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0799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0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215A-EF1F-4D19-B312-C484A6F749C1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B971-5C17-42A4-B5E6-20A1EDE55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44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215A-EF1F-4D19-B312-C484A6F749C1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B971-5C17-42A4-B5E6-20A1EDE55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62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215A-EF1F-4D19-B312-C484A6F749C1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B971-5C17-42A4-B5E6-20A1EDE55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673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215A-EF1F-4D19-B312-C484A6F749C1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B971-5C17-42A4-B5E6-20A1EDE55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71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215A-EF1F-4D19-B312-C484A6F749C1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B971-5C17-42A4-B5E6-20A1EDE55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85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215A-EF1F-4D19-B312-C484A6F749C1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B971-5C17-42A4-B5E6-20A1EDE55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718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215A-EF1F-4D19-B312-C484A6F749C1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B971-5C17-42A4-B5E6-20A1EDE55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6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215A-EF1F-4D19-B312-C484A6F749C1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B971-5C17-42A4-B5E6-20A1EDE55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22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215A-EF1F-4D19-B312-C484A6F749C1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B971-5C17-42A4-B5E6-20A1EDE55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9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215A-EF1F-4D19-B312-C484A6F749C1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B971-5C17-42A4-B5E6-20A1EDE55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60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215A-EF1F-4D19-B312-C484A6F749C1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0B971-5C17-42A4-B5E6-20A1EDE55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69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7215A-EF1F-4D19-B312-C484A6F749C1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0B971-5C17-42A4-B5E6-20A1EDE55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16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3C792C9-0FDC-48AB-BD35-FF76ED132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0" y="0"/>
            <a:ext cx="10332720" cy="6074229"/>
          </a:xfrm>
          <a:prstGeom prst="rect">
            <a:avLst/>
          </a:prstGeom>
        </p:spPr>
      </p:pic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BC81A47-D829-475A-80DE-494510D7A5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15" b="-149"/>
          <a:stretch/>
        </p:blipFill>
        <p:spPr>
          <a:xfrm>
            <a:off x="0" y="6520375"/>
            <a:ext cx="10332720" cy="3376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DCD7D0-FEEF-4FAE-843D-530BF06D911B}"/>
              </a:ext>
            </a:extLst>
          </p:cNvPr>
          <p:cNvSpPr txBox="1"/>
          <p:nvPr/>
        </p:nvSpPr>
        <p:spPr>
          <a:xfrm>
            <a:off x="9741460" y="5989126"/>
            <a:ext cx="10583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700" dirty="0">
                <a:solidFill>
                  <a:srgbClr val="777777"/>
                </a:solidFill>
              </a:rPr>
              <a:t>30000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1492BE-7A7A-4F59-A986-8EA1D25F1F43}"/>
              </a:ext>
            </a:extLst>
          </p:cNvPr>
          <p:cNvSpPr txBox="1"/>
          <p:nvPr/>
        </p:nvSpPr>
        <p:spPr>
          <a:xfrm>
            <a:off x="7848554" y="5986885"/>
            <a:ext cx="10583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700" dirty="0">
                <a:solidFill>
                  <a:srgbClr val="777777"/>
                </a:solidFill>
              </a:rPr>
              <a:t>24000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E7FD45-0216-423F-AA97-9B8A831E9A73}"/>
              </a:ext>
            </a:extLst>
          </p:cNvPr>
          <p:cNvSpPr txBox="1"/>
          <p:nvPr/>
        </p:nvSpPr>
        <p:spPr>
          <a:xfrm>
            <a:off x="830308" y="5972417"/>
            <a:ext cx="3593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700" dirty="0">
                <a:solidFill>
                  <a:srgbClr val="777777"/>
                </a:solidFill>
              </a:rPr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CC2F8E-9134-4390-8459-48664CE96DA6}"/>
              </a:ext>
            </a:extLst>
          </p:cNvPr>
          <p:cNvSpPr txBox="1"/>
          <p:nvPr/>
        </p:nvSpPr>
        <p:spPr>
          <a:xfrm>
            <a:off x="2511678" y="5972418"/>
            <a:ext cx="8835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700" dirty="0">
                <a:solidFill>
                  <a:srgbClr val="777777"/>
                </a:solidFill>
              </a:rPr>
              <a:t>6000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467854-F3E5-4673-9B83-D0B2B5571FD3}"/>
              </a:ext>
            </a:extLst>
          </p:cNvPr>
          <p:cNvSpPr txBox="1"/>
          <p:nvPr/>
        </p:nvSpPr>
        <p:spPr>
          <a:xfrm>
            <a:off x="4231993" y="5978409"/>
            <a:ext cx="10583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700" dirty="0">
                <a:solidFill>
                  <a:srgbClr val="777777"/>
                </a:solidFill>
              </a:rPr>
              <a:t>12000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B0A728-DE2D-4B2D-8713-7177FBE28876}"/>
              </a:ext>
            </a:extLst>
          </p:cNvPr>
          <p:cNvSpPr txBox="1"/>
          <p:nvPr/>
        </p:nvSpPr>
        <p:spPr>
          <a:xfrm>
            <a:off x="6039205" y="5982403"/>
            <a:ext cx="10583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700" dirty="0">
                <a:solidFill>
                  <a:srgbClr val="777777"/>
                </a:solidFill>
              </a:rPr>
              <a:t>18000</a:t>
            </a:r>
          </a:p>
        </p:txBody>
      </p:sp>
    </p:spTree>
    <p:extLst>
      <p:ext uri="{BB962C8B-B14F-4D97-AF65-F5344CB8AC3E}">
        <p14:creationId xmlns:p14="http://schemas.microsoft.com/office/powerpoint/2010/main" val="30505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812F3A0D-0010-4B48-8E4D-3096C7A6C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66"/>
          <a:stretch/>
        </p:blipFill>
        <p:spPr>
          <a:xfrm>
            <a:off x="0" y="0"/>
            <a:ext cx="10345783" cy="6100354"/>
          </a:xfrm>
          <a:prstGeom prst="rect">
            <a:avLst/>
          </a:prstGeom>
        </p:spPr>
      </p:pic>
      <p:pic>
        <p:nvPicPr>
          <p:cNvPr id="7" name="Imagen 6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54B6C88-3779-464F-9A24-305535F19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79" b="417"/>
          <a:stretch/>
        </p:blipFill>
        <p:spPr>
          <a:xfrm>
            <a:off x="472099" y="6489356"/>
            <a:ext cx="10345783" cy="27431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9E925CC-CD81-4D62-9B63-3A01C06A24D6}"/>
              </a:ext>
            </a:extLst>
          </p:cNvPr>
          <p:cNvSpPr txBox="1"/>
          <p:nvPr/>
        </p:nvSpPr>
        <p:spPr>
          <a:xfrm>
            <a:off x="836043" y="59092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700" dirty="0">
                <a:solidFill>
                  <a:srgbClr val="777777"/>
                </a:solidFill>
              </a:rPr>
              <a:t>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846EA8-057D-489F-A547-F33B080E5F6A}"/>
              </a:ext>
            </a:extLst>
          </p:cNvPr>
          <p:cNvSpPr txBox="1"/>
          <p:nvPr/>
        </p:nvSpPr>
        <p:spPr>
          <a:xfrm>
            <a:off x="2483251" y="5931991"/>
            <a:ext cx="10583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700" dirty="0">
                <a:solidFill>
                  <a:srgbClr val="777777"/>
                </a:solidFill>
              </a:rPr>
              <a:t>20000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B71DE91-28F4-4431-9482-5894E495E468}"/>
              </a:ext>
            </a:extLst>
          </p:cNvPr>
          <p:cNvSpPr txBox="1"/>
          <p:nvPr/>
        </p:nvSpPr>
        <p:spPr>
          <a:xfrm>
            <a:off x="4216620" y="5931991"/>
            <a:ext cx="10583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700" dirty="0">
                <a:solidFill>
                  <a:srgbClr val="777777"/>
                </a:solidFill>
              </a:rPr>
              <a:t>40000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32D4A87-2FC0-4AC9-B936-A996A917C7DD}"/>
              </a:ext>
            </a:extLst>
          </p:cNvPr>
          <p:cNvSpPr txBox="1"/>
          <p:nvPr/>
        </p:nvSpPr>
        <p:spPr>
          <a:xfrm>
            <a:off x="6084197" y="5940768"/>
            <a:ext cx="10583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700" dirty="0">
                <a:solidFill>
                  <a:srgbClr val="777777"/>
                </a:solidFill>
              </a:rPr>
              <a:t>60000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F056A9C-9A24-49E1-9C23-0312122E4DEA}"/>
              </a:ext>
            </a:extLst>
          </p:cNvPr>
          <p:cNvSpPr txBox="1"/>
          <p:nvPr/>
        </p:nvSpPr>
        <p:spPr>
          <a:xfrm>
            <a:off x="7834524" y="5924598"/>
            <a:ext cx="10583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700" dirty="0">
                <a:solidFill>
                  <a:srgbClr val="777777"/>
                </a:solidFill>
              </a:rPr>
              <a:t>80000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488AAC4-8250-4430-AC8F-7E0259F70C61}"/>
              </a:ext>
            </a:extLst>
          </p:cNvPr>
          <p:cNvSpPr txBox="1"/>
          <p:nvPr/>
        </p:nvSpPr>
        <p:spPr>
          <a:xfrm>
            <a:off x="9584852" y="5924598"/>
            <a:ext cx="12330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700" dirty="0">
                <a:solidFill>
                  <a:srgbClr val="777777"/>
                </a:solidFill>
              </a:rPr>
              <a:t>100000</a:t>
            </a:r>
          </a:p>
        </p:txBody>
      </p:sp>
    </p:spTree>
    <p:extLst>
      <p:ext uri="{BB962C8B-B14F-4D97-AF65-F5344CB8AC3E}">
        <p14:creationId xmlns:p14="http://schemas.microsoft.com/office/powerpoint/2010/main" val="3516136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12</Words>
  <Application>Microsoft Office PowerPoint</Application>
  <PresentationFormat>Personalizado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5</cp:revision>
  <dcterms:created xsi:type="dcterms:W3CDTF">2019-07-22T05:53:49Z</dcterms:created>
  <dcterms:modified xsi:type="dcterms:W3CDTF">2019-07-22T06:18:35Z</dcterms:modified>
</cp:coreProperties>
</file>