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6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4392613" cy="3168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314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zpere\Dropbox\MAESTR&#205;A%20F&#205;SICA\Tesis\Texto%20LATEX\C&#243;digo\images\programas%20para%20imagenes\graficas%20dispersio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zpere\Dropbox\MAESTR&#205;A%20F&#205;SICA\Tesis\Texto%20LATEX\C&#243;digo\images\programas%20para%20imagenes\graficas%20dispersion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zpere\Dropbox\MAESTR&#205;A%20F&#205;SICA\Tesis\Texto%20LATEX\C&#243;digo\images\programas%20para%20imagenes\graficas%20dispersion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zpere\Dropbox\MAESTR&#205;A%20F&#205;SICA\Tesis\Texto%20LATEX\C&#243;digo\images\programas%20para%20imagenes\graficas%20dispersion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zpere\Dropbox\MAESTR&#205;A%20F&#205;SICA\Tesis\Texto%20LATEX\C&#243;digo\images\programas%20para%20imagenes\graficas%20dispersion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pere\Dropbox\MAESTR&#205;A%20F&#205;SICA\Tesis\Texto%20LATEX\C&#243;digo\images\programas%20para%20imagenes\graficas%20dispers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zpere\Dropbox\MAESTR&#205;A%20F&#205;SICA\Tesis\Texto%20LATEX\C&#243;digo\images\programas%20para%20imagenes\graficas%20dispersion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zpere\Dropbox\MAESTR&#205;A%20F&#205;SICA\Tesis\Texto%20LATEX\C&#243;digo\images\programas%20para%20imagenes\graficas%20dispers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3.3261482227953609E-2"/>
                  <c:y val="0.4788749686377234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&lt;C(RBN)&gt; = 0.5944*C(D) + 0.4248</a:t>
                    </a:r>
                    <a:br>
                      <a:rPr lang="en-US" baseline="0">
                        <a:solidFill>
                          <a:sysClr val="windowText" lastClr="000000"/>
                        </a:solidFill>
                      </a:rPr>
                    </a:br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R² = 0.53</a:t>
                    </a:r>
                  </a:p>
                  <a:p>
                    <a:pPr>
                      <a:defRPr/>
                    </a:pPr>
                    <a:r>
                      <a:rPr lang="en-US" i="1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ρ</a:t>
                    </a:r>
                    <a:r>
                      <a:rPr lang="en-US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= 0.201</a:t>
                    </a:r>
                    <a:endParaRPr lang="en-US">
                      <a:solidFill>
                        <a:sysClr val="windowText" lastClr="00000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solidFill>
                    <a:sysClr val="windowText" lastClr="00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</c:trendlineLbl>
          </c:trendline>
          <c:xVal>
            <c:numRef>
              <c:f>Hoja1!$A$2:$A$51</c:f>
              <c:numCache>
                <c:formatCode>General</c:formatCode>
                <c:ptCount val="50"/>
                <c:pt idx="0">
                  <c:v>0.93014152103383196</c:v>
                </c:pt>
                <c:pt idx="1">
                  <c:v>0.97449397165215701</c:v>
                </c:pt>
                <c:pt idx="2">
                  <c:v>0.96696977950278296</c:v>
                </c:pt>
                <c:pt idx="3">
                  <c:v>0.92855132493175796</c:v>
                </c:pt>
                <c:pt idx="4">
                  <c:v>0.84807482991426997</c:v>
                </c:pt>
                <c:pt idx="5">
                  <c:v>0.95615686675834699</c:v>
                </c:pt>
                <c:pt idx="6">
                  <c:v>0.64155513941082198</c:v>
                </c:pt>
                <c:pt idx="7">
                  <c:v>0.72447636237839597</c:v>
                </c:pt>
                <c:pt idx="8">
                  <c:v>0.83965817333343096</c:v>
                </c:pt>
                <c:pt idx="9">
                  <c:v>0.88977374664643005</c:v>
                </c:pt>
                <c:pt idx="10">
                  <c:v>0.93068918551794499</c:v>
                </c:pt>
                <c:pt idx="11">
                  <c:v>0.99758958744955695</c:v>
                </c:pt>
                <c:pt idx="12">
                  <c:v>1</c:v>
                </c:pt>
                <c:pt idx="13">
                  <c:v>0.819374591876328</c:v>
                </c:pt>
                <c:pt idx="14">
                  <c:v>0.89715778354088505</c:v>
                </c:pt>
                <c:pt idx="15">
                  <c:v>0.90061432929691199</c:v>
                </c:pt>
                <c:pt idx="16">
                  <c:v>0.78664612662556699</c:v>
                </c:pt>
                <c:pt idx="17">
                  <c:v>0.85817317911638002</c:v>
                </c:pt>
                <c:pt idx="18">
                  <c:v>0.80063578543941505</c:v>
                </c:pt>
                <c:pt idx="19">
                  <c:v>0.89839232869803198</c:v>
                </c:pt>
                <c:pt idx="20">
                  <c:v>0.77496630301082903</c:v>
                </c:pt>
                <c:pt idx="21">
                  <c:v>0.92945577761792497</c:v>
                </c:pt>
                <c:pt idx="22">
                  <c:v>0.90025383056518005</c:v>
                </c:pt>
                <c:pt idx="23">
                  <c:v>0.62107945014445798</c:v>
                </c:pt>
                <c:pt idx="24">
                  <c:v>0.52660608110200902</c:v>
                </c:pt>
                <c:pt idx="25">
                  <c:v>0.89309516840122305</c:v>
                </c:pt>
                <c:pt idx="26">
                  <c:v>0.79951707255476101</c:v>
                </c:pt>
                <c:pt idx="27">
                  <c:v>0.87708446228570702</c:v>
                </c:pt>
                <c:pt idx="28">
                  <c:v>0.96927134107229096</c:v>
                </c:pt>
                <c:pt idx="29">
                  <c:v>0.90437453521231903</c:v>
                </c:pt>
                <c:pt idx="30">
                  <c:v>0.87941171218254499</c:v>
                </c:pt>
                <c:pt idx="31">
                  <c:v>0.83752143197120998</c:v>
                </c:pt>
                <c:pt idx="32">
                  <c:v>0.87182411188471298</c:v>
                </c:pt>
                <c:pt idx="33">
                  <c:v>0.78252211262135296</c:v>
                </c:pt>
                <c:pt idx="34">
                  <c:v>0.84853102362147403</c:v>
                </c:pt>
                <c:pt idx="35">
                  <c:v>0.98728671853454397</c:v>
                </c:pt>
                <c:pt idx="36">
                  <c:v>0.47904494665914799</c:v>
                </c:pt>
                <c:pt idx="37">
                  <c:v>0.93941338529427798</c:v>
                </c:pt>
                <c:pt idx="38">
                  <c:v>0.93982137815487199</c:v>
                </c:pt>
                <c:pt idx="39">
                  <c:v>0.87419705049651197</c:v>
                </c:pt>
                <c:pt idx="40">
                  <c:v>0.86196334762370197</c:v>
                </c:pt>
                <c:pt idx="41">
                  <c:v>0.96671576097216605</c:v>
                </c:pt>
                <c:pt idx="42">
                  <c:v>0.787248058558631</c:v>
                </c:pt>
                <c:pt idx="43">
                  <c:v>0.88923607268626503</c:v>
                </c:pt>
                <c:pt idx="44">
                  <c:v>0.84450023371647398</c:v>
                </c:pt>
                <c:pt idx="45">
                  <c:v>0.78664612662556699</c:v>
                </c:pt>
                <c:pt idx="46">
                  <c:v>0.716128754459605</c:v>
                </c:pt>
                <c:pt idx="47">
                  <c:v>0.93218119119245502</c:v>
                </c:pt>
                <c:pt idx="48">
                  <c:v>0.879131729716363</c:v>
                </c:pt>
                <c:pt idx="49">
                  <c:v>0.91860095108014395</c:v>
                </c:pt>
              </c:numCache>
            </c:numRef>
          </c:xVal>
          <c:yVal>
            <c:numRef>
              <c:f>Hoja1!$B$2:$B$51</c:f>
              <c:numCache>
                <c:formatCode>General</c:formatCode>
                <c:ptCount val="50"/>
                <c:pt idx="0">
                  <c:v>0.97972295428064304</c:v>
                </c:pt>
                <c:pt idx="1">
                  <c:v>0.83391724213766005</c:v>
                </c:pt>
                <c:pt idx="2">
                  <c:v>0.974558594933567</c:v>
                </c:pt>
                <c:pt idx="3">
                  <c:v>0.95040290318440801</c:v>
                </c:pt>
                <c:pt idx="4">
                  <c:v>0.96149626634162799</c:v>
                </c:pt>
                <c:pt idx="5">
                  <c:v>0.95416480991073005</c:v>
                </c:pt>
                <c:pt idx="6">
                  <c:v>0.71686796384832796</c:v>
                </c:pt>
                <c:pt idx="7">
                  <c:v>0.983732708810927</c:v>
                </c:pt>
                <c:pt idx="8">
                  <c:v>0.975985610331079</c:v>
                </c:pt>
                <c:pt idx="9">
                  <c:v>0.96597650895159604</c:v>
                </c:pt>
                <c:pt idx="10">
                  <c:v>0.93332059298005499</c:v>
                </c:pt>
                <c:pt idx="11">
                  <c:v>0.987348033845311</c:v>
                </c:pt>
                <c:pt idx="12">
                  <c:v>0.89551445912028904</c:v>
                </c:pt>
                <c:pt idx="13">
                  <c:v>0.91147549636899206</c:v>
                </c:pt>
                <c:pt idx="14">
                  <c:v>0.97857712812526698</c:v>
                </c:pt>
                <c:pt idx="15">
                  <c:v>0.94754586405876895</c:v>
                </c:pt>
                <c:pt idx="16">
                  <c:v>0.93895180188263605</c:v>
                </c:pt>
                <c:pt idx="17">
                  <c:v>0.99445115472198198</c:v>
                </c:pt>
                <c:pt idx="18">
                  <c:v>0.90835887535966398</c:v>
                </c:pt>
                <c:pt idx="19">
                  <c:v>1</c:v>
                </c:pt>
                <c:pt idx="20">
                  <c:v>0.95400393995793697</c:v>
                </c:pt>
                <c:pt idx="21">
                  <c:v>0.99009157119524005</c:v>
                </c:pt>
                <c:pt idx="22">
                  <c:v>0.99704902673403895</c:v>
                </c:pt>
                <c:pt idx="23">
                  <c:v>0.72591967176877004</c:v>
                </c:pt>
                <c:pt idx="24">
                  <c:v>0.57101586597604803</c:v>
                </c:pt>
                <c:pt idx="25">
                  <c:v>0.96323154853627702</c:v>
                </c:pt>
                <c:pt idx="26">
                  <c:v>0.92214291535779402</c:v>
                </c:pt>
                <c:pt idx="27">
                  <c:v>0.99715735964546903</c:v>
                </c:pt>
                <c:pt idx="28">
                  <c:v>0.93264041546953302</c:v>
                </c:pt>
                <c:pt idx="29">
                  <c:v>0.99394841852525695</c:v>
                </c:pt>
                <c:pt idx="30">
                  <c:v>0.96194948550136306</c:v>
                </c:pt>
                <c:pt idx="31">
                  <c:v>0.97216153683352602</c:v>
                </c:pt>
                <c:pt idx="32">
                  <c:v>0.98759482620787697</c:v>
                </c:pt>
                <c:pt idx="33">
                  <c:v>0.99833377410301405</c:v>
                </c:pt>
                <c:pt idx="34">
                  <c:v>0.94494167627026304</c:v>
                </c:pt>
                <c:pt idx="35">
                  <c:v>0.95815432164886005</c:v>
                </c:pt>
                <c:pt idx="36">
                  <c:v>0.619878636667484</c:v>
                </c:pt>
                <c:pt idx="37">
                  <c:v>0.94642162883579395</c:v>
                </c:pt>
                <c:pt idx="38">
                  <c:v>0.98272122733524103</c:v>
                </c:pt>
                <c:pt idx="39">
                  <c:v>0.97790663973549197</c:v>
                </c:pt>
                <c:pt idx="40">
                  <c:v>0.98051402772988905</c:v>
                </c:pt>
                <c:pt idx="41">
                  <c:v>0.97226225181306403</c:v>
                </c:pt>
                <c:pt idx="42">
                  <c:v>0.85236162178319397</c:v>
                </c:pt>
                <c:pt idx="43">
                  <c:v>0.96496277576789302</c:v>
                </c:pt>
                <c:pt idx="44">
                  <c:v>0.96140732619534996</c:v>
                </c:pt>
                <c:pt idx="45">
                  <c:v>0.96839022074107395</c:v>
                </c:pt>
                <c:pt idx="46">
                  <c:v>0.962021866743069</c:v>
                </c:pt>
                <c:pt idx="47">
                  <c:v>0.94862394906460401</c:v>
                </c:pt>
                <c:pt idx="48">
                  <c:v>0.92433359586521102</c:v>
                </c:pt>
                <c:pt idx="49">
                  <c:v>0.96313387090105296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87C-4069-9D1B-FBD8D9E02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2307023"/>
        <c:axId val="1444741887"/>
      </c:scatterChart>
      <c:valAx>
        <c:axId val="1482307023"/>
        <c:scaling>
          <c:orientation val="minMax"/>
          <c:max val="1.1000000000000001"/>
          <c:min val="0.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C(D)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44741887"/>
        <c:crosses val="autoZero"/>
        <c:crossBetween val="midCat"/>
      </c:valAx>
      <c:valAx>
        <c:axId val="1444741887"/>
        <c:scaling>
          <c:orientation val="minMax"/>
          <c:max val="1.100000000000000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&lt;C(RBN)&gt;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82307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5.7785141282502374E-2"/>
                  <c:y val="0.4546643929475250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&lt;C(RBN)&gt; = 0.2426*C(f) + 0.7177</a:t>
                    </a:r>
                    <a:br>
                      <a:rPr lang="en-US" baseline="0">
                        <a:solidFill>
                          <a:sysClr val="windowText" lastClr="000000"/>
                        </a:solidFill>
                      </a:rPr>
                    </a:br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R² = 0.1357</a:t>
                    </a:r>
                  </a:p>
                  <a:p>
                    <a:pPr>
                      <a:defRPr/>
                    </a:pPr>
                    <a:r>
                      <a:rPr lang="en-US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ρ = 0.26</a:t>
                    </a:r>
                    <a:endParaRPr lang="en-US">
                      <a:solidFill>
                        <a:sysClr val="windowText" lastClr="00000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solidFill>
                    <a:sysClr val="windowText" lastClr="00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</c:trendlineLbl>
          </c:trendline>
          <c:xVal>
            <c:numRef>
              <c:f>'C(f) n=5 k=3'!$A$2:$A$51</c:f>
              <c:numCache>
                <c:formatCode>General</c:formatCode>
                <c:ptCount val="50"/>
                <c:pt idx="0">
                  <c:v>0.90046236223086895</c:v>
                </c:pt>
                <c:pt idx="1">
                  <c:v>0.83556305737908299</c:v>
                </c:pt>
                <c:pt idx="2">
                  <c:v>0.96426547755244596</c:v>
                </c:pt>
                <c:pt idx="3">
                  <c:v>0.85488473552237698</c:v>
                </c:pt>
                <c:pt idx="4">
                  <c:v>0.93700993420767498</c:v>
                </c:pt>
                <c:pt idx="5">
                  <c:v>0.80274232744176599</c:v>
                </c:pt>
                <c:pt idx="6">
                  <c:v>0.86950400119828997</c:v>
                </c:pt>
                <c:pt idx="7">
                  <c:v>0.69222488890279699</c:v>
                </c:pt>
                <c:pt idx="8">
                  <c:v>0.979998967904394</c:v>
                </c:pt>
                <c:pt idx="9">
                  <c:v>0.941326328516085</c:v>
                </c:pt>
                <c:pt idx="10">
                  <c:v>0.93960010931081095</c:v>
                </c:pt>
                <c:pt idx="11">
                  <c:v>0.95065700686583299</c:v>
                </c:pt>
                <c:pt idx="12">
                  <c:v>0.78611660213136103</c:v>
                </c:pt>
                <c:pt idx="13">
                  <c:v>0.90629352099207705</c:v>
                </c:pt>
                <c:pt idx="14">
                  <c:v>0.90803609991163203</c:v>
                </c:pt>
                <c:pt idx="15">
                  <c:v>0.84028090831401903</c:v>
                </c:pt>
                <c:pt idx="16">
                  <c:v>0.94326669626028703</c:v>
                </c:pt>
                <c:pt idx="17">
                  <c:v>0.96114050135495899</c:v>
                </c:pt>
                <c:pt idx="18">
                  <c:v>0.87995551325501098</c:v>
                </c:pt>
                <c:pt idx="19">
                  <c:v>0.96638150064858996</c:v>
                </c:pt>
                <c:pt idx="20">
                  <c:v>0.89129504025469397</c:v>
                </c:pt>
                <c:pt idx="21">
                  <c:v>0.96691483670011802</c:v>
                </c:pt>
                <c:pt idx="22">
                  <c:v>0.92582287775661498</c:v>
                </c:pt>
                <c:pt idx="23">
                  <c:v>0.93725073871572295</c:v>
                </c:pt>
                <c:pt idx="24">
                  <c:v>1</c:v>
                </c:pt>
                <c:pt idx="25">
                  <c:v>0.85914758076597297</c:v>
                </c:pt>
                <c:pt idx="26">
                  <c:v>0.98074729886785905</c:v>
                </c:pt>
                <c:pt idx="27">
                  <c:v>0.91182743957513401</c:v>
                </c:pt>
                <c:pt idx="28">
                  <c:v>0.95876287726763298</c:v>
                </c:pt>
                <c:pt idx="29">
                  <c:v>0.89829818101654502</c:v>
                </c:pt>
                <c:pt idx="30">
                  <c:v>0.81795974389522697</c:v>
                </c:pt>
                <c:pt idx="31">
                  <c:v>0.84153806591455604</c:v>
                </c:pt>
                <c:pt idx="32">
                  <c:v>0.95576983870613197</c:v>
                </c:pt>
                <c:pt idx="33">
                  <c:v>0.88836222223836203</c:v>
                </c:pt>
                <c:pt idx="34">
                  <c:v>0.98327533848072002</c:v>
                </c:pt>
                <c:pt idx="35">
                  <c:v>0.94075139671116703</c:v>
                </c:pt>
                <c:pt idx="36">
                  <c:v>0.76414964730310597</c:v>
                </c:pt>
                <c:pt idx="37">
                  <c:v>0.98164900663737198</c:v>
                </c:pt>
                <c:pt idx="38">
                  <c:v>0.95132242971770897</c:v>
                </c:pt>
                <c:pt idx="39">
                  <c:v>0.92693588792860704</c:v>
                </c:pt>
                <c:pt idx="40">
                  <c:v>0.82061226154963096</c:v>
                </c:pt>
                <c:pt idx="41">
                  <c:v>0.95953599516073995</c:v>
                </c:pt>
                <c:pt idx="42">
                  <c:v>0.95742846446948904</c:v>
                </c:pt>
                <c:pt idx="43">
                  <c:v>0.84157138454271696</c:v>
                </c:pt>
                <c:pt idx="44">
                  <c:v>0.91812468785745704</c:v>
                </c:pt>
                <c:pt idx="45">
                  <c:v>0.90337628420871097</c:v>
                </c:pt>
                <c:pt idx="46">
                  <c:v>0.88067310590173398</c:v>
                </c:pt>
                <c:pt idx="47">
                  <c:v>0.92141638491186495</c:v>
                </c:pt>
                <c:pt idx="48">
                  <c:v>0.80394213312066498</c:v>
                </c:pt>
                <c:pt idx="49">
                  <c:v>0.92743644008693804</c:v>
                </c:pt>
              </c:numCache>
            </c:numRef>
          </c:xVal>
          <c:yVal>
            <c:numRef>
              <c:f>'C(f) n=5 k=3'!$B$2:$B$51</c:f>
              <c:numCache>
                <c:formatCode>General</c:formatCode>
                <c:ptCount val="50"/>
                <c:pt idx="0">
                  <c:v>0.95335738253597802</c:v>
                </c:pt>
                <c:pt idx="1">
                  <c:v>0.87340555186885005</c:v>
                </c:pt>
                <c:pt idx="2">
                  <c:v>0.93644426330789099</c:v>
                </c:pt>
                <c:pt idx="3">
                  <c:v>0.96121298253531195</c:v>
                </c:pt>
                <c:pt idx="4">
                  <c:v>1</c:v>
                </c:pt>
                <c:pt idx="5">
                  <c:v>0.79403536086780602</c:v>
                </c:pt>
                <c:pt idx="6">
                  <c:v>0.89849643440889004</c:v>
                </c:pt>
                <c:pt idx="7">
                  <c:v>0.86806551795407705</c:v>
                </c:pt>
                <c:pt idx="8">
                  <c:v>0.95496301396443595</c:v>
                </c:pt>
                <c:pt idx="9">
                  <c:v>0.97959516199617003</c:v>
                </c:pt>
                <c:pt idx="10">
                  <c:v>0.94516739563617802</c:v>
                </c:pt>
                <c:pt idx="11">
                  <c:v>0.980483369378918</c:v>
                </c:pt>
                <c:pt idx="12">
                  <c:v>0.88613688564401905</c:v>
                </c:pt>
                <c:pt idx="13">
                  <c:v>0.885120423885005</c:v>
                </c:pt>
                <c:pt idx="14">
                  <c:v>0.91988649332957895</c:v>
                </c:pt>
                <c:pt idx="15">
                  <c:v>0.95174653640803297</c:v>
                </c:pt>
                <c:pt idx="16">
                  <c:v>0.97923302288446801</c:v>
                </c:pt>
                <c:pt idx="17">
                  <c:v>0.99775805442419196</c:v>
                </c:pt>
                <c:pt idx="18">
                  <c:v>0.97052194491661603</c:v>
                </c:pt>
                <c:pt idx="19">
                  <c:v>0.88400181631689601</c:v>
                </c:pt>
                <c:pt idx="20">
                  <c:v>0.94904906388508803</c:v>
                </c:pt>
                <c:pt idx="21">
                  <c:v>0.96056351241277405</c:v>
                </c:pt>
                <c:pt idx="22">
                  <c:v>0.96687916978455202</c:v>
                </c:pt>
                <c:pt idx="23">
                  <c:v>0.93707797313424601</c:v>
                </c:pt>
                <c:pt idx="24">
                  <c:v>0.91756267414286496</c:v>
                </c:pt>
                <c:pt idx="25">
                  <c:v>0.88847831521481702</c:v>
                </c:pt>
                <c:pt idx="26">
                  <c:v>0.966752032262432</c:v>
                </c:pt>
                <c:pt idx="27">
                  <c:v>0.97043207148642596</c:v>
                </c:pt>
                <c:pt idx="28">
                  <c:v>0.96473392702500804</c:v>
                </c:pt>
                <c:pt idx="29">
                  <c:v>0.95583752308762804</c:v>
                </c:pt>
                <c:pt idx="30">
                  <c:v>0.97622194665892803</c:v>
                </c:pt>
                <c:pt idx="31">
                  <c:v>0.94605350501988195</c:v>
                </c:pt>
                <c:pt idx="32">
                  <c:v>0.90113013601855496</c:v>
                </c:pt>
                <c:pt idx="33">
                  <c:v>0.94977777609369296</c:v>
                </c:pt>
                <c:pt idx="34">
                  <c:v>0.928634297534913</c:v>
                </c:pt>
                <c:pt idx="35">
                  <c:v>0.98772121101001198</c:v>
                </c:pt>
                <c:pt idx="36">
                  <c:v>0.94103783373642502</c:v>
                </c:pt>
                <c:pt idx="37">
                  <c:v>0.98775696649598899</c:v>
                </c:pt>
                <c:pt idx="38">
                  <c:v>0.89437210195916605</c:v>
                </c:pt>
                <c:pt idx="39">
                  <c:v>0.94176993312700197</c:v>
                </c:pt>
                <c:pt idx="40">
                  <c:v>0.99818085178529603</c:v>
                </c:pt>
                <c:pt idx="41">
                  <c:v>0.95431924339640595</c:v>
                </c:pt>
                <c:pt idx="42">
                  <c:v>0.93904631178285103</c:v>
                </c:pt>
                <c:pt idx="43">
                  <c:v>0.85925498292054003</c:v>
                </c:pt>
                <c:pt idx="44">
                  <c:v>0.9330253575477</c:v>
                </c:pt>
                <c:pt idx="45">
                  <c:v>0.98374121927499503</c:v>
                </c:pt>
                <c:pt idx="46">
                  <c:v>0.92803832227529803</c:v>
                </c:pt>
                <c:pt idx="47">
                  <c:v>0.92616932965947496</c:v>
                </c:pt>
                <c:pt idx="48">
                  <c:v>0.91239899442434103</c:v>
                </c:pt>
                <c:pt idx="49">
                  <c:v>0.860773005965069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11-4A99-AD38-AAE0428945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2307023"/>
        <c:axId val="1444741887"/>
      </c:scatterChart>
      <c:valAx>
        <c:axId val="1482307023"/>
        <c:scaling>
          <c:orientation val="minMax"/>
          <c:max val="1.03"/>
          <c:min val="0.60000000000000009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C(f)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44741887"/>
        <c:crosses val="autoZero"/>
        <c:crossBetween val="midCat"/>
      </c:valAx>
      <c:valAx>
        <c:axId val="1444741887"/>
        <c:scaling>
          <c:orientation val="minMax"/>
          <c:max val="1.03"/>
          <c:min val="0.70000000000000007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&lt;C(RBN)&gt;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82307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val>
            <c:numRef>
              <c:f>'sigmas C(BN) n=5 k=3'!$A$2:$A$51</c:f>
              <c:numCache>
                <c:formatCode>General</c:formatCode>
                <c:ptCount val="50"/>
                <c:pt idx="0">
                  <c:v>423.70848854502799</c:v>
                </c:pt>
                <c:pt idx="1">
                  <c:v>496.05338562525998</c:v>
                </c:pt>
                <c:pt idx="2">
                  <c:v>382.80893696156102</c:v>
                </c:pt>
                <c:pt idx="3">
                  <c:v>381.88607257838601</c:v>
                </c:pt>
                <c:pt idx="4">
                  <c:v>344.43258396737798</c:v>
                </c:pt>
                <c:pt idx="5">
                  <c:v>377.57840015192897</c:v>
                </c:pt>
                <c:pt idx="6">
                  <c:v>302.31994363760401</c:v>
                </c:pt>
                <c:pt idx="7">
                  <c:v>307.40883639382798</c:v>
                </c:pt>
                <c:pt idx="8">
                  <c:v>342.74305038590597</c:v>
                </c:pt>
                <c:pt idx="9">
                  <c:v>347.72242859367799</c:v>
                </c:pt>
                <c:pt idx="10">
                  <c:v>436.66615720913899</c:v>
                </c:pt>
                <c:pt idx="11">
                  <c:v>367.85475361413199</c:v>
                </c:pt>
                <c:pt idx="12">
                  <c:v>549.71073948764297</c:v>
                </c:pt>
                <c:pt idx="13">
                  <c:v>444.18489438271899</c:v>
                </c:pt>
                <c:pt idx="14">
                  <c:v>383.883742868995</c:v>
                </c:pt>
                <c:pt idx="15">
                  <c:v>421.67591805691097</c:v>
                </c:pt>
                <c:pt idx="16">
                  <c:v>396.51930080237503</c:v>
                </c:pt>
                <c:pt idx="17">
                  <c:v>317.783482196877</c:v>
                </c:pt>
                <c:pt idx="18">
                  <c:v>424.55912831849201</c:v>
                </c:pt>
                <c:pt idx="19">
                  <c:v>351.52140004065598</c:v>
                </c:pt>
                <c:pt idx="20">
                  <c:v>489.30800631190999</c:v>
                </c:pt>
                <c:pt idx="21">
                  <c:v>417.64028081096399</c:v>
                </c:pt>
                <c:pt idx="22">
                  <c:v>304.56021722855002</c:v>
                </c:pt>
                <c:pt idx="23">
                  <c:v>310.00378735708102</c:v>
                </c:pt>
                <c:pt idx="24">
                  <c:v>114.796181509188</c:v>
                </c:pt>
                <c:pt idx="25">
                  <c:v>430.71996611948703</c:v>
                </c:pt>
                <c:pt idx="26">
                  <c:v>404.30211198414798</c:v>
                </c:pt>
                <c:pt idx="27">
                  <c:v>402.32062365344501</c:v>
                </c:pt>
                <c:pt idx="28">
                  <c:v>610.00028486656095</c:v>
                </c:pt>
                <c:pt idx="29">
                  <c:v>363.04146557022398</c:v>
                </c:pt>
                <c:pt idx="30">
                  <c:v>341.55502291442798</c:v>
                </c:pt>
                <c:pt idx="31">
                  <c:v>398.13913291242898</c:v>
                </c:pt>
                <c:pt idx="32">
                  <c:v>403.590722382428</c:v>
                </c:pt>
                <c:pt idx="33">
                  <c:v>338.29375711138499</c:v>
                </c:pt>
                <c:pt idx="34">
                  <c:v>430.57229163854203</c:v>
                </c:pt>
                <c:pt idx="35">
                  <c:v>423.03940537398603</c:v>
                </c:pt>
                <c:pt idx="36">
                  <c:v>154.92903411347899</c:v>
                </c:pt>
                <c:pt idx="37">
                  <c:v>419.76607094017402</c:v>
                </c:pt>
                <c:pt idx="38">
                  <c:v>305.833795794906</c:v>
                </c:pt>
                <c:pt idx="39">
                  <c:v>368.688456106486</c:v>
                </c:pt>
                <c:pt idx="40">
                  <c:v>330.63112113985602</c:v>
                </c:pt>
                <c:pt idx="41">
                  <c:v>379.764562287248</c:v>
                </c:pt>
                <c:pt idx="42">
                  <c:v>450.306833737121</c:v>
                </c:pt>
                <c:pt idx="43">
                  <c:v>368.675410449499</c:v>
                </c:pt>
                <c:pt idx="44">
                  <c:v>338.39782288713297</c:v>
                </c:pt>
                <c:pt idx="45">
                  <c:v>318.01716219726302</c:v>
                </c:pt>
                <c:pt idx="46">
                  <c:v>375.98066626277102</c:v>
                </c:pt>
                <c:pt idx="47">
                  <c:v>330.31180776632903</c:v>
                </c:pt>
                <c:pt idx="48">
                  <c:v>635.62111554857495</c:v>
                </c:pt>
                <c:pt idx="49">
                  <c:v>422.23561945402997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E3-494D-9959-A8A2E7F21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0809760"/>
        <c:axId val="1167037552"/>
      </c:lineChart>
      <c:catAx>
        <c:axId val="1170809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167037552"/>
        <c:crosses val="autoZero"/>
        <c:auto val="1"/>
        <c:lblAlgn val="ctr"/>
        <c:lblOffset val="100"/>
        <c:noMultiLvlLbl val="0"/>
      </c:catAx>
      <c:valAx>
        <c:axId val="116703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σ[C(RBN)]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17080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val>
            <c:numRef>
              <c:f>'sigmas C(BN) n=7 k=4'!$A$2:$A$51</c:f>
              <c:numCache>
                <c:formatCode>General</c:formatCode>
                <c:ptCount val="50"/>
                <c:pt idx="0">
                  <c:v>1291.6156489704199</c:v>
                </c:pt>
                <c:pt idx="1">
                  <c:v>2159.4170287474999</c:v>
                </c:pt>
                <c:pt idx="2">
                  <c:v>2024.0622747065499</c:v>
                </c:pt>
                <c:pt idx="3">
                  <c:v>1523.22093369953</c:v>
                </c:pt>
                <c:pt idx="4">
                  <c:v>2310.6241640240301</c:v>
                </c:pt>
                <c:pt idx="5">
                  <c:v>1953.1302246334201</c:v>
                </c:pt>
                <c:pt idx="6">
                  <c:v>1450.07658854038</c:v>
                </c:pt>
                <c:pt idx="7">
                  <c:v>1485.73688670397</c:v>
                </c:pt>
                <c:pt idx="8">
                  <c:v>1819.6570904575001</c:v>
                </c:pt>
                <c:pt idx="9">
                  <c:v>1450.81667764331</c:v>
                </c:pt>
                <c:pt idx="10">
                  <c:v>1991.21369057884</c:v>
                </c:pt>
                <c:pt idx="11">
                  <c:v>1552.1698062998801</c:v>
                </c:pt>
                <c:pt idx="12">
                  <c:v>1298.9361001622401</c:v>
                </c:pt>
                <c:pt idx="13">
                  <c:v>1246.1482773615601</c:v>
                </c:pt>
                <c:pt idx="14">
                  <c:v>1404.9552906240399</c:v>
                </c:pt>
                <c:pt idx="15">
                  <c:v>1375.96523982382</c:v>
                </c:pt>
                <c:pt idx="16">
                  <c:v>1673.0155497092901</c:v>
                </c:pt>
                <c:pt idx="17">
                  <c:v>1318.5217506066999</c:v>
                </c:pt>
                <c:pt idx="18">
                  <c:v>1517.4752372248099</c:v>
                </c:pt>
                <c:pt idx="19">
                  <c:v>1450.3885069708999</c:v>
                </c:pt>
                <c:pt idx="20">
                  <c:v>1708.8643522125101</c:v>
                </c:pt>
                <c:pt idx="21">
                  <c:v>1388.3767159471699</c:v>
                </c:pt>
                <c:pt idx="22">
                  <c:v>1363.9382651926001</c:v>
                </c:pt>
                <c:pt idx="23">
                  <c:v>1195.5191556905399</c:v>
                </c:pt>
                <c:pt idx="24">
                  <c:v>1197.47661472761</c:v>
                </c:pt>
                <c:pt idx="25">
                  <c:v>1598.0628419100999</c:v>
                </c:pt>
                <c:pt idx="26">
                  <c:v>1308.2053917123701</c:v>
                </c:pt>
                <c:pt idx="27">
                  <c:v>1215.78696848545</c:v>
                </c:pt>
                <c:pt idx="28">
                  <c:v>1178.3429116899099</c:v>
                </c:pt>
                <c:pt idx="29">
                  <c:v>1557.26635182065</c:v>
                </c:pt>
                <c:pt idx="30">
                  <c:v>1541.15870310329</c:v>
                </c:pt>
                <c:pt idx="31">
                  <c:v>1267.45458143371</c:v>
                </c:pt>
                <c:pt idx="32">
                  <c:v>1209.8483838289901</c:v>
                </c:pt>
                <c:pt idx="33">
                  <c:v>1382.0528742111701</c:v>
                </c:pt>
                <c:pt idx="34">
                  <c:v>1419.29427082705</c:v>
                </c:pt>
                <c:pt idx="35">
                  <c:v>1380.1384978585299</c:v>
                </c:pt>
                <c:pt idx="36">
                  <c:v>2155.9847727317701</c:v>
                </c:pt>
                <c:pt idx="37">
                  <c:v>1405.3183483809701</c:v>
                </c:pt>
                <c:pt idx="38">
                  <c:v>1305.21399939039</c:v>
                </c:pt>
                <c:pt idx="39">
                  <c:v>1309.6913645511099</c:v>
                </c:pt>
                <c:pt idx="40">
                  <c:v>587.70399056744702</c:v>
                </c:pt>
                <c:pt idx="41">
                  <c:v>1465.2363442680801</c:v>
                </c:pt>
                <c:pt idx="42">
                  <c:v>1442.5961374399701</c:v>
                </c:pt>
                <c:pt idx="43">
                  <c:v>1293.0452419621099</c:v>
                </c:pt>
                <c:pt idx="44">
                  <c:v>1280.4819881823701</c:v>
                </c:pt>
                <c:pt idx="45">
                  <c:v>1249.0238985713099</c:v>
                </c:pt>
                <c:pt idx="46">
                  <c:v>1496.3753719853801</c:v>
                </c:pt>
                <c:pt idx="47">
                  <c:v>1257.2518594160899</c:v>
                </c:pt>
                <c:pt idx="48">
                  <c:v>1235.4449141786299</c:v>
                </c:pt>
                <c:pt idx="49">
                  <c:v>1304.3496648801699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F8-46B7-A863-5C025F0D2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0809760"/>
        <c:axId val="1167037552"/>
      </c:lineChart>
      <c:catAx>
        <c:axId val="1170809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167037552"/>
        <c:crosses val="autoZero"/>
        <c:auto val="1"/>
        <c:lblAlgn val="ctr"/>
        <c:lblOffset val="100"/>
        <c:noMultiLvlLbl val="0"/>
      </c:catAx>
      <c:valAx>
        <c:axId val="116703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σ[C(RBN)]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17080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9.6428282690260242E-2"/>
                  <c:y val="0.35610798633879698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&lt;C(RBN)&gt; = 2.6447*&lt;C(D)&gt; - 1.658</a:t>
                    </a:r>
                    <a:br>
                      <a:rPr lang="en-US" baseline="0">
                        <a:solidFill>
                          <a:sysClr val="windowText" lastClr="000000"/>
                        </a:solidFill>
                      </a:rPr>
                    </a:br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R² = 0.1306</a:t>
                    </a:r>
                  </a:p>
                  <a:p>
                    <a:pPr>
                      <a:defRPr/>
                    </a:pPr>
                    <a:r>
                      <a:rPr lang="el-GR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ρ</a:t>
                    </a:r>
                    <a:r>
                      <a:rPr lang="es-MX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= 0.313</a:t>
                    </a:r>
                    <a:endParaRPr lang="en-US">
                      <a:solidFill>
                        <a:sysClr val="windowText" lastClr="00000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solidFill>
                    <a:sysClr val="windowText" lastClr="00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</c:trendlineLbl>
          </c:trendline>
          <c:xVal>
            <c:numRef>
              <c:f>'C(G) n=5 k=3 (trimmed)'!$A$2:$A$51</c:f>
              <c:numCache>
                <c:formatCode>General</c:formatCode>
                <c:ptCount val="50"/>
                <c:pt idx="0">
                  <c:v>0.99916806380104495</c:v>
                </c:pt>
                <c:pt idx="1">
                  <c:v>0.98872413189753405</c:v>
                </c:pt>
                <c:pt idx="2">
                  <c:v>0.99146898092357105</c:v>
                </c:pt>
                <c:pt idx="3">
                  <c:v>0.97367373102391497</c:v>
                </c:pt>
                <c:pt idx="4">
                  <c:v>0.97980777198755697</c:v>
                </c:pt>
                <c:pt idx="5">
                  <c:v>0.96891631990499505</c:v>
                </c:pt>
                <c:pt idx="6">
                  <c:v>0.92953527983792095</c:v>
                </c:pt>
                <c:pt idx="7">
                  <c:v>0.98696605348796296</c:v>
                </c:pt>
                <c:pt idx="8">
                  <c:v>0.99611958438074</c:v>
                </c:pt>
                <c:pt idx="9">
                  <c:v>0.98025369244248794</c:v>
                </c:pt>
                <c:pt idx="10">
                  <c:v>0.97162030635313501</c:v>
                </c:pt>
                <c:pt idx="11">
                  <c:v>0.99708012893424502</c:v>
                </c:pt>
                <c:pt idx="12">
                  <c:v>0.98810046784288097</c:v>
                </c:pt>
                <c:pt idx="13">
                  <c:v>0.975096218649804</c:v>
                </c:pt>
                <c:pt idx="14">
                  <c:v>0.98404415113725996</c:v>
                </c:pt>
                <c:pt idx="15">
                  <c:v>0.98914816931351102</c:v>
                </c:pt>
                <c:pt idx="16">
                  <c:v>0.98631189292018095</c:v>
                </c:pt>
                <c:pt idx="17">
                  <c:v>0.98685085557881902</c:v>
                </c:pt>
                <c:pt idx="18">
                  <c:v>0.96669311957635096</c:v>
                </c:pt>
                <c:pt idx="19">
                  <c:v>0.98138727692366501</c:v>
                </c:pt>
                <c:pt idx="20">
                  <c:v>0.959792233537346</c:v>
                </c:pt>
                <c:pt idx="21">
                  <c:v>0.97779166070922097</c:v>
                </c:pt>
                <c:pt idx="22">
                  <c:v>0.98558108986382498</c:v>
                </c:pt>
                <c:pt idx="23">
                  <c:v>0.96083276120235706</c:v>
                </c:pt>
                <c:pt idx="24">
                  <c:v>0.97815434358236697</c:v>
                </c:pt>
                <c:pt idx="25">
                  <c:v>0.977743381571748</c:v>
                </c:pt>
                <c:pt idx="26">
                  <c:v>0.96852671184931804</c:v>
                </c:pt>
                <c:pt idx="27">
                  <c:v>0.98332566278345701</c:v>
                </c:pt>
                <c:pt idx="28">
                  <c:v>0.98487229013602795</c:v>
                </c:pt>
                <c:pt idx="29">
                  <c:v>0.98238701521342897</c:v>
                </c:pt>
                <c:pt idx="30">
                  <c:v>0.97915930022092401</c:v>
                </c:pt>
                <c:pt idx="31">
                  <c:v>0.96499096189136002</c:v>
                </c:pt>
                <c:pt idx="32">
                  <c:v>0.95167398302636497</c:v>
                </c:pt>
                <c:pt idx="33">
                  <c:v>0.99186512740615995</c:v>
                </c:pt>
                <c:pt idx="34">
                  <c:v>0.98355923379450005</c:v>
                </c:pt>
                <c:pt idx="35">
                  <c:v>0.98350876816708199</c:v>
                </c:pt>
                <c:pt idx="36">
                  <c:v>0.977717576679769</c:v>
                </c:pt>
                <c:pt idx="37">
                  <c:v>0.97652833528292105</c:v>
                </c:pt>
                <c:pt idx="38">
                  <c:v>0.97524988052468897</c:v>
                </c:pt>
                <c:pt idx="39">
                  <c:v>0.98037690884952999</c:v>
                </c:pt>
                <c:pt idx="40">
                  <c:v>0.977963820537749</c:v>
                </c:pt>
                <c:pt idx="41">
                  <c:v>0.98511535086832003</c:v>
                </c:pt>
                <c:pt idx="42">
                  <c:v>0.97500170486459303</c:v>
                </c:pt>
                <c:pt idx="43">
                  <c:v>0.98588351554948295</c:v>
                </c:pt>
                <c:pt idx="44">
                  <c:v>1</c:v>
                </c:pt>
                <c:pt idx="45">
                  <c:v>0.98016259337942901</c:v>
                </c:pt>
                <c:pt idx="46">
                  <c:v>0.98346846929376996</c:v>
                </c:pt>
                <c:pt idx="47">
                  <c:v>0.98019936629190896</c:v>
                </c:pt>
                <c:pt idx="48">
                  <c:v>0.990342226963982</c:v>
                </c:pt>
                <c:pt idx="49">
                  <c:v>0.99641855775550203</c:v>
                </c:pt>
              </c:numCache>
            </c:numRef>
          </c:xVal>
          <c:yVal>
            <c:numRef>
              <c:f>'C(G) n=5 k=3 (trimmed)'!$B$2:$B$51</c:f>
              <c:numCache>
                <c:formatCode>General</c:formatCode>
                <c:ptCount val="50"/>
                <c:pt idx="0">
                  <c:v>0.97972295428064304</c:v>
                </c:pt>
                <c:pt idx="1">
                  <c:v>0.83391724213766005</c:v>
                </c:pt>
                <c:pt idx="2">
                  <c:v>0.974558594933567</c:v>
                </c:pt>
                <c:pt idx="3">
                  <c:v>0.95040290318440801</c:v>
                </c:pt>
                <c:pt idx="4">
                  <c:v>0.96149626634162799</c:v>
                </c:pt>
                <c:pt idx="5">
                  <c:v>0.95416480991073005</c:v>
                </c:pt>
                <c:pt idx="6">
                  <c:v>0.71686796384832796</c:v>
                </c:pt>
                <c:pt idx="7">
                  <c:v>0.983732708810927</c:v>
                </c:pt>
                <c:pt idx="8">
                  <c:v>0.975985610331079</c:v>
                </c:pt>
                <c:pt idx="9">
                  <c:v>0.96597650895159604</c:v>
                </c:pt>
                <c:pt idx="10">
                  <c:v>0.93332059298005499</c:v>
                </c:pt>
                <c:pt idx="11">
                  <c:v>0.987348033845311</c:v>
                </c:pt>
                <c:pt idx="12">
                  <c:v>0.89551445912028904</c:v>
                </c:pt>
                <c:pt idx="13">
                  <c:v>0.91147549636899206</c:v>
                </c:pt>
                <c:pt idx="14">
                  <c:v>0.97857712812526698</c:v>
                </c:pt>
                <c:pt idx="15">
                  <c:v>0.94754586405876895</c:v>
                </c:pt>
                <c:pt idx="16">
                  <c:v>0.93895180188263605</c:v>
                </c:pt>
                <c:pt idx="17">
                  <c:v>0.99445115472198198</c:v>
                </c:pt>
                <c:pt idx="18">
                  <c:v>0.90835887535966398</c:v>
                </c:pt>
                <c:pt idx="19">
                  <c:v>1</c:v>
                </c:pt>
                <c:pt idx="20">
                  <c:v>0.95400393995793697</c:v>
                </c:pt>
                <c:pt idx="21">
                  <c:v>0.99009157119524005</c:v>
                </c:pt>
                <c:pt idx="22">
                  <c:v>0.99704902673403895</c:v>
                </c:pt>
                <c:pt idx="23">
                  <c:v>0.72591967176877004</c:v>
                </c:pt>
                <c:pt idx="24">
                  <c:v>0.57101586597604803</c:v>
                </c:pt>
                <c:pt idx="25">
                  <c:v>0.96323154853627702</c:v>
                </c:pt>
                <c:pt idx="26">
                  <c:v>0.92214291535779402</c:v>
                </c:pt>
                <c:pt idx="27">
                  <c:v>0.99715735964546903</c:v>
                </c:pt>
                <c:pt idx="28">
                  <c:v>0.93264041546953302</c:v>
                </c:pt>
                <c:pt idx="29">
                  <c:v>0.99394841852525695</c:v>
                </c:pt>
                <c:pt idx="30">
                  <c:v>0.96194948550136306</c:v>
                </c:pt>
                <c:pt idx="31">
                  <c:v>0.97216153683352602</c:v>
                </c:pt>
                <c:pt idx="32">
                  <c:v>0.98759482620787697</c:v>
                </c:pt>
                <c:pt idx="33">
                  <c:v>0.99833377410301405</c:v>
                </c:pt>
                <c:pt idx="34">
                  <c:v>0.94494167627026304</c:v>
                </c:pt>
                <c:pt idx="35">
                  <c:v>0.95815432164886005</c:v>
                </c:pt>
                <c:pt idx="36">
                  <c:v>0.619878636667484</c:v>
                </c:pt>
                <c:pt idx="37">
                  <c:v>0.94642162883579395</c:v>
                </c:pt>
                <c:pt idx="38">
                  <c:v>0.98272122733524103</c:v>
                </c:pt>
                <c:pt idx="39">
                  <c:v>0.97790663973549197</c:v>
                </c:pt>
                <c:pt idx="40">
                  <c:v>0.98051402772988905</c:v>
                </c:pt>
                <c:pt idx="41">
                  <c:v>0.97226225181306403</c:v>
                </c:pt>
                <c:pt idx="42">
                  <c:v>0.85236162178319397</c:v>
                </c:pt>
                <c:pt idx="43">
                  <c:v>0.96496277576789302</c:v>
                </c:pt>
                <c:pt idx="44">
                  <c:v>0.96140732619534996</c:v>
                </c:pt>
                <c:pt idx="45">
                  <c:v>0.96839022074107395</c:v>
                </c:pt>
                <c:pt idx="46">
                  <c:v>0.962021866743069</c:v>
                </c:pt>
                <c:pt idx="47">
                  <c:v>0.94862394906460401</c:v>
                </c:pt>
                <c:pt idx="48">
                  <c:v>0.92433359586521102</c:v>
                </c:pt>
                <c:pt idx="49">
                  <c:v>0.96313387090105296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8C-4F52-A801-93FB07C5EA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2307023"/>
        <c:axId val="1444741887"/>
      </c:scatterChart>
      <c:valAx>
        <c:axId val="1482307023"/>
        <c:scaling>
          <c:orientation val="minMax"/>
          <c:max val="1.0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&lt;C(D)&gt;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44741887"/>
        <c:crosses val="autoZero"/>
        <c:crossBetween val="midCat"/>
      </c:valAx>
      <c:valAx>
        <c:axId val="1444741887"/>
        <c:scaling>
          <c:orientation val="minMax"/>
          <c:max val="1.100000000000000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&lt;C(RBN)&gt;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82307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4690419662834986"/>
                  <c:y val="0.39860107719385618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&lt;C(RBN)&gt; = 5.2215*&lt;C(D)&gt; - 4.2482</a:t>
                    </a:r>
                    <a:br>
                      <a:rPr lang="en-US" baseline="0">
                        <a:solidFill>
                          <a:sysClr val="windowText" lastClr="000000"/>
                        </a:solidFill>
                      </a:rPr>
                    </a:br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R² = 0.2828</a:t>
                    </a:r>
                  </a:p>
                  <a:p>
                    <a:pPr>
                      <a:defRPr/>
                    </a:pPr>
                    <a:r>
                      <a:rPr lang="en-US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ρ = 0.3677</a:t>
                    </a:r>
                    <a:endParaRPr lang="en-US">
                      <a:solidFill>
                        <a:sysClr val="windowText" lastClr="00000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solidFill>
                    <a:sysClr val="windowText" lastClr="00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</c:trendlineLbl>
          </c:trendline>
          <c:xVal>
            <c:numRef>
              <c:f>'C(G) n=7 k=4 (trimmed)'!$A$2:$A$51</c:f>
              <c:numCache>
                <c:formatCode>General</c:formatCode>
                <c:ptCount val="50"/>
                <c:pt idx="0">
                  <c:v>0.99173652394029699</c:v>
                </c:pt>
                <c:pt idx="1">
                  <c:v>0.99323987982523698</c:v>
                </c:pt>
                <c:pt idx="2">
                  <c:v>0.98309942045667198</c:v>
                </c:pt>
                <c:pt idx="3">
                  <c:v>0.97720183924844495</c:v>
                </c:pt>
                <c:pt idx="4">
                  <c:v>0.96573772699234595</c:v>
                </c:pt>
                <c:pt idx="5">
                  <c:v>0.994788906216446</c:v>
                </c:pt>
                <c:pt idx="6">
                  <c:v>0.98647426992465403</c:v>
                </c:pt>
                <c:pt idx="7">
                  <c:v>0.99675158464402502</c:v>
                </c:pt>
                <c:pt idx="8">
                  <c:v>0.98457884912029803</c:v>
                </c:pt>
                <c:pt idx="9">
                  <c:v>0.99342596917839499</c:v>
                </c:pt>
                <c:pt idx="10">
                  <c:v>0.98169619697997201</c:v>
                </c:pt>
                <c:pt idx="11">
                  <c:v>0.98781228046054204</c:v>
                </c:pt>
                <c:pt idx="12">
                  <c:v>0.99860885149418099</c:v>
                </c:pt>
                <c:pt idx="13">
                  <c:v>0.99545703842062905</c:v>
                </c:pt>
                <c:pt idx="14">
                  <c:v>0.99298808729402399</c:v>
                </c:pt>
                <c:pt idx="15">
                  <c:v>0.990040817017384</c:v>
                </c:pt>
                <c:pt idx="16">
                  <c:v>0.98303001384030197</c:v>
                </c:pt>
                <c:pt idx="17">
                  <c:v>0.99541056811723005</c:v>
                </c:pt>
                <c:pt idx="18">
                  <c:v>0.97408840771142202</c:v>
                </c:pt>
                <c:pt idx="19">
                  <c:v>0.98690210813131996</c:v>
                </c:pt>
                <c:pt idx="20">
                  <c:v>0.98665267106274901</c:v>
                </c:pt>
                <c:pt idx="21">
                  <c:v>0.99342849474037997</c:v>
                </c:pt>
                <c:pt idx="22">
                  <c:v>0.98322257631259602</c:v>
                </c:pt>
                <c:pt idx="23">
                  <c:v>0.997694834161441</c:v>
                </c:pt>
                <c:pt idx="24">
                  <c:v>0.99975437690420998</c:v>
                </c:pt>
                <c:pt idx="25">
                  <c:v>0.99326116506139694</c:v>
                </c:pt>
                <c:pt idx="26">
                  <c:v>0.99019276278359802</c:v>
                </c:pt>
                <c:pt idx="27">
                  <c:v>0.99062637310363599</c:v>
                </c:pt>
                <c:pt idx="28">
                  <c:v>0.99329740660842103</c:v>
                </c:pt>
                <c:pt idx="29">
                  <c:v>0.97767849644997495</c:v>
                </c:pt>
                <c:pt idx="30">
                  <c:v>0.97829152149993004</c:v>
                </c:pt>
                <c:pt idx="31">
                  <c:v>0.99374253237942101</c:v>
                </c:pt>
                <c:pt idx="32">
                  <c:v>0.96696165788423905</c:v>
                </c:pt>
                <c:pt idx="33">
                  <c:v>0.98598925853213604</c:v>
                </c:pt>
                <c:pt idx="34">
                  <c:v>0.98818309858547004</c:v>
                </c:pt>
                <c:pt idx="35">
                  <c:v>0.99015326546601401</c:v>
                </c:pt>
                <c:pt idx="36">
                  <c:v>0.97209954289130096</c:v>
                </c:pt>
                <c:pt idx="37">
                  <c:v>0.99155476667847897</c:v>
                </c:pt>
                <c:pt idx="38">
                  <c:v>1</c:v>
                </c:pt>
                <c:pt idx="39">
                  <c:v>0.99738454719666803</c:v>
                </c:pt>
                <c:pt idx="40">
                  <c:v>0.97336334224140797</c:v>
                </c:pt>
                <c:pt idx="41">
                  <c:v>0.99091727560303999</c:v>
                </c:pt>
                <c:pt idx="42">
                  <c:v>0.98566706578472496</c:v>
                </c:pt>
                <c:pt idx="43">
                  <c:v>0.99246274422027303</c:v>
                </c:pt>
                <c:pt idx="44">
                  <c:v>0.99910177560009295</c:v>
                </c:pt>
                <c:pt idx="45">
                  <c:v>0.99512701416349703</c:v>
                </c:pt>
                <c:pt idx="46">
                  <c:v>0.99085146795273105</c:v>
                </c:pt>
                <c:pt idx="47">
                  <c:v>0.99743019417396295</c:v>
                </c:pt>
                <c:pt idx="48">
                  <c:v>0.99510355181161803</c:v>
                </c:pt>
                <c:pt idx="49">
                  <c:v>0.992896955733516</c:v>
                </c:pt>
              </c:numCache>
            </c:numRef>
          </c:xVal>
          <c:yVal>
            <c:numRef>
              <c:f>'C(G) n=7 k=4 (trimmed)'!$B$2:$B$51</c:f>
              <c:numCache>
                <c:formatCode>General</c:formatCode>
                <c:ptCount val="50"/>
                <c:pt idx="0">
                  <c:v>0.95894474002693597</c:v>
                </c:pt>
                <c:pt idx="1">
                  <c:v>0.89230796028639503</c:v>
                </c:pt>
                <c:pt idx="2">
                  <c:v>0.88579197711276003</c:v>
                </c:pt>
                <c:pt idx="3">
                  <c:v>0.96579075927085301</c:v>
                </c:pt>
                <c:pt idx="4">
                  <c:v>0.88271951883032895</c:v>
                </c:pt>
                <c:pt idx="5">
                  <c:v>0.82604432430840702</c:v>
                </c:pt>
                <c:pt idx="6">
                  <c:v>0.96051069226326402</c:v>
                </c:pt>
                <c:pt idx="7">
                  <c:v>0.90000592672052404</c:v>
                </c:pt>
                <c:pt idx="8">
                  <c:v>0.91174100275636305</c:v>
                </c:pt>
                <c:pt idx="9">
                  <c:v>0.93706323806891101</c:v>
                </c:pt>
                <c:pt idx="10">
                  <c:v>0.76137305196763805</c:v>
                </c:pt>
                <c:pt idx="11">
                  <c:v>0.96043124095907095</c:v>
                </c:pt>
                <c:pt idx="12">
                  <c:v>0.968435830488795</c:v>
                </c:pt>
                <c:pt idx="13">
                  <c:v>0.893281549768424</c:v>
                </c:pt>
                <c:pt idx="14">
                  <c:v>0.92831971364214605</c:v>
                </c:pt>
                <c:pt idx="15">
                  <c:v>0.96525029694313302</c:v>
                </c:pt>
                <c:pt idx="16">
                  <c:v>0.90897456918613495</c:v>
                </c:pt>
                <c:pt idx="17">
                  <c:v>0.89263619143705297</c:v>
                </c:pt>
                <c:pt idx="18">
                  <c:v>0.86692865420252596</c:v>
                </c:pt>
                <c:pt idx="19">
                  <c:v>0.85784562174617696</c:v>
                </c:pt>
                <c:pt idx="20">
                  <c:v>0.91518910497046202</c:v>
                </c:pt>
                <c:pt idx="21">
                  <c:v>0.91057757038690501</c:v>
                </c:pt>
                <c:pt idx="22">
                  <c:v>0.97337577981146395</c:v>
                </c:pt>
                <c:pt idx="23">
                  <c:v>1</c:v>
                </c:pt>
                <c:pt idx="24">
                  <c:v>0.97179675617113204</c:v>
                </c:pt>
                <c:pt idx="25">
                  <c:v>0.90511631204544196</c:v>
                </c:pt>
                <c:pt idx="26">
                  <c:v>0.95624182048933104</c:v>
                </c:pt>
                <c:pt idx="27">
                  <c:v>0.98602671287389099</c:v>
                </c:pt>
                <c:pt idx="28">
                  <c:v>0.98848623950467296</c:v>
                </c:pt>
                <c:pt idx="29">
                  <c:v>0.97971771915095596</c:v>
                </c:pt>
                <c:pt idx="30">
                  <c:v>0.85357714988881195</c:v>
                </c:pt>
                <c:pt idx="31">
                  <c:v>0.96469313950359903</c:v>
                </c:pt>
                <c:pt idx="32">
                  <c:v>0.63616139908673397</c:v>
                </c:pt>
                <c:pt idx="33">
                  <c:v>0.92430856377340298</c:v>
                </c:pt>
                <c:pt idx="34">
                  <c:v>0.97962974427263205</c:v>
                </c:pt>
                <c:pt idx="35">
                  <c:v>0.880688883618721</c:v>
                </c:pt>
                <c:pt idx="36">
                  <c:v>0.89653711052297202</c:v>
                </c:pt>
                <c:pt idx="37">
                  <c:v>0.88535952370763105</c:v>
                </c:pt>
                <c:pt idx="38">
                  <c:v>0.94497896491964395</c:v>
                </c:pt>
                <c:pt idx="39">
                  <c:v>0.95128991548161401</c:v>
                </c:pt>
                <c:pt idx="40">
                  <c:v>0.55793046940478097</c:v>
                </c:pt>
                <c:pt idx="41">
                  <c:v>0.84935947305631498</c:v>
                </c:pt>
                <c:pt idx="42">
                  <c:v>0.90032381276840401</c:v>
                </c:pt>
                <c:pt idx="43">
                  <c:v>0.96229857372281402</c:v>
                </c:pt>
                <c:pt idx="44">
                  <c:v>0.94541532220757496</c:v>
                </c:pt>
                <c:pt idx="45">
                  <c:v>0.94204740910887197</c:v>
                </c:pt>
                <c:pt idx="46">
                  <c:v>0.97693196158630502</c:v>
                </c:pt>
                <c:pt idx="47">
                  <c:v>0.99072564835765997</c:v>
                </c:pt>
                <c:pt idx="48">
                  <c:v>0.98984892064778296</c:v>
                </c:pt>
                <c:pt idx="49">
                  <c:v>0.97639824596348201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43-4870-A723-579A99F386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2307023"/>
        <c:axId val="1444741887"/>
      </c:scatterChart>
      <c:valAx>
        <c:axId val="1482307023"/>
        <c:scaling>
          <c:orientation val="minMax"/>
          <c:max val="1.0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&lt;C(D)&gt;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44741887"/>
        <c:crosses val="autoZero"/>
        <c:crossBetween val="midCat"/>
      </c:valAx>
      <c:valAx>
        <c:axId val="1444741887"/>
        <c:scaling>
          <c:orientation val="minMax"/>
          <c:max val="1.100000000000000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&lt;C(RBN)&gt;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82307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6.3488820947273136E-2"/>
                  <c:y val="0.4876252405490547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&lt;C(RBN)&gt; = 1.2533*&lt;C(f)&gt; - 0.2709</a:t>
                    </a:r>
                    <a:br>
                      <a:rPr lang="en-US" baseline="0">
                        <a:solidFill>
                          <a:sysClr val="windowText" lastClr="000000"/>
                        </a:solidFill>
                      </a:rPr>
                    </a:br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R² = 0.2885</a:t>
                    </a:r>
                  </a:p>
                  <a:p>
                    <a:pPr>
                      <a:defRPr/>
                    </a:pPr>
                    <a:r>
                      <a:rPr lang="en-US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ρ = 0.537</a:t>
                    </a:r>
                    <a:endParaRPr lang="en-US">
                      <a:solidFill>
                        <a:sysClr val="windowText" lastClr="00000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solidFill>
                    <a:sysClr val="windowText" lastClr="00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</c:trendlineLbl>
          </c:trendline>
          <c:xVal>
            <c:numRef>
              <c:f>'C(f) n=5 k=3 (trimmed)'!$A$2:$A$51</c:f>
              <c:numCache>
                <c:formatCode>General</c:formatCode>
                <c:ptCount val="50"/>
                <c:pt idx="0">
                  <c:v>0.95838198314290501</c:v>
                </c:pt>
                <c:pt idx="1">
                  <c:v>0.91739680782912902</c:v>
                </c:pt>
                <c:pt idx="2">
                  <c:v>0.98171609528045001</c:v>
                </c:pt>
                <c:pt idx="3">
                  <c:v>0.96525727539965001</c:v>
                </c:pt>
                <c:pt idx="4">
                  <c:v>0.98403454293487402</c:v>
                </c:pt>
                <c:pt idx="5">
                  <c:v>0.91369453374675502</c:v>
                </c:pt>
                <c:pt idx="6">
                  <c:v>0.982503784261895</c:v>
                </c:pt>
                <c:pt idx="7">
                  <c:v>0.92295572044197205</c:v>
                </c:pt>
                <c:pt idx="8">
                  <c:v>0.97336972515245801</c:v>
                </c:pt>
                <c:pt idx="9">
                  <c:v>0.96096439695763103</c:v>
                </c:pt>
                <c:pt idx="10">
                  <c:v>0.952681882022409</c:v>
                </c:pt>
                <c:pt idx="11">
                  <c:v>0.97451341174877104</c:v>
                </c:pt>
                <c:pt idx="12">
                  <c:v>0.95252599888591405</c:v>
                </c:pt>
                <c:pt idx="13">
                  <c:v>0.95838269057755199</c:v>
                </c:pt>
                <c:pt idx="14">
                  <c:v>0.93209955724614502</c:v>
                </c:pt>
                <c:pt idx="15">
                  <c:v>0.94328106914418897</c:v>
                </c:pt>
                <c:pt idx="16">
                  <c:v>0.99753966869122102</c:v>
                </c:pt>
                <c:pt idx="17">
                  <c:v>0.97212349388546204</c:v>
                </c:pt>
                <c:pt idx="18">
                  <c:v>0.98812060821214398</c:v>
                </c:pt>
                <c:pt idx="19">
                  <c:v>0.96450874108267404</c:v>
                </c:pt>
                <c:pt idx="20">
                  <c:v>0.94728059567906997</c:v>
                </c:pt>
                <c:pt idx="21">
                  <c:v>0.96056583740621504</c:v>
                </c:pt>
                <c:pt idx="22">
                  <c:v>0.95206503763028305</c:v>
                </c:pt>
                <c:pt idx="23">
                  <c:v>0.97396776196444002</c:v>
                </c:pt>
                <c:pt idx="24">
                  <c:v>0.98859639926402898</c:v>
                </c:pt>
                <c:pt idx="25">
                  <c:v>0.95433257105524005</c:v>
                </c:pt>
                <c:pt idx="26">
                  <c:v>0.97395563551646203</c:v>
                </c:pt>
                <c:pt idx="27">
                  <c:v>0.966522875981498</c:v>
                </c:pt>
                <c:pt idx="28">
                  <c:v>0.97113567111601296</c:v>
                </c:pt>
                <c:pt idx="29">
                  <c:v>0.96467714739228205</c:v>
                </c:pt>
                <c:pt idx="30">
                  <c:v>0.95987106812234102</c:v>
                </c:pt>
                <c:pt idx="31">
                  <c:v>0.98223760802660798</c:v>
                </c:pt>
                <c:pt idx="32">
                  <c:v>0.95768763516006195</c:v>
                </c:pt>
                <c:pt idx="33">
                  <c:v>0.92984453821719804</c:v>
                </c:pt>
                <c:pt idx="34">
                  <c:v>0.96990432581873998</c:v>
                </c:pt>
                <c:pt idx="35">
                  <c:v>0.97372008611062999</c:v>
                </c:pt>
                <c:pt idx="36">
                  <c:v>0.95788239560451405</c:v>
                </c:pt>
                <c:pt idx="37">
                  <c:v>0.98305203206924396</c:v>
                </c:pt>
                <c:pt idx="38">
                  <c:v>0.96226220073695301</c:v>
                </c:pt>
                <c:pt idx="39">
                  <c:v>0.98062293496557196</c:v>
                </c:pt>
                <c:pt idx="40">
                  <c:v>0.96385052844025099</c:v>
                </c:pt>
                <c:pt idx="41">
                  <c:v>0.97381417140771698</c:v>
                </c:pt>
                <c:pt idx="42">
                  <c:v>0.96981656881420597</c:v>
                </c:pt>
                <c:pt idx="43">
                  <c:v>0.96716235126061401</c:v>
                </c:pt>
                <c:pt idx="44">
                  <c:v>0.96137696652371296</c:v>
                </c:pt>
                <c:pt idx="45">
                  <c:v>1</c:v>
                </c:pt>
                <c:pt idx="46">
                  <c:v>0.94663054223326004</c:v>
                </c:pt>
                <c:pt idx="47">
                  <c:v>0.97124595543770098</c:v>
                </c:pt>
                <c:pt idx="48">
                  <c:v>0.96583771060568502</c:v>
                </c:pt>
                <c:pt idx="49">
                  <c:v>0.95841251869047095</c:v>
                </c:pt>
              </c:numCache>
            </c:numRef>
          </c:xVal>
          <c:yVal>
            <c:numRef>
              <c:f>'C(f) n=5 k=3 (trimmed)'!$B$2:$B$51</c:f>
              <c:numCache>
                <c:formatCode>General</c:formatCode>
                <c:ptCount val="50"/>
                <c:pt idx="0">
                  <c:v>0.95335738253597802</c:v>
                </c:pt>
                <c:pt idx="1">
                  <c:v>0.87340555186885005</c:v>
                </c:pt>
                <c:pt idx="2">
                  <c:v>0.93644426330789099</c:v>
                </c:pt>
                <c:pt idx="3">
                  <c:v>0.96121298253531195</c:v>
                </c:pt>
                <c:pt idx="4">
                  <c:v>1</c:v>
                </c:pt>
                <c:pt idx="5">
                  <c:v>0.79403536086780602</c:v>
                </c:pt>
                <c:pt idx="6">
                  <c:v>0.89849643440889004</c:v>
                </c:pt>
                <c:pt idx="7">
                  <c:v>0.86806551795407705</c:v>
                </c:pt>
                <c:pt idx="8">
                  <c:v>0.95496301396443595</c:v>
                </c:pt>
                <c:pt idx="9">
                  <c:v>0.97959516199617003</c:v>
                </c:pt>
                <c:pt idx="10">
                  <c:v>0.94516739563617802</c:v>
                </c:pt>
                <c:pt idx="11">
                  <c:v>0.980483369378918</c:v>
                </c:pt>
                <c:pt idx="12">
                  <c:v>0.88613688564401905</c:v>
                </c:pt>
                <c:pt idx="13">
                  <c:v>0.885120423885005</c:v>
                </c:pt>
                <c:pt idx="14">
                  <c:v>0.91988649332957895</c:v>
                </c:pt>
                <c:pt idx="15">
                  <c:v>0.95174653640803297</c:v>
                </c:pt>
                <c:pt idx="16">
                  <c:v>0.97923302288446801</c:v>
                </c:pt>
                <c:pt idx="17">
                  <c:v>0.99775805442419196</c:v>
                </c:pt>
                <c:pt idx="18">
                  <c:v>0.97052194491661603</c:v>
                </c:pt>
                <c:pt idx="19">
                  <c:v>0.88400181631689601</c:v>
                </c:pt>
                <c:pt idx="20">
                  <c:v>0.94904906388508803</c:v>
                </c:pt>
                <c:pt idx="21">
                  <c:v>0.96056351241277405</c:v>
                </c:pt>
                <c:pt idx="22">
                  <c:v>0.96687916978455202</c:v>
                </c:pt>
                <c:pt idx="23">
                  <c:v>0.93707797313424601</c:v>
                </c:pt>
                <c:pt idx="24">
                  <c:v>0.91756267414286496</c:v>
                </c:pt>
                <c:pt idx="25">
                  <c:v>0.88847831521481702</c:v>
                </c:pt>
                <c:pt idx="26">
                  <c:v>0.966752032262432</c:v>
                </c:pt>
                <c:pt idx="27">
                  <c:v>0.97043207148642596</c:v>
                </c:pt>
                <c:pt idx="28">
                  <c:v>0.96473392702500804</c:v>
                </c:pt>
                <c:pt idx="29">
                  <c:v>0.95583752308762804</c:v>
                </c:pt>
                <c:pt idx="30">
                  <c:v>0.97622194665892803</c:v>
                </c:pt>
                <c:pt idx="31">
                  <c:v>0.94605350501988195</c:v>
                </c:pt>
                <c:pt idx="32">
                  <c:v>0.90113013601855496</c:v>
                </c:pt>
                <c:pt idx="33">
                  <c:v>0.94977777609369296</c:v>
                </c:pt>
                <c:pt idx="34">
                  <c:v>0.928634297534913</c:v>
                </c:pt>
                <c:pt idx="35">
                  <c:v>0.98772121101001198</c:v>
                </c:pt>
                <c:pt idx="36">
                  <c:v>0.94103783373642502</c:v>
                </c:pt>
                <c:pt idx="37">
                  <c:v>0.98775696649598899</c:v>
                </c:pt>
                <c:pt idx="38">
                  <c:v>0.89437210195916605</c:v>
                </c:pt>
                <c:pt idx="39">
                  <c:v>0.94176993312700197</c:v>
                </c:pt>
                <c:pt idx="40">
                  <c:v>0.99818085178529603</c:v>
                </c:pt>
                <c:pt idx="41">
                  <c:v>0.95431924339640595</c:v>
                </c:pt>
                <c:pt idx="42">
                  <c:v>0.93904631178285103</c:v>
                </c:pt>
                <c:pt idx="43">
                  <c:v>0.85925498292054003</c:v>
                </c:pt>
                <c:pt idx="44">
                  <c:v>0.9330253575477</c:v>
                </c:pt>
                <c:pt idx="45">
                  <c:v>0.98374121927499503</c:v>
                </c:pt>
                <c:pt idx="46">
                  <c:v>0.92803832227529803</c:v>
                </c:pt>
                <c:pt idx="47">
                  <c:v>0.92616932965947496</c:v>
                </c:pt>
                <c:pt idx="48">
                  <c:v>0.91239899442434103</c:v>
                </c:pt>
                <c:pt idx="49">
                  <c:v>0.860773005965069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DBE-44BF-975F-1BEB4EA413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2307023"/>
        <c:axId val="1444741887"/>
      </c:scatterChart>
      <c:valAx>
        <c:axId val="1482307023"/>
        <c:scaling>
          <c:orientation val="minMax"/>
          <c:max val="1.0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&lt;C(f)&gt;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44741887"/>
        <c:crosses val="autoZero"/>
        <c:crossBetween val="midCat"/>
      </c:valAx>
      <c:valAx>
        <c:axId val="1444741887"/>
        <c:scaling>
          <c:orientation val="minMax"/>
          <c:max val="1.05"/>
          <c:min val="0.7500000000000001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&lt;C(RBN)&gt;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82307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0952841306984132"/>
                  <c:y val="0.3661823208367974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/>
                      <a:t>&lt;</a:t>
                    </a:r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C(RBN)&gt; = 1.3112*&lt;C(f)&gt; - 0.357</a:t>
                    </a:r>
                    <a:br>
                      <a:rPr lang="en-US" baseline="0">
                        <a:solidFill>
                          <a:sysClr val="windowText" lastClr="000000"/>
                        </a:solidFill>
                      </a:rPr>
                    </a:br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R² = 0.2121</a:t>
                    </a:r>
                  </a:p>
                  <a:p>
                    <a:pPr>
                      <a:defRPr/>
                    </a:pPr>
                    <a:r>
                      <a:rPr lang="en-US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ρ = 0.367</a:t>
                    </a:r>
                    <a:endParaRPr lang="en-US">
                      <a:solidFill>
                        <a:sysClr val="windowText" lastClr="00000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solidFill>
                    <a:sysClr val="windowText" lastClr="00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</c:trendlineLbl>
          </c:trendline>
          <c:xVal>
            <c:numRef>
              <c:f>'C(f) n=7 k=4 (trimmed) (2)'!$A$2:$A$51</c:f>
              <c:numCache>
                <c:formatCode>General</c:formatCode>
                <c:ptCount val="50"/>
                <c:pt idx="0">
                  <c:v>0.96028690492156099</c:v>
                </c:pt>
                <c:pt idx="1">
                  <c:v>0.99015968496411799</c:v>
                </c:pt>
                <c:pt idx="2">
                  <c:v>0.95155573833965401</c:v>
                </c:pt>
                <c:pt idx="3">
                  <c:v>0.99004428532798305</c:v>
                </c:pt>
                <c:pt idx="4">
                  <c:v>0.96727013310629995</c:v>
                </c:pt>
                <c:pt idx="5">
                  <c:v>0.97034759750270305</c:v>
                </c:pt>
                <c:pt idx="6">
                  <c:v>0.98721262395174603</c:v>
                </c:pt>
                <c:pt idx="7">
                  <c:v>0.99321846826143501</c:v>
                </c:pt>
                <c:pt idx="8">
                  <c:v>0.99233437308324102</c:v>
                </c:pt>
                <c:pt idx="9">
                  <c:v>0.97860266733176404</c:v>
                </c:pt>
                <c:pt idx="10">
                  <c:v>0.97452862308889199</c:v>
                </c:pt>
                <c:pt idx="11">
                  <c:v>0.98278006483642699</c:v>
                </c:pt>
                <c:pt idx="12">
                  <c:v>0.94723594198852501</c:v>
                </c:pt>
                <c:pt idx="13">
                  <c:v>0.98071647564784104</c:v>
                </c:pt>
                <c:pt idx="14">
                  <c:v>0.95838585336998605</c:v>
                </c:pt>
                <c:pt idx="15">
                  <c:v>0.980327831361131</c:v>
                </c:pt>
                <c:pt idx="16">
                  <c:v>0.98270096925394201</c:v>
                </c:pt>
                <c:pt idx="17">
                  <c:v>0.99306174809618097</c:v>
                </c:pt>
                <c:pt idx="18">
                  <c:v>0.98872915531436401</c:v>
                </c:pt>
                <c:pt idx="19">
                  <c:v>0.97952475825732999</c:v>
                </c:pt>
                <c:pt idx="20">
                  <c:v>0.98173205015144205</c:v>
                </c:pt>
                <c:pt idx="21">
                  <c:v>0.97874117923869497</c:v>
                </c:pt>
                <c:pt idx="22">
                  <c:v>0.93720467537235497</c:v>
                </c:pt>
                <c:pt idx="23">
                  <c:v>0.97605552444378696</c:v>
                </c:pt>
                <c:pt idx="24">
                  <c:v>0.98590157010200696</c:v>
                </c:pt>
                <c:pt idx="25">
                  <c:v>0.98979297605900296</c:v>
                </c:pt>
                <c:pt idx="26">
                  <c:v>1</c:v>
                </c:pt>
                <c:pt idx="27">
                  <c:v>0.97598770046601502</c:v>
                </c:pt>
                <c:pt idx="28">
                  <c:v>0.96695937925140696</c:v>
                </c:pt>
                <c:pt idx="29">
                  <c:v>0.97582974908373399</c:v>
                </c:pt>
                <c:pt idx="30">
                  <c:v>0.97864283299230703</c:v>
                </c:pt>
                <c:pt idx="31">
                  <c:v>0.965087950291178</c:v>
                </c:pt>
                <c:pt idx="32">
                  <c:v>0.98427966822663504</c:v>
                </c:pt>
                <c:pt idx="33">
                  <c:v>0.98869295027179505</c:v>
                </c:pt>
                <c:pt idx="34">
                  <c:v>0.98803251830434902</c:v>
                </c:pt>
                <c:pt idx="35">
                  <c:v>0.95714154536331697</c:v>
                </c:pt>
                <c:pt idx="36">
                  <c:v>0.97704208586027197</c:v>
                </c:pt>
                <c:pt idx="37">
                  <c:v>0.98273075556534195</c:v>
                </c:pt>
                <c:pt idx="38">
                  <c:v>0.97172251183793501</c:v>
                </c:pt>
                <c:pt idx="39">
                  <c:v>0.98322990070419103</c:v>
                </c:pt>
                <c:pt idx="40">
                  <c:v>0.97202874135389605</c:v>
                </c:pt>
                <c:pt idx="41">
                  <c:v>0.98035305183986299</c:v>
                </c:pt>
                <c:pt idx="42">
                  <c:v>0.96990775567340404</c:v>
                </c:pt>
                <c:pt idx="43">
                  <c:v>0.95400211830892501</c:v>
                </c:pt>
                <c:pt idx="44">
                  <c:v>0.94674092589467196</c:v>
                </c:pt>
                <c:pt idx="45">
                  <c:v>0.98054722672828398</c:v>
                </c:pt>
                <c:pt idx="46">
                  <c:v>0.98146631766669101</c:v>
                </c:pt>
                <c:pt idx="47">
                  <c:v>0.96773932667333495</c:v>
                </c:pt>
                <c:pt idx="48">
                  <c:v>0.986342252095748</c:v>
                </c:pt>
                <c:pt idx="49">
                  <c:v>0.96187645633074104</c:v>
                </c:pt>
              </c:numCache>
            </c:numRef>
          </c:xVal>
          <c:yVal>
            <c:numRef>
              <c:f>'C(f) n=7 k=4 (trimmed) (2)'!$B$2:$B$51</c:f>
              <c:numCache>
                <c:formatCode>General</c:formatCode>
                <c:ptCount val="50"/>
                <c:pt idx="0">
                  <c:v>0.85613743029679401</c:v>
                </c:pt>
                <c:pt idx="1">
                  <c:v>0.93281740477712305</c:v>
                </c:pt>
                <c:pt idx="2">
                  <c:v>0.84681781707152703</c:v>
                </c:pt>
                <c:pt idx="3">
                  <c:v>0.88912084026231897</c:v>
                </c:pt>
                <c:pt idx="4">
                  <c:v>0.92907490020358496</c:v>
                </c:pt>
                <c:pt idx="5">
                  <c:v>0.94611643176343496</c:v>
                </c:pt>
                <c:pt idx="6">
                  <c:v>0.89857065871636999</c:v>
                </c:pt>
                <c:pt idx="7">
                  <c:v>0.94698806195356</c:v>
                </c:pt>
                <c:pt idx="8">
                  <c:v>0.96884576358532504</c:v>
                </c:pt>
                <c:pt idx="9">
                  <c:v>0.95127838832921296</c:v>
                </c:pt>
                <c:pt idx="10">
                  <c:v>0.96096144890216695</c:v>
                </c:pt>
                <c:pt idx="11">
                  <c:v>0.93002245718635201</c:v>
                </c:pt>
                <c:pt idx="12">
                  <c:v>0.92963030995535001</c:v>
                </c:pt>
                <c:pt idx="13">
                  <c:v>0.94190929941472201</c:v>
                </c:pt>
                <c:pt idx="14">
                  <c:v>0.88573541213733598</c:v>
                </c:pt>
                <c:pt idx="15">
                  <c:v>0.90844769615179799</c:v>
                </c:pt>
                <c:pt idx="16">
                  <c:v>0.92570014987209803</c:v>
                </c:pt>
                <c:pt idx="17">
                  <c:v>0.94811238178062396</c:v>
                </c:pt>
                <c:pt idx="18">
                  <c:v>0.89882777466692299</c:v>
                </c:pt>
                <c:pt idx="19">
                  <c:v>0.92890574740584297</c:v>
                </c:pt>
                <c:pt idx="20">
                  <c:v>0.92223319429503003</c:v>
                </c:pt>
                <c:pt idx="21">
                  <c:v>0.96836833236226605</c:v>
                </c:pt>
                <c:pt idx="22">
                  <c:v>0.85297052395496797</c:v>
                </c:pt>
                <c:pt idx="23">
                  <c:v>0.95391720565295202</c:v>
                </c:pt>
                <c:pt idx="24">
                  <c:v>0.919320259773168</c:v>
                </c:pt>
                <c:pt idx="25">
                  <c:v>0.96003193018273003</c:v>
                </c:pt>
                <c:pt idx="26">
                  <c:v>1</c:v>
                </c:pt>
                <c:pt idx="27">
                  <c:v>0.966372534798001</c:v>
                </c:pt>
                <c:pt idx="28">
                  <c:v>0.79498857891556596</c:v>
                </c:pt>
                <c:pt idx="29">
                  <c:v>0.88611900559119705</c:v>
                </c:pt>
                <c:pt idx="30">
                  <c:v>0.93946060005294696</c:v>
                </c:pt>
                <c:pt idx="31">
                  <c:v>0.97073344341088796</c:v>
                </c:pt>
                <c:pt idx="32">
                  <c:v>0.91728889795649504</c:v>
                </c:pt>
                <c:pt idx="33">
                  <c:v>0.96516155267307802</c:v>
                </c:pt>
                <c:pt idx="34">
                  <c:v>0.92055154696795705</c:v>
                </c:pt>
                <c:pt idx="35">
                  <c:v>0.920438815575915</c:v>
                </c:pt>
                <c:pt idx="36">
                  <c:v>0.92864078280187601</c:v>
                </c:pt>
                <c:pt idx="37">
                  <c:v>0.86838913912121496</c:v>
                </c:pt>
                <c:pt idx="38">
                  <c:v>0.89262184139495104</c:v>
                </c:pt>
                <c:pt idx="39">
                  <c:v>0.94801914077676297</c:v>
                </c:pt>
                <c:pt idx="40">
                  <c:v>0.87511830741376695</c:v>
                </c:pt>
                <c:pt idx="41">
                  <c:v>0.93554408041953696</c:v>
                </c:pt>
                <c:pt idx="42">
                  <c:v>0.88521550950535999</c:v>
                </c:pt>
                <c:pt idx="43">
                  <c:v>0.883361354373843</c:v>
                </c:pt>
                <c:pt idx="44">
                  <c:v>0.91769744018899202</c:v>
                </c:pt>
                <c:pt idx="45">
                  <c:v>0.93858523593267396</c:v>
                </c:pt>
                <c:pt idx="46">
                  <c:v>0.97620786270030302</c:v>
                </c:pt>
                <c:pt idx="47">
                  <c:v>0.93184709605692595</c:v>
                </c:pt>
                <c:pt idx="48">
                  <c:v>0.92852769507966704</c:v>
                </c:pt>
                <c:pt idx="49">
                  <c:v>0.93955679128726399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6A6-46FD-959E-732B912E46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2307023"/>
        <c:axId val="1444741887"/>
      </c:scatterChart>
      <c:valAx>
        <c:axId val="1482307023"/>
        <c:scaling>
          <c:orientation val="minMax"/>
          <c:max val="1.0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&lt;C(f)&gt;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44741887"/>
        <c:crosses val="autoZero"/>
        <c:crossBetween val="midCat"/>
      </c:valAx>
      <c:valAx>
        <c:axId val="1444741887"/>
        <c:scaling>
          <c:orientation val="minMax"/>
          <c:max val="1.05"/>
          <c:min val="0.7500000000000001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&lt;C(RBN)&gt;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82307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446" y="518573"/>
            <a:ext cx="3733721" cy="1103160"/>
          </a:xfrm>
        </p:spPr>
        <p:txBody>
          <a:bodyPr anchor="b"/>
          <a:lstStyle>
            <a:lvl1pPr algn="ctr">
              <a:defRPr sz="277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77" y="1664275"/>
            <a:ext cx="3294460" cy="765023"/>
          </a:xfrm>
        </p:spPr>
        <p:txBody>
          <a:bodyPr/>
          <a:lstStyle>
            <a:lvl1pPr marL="0" indent="0" algn="ctr">
              <a:buNone/>
              <a:defRPr sz="1109"/>
            </a:lvl1pPr>
            <a:lvl2pPr marL="211226" indent="0" algn="ctr">
              <a:buNone/>
              <a:defRPr sz="924"/>
            </a:lvl2pPr>
            <a:lvl3pPr marL="422453" indent="0" algn="ctr">
              <a:buNone/>
              <a:defRPr sz="832"/>
            </a:lvl3pPr>
            <a:lvl4pPr marL="633679" indent="0" algn="ctr">
              <a:buNone/>
              <a:defRPr sz="739"/>
            </a:lvl4pPr>
            <a:lvl5pPr marL="844906" indent="0" algn="ctr">
              <a:buNone/>
              <a:defRPr sz="739"/>
            </a:lvl5pPr>
            <a:lvl6pPr marL="1056132" indent="0" algn="ctr">
              <a:buNone/>
              <a:defRPr sz="739"/>
            </a:lvl6pPr>
            <a:lvl7pPr marL="1267358" indent="0" algn="ctr">
              <a:buNone/>
              <a:defRPr sz="739"/>
            </a:lvl7pPr>
            <a:lvl8pPr marL="1478585" indent="0" algn="ctr">
              <a:buNone/>
              <a:defRPr sz="739"/>
            </a:lvl8pPr>
            <a:lvl9pPr marL="1689811" indent="0" algn="ctr">
              <a:buNone/>
              <a:defRPr sz="73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C0-7954-45F6-BA13-671F5D7F48E2}" type="datetimeFigureOut">
              <a:rPr lang="es-MX" smtClean="0"/>
              <a:t>25/jul.2019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B4D-7425-4F07-8370-977A313418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51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C0-7954-45F6-BA13-671F5D7F48E2}" type="datetimeFigureOut">
              <a:rPr lang="es-MX" smtClean="0"/>
              <a:t>25/jul.2019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B4D-7425-4F07-8370-977A313418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57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3464" y="168701"/>
            <a:ext cx="947157" cy="268528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992" y="168701"/>
            <a:ext cx="2786564" cy="268528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C0-7954-45F6-BA13-671F5D7F48E2}" type="datetimeFigureOut">
              <a:rPr lang="es-MX" smtClean="0"/>
              <a:t>25/jul.2019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B4D-7425-4F07-8370-977A313418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008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C0-7954-45F6-BA13-671F5D7F48E2}" type="datetimeFigureOut">
              <a:rPr lang="es-MX" smtClean="0"/>
              <a:t>25/jul.2019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B4D-7425-4F07-8370-977A313418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679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04" y="789963"/>
            <a:ext cx="3788629" cy="1318070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704" y="2120503"/>
            <a:ext cx="3788629" cy="693142"/>
          </a:xfrm>
        </p:spPr>
        <p:txBody>
          <a:bodyPr/>
          <a:lstStyle>
            <a:lvl1pPr marL="0" indent="0">
              <a:buNone/>
              <a:defRPr sz="1109">
                <a:solidFill>
                  <a:schemeClr val="tx1"/>
                </a:solidFill>
              </a:defRPr>
            </a:lvl1pPr>
            <a:lvl2pPr marL="21122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2pPr>
            <a:lvl3pPr marL="422453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3pPr>
            <a:lvl4pPr marL="633679" indent="0">
              <a:buNone/>
              <a:defRPr sz="739">
                <a:solidFill>
                  <a:schemeClr val="tx1">
                    <a:tint val="75000"/>
                  </a:schemeClr>
                </a:solidFill>
              </a:defRPr>
            </a:lvl4pPr>
            <a:lvl5pPr marL="844906" indent="0">
              <a:buNone/>
              <a:defRPr sz="739">
                <a:solidFill>
                  <a:schemeClr val="tx1">
                    <a:tint val="75000"/>
                  </a:schemeClr>
                </a:solidFill>
              </a:defRPr>
            </a:lvl5pPr>
            <a:lvl6pPr marL="1056132" indent="0">
              <a:buNone/>
              <a:defRPr sz="739">
                <a:solidFill>
                  <a:schemeClr val="tx1">
                    <a:tint val="75000"/>
                  </a:schemeClr>
                </a:solidFill>
              </a:defRPr>
            </a:lvl6pPr>
            <a:lvl7pPr marL="1267358" indent="0">
              <a:buNone/>
              <a:defRPr sz="739">
                <a:solidFill>
                  <a:schemeClr val="tx1">
                    <a:tint val="75000"/>
                  </a:schemeClr>
                </a:solidFill>
              </a:defRPr>
            </a:lvl7pPr>
            <a:lvl8pPr marL="1478585" indent="0">
              <a:buNone/>
              <a:defRPr sz="739">
                <a:solidFill>
                  <a:schemeClr val="tx1">
                    <a:tint val="75000"/>
                  </a:schemeClr>
                </a:solidFill>
              </a:defRPr>
            </a:lvl8pPr>
            <a:lvl9pPr marL="1689811" indent="0">
              <a:buNone/>
              <a:defRPr sz="7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C0-7954-45F6-BA13-671F5D7F48E2}" type="datetimeFigureOut">
              <a:rPr lang="es-MX" smtClean="0"/>
              <a:t>25/jul.2019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B4D-7425-4F07-8370-977A313418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562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992" y="843507"/>
            <a:ext cx="1866861" cy="20104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3760" y="843507"/>
            <a:ext cx="1866861" cy="20104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C0-7954-45F6-BA13-671F5D7F48E2}" type="datetimeFigureOut">
              <a:rPr lang="es-MX" smtClean="0"/>
              <a:t>25/jul.2019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B4D-7425-4F07-8370-977A313418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42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64" y="168702"/>
            <a:ext cx="3788629" cy="6124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565" y="776760"/>
            <a:ext cx="1858281" cy="380678"/>
          </a:xfrm>
        </p:spPr>
        <p:txBody>
          <a:bodyPr anchor="b"/>
          <a:lstStyle>
            <a:lvl1pPr marL="0" indent="0">
              <a:buNone/>
              <a:defRPr sz="1109" b="1"/>
            </a:lvl1pPr>
            <a:lvl2pPr marL="211226" indent="0">
              <a:buNone/>
              <a:defRPr sz="924" b="1"/>
            </a:lvl2pPr>
            <a:lvl3pPr marL="422453" indent="0">
              <a:buNone/>
              <a:defRPr sz="832" b="1"/>
            </a:lvl3pPr>
            <a:lvl4pPr marL="633679" indent="0">
              <a:buNone/>
              <a:defRPr sz="739" b="1"/>
            </a:lvl4pPr>
            <a:lvl5pPr marL="844906" indent="0">
              <a:buNone/>
              <a:defRPr sz="739" b="1"/>
            </a:lvl5pPr>
            <a:lvl6pPr marL="1056132" indent="0">
              <a:buNone/>
              <a:defRPr sz="739" b="1"/>
            </a:lvl6pPr>
            <a:lvl7pPr marL="1267358" indent="0">
              <a:buNone/>
              <a:defRPr sz="739" b="1"/>
            </a:lvl7pPr>
            <a:lvl8pPr marL="1478585" indent="0">
              <a:buNone/>
              <a:defRPr sz="739" b="1"/>
            </a:lvl8pPr>
            <a:lvl9pPr marL="1689811" indent="0">
              <a:buNone/>
              <a:defRPr sz="73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565" y="1157437"/>
            <a:ext cx="1858281" cy="17024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3760" y="776760"/>
            <a:ext cx="1867433" cy="380678"/>
          </a:xfrm>
        </p:spPr>
        <p:txBody>
          <a:bodyPr anchor="b"/>
          <a:lstStyle>
            <a:lvl1pPr marL="0" indent="0">
              <a:buNone/>
              <a:defRPr sz="1109" b="1"/>
            </a:lvl1pPr>
            <a:lvl2pPr marL="211226" indent="0">
              <a:buNone/>
              <a:defRPr sz="924" b="1"/>
            </a:lvl2pPr>
            <a:lvl3pPr marL="422453" indent="0">
              <a:buNone/>
              <a:defRPr sz="832" b="1"/>
            </a:lvl3pPr>
            <a:lvl4pPr marL="633679" indent="0">
              <a:buNone/>
              <a:defRPr sz="739" b="1"/>
            </a:lvl4pPr>
            <a:lvl5pPr marL="844906" indent="0">
              <a:buNone/>
              <a:defRPr sz="739" b="1"/>
            </a:lvl5pPr>
            <a:lvl6pPr marL="1056132" indent="0">
              <a:buNone/>
              <a:defRPr sz="739" b="1"/>
            </a:lvl6pPr>
            <a:lvl7pPr marL="1267358" indent="0">
              <a:buNone/>
              <a:defRPr sz="739" b="1"/>
            </a:lvl7pPr>
            <a:lvl8pPr marL="1478585" indent="0">
              <a:buNone/>
              <a:defRPr sz="739" b="1"/>
            </a:lvl8pPr>
            <a:lvl9pPr marL="1689811" indent="0">
              <a:buNone/>
              <a:defRPr sz="73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3760" y="1157437"/>
            <a:ext cx="1867433" cy="17024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C0-7954-45F6-BA13-671F5D7F48E2}" type="datetimeFigureOut">
              <a:rPr lang="es-MX" smtClean="0"/>
              <a:t>25/jul.2019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B4D-7425-4F07-8370-977A313418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587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C0-7954-45F6-BA13-671F5D7F48E2}" type="datetimeFigureOut">
              <a:rPr lang="es-MX" smtClean="0"/>
              <a:t>25/jul.2019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B4D-7425-4F07-8370-977A313418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71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C0-7954-45F6-BA13-671F5D7F48E2}" type="datetimeFigureOut">
              <a:rPr lang="es-MX" smtClean="0"/>
              <a:t>25/jul.2019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B4D-7425-4F07-8370-977A313418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804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64" y="211243"/>
            <a:ext cx="1416732" cy="739352"/>
          </a:xfrm>
        </p:spPr>
        <p:txBody>
          <a:bodyPr anchor="b"/>
          <a:lstStyle>
            <a:lvl1pPr>
              <a:defRPr sz="147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433" y="456228"/>
            <a:ext cx="2223760" cy="2251795"/>
          </a:xfrm>
        </p:spPr>
        <p:txBody>
          <a:bodyPr/>
          <a:lstStyle>
            <a:lvl1pPr>
              <a:defRPr sz="1478"/>
            </a:lvl1pPr>
            <a:lvl2pPr>
              <a:defRPr sz="1294"/>
            </a:lvl2pPr>
            <a:lvl3pPr>
              <a:defRPr sz="1109"/>
            </a:lvl3pPr>
            <a:lvl4pPr>
              <a:defRPr sz="924"/>
            </a:lvl4pPr>
            <a:lvl5pPr>
              <a:defRPr sz="924"/>
            </a:lvl5pPr>
            <a:lvl6pPr>
              <a:defRPr sz="924"/>
            </a:lvl6pPr>
            <a:lvl7pPr>
              <a:defRPr sz="924"/>
            </a:lvl7pPr>
            <a:lvl8pPr>
              <a:defRPr sz="924"/>
            </a:lvl8pPr>
            <a:lvl9pPr>
              <a:defRPr sz="92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564" y="950595"/>
            <a:ext cx="1416732" cy="1761095"/>
          </a:xfrm>
        </p:spPr>
        <p:txBody>
          <a:bodyPr/>
          <a:lstStyle>
            <a:lvl1pPr marL="0" indent="0">
              <a:buNone/>
              <a:defRPr sz="739"/>
            </a:lvl1pPr>
            <a:lvl2pPr marL="211226" indent="0">
              <a:buNone/>
              <a:defRPr sz="647"/>
            </a:lvl2pPr>
            <a:lvl3pPr marL="422453" indent="0">
              <a:buNone/>
              <a:defRPr sz="554"/>
            </a:lvl3pPr>
            <a:lvl4pPr marL="633679" indent="0">
              <a:buNone/>
              <a:defRPr sz="462"/>
            </a:lvl4pPr>
            <a:lvl5pPr marL="844906" indent="0">
              <a:buNone/>
              <a:defRPr sz="462"/>
            </a:lvl5pPr>
            <a:lvl6pPr marL="1056132" indent="0">
              <a:buNone/>
              <a:defRPr sz="462"/>
            </a:lvl6pPr>
            <a:lvl7pPr marL="1267358" indent="0">
              <a:buNone/>
              <a:defRPr sz="462"/>
            </a:lvl7pPr>
            <a:lvl8pPr marL="1478585" indent="0">
              <a:buNone/>
              <a:defRPr sz="462"/>
            </a:lvl8pPr>
            <a:lvl9pPr marL="1689811" indent="0">
              <a:buNone/>
              <a:defRPr sz="46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C0-7954-45F6-BA13-671F5D7F48E2}" type="datetimeFigureOut">
              <a:rPr lang="es-MX" smtClean="0"/>
              <a:t>25/jul.2019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B4D-7425-4F07-8370-977A313418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372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64" y="211243"/>
            <a:ext cx="1416732" cy="739352"/>
          </a:xfrm>
        </p:spPr>
        <p:txBody>
          <a:bodyPr anchor="b"/>
          <a:lstStyle>
            <a:lvl1pPr>
              <a:defRPr sz="147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7433" y="456228"/>
            <a:ext cx="2223760" cy="2251795"/>
          </a:xfrm>
        </p:spPr>
        <p:txBody>
          <a:bodyPr anchor="t"/>
          <a:lstStyle>
            <a:lvl1pPr marL="0" indent="0">
              <a:buNone/>
              <a:defRPr sz="1478"/>
            </a:lvl1pPr>
            <a:lvl2pPr marL="211226" indent="0">
              <a:buNone/>
              <a:defRPr sz="1294"/>
            </a:lvl2pPr>
            <a:lvl3pPr marL="422453" indent="0">
              <a:buNone/>
              <a:defRPr sz="1109"/>
            </a:lvl3pPr>
            <a:lvl4pPr marL="633679" indent="0">
              <a:buNone/>
              <a:defRPr sz="924"/>
            </a:lvl4pPr>
            <a:lvl5pPr marL="844906" indent="0">
              <a:buNone/>
              <a:defRPr sz="924"/>
            </a:lvl5pPr>
            <a:lvl6pPr marL="1056132" indent="0">
              <a:buNone/>
              <a:defRPr sz="924"/>
            </a:lvl6pPr>
            <a:lvl7pPr marL="1267358" indent="0">
              <a:buNone/>
              <a:defRPr sz="924"/>
            </a:lvl7pPr>
            <a:lvl8pPr marL="1478585" indent="0">
              <a:buNone/>
              <a:defRPr sz="924"/>
            </a:lvl8pPr>
            <a:lvl9pPr marL="1689811" indent="0">
              <a:buNone/>
              <a:defRPr sz="92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564" y="950595"/>
            <a:ext cx="1416732" cy="1761095"/>
          </a:xfrm>
        </p:spPr>
        <p:txBody>
          <a:bodyPr/>
          <a:lstStyle>
            <a:lvl1pPr marL="0" indent="0">
              <a:buNone/>
              <a:defRPr sz="739"/>
            </a:lvl1pPr>
            <a:lvl2pPr marL="211226" indent="0">
              <a:buNone/>
              <a:defRPr sz="647"/>
            </a:lvl2pPr>
            <a:lvl3pPr marL="422453" indent="0">
              <a:buNone/>
              <a:defRPr sz="554"/>
            </a:lvl3pPr>
            <a:lvl4pPr marL="633679" indent="0">
              <a:buNone/>
              <a:defRPr sz="462"/>
            </a:lvl4pPr>
            <a:lvl5pPr marL="844906" indent="0">
              <a:buNone/>
              <a:defRPr sz="462"/>
            </a:lvl5pPr>
            <a:lvl6pPr marL="1056132" indent="0">
              <a:buNone/>
              <a:defRPr sz="462"/>
            </a:lvl6pPr>
            <a:lvl7pPr marL="1267358" indent="0">
              <a:buNone/>
              <a:defRPr sz="462"/>
            </a:lvl7pPr>
            <a:lvl8pPr marL="1478585" indent="0">
              <a:buNone/>
              <a:defRPr sz="462"/>
            </a:lvl8pPr>
            <a:lvl9pPr marL="1689811" indent="0">
              <a:buNone/>
              <a:defRPr sz="46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C0-7954-45F6-BA13-671F5D7F48E2}" type="datetimeFigureOut">
              <a:rPr lang="es-MX" smtClean="0"/>
              <a:t>25/jul.2019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B4D-7425-4F07-8370-977A313418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08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992" y="168702"/>
            <a:ext cx="3788629" cy="612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992" y="843507"/>
            <a:ext cx="3788629" cy="201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992" y="2936870"/>
            <a:ext cx="988338" cy="168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81C0-7954-45F6-BA13-671F5D7F48E2}" type="datetimeFigureOut">
              <a:rPr lang="es-MX" smtClean="0"/>
              <a:t>25/jul.2019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5053" y="2936870"/>
            <a:ext cx="1482507" cy="168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2283" y="2936870"/>
            <a:ext cx="988338" cy="168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7FB4D-7425-4F07-8370-977A313418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99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22453" rtl="0" eaLnBrk="1" latinLnBrk="0" hangingPunct="1">
        <a:lnSpc>
          <a:spcPct val="90000"/>
        </a:lnSpc>
        <a:spcBef>
          <a:spcPct val="0"/>
        </a:spcBef>
        <a:buNone/>
        <a:defRPr sz="20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613" indent="-105613" algn="l" defTabSz="42245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294" kern="1200">
          <a:solidFill>
            <a:schemeClr val="tx1"/>
          </a:solidFill>
          <a:latin typeface="+mn-lt"/>
          <a:ea typeface="+mn-ea"/>
          <a:cs typeface="+mn-cs"/>
        </a:defRPr>
      </a:lvl1pPr>
      <a:lvl2pPr marL="316840" indent="-105613" algn="l" defTabSz="422453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2pPr>
      <a:lvl3pPr marL="528066" indent="-105613" algn="l" defTabSz="422453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924" kern="1200">
          <a:solidFill>
            <a:schemeClr val="tx1"/>
          </a:solidFill>
          <a:latin typeface="+mn-lt"/>
          <a:ea typeface="+mn-ea"/>
          <a:cs typeface="+mn-cs"/>
        </a:defRPr>
      </a:lvl3pPr>
      <a:lvl4pPr marL="739292" indent="-105613" algn="l" defTabSz="422453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4pPr>
      <a:lvl5pPr marL="950519" indent="-105613" algn="l" defTabSz="422453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5pPr>
      <a:lvl6pPr marL="1161745" indent="-105613" algn="l" defTabSz="422453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6pPr>
      <a:lvl7pPr marL="1372972" indent="-105613" algn="l" defTabSz="422453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7pPr>
      <a:lvl8pPr marL="1584198" indent="-105613" algn="l" defTabSz="422453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8pPr>
      <a:lvl9pPr marL="1795424" indent="-105613" algn="l" defTabSz="422453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2453" rtl="0" eaLnBrk="1" latinLnBrk="0" hangingPunct="1">
        <a:defRPr sz="832" kern="1200">
          <a:solidFill>
            <a:schemeClr val="tx1"/>
          </a:solidFill>
          <a:latin typeface="+mn-lt"/>
          <a:ea typeface="+mn-ea"/>
          <a:cs typeface="+mn-cs"/>
        </a:defRPr>
      </a:lvl1pPr>
      <a:lvl2pPr marL="211226" algn="l" defTabSz="422453" rtl="0" eaLnBrk="1" latinLnBrk="0" hangingPunct="1">
        <a:defRPr sz="832" kern="1200">
          <a:solidFill>
            <a:schemeClr val="tx1"/>
          </a:solidFill>
          <a:latin typeface="+mn-lt"/>
          <a:ea typeface="+mn-ea"/>
          <a:cs typeface="+mn-cs"/>
        </a:defRPr>
      </a:lvl2pPr>
      <a:lvl3pPr marL="422453" algn="l" defTabSz="422453" rtl="0" eaLnBrk="1" latinLnBrk="0" hangingPunct="1">
        <a:defRPr sz="832" kern="1200">
          <a:solidFill>
            <a:schemeClr val="tx1"/>
          </a:solidFill>
          <a:latin typeface="+mn-lt"/>
          <a:ea typeface="+mn-ea"/>
          <a:cs typeface="+mn-cs"/>
        </a:defRPr>
      </a:lvl3pPr>
      <a:lvl4pPr marL="633679" algn="l" defTabSz="422453" rtl="0" eaLnBrk="1" latinLnBrk="0" hangingPunct="1">
        <a:defRPr sz="832" kern="1200">
          <a:solidFill>
            <a:schemeClr val="tx1"/>
          </a:solidFill>
          <a:latin typeface="+mn-lt"/>
          <a:ea typeface="+mn-ea"/>
          <a:cs typeface="+mn-cs"/>
        </a:defRPr>
      </a:lvl4pPr>
      <a:lvl5pPr marL="844906" algn="l" defTabSz="422453" rtl="0" eaLnBrk="1" latinLnBrk="0" hangingPunct="1">
        <a:defRPr sz="832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" algn="l" defTabSz="422453" rtl="0" eaLnBrk="1" latinLnBrk="0" hangingPunct="1">
        <a:defRPr sz="832" kern="1200">
          <a:solidFill>
            <a:schemeClr val="tx1"/>
          </a:solidFill>
          <a:latin typeface="+mn-lt"/>
          <a:ea typeface="+mn-ea"/>
          <a:cs typeface="+mn-cs"/>
        </a:defRPr>
      </a:lvl6pPr>
      <a:lvl7pPr marL="1267358" algn="l" defTabSz="422453" rtl="0" eaLnBrk="1" latinLnBrk="0" hangingPunct="1">
        <a:defRPr sz="832" kern="1200">
          <a:solidFill>
            <a:schemeClr val="tx1"/>
          </a:solidFill>
          <a:latin typeface="+mn-lt"/>
          <a:ea typeface="+mn-ea"/>
          <a:cs typeface="+mn-cs"/>
        </a:defRPr>
      </a:lvl7pPr>
      <a:lvl8pPr marL="1478585" algn="l" defTabSz="422453" rtl="0" eaLnBrk="1" latinLnBrk="0" hangingPunct="1">
        <a:defRPr sz="832" kern="1200">
          <a:solidFill>
            <a:schemeClr val="tx1"/>
          </a:solidFill>
          <a:latin typeface="+mn-lt"/>
          <a:ea typeface="+mn-ea"/>
          <a:cs typeface="+mn-cs"/>
        </a:defRPr>
      </a:lvl8pPr>
      <a:lvl9pPr marL="1689811" algn="l" defTabSz="422453" rtl="0" eaLnBrk="1" latinLnBrk="0" hangingPunct="1">
        <a:defRPr sz="8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4E62306-2D61-4C4B-85D0-F5185E5491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426956"/>
              </p:ext>
            </p:extLst>
          </p:nvPr>
        </p:nvGraphicFramePr>
        <p:xfrm>
          <a:off x="-13267" y="-3962"/>
          <a:ext cx="4391025" cy="3176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011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94E62306-2D61-4C4B-85D0-F5185E54913D}"/>
              </a:ext>
            </a:extLst>
          </p:cNvPr>
          <p:cNvGraphicFramePr>
            <a:graphicFrameLocks/>
          </p:cNvGraphicFramePr>
          <p:nvPr/>
        </p:nvGraphicFramePr>
        <p:xfrm>
          <a:off x="794" y="-3968"/>
          <a:ext cx="4391025" cy="3176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308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C466F6A-27A5-4F96-AEF7-FDC0B989AC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556378"/>
              </p:ext>
            </p:extLst>
          </p:nvPr>
        </p:nvGraphicFramePr>
        <p:xfrm>
          <a:off x="-89694" y="0"/>
          <a:ext cx="4572000" cy="3281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20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CBD7542E-3171-4218-B07D-4F9DE399A0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697718"/>
              </p:ext>
            </p:extLst>
          </p:nvPr>
        </p:nvGraphicFramePr>
        <p:xfrm>
          <a:off x="-89693" y="-1"/>
          <a:ext cx="4572000" cy="3281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889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754E5FE1-75D1-4B02-9AE6-C8A02041FC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557195"/>
              </p:ext>
            </p:extLst>
          </p:nvPr>
        </p:nvGraphicFramePr>
        <p:xfrm>
          <a:off x="794" y="-3968"/>
          <a:ext cx="4391025" cy="3223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978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40CDBA52-9CDA-42EF-8907-510B92BE0F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493860"/>
              </p:ext>
            </p:extLst>
          </p:nvPr>
        </p:nvGraphicFramePr>
        <p:xfrm>
          <a:off x="794" y="-3968"/>
          <a:ext cx="4391025" cy="325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355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5C628D60-3123-48D0-88DE-95B19AB44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661831"/>
              </p:ext>
            </p:extLst>
          </p:nvPr>
        </p:nvGraphicFramePr>
        <p:xfrm>
          <a:off x="794" y="-3968"/>
          <a:ext cx="4391025" cy="329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27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9EF21F42-2A7C-460A-AAC7-239E0DEA3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851417"/>
              </p:ext>
            </p:extLst>
          </p:nvPr>
        </p:nvGraphicFramePr>
        <p:xfrm>
          <a:off x="794" y="-3968"/>
          <a:ext cx="4391025" cy="3266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7718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1479</TotalTime>
  <Words>72</Words>
  <Application>Microsoft Office PowerPoint</Application>
  <PresentationFormat>Personalizado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8</cp:revision>
  <dcterms:created xsi:type="dcterms:W3CDTF">2019-07-25T00:14:43Z</dcterms:created>
  <dcterms:modified xsi:type="dcterms:W3CDTF">2019-07-26T05:15:34Z</dcterms:modified>
</cp:coreProperties>
</file>