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06203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528" y="1767462"/>
            <a:ext cx="9027319" cy="3759917"/>
          </a:xfrm>
        </p:spPr>
        <p:txBody>
          <a:bodyPr anchor="b"/>
          <a:lstStyle>
            <a:lvl1pPr algn="ctr">
              <a:defRPr sz="697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547" y="5672376"/>
            <a:ext cx="7965281" cy="2607442"/>
          </a:xfrm>
        </p:spPr>
        <p:txBody>
          <a:bodyPr/>
          <a:lstStyle>
            <a:lvl1pPr marL="0" indent="0" algn="ctr">
              <a:buNone/>
              <a:defRPr sz="2788"/>
            </a:lvl1pPr>
            <a:lvl2pPr marL="531041" indent="0" algn="ctr">
              <a:buNone/>
              <a:defRPr sz="2324"/>
            </a:lvl2pPr>
            <a:lvl3pPr marL="1062083" indent="0" algn="ctr">
              <a:buNone/>
              <a:defRPr sz="2091"/>
            </a:lvl3pPr>
            <a:lvl4pPr marL="1593122" indent="0" algn="ctr">
              <a:buNone/>
              <a:defRPr sz="1858"/>
            </a:lvl4pPr>
            <a:lvl5pPr marL="2124163" indent="0" algn="ctr">
              <a:buNone/>
              <a:defRPr sz="1858"/>
            </a:lvl5pPr>
            <a:lvl6pPr marL="2655205" indent="0" algn="ctr">
              <a:buNone/>
              <a:defRPr sz="1858"/>
            </a:lvl6pPr>
            <a:lvl7pPr marL="3186246" indent="0" algn="ctr">
              <a:buNone/>
              <a:defRPr sz="1858"/>
            </a:lvl7pPr>
            <a:lvl8pPr marL="3717286" indent="0" algn="ctr">
              <a:buNone/>
              <a:defRPr sz="1858"/>
            </a:lvl8pPr>
            <a:lvl9pPr marL="4248327" indent="0" algn="ctr">
              <a:buNone/>
              <a:defRPr sz="185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2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89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0208" y="574987"/>
            <a:ext cx="2290018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152" y="574987"/>
            <a:ext cx="6737300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2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12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1" y="2692446"/>
            <a:ext cx="9160073" cy="4492401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621" y="7227347"/>
            <a:ext cx="9160073" cy="2362447"/>
          </a:xfrm>
        </p:spPr>
        <p:txBody>
          <a:bodyPr/>
          <a:lstStyle>
            <a:lvl1pPr marL="0" indent="0">
              <a:buNone/>
              <a:defRPr sz="2788">
                <a:solidFill>
                  <a:schemeClr val="tx1"/>
                </a:solidFill>
              </a:defRPr>
            </a:lvl1pPr>
            <a:lvl2pPr marL="531041" indent="0">
              <a:buNone/>
              <a:defRPr sz="2324">
                <a:solidFill>
                  <a:schemeClr val="tx1">
                    <a:tint val="75000"/>
                  </a:schemeClr>
                </a:solidFill>
              </a:defRPr>
            </a:lvl2pPr>
            <a:lvl3pPr marL="106208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3pPr>
            <a:lvl4pPr marL="1593122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4pPr>
            <a:lvl5pPr marL="2124163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5pPr>
            <a:lvl6pPr marL="2655205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6pPr>
            <a:lvl7pPr marL="3186246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7pPr>
            <a:lvl8pPr marL="3717286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8pPr>
            <a:lvl9pPr marL="4248327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70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52" y="2874937"/>
            <a:ext cx="4513659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66" y="2874937"/>
            <a:ext cx="4513659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80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5" y="574992"/>
            <a:ext cx="9160073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35" y="2647445"/>
            <a:ext cx="4492916" cy="1297471"/>
          </a:xfrm>
        </p:spPr>
        <p:txBody>
          <a:bodyPr anchor="b"/>
          <a:lstStyle>
            <a:lvl1pPr marL="0" indent="0">
              <a:buNone/>
              <a:defRPr sz="2788" b="1"/>
            </a:lvl1pPr>
            <a:lvl2pPr marL="531041" indent="0">
              <a:buNone/>
              <a:defRPr sz="2324" b="1"/>
            </a:lvl2pPr>
            <a:lvl3pPr marL="1062083" indent="0">
              <a:buNone/>
              <a:defRPr sz="2091" b="1"/>
            </a:lvl3pPr>
            <a:lvl4pPr marL="1593122" indent="0">
              <a:buNone/>
              <a:defRPr sz="1858" b="1"/>
            </a:lvl4pPr>
            <a:lvl5pPr marL="2124163" indent="0">
              <a:buNone/>
              <a:defRPr sz="1858" b="1"/>
            </a:lvl5pPr>
            <a:lvl6pPr marL="2655205" indent="0">
              <a:buNone/>
              <a:defRPr sz="1858" b="1"/>
            </a:lvl6pPr>
            <a:lvl7pPr marL="3186246" indent="0">
              <a:buNone/>
              <a:defRPr sz="1858" b="1"/>
            </a:lvl7pPr>
            <a:lvl8pPr marL="3717286" indent="0">
              <a:buNone/>
              <a:defRPr sz="1858" b="1"/>
            </a:lvl8pPr>
            <a:lvl9pPr marL="4248327" indent="0">
              <a:buNone/>
              <a:defRPr sz="18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35" y="3944916"/>
            <a:ext cx="4492916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566" y="2647445"/>
            <a:ext cx="4515043" cy="1297471"/>
          </a:xfrm>
        </p:spPr>
        <p:txBody>
          <a:bodyPr anchor="b"/>
          <a:lstStyle>
            <a:lvl1pPr marL="0" indent="0">
              <a:buNone/>
              <a:defRPr sz="2788" b="1"/>
            </a:lvl1pPr>
            <a:lvl2pPr marL="531041" indent="0">
              <a:buNone/>
              <a:defRPr sz="2324" b="1"/>
            </a:lvl2pPr>
            <a:lvl3pPr marL="1062083" indent="0">
              <a:buNone/>
              <a:defRPr sz="2091" b="1"/>
            </a:lvl3pPr>
            <a:lvl4pPr marL="1593122" indent="0">
              <a:buNone/>
              <a:defRPr sz="1858" b="1"/>
            </a:lvl4pPr>
            <a:lvl5pPr marL="2124163" indent="0">
              <a:buNone/>
              <a:defRPr sz="1858" b="1"/>
            </a:lvl5pPr>
            <a:lvl6pPr marL="2655205" indent="0">
              <a:buNone/>
              <a:defRPr sz="1858" b="1"/>
            </a:lvl6pPr>
            <a:lvl7pPr marL="3186246" indent="0">
              <a:buNone/>
              <a:defRPr sz="1858" b="1"/>
            </a:lvl7pPr>
            <a:lvl8pPr marL="3717286" indent="0">
              <a:buNone/>
              <a:defRPr sz="1858" b="1"/>
            </a:lvl8pPr>
            <a:lvl9pPr marL="4248327" indent="0">
              <a:buNone/>
              <a:defRPr sz="18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566" y="3944916"/>
            <a:ext cx="4515043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0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51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80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5" y="719986"/>
            <a:ext cx="3425347" cy="2519945"/>
          </a:xfrm>
        </p:spPr>
        <p:txBody>
          <a:bodyPr anchor="b"/>
          <a:lstStyle>
            <a:lvl1pPr>
              <a:defRPr sz="3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044" y="1554968"/>
            <a:ext cx="5376565" cy="7674832"/>
          </a:xfrm>
        </p:spPr>
        <p:txBody>
          <a:bodyPr/>
          <a:lstStyle>
            <a:lvl1pPr>
              <a:defRPr sz="3717"/>
            </a:lvl1pPr>
            <a:lvl2pPr>
              <a:defRPr sz="3252"/>
            </a:lvl2pPr>
            <a:lvl3pPr>
              <a:defRPr sz="2788"/>
            </a:lvl3pPr>
            <a:lvl4pPr>
              <a:defRPr sz="2324"/>
            </a:lvl4pPr>
            <a:lvl5pPr>
              <a:defRPr sz="2324"/>
            </a:lvl5pPr>
            <a:lvl6pPr>
              <a:defRPr sz="2324"/>
            </a:lvl6pPr>
            <a:lvl7pPr>
              <a:defRPr sz="2324"/>
            </a:lvl7pPr>
            <a:lvl8pPr>
              <a:defRPr sz="2324"/>
            </a:lvl8pPr>
            <a:lvl9pPr>
              <a:defRPr sz="23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5" y="3239931"/>
            <a:ext cx="3425347" cy="6002369"/>
          </a:xfrm>
        </p:spPr>
        <p:txBody>
          <a:bodyPr/>
          <a:lstStyle>
            <a:lvl1pPr marL="0" indent="0">
              <a:buNone/>
              <a:defRPr sz="1858"/>
            </a:lvl1pPr>
            <a:lvl2pPr marL="531041" indent="0">
              <a:buNone/>
              <a:defRPr sz="1626"/>
            </a:lvl2pPr>
            <a:lvl3pPr marL="1062083" indent="0">
              <a:buNone/>
              <a:defRPr sz="1394"/>
            </a:lvl3pPr>
            <a:lvl4pPr marL="1593122" indent="0">
              <a:buNone/>
              <a:defRPr sz="1162"/>
            </a:lvl4pPr>
            <a:lvl5pPr marL="2124163" indent="0">
              <a:buNone/>
              <a:defRPr sz="1162"/>
            </a:lvl5pPr>
            <a:lvl6pPr marL="2655205" indent="0">
              <a:buNone/>
              <a:defRPr sz="1162"/>
            </a:lvl6pPr>
            <a:lvl7pPr marL="3186246" indent="0">
              <a:buNone/>
              <a:defRPr sz="1162"/>
            </a:lvl7pPr>
            <a:lvl8pPr marL="3717286" indent="0">
              <a:buNone/>
              <a:defRPr sz="1162"/>
            </a:lvl8pPr>
            <a:lvl9pPr marL="4248327" indent="0">
              <a:buNone/>
              <a:defRPr sz="11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64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5" y="719986"/>
            <a:ext cx="3425347" cy="2519945"/>
          </a:xfrm>
        </p:spPr>
        <p:txBody>
          <a:bodyPr anchor="b"/>
          <a:lstStyle>
            <a:lvl1pPr>
              <a:defRPr sz="3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044" y="1554968"/>
            <a:ext cx="5376565" cy="7674832"/>
          </a:xfrm>
        </p:spPr>
        <p:txBody>
          <a:bodyPr anchor="t"/>
          <a:lstStyle>
            <a:lvl1pPr marL="0" indent="0">
              <a:buNone/>
              <a:defRPr sz="3717"/>
            </a:lvl1pPr>
            <a:lvl2pPr marL="531041" indent="0">
              <a:buNone/>
              <a:defRPr sz="3252"/>
            </a:lvl2pPr>
            <a:lvl3pPr marL="1062083" indent="0">
              <a:buNone/>
              <a:defRPr sz="2788"/>
            </a:lvl3pPr>
            <a:lvl4pPr marL="1593122" indent="0">
              <a:buNone/>
              <a:defRPr sz="2324"/>
            </a:lvl4pPr>
            <a:lvl5pPr marL="2124163" indent="0">
              <a:buNone/>
              <a:defRPr sz="2324"/>
            </a:lvl5pPr>
            <a:lvl6pPr marL="2655205" indent="0">
              <a:buNone/>
              <a:defRPr sz="2324"/>
            </a:lvl6pPr>
            <a:lvl7pPr marL="3186246" indent="0">
              <a:buNone/>
              <a:defRPr sz="2324"/>
            </a:lvl7pPr>
            <a:lvl8pPr marL="3717286" indent="0">
              <a:buNone/>
              <a:defRPr sz="2324"/>
            </a:lvl8pPr>
            <a:lvl9pPr marL="4248327" indent="0">
              <a:buNone/>
              <a:defRPr sz="232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5" y="3239931"/>
            <a:ext cx="3425347" cy="6002369"/>
          </a:xfrm>
        </p:spPr>
        <p:txBody>
          <a:bodyPr/>
          <a:lstStyle>
            <a:lvl1pPr marL="0" indent="0">
              <a:buNone/>
              <a:defRPr sz="1858"/>
            </a:lvl1pPr>
            <a:lvl2pPr marL="531041" indent="0">
              <a:buNone/>
              <a:defRPr sz="1626"/>
            </a:lvl2pPr>
            <a:lvl3pPr marL="1062083" indent="0">
              <a:buNone/>
              <a:defRPr sz="1394"/>
            </a:lvl3pPr>
            <a:lvl4pPr marL="1593122" indent="0">
              <a:buNone/>
              <a:defRPr sz="1162"/>
            </a:lvl4pPr>
            <a:lvl5pPr marL="2124163" indent="0">
              <a:buNone/>
              <a:defRPr sz="1162"/>
            </a:lvl5pPr>
            <a:lvl6pPr marL="2655205" indent="0">
              <a:buNone/>
              <a:defRPr sz="1162"/>
            </a:lvl6pPr>
            <a:lvl7pPr marL="3186246" indent="0">
              <a:buNone/>
              <a:defRPr sz="1162"/>
            </a:lvl7pPr>
            <a:lvl8pPr marL="3717286" indent="0">
              <a:buNone/>
              <a:defRPr sz="1162"/>
            </a:lvl8pPr>
            <a:lvl9pPr marL="4248327" indent="0">
              <a:buNone/>
              <a:defRPr sz="11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288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51" y="574992"/>
            <a:ext cx="916007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51" y="2874937"/>
            <a:ext cx="916007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152" y="10009785"/>
            <a:ext cx="238958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6394-2B94-443B-A05F-5D63EBB2B328}" type="datetimeFigureOut">
              <a:rPr lang="es-MX" smtClean="0"/>
              <a:t>29/jul.2019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99" y="10009785"/>
            <a:ext cx="358437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640" y="10009785"/>
            <a:ext cx="238958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9C52-566B-4D50-9A14-D0621BCD3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0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62083" rtl="0" eaLnBrk="1" latinLnBrk="0" hangingPunct="1">
        <a:lnSpc>
          <a:spcPct val="90000"/>
        </a:lnSpc>
        <a:spcBef>
          <a:spcPct val="0"/>
        </a:spcBef>
        <a:buNone/>
        <a:defRPr sz="51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520" indent="-265520" algn="l" defTabSz="1062083" rtl="0" eaLnBrk="1" latinLnBrk="0" hangingPunct="1">
        <a:lnSpc>
          <a:spcPct val="90000"/>
        </a:lnSpc>
        <a:spcBef>
          <a:spcPts val="1162"/>
        </a:spcBef>
        <a:buFont typeface="Arial" panose="020B0604020202020204" pitchFamily="34" charset="0"/>
        <a:buChar char="•"/>
        <a:defRPr sz="3252" kern="1200">
          <a:solidFill>
            <a:schemeClr val="tx1"/>
          </a:solidFill>
          <a:latin typeface="+mn-lt"/>
          <a:ea typeface="+mn-ea"/>
          <a:cs typeface="+mn-cs"/>
        </a:defRPr>
      </a:lvl1pPr>
      <a:lvl2pPr marL="796562" indent="-265520" algn="l" defTabSz="1062083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88" kern="1200">
          <a:solidFill>
            <a:schemeClr val="tx1"/>
          </a:solidFill>
          <a:latin typeface="+mn-lt"/>
          <a:ea typeface="+mn-ea"/>
          <a:cs typeface="+mn-cs"/>
        </a:defRPr>
      </a:lvl2pPr>
      <a:lvl3pPr marL="1327603" indent="-265520" algn="l" defTabSz="1062083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3pPr>
      <a:lvl4pPr marL="1858643" indent="-265520" algn="l" defTabSz="1062083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4pPr>
      <a:lvl5pPr marL="2389684" indent="-265520" algn="l" defTabSz="1062083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5pPr>
      <a:lvl6pPr marL="2920725" indent="-265520" algn="l" defTabSz="1062083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6pPr>
      <a:lvl7pPr marL="3451766" indent="-265520" algn="l" defTabSz="1062083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7pPr>
      <a:lvl8pPr marL="3982808" indent="-265520" algn="l" defTabSz="1062083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8pPr>
      <a:lvl9pPr marL="4513848" indent="-265520" algn="l" defTabSz="1062083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31041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2pPr>
      <a:lvl3pPr marL="1062083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3pPr>
      <a:lvl4pPr marL="1593122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4pPr>
      <a:lvl5pPr marL="2124163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5pPr>
      <a:lvl6pPr marL="2655205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6pPr>
      <a:lvl7pPr marL="3186246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7pPr>
      <a:lvl8pPr marL="3717286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8pPr>
      <a:lvl9pPr marL="4248327" algn="l" defTabSz="1062083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EA6A67F-A4F5-4806-98EE-5BD4955E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54" y="13497"/>
            <a:ext cx="5395279" cy="3596853"/>
          </a:xfrm>
          <a:prstGeom prst="rect">
            <a:avLst/>
          </a:prstGeom>
        </p:spPr>
      </p:pic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41CEF1BE-5EBD-4C37-AFCD-EBEA09CCC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" y="3598966"/>
            <a:ext cx="5395279" cy="3596853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ED529FE-FFEA-4496-8341-36C5A9483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13" y="3604154"/>
            <a:ext cx="5403064" cy="3602042"/>
          </a:xfrm>
          <a:prstGeom prst="rect">
            <a:avLst/>
          </a:prstGeom>
        </p:spPr>
      </p:pic>
      <p:pic>
        <p:nvPicPr>
          <p:cNvPr id="13" name="Imagen 12" descr="Imagen que contiene mapa&#10;&#10;Descripción generada automáticamente">
            <a:extLst>
              <a:ext uri="{FF2B5EF4-FFF2-40B4-BE49-F238E27FC236}">
                <a16:creationId xmlns:a16="http://schemas.microsoft.com/office/drawing/2014/main" id="{D1C2E410-6178-4CFF-B89F-D28ADD401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" y="7201008"/>
            <a:ext cx="5410850" cy="3607233"/>
          </a:xfrm>
          <a:prstGeom prst="rect">
            <a:avLst/>
          </a:prstGeom>
        </p:spPr>
      </p:pic>
      <p:pic>
        <p:nvPicPr>
          <p:cNvPr id="15" name="Imagen 14" descr="Imagen que contiene mapa&#10;&#10;Descripción generada automáticamente">
            <a:extLst>
              <a:ext uri="{FF2B5EF4-FFF2-40B4-BE49-F238E27FC236}">
                <a16:creationId xmlns:a16="http://schemas.microsoft.com/office/drawing/2014/main" id="{2B83A1D8-A6C6-486E-B285-4ADDC3088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10" y="7201008"/>
            <a:ext cx="5410850" cy="3607233"/>
          </a:xfrm>
          <a:prstGeom prst="rect">
            <a:avLst/>
          </a:prstGeom>
        </p:spPr>
      </p:pic>
      <p:pic>
        <p:nvPicPr>
          <p:cNvPr id="17" name="Imagen 1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72A96D5-45D4-4C22-AFBF-BD1F57C33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" y="13496"/>
            <a:ext cx="5395279" cy="359685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62E968C-263A-4ACD-B3C1-00C5A1E55575}"/>
              </a:ext>
            </a:extLst>
          </p:cNvPr>
          <p:cNvSpPr txBox="1"/>
          <p:nvPr/>
        </p:nvSpPr>
        <p:spPr>
          <a:xfrm>
            <a:off x="5715737" y="4098750"/>
            <a:ext cx="653973" cy="37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770" dirty="0"/>
          </a:p>
        </p:txBody>
      </p:sp>
    </p:spTree>
    <p:extLst>
      <p:ext uri="{BB962C8B-B14F-4D97-AF65-F5344CB8AC3E}">
        <p14:creationId xmlns:p14="http://schemas.microsoft.com/office/powerpoint/2010/main" val="13386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2</cp:revision>
  <dcterms:created xsi:type="dcterms:W3CDTF">2019-07-30T03:07:14Z</dcterms:created>
  <dcterms:modified xsi:type="dcterms:W3CDTF">2019-07-30T03:24:18Z</dcterms:modified>
</cp:coreProperties>
</file>