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36794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53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854243"/>
            <a:ext cx="10259616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2741551"/>
            <a:ext cx="10259616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98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4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277901"/>
            <a:ext cx="2949640" cy="442345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277901"/>
            <a:ext cx="8677925" cy="442345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9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0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301301"/>
            <a:ext cx="11798558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3493092"/>
            <a:ext cx="11798558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57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389503"/>
            <a:ext cx="5813782" cy="3311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389503"/>
            <a:ext cx="5813782" cy="3311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9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277901"/>
            <a:ext cx="11798558" cy="100890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279552"/>
            <a:ext cx="5787064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1906640"/>
            <a:ext cx="5787064" cy="28043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279552"/>
            <a:ext cx="5815564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1906640"/>
            <a:ext cx="5815564" cy="28043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90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36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47980"/>
            <a:ext cx="4411991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751541"/>
            <a:ext cx="6925241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565910"/>
            <a:ext cx="4411991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40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47980"/>
            <a:ext cx="4411991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751541"/>
            <a:ext cx="6925241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565910"/>
            <a:ext cx="4411991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8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277901"/>
            <a:ext cx="11798558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389503"/>
            <a:ext cx="11798558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4837889"/>
            <a:ext cx="307788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108A-14BD-4FA8-B076-238FAAA1432B}" type="datetimeFigureOut">
              <a:rPr lang="es-MX" smtClean="0"/>
              <a:t>15/jul.2019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4837889"/>
            <a:ext cx="4616827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4837889"/>
            <a:ext cx="307788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33D8-BF90-43B5-9B0F-4D1F614AE2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74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Imagen que contiene accesorio, collar&#10;&#10;Descripción generada automáticamente">
            <a:extLst>
              <a:ext uri="{FF2B5EF4-FFF2-40B4-BE49-F238E27FC236}">
                <a16:creationId xmlns:a16="http://schemas.microsoft.com/office/drawing/2014/main" id="{E49740EC-2D0B-41BC-B2A8-7F309F6BF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732" r="561" b="887"/>
          <a:stretch/>
        </p:blipFill>
        <p:spPr>
          <a:xfrm>
            <a:off x="67318" y="427256"/>
            <a:ext cx="4383912" cy="43561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C905D33-5E31-4331-937D-7ED073A6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223" y="769749"/>
            <a:ext cx="4573042" cy="367113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6FFDE61-1E45-4585-A78B-1F397B34695C}"/>
              </a:ext>
            </a:extLst>
          </p:cNvPr>
          <p:cNvCxnSpPr>
            <a:cxnSpLocks/>
          </p:cNvCxnSpPr>
          <p:nvPr/>
        </p:nvCxnSpPr>
        <p:spPr>
          <a:xfrm flipV="1">
            <a:off x="1752439" y="4757826"/>
            <a:ext cx="9628964" cy="304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1E1221F-A256-4449-9C2B-8E38B723BC3D}"/>
              </a:ext>
            </a:extLst>
          </p:cNvPr>
          <p:cNvSpPr txBox="1"/>
          <p:nvPr/>
        </p:nvSpPr>
        <p:spPr>
          <a:xfrm>
            <a:off x="1404310" y="4699702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p=0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51C3EE-F937-4E8F-A8B3-EA45CB69FF3D}"/>
              </a:ext>
            </a:extLst>
          </p:cNvPr>
          <p:cNvSpPr txBox="1"/>
          <p:nvPr/>
        </p:nvSpPr>
        <p:spPr>
          <a:xfrm>
            <a:off x="10849162" y="4699701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p=1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1E2C9EB-560C-4C15-A328-050DE247F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882" y="933068"/>
            <a:ext cx="4573042" cy="33535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32143A9-3551-4F52-862F-C93196E88709}"/>
              </a:ext>
            </a:extLst>
          </p:cNvPr>
          <p:cNvSpPr txBox="1"/>
          <p:nvPr/>
        </p:nvSpPr>
        <p:spPr>
          <a:xfrm>
            <a:off x="1404310" y="-64061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A4033B-1759-4B92-A18D-417531EAE713}"/>
              </a:ext>
            </a:extLst>
          </p:cNvPr>
          <p:cNvSpPr txBox="1"/>
          <p:nvPr/>
        </p:nvSpPr>
        <p:spPr>
          <a:xfrm>
            <a:off x="5481259" y="1"/>
            <a:ext cx="2410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Small-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0FE087-E10B-412B-AE7F-C825F42BD61D}"/>
              </a:ext>
            </a:extLst>
          </p:cNvPr>
          <p:cNvSpPr txBox="1"/>
          <p:nvPr/>
        </p:nvSpPr>
        <p:spPr>
          <a:xfrm>
            <a:off x="10422764" y="1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93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9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13</cp:revision>
  <dcterms:created xsi:type="dcterms:W3CDTF">2019-07-16T03:05:13Z</dcterms:created>
  <dcterms:modified xsi:type="dcterms:W3CDTF">2019-07-16T04:45:13Z</dcterms:modified>
</cp:coreProperties>
</file>