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8" r:id="rId2"/>
    <p:sldId id="259" r:id="rId3"/>
  </p:sldIdLst>
  <p:sldSz cx="489585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6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" y="149648"/>
            <a:ext cx="3671888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" y="480272"/>
            <a:ext cx="3671888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03592" y="48683"/>
            <a:ext cx="1055668" cy="7749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590" y="48683"/>
            <a:ext cx="3105805" cy="7749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40" y="227965"/>
            <a:ext cx="4222671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40" y="611928"/>
            <a:ext cx="4222671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90" y="243417"/>
            <a:ext cx="2080736" cy="5801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8524" y="243417"/>
            <a:ext cx="2080736" cy="5801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27" y="48683"/>
            <a:ext cx="4222671" cy="1767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227" y="224155"/>
            <a:ext cx="2071174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227" y="334010"/>
            <a:ext cx="2071174" cy="4912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8524" y="224155"/>
            <a:ext cx="2081374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8524" y="334010"/>
            <a:ext cx="2081374" cy="4912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28" y="60960"/>
            <a:ext cx="157903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374" y="131657"/>
            <a:ext cx="2478524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28" y="274320"/>
            <a:ext cx="157903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28" y="60960"/>
            <a:ext cx="157903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1374" y="131657"/>
            <a:ext cx="2478524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28" y="274320"/>
            <a:ext cx="157903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0" y="48683"/>
            <a:ext cx="4222671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0" y="243417"/>
            <a:ext cx="4222671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590" y="847514"/>
            <a:ext cx="1101566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B7AA-6787-43F8-A951-001652E565F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751" y="847514"/>
            <a:ext cx="165234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57694" y="847514"/>
            <a:ext cx="1101566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35F020-CCB6-4303-B418-AD9C16B0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8" y="114227"/>
            <a:ext cx="4573042" cy="6859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A1BB09-3D1D-464E-A8CF-FCC60199F9D4}"/>
              </a:ext>
            </a:extLst>
          </p:cNvPr>
          <p:cNvSpPr txBox="1"/>
          <p:nvPr/>
        </p:nvSpPr>
        <p:spPr>
          <a:xfrm>
            <a:off x="1509138" y="-44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9BCBAE-6C21-4297-8624-981FFE50F032}"/>
              </a:ext>
            </a:extLst>
          </p:cNvPr>
          <p:cNvSpPr txBox="1"/>
          <p:nvPr/>
        </p:nvSpPr>
        <p:spPr>
          <a:xfrm>
            <a:off x="137358" y="-44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D216B8-06BA-4A06-92A1-7DCB91504AD7}"/>
              </a:ext>
            </a:extLst>
          </p:cNvPr>
          <p:cNvSpPr txBox="1"/>
          <p:nvPr/>
        </p:nvSpPr>
        <p:spPr>
          <a:xfrm>
            <a:off x="4360624" y="327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2555AC-F2C7-4324-82F6-F6297F7C484F}"/>
              </a:ext>
            </a:extLst>
          </p:cNvPr>
          <p:cNvSpPr txBox="1"/>
          <p:nvPr/>
        </p:nvSpPr>
        <p:spPr>
          <a:xfrm>
            <a:off x="3018405" y="32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8663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E4984D-98E8-4817-9B45-90E4A79E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7" y="26685"/>
            <a:ext cx="4573042" cy="8765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A1BB09-3D1D-464E-A8CF-FCC60199F9D4}"/>
              </a:ext>
            </a:extLst>
          </p:cNvPr>
          <p:cNvSpPr txBox="1"/>
          <p:nvPr/>
        </p:nvSpPr>
        <p:spPr>
          <a:xfrm>
            <a:off x="2215578" y="-44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9BCBAE-6C21-4297-8624-981FFE50F032}"/>
              </a:ext>
            </a:extLst>
          </p:cNvPr>
          <p:cNvSpPr txBox="1"/>
          <p:nvPr/>
        </p:nvSpPr>
        <p:spPr>
          <a:xfrm>
            <a:off x="124533" y="-4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2555AC-F2C7-4324-82F6-F6297F7C484F}"/>
              </a:ext>
            </a:extLst>
          </p:cNvPr>
          <p:cNvSpPr txBox="1"/>
          <p:nvPr/>
        </p:nvSpPr>
        <p:spPr>
          <a:xfrm>
            <a:off x="4306622" y="-446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88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7</Words>
  <Application>Microsoft Office PowerPoint</Application>
  <PresentationFormat>Personalizado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8</cp:revision>
  <dcterms:created xsi:type="dcterms:W3CDTF">2019-04-20T02:05:03Z</dcterms:created>
  <dcterms:modified xsi:type="dcterms:W3CDTF">2019-05-31T06:23:08Z</dcterms:modified>
</cp:coreProperties>
</file>