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roxima Nova"/>
      <p:regular r:id="rId15"/>
      <p:bold r:id="rId16"/>
      <p:italic r:id="rId17"/>
      <p:boldItalic r:id="rId18"/>
    </p:embeddedFont>
    <p:embeddedFont>
      <p:font typeface="Montserrat"/>
      <p:regular r:id="rId19"/>
      <p:bold r:id="rId20"/>
      <p:italic r:id="rId21"/>
      <p:boldItalic r:id="rId22"/>
    </p:embeddedFont>
    <p:embeddedFont>
      <p:font typeface="Montserrat Light"/>
      <p:regular r:id="rId23"/>
      <p:bold r:id="rId24"/>
      <p:italic r:id="rId25"/>
      <p:boldItalic r:id="rId26"/>
    </p:embeddedFont>
    <p:embeddedFont>
      <p:font typeface="Montserrat ExtraBold"/>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ontserratLight-bold.fntdata"/><Relationship Id="rId23" Type="http://schemas.openxmlformats.org/officeDocument/2006/relationships/font" Target="fonts/Montserrat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Light-boldItalic.fntdata"/><Relationship Id="rId25" Type="http://schemas.openxmlformats.org/officeDocument/2006/relationships/font" Target="fonts/MontserratLight-italic.fntdata"/><Relationship Id="rId28" Type="http://schemas.openxmlformats.org/officeDocument/2006/relationships/font" Target="fonts/MontserratExtraBold-boldItalic.fntdata"/><Relationship Id="rId27" Type="http://schemas.openxmlformats.org/officeDocument/2006/relationships/font" Target="fonts/MontserratExtraBo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roximaNova-regular.fntdata"/><Relationship Id="rId14" Type="http://schemas.openxmlformats.org/officeDocument/2006/relationships/slide" Target="slides/slide10.xml"/><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Montserrat-regular.fntdata"/><Relationship Id="rId1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53" name="Shape 6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85" name="Shape 6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Shape 10"/>
          <p:cNvGrpSpPr/>
          <p:nvPr/>
        </p:nvGrpSpPr>
        <p:grpSpPr>
          <a:xfrm>
            <a:off x="-6" y="-11"/>
            <a:ext cx="2429759" cy="1609289"/>
            <a:chOff x="608719" y="-11"/>
            <a:chExt cx="2429759" cy="1609289"/>
          </a:xfrm>
        </p:grpSpPr>
        <p:sp>
          <p:nvSpPr>
            <p:cNvPr id="11" name="Shape 11"/>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608719" y="965890"/>
              <a:ext cx="606220"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1822766" y="965890"/>
              <a:ext cx="607856" cy="643388"/>
            </a:xfrm>
            <a:custGeom>
              <a:pathLst>
                <a:path extrusionOk="0" h="20037" w="20427">
                  <a:moveTo>
                    <a:pt x="0" y="1"/>
                  </a:moveTo>
                  <a:lnTo>
                    <a:pt x="0" y="20037"/>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1214909" y="965890"/>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2430592" y="322534"/>
              <a:ext cx="607886" cy="643388"/>
            </a:xfrm>
            <a:custGeom>
              <a:pathLst>
                <a:path extrusionOk="0" h="20037" w="20428">
                  <a:moveTo>
                    <a:pt x="20427" y="1"/>
                  </a:moveTo>
                  <a:lnTo>
                    <a:pt x="1" y="9991"/>
                  </a:lnTo>
                  <a:lnTo>
                    <a:pt x="20427" y="20037"/>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1214909" y="-11"/>
              <a:ext cx="607886" cy="322577"/>
            </a:xfrm>
            <a:custGeom>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 name="Shape 23"/>
          <p:cNvSpPr txBox="1"/>
          <p:nvPr>
            <p:ph type="ctrTitle"/>
          </p:nvPr>
        </p:nvSpPr>
        <p:spPr>
          <a:xfrm>
            <a:off x="685800" y="1991825"/>
            <a:ext cx="5265000" cy="1159800"/>
          </a:xfrm>
          <a:prstGeom prst="rect">
            <a:avLst/>
          </a:prstGeom>
        </p:spPr>
        <p:txBody>
          <a:bodyPr anchorCtr="0" anchor="ctr" bIns="91425" lIns="91425" spcFirstLastPara="1" rIns="91425" wrap="square" tIns="91425"/>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p:txBody>
      </p:sp>
      <p:grpSp>
        <p:nvGrpSpPr>
          <p:cNvPr id="24" name="Shape 24"/>
          <p:cNvGrpSpPr/>
          <p:nvPr/>
        </p:nvGrpSpPr>
        <p:grpSpPr>
          <a:xfrm>
            <a:off x="4894945" y="-11"/>
            <a:ext cx="4252453" cy="5146816"/>
            <a:chOff x="4894945" y="-11"/>
            <a:chExt cx="4252453" cy="5146816"/>
          </a:xfrm>
        </p:grpSpPr>
        <p:sp>
          <p:nvSpPr>
            <p:cNvPr id="25" name="Shape 25"/>
            <p:cNvSpPr/>
            <p:nvPr/>
          </p:nvSpPr>
          <p:spPr>
            <a:xfrm>
              <a:off x="6108962" y="4182670"/>
              <a:ext cx="607886" cy="643356"/>
            </a:xfrm>
            <a:custGeom>
              <a:pathLst>
                <a:path extrusionOk="0" h="20036"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6716818" y="3860093"/>
              <a:ext cx="607856" cy="643388"/>
            </a:xfrm>
            <a:custGeom>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7324645" y="3539314"/>
              <a:ext cx="607886" cy="643388"/>
            </a:xfrm>
            <a:custGeom>
              <a:pathLst>
                <a:path extrusionOk="0" h="20037" w="20428">
                  <a:moveTo>
                    <a:pt x="1" y="0"/>
                  </a:moveTo>
                  <a:lnTo>
                    <a:pt x="1" y="20036"/>
                  </a:lnTo>
                  <a:lnTo>
                    <a:pt x="20427" y="9990"/>
                  </a:lnTo>
                  <a:lnTo>
                    <a:pt x="1"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324645" y="4182670"/>
              <a:ext cx="607886" cy="643356"/>
            </a:xfrm>
            <a:custGeom>
              <a:pathLst>
                <a:path extrusionOk="0" h="20036" w="20428">
                  <a:moveTo>
                    <a:pt x="1" y="0"/>
                  </a:moveTo>
                  <a:lnTo>
                    <a:pt x="1" y="20036"/>
                  </a:lnTo>
                  <a:lnTo>
                    <a:pt x="20427" y="9990"/>
                  </a:lnTo>
                  <a:lnTo>
                    <a:pt x="1"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7932502" y="643313"/>
              <a:ext cx="606220" cy="643388"/>
            </a:xfrm>
            <a:custGeom>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a:off x="8538692" y="322534"/>
              <a:ext cx="607856" cy="643388"/>
            </a:xfrm>
            <a:custGeom>
              <a:pathLst>
                <a:path extrusionOk="0" h="20037" w="20427">
                  <a:moveTo>
                    <a:pt x="0" y="1"/>
                  </a:moveTo>
                  <a:lnTo>
                    <a:pt x="0" y="20037"/>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a:off x="7932502" y="1286669"/>
              <a:ext cx="606220" cy="643388"/>
            </a:xfrm>
            <a:custGeom>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932502" y="3216737"/>
              <a:ext cx="606220" cy="643388"/>
            </a:xfrm>
            <a:custGeom>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8538692" y="3539314"/>
              <a:ext cx="607856" cy="643388"/>
            </a:xfrm>
            <a:custGeom>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6108962" y="-11"/>
              <a:ext cx="607886" cy="322577"/>
            </a:xfrm>
            <a:custGeom>
              <a:pathLst>
                <a:path extrusionOk="0" h="10046" w="20428">
                  <a:moveTo>
                    <a:pt x="1" y="0"/>
                  </a:moveTo>
                  <a:lnTo>
                    <a:pt x="1" y="1004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a:off x="6716818" y="-11"/>
              <a:ext cx="607856" cy="643356"/>
            </a:xfrm>
            <a:custGeom>
              <a:pathLst>
                <a:path extrusionOk="0" h="20036" w="20427">
                  <a:moveTo>
                    <a:pt x="0" y="0"/>
                  </a:moveTo>
                  <a:lnTo>
                    <a:pt x="0" y="20036"/>
                  </a:lnTo>
                  <a:lnTo>
                    <a:pt x="20427"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a:off x="7324645" y="-11"/>
              <a:ext cx="607886" cy="322577"/>
            </a:xfrm>
            <a:custGeom>
              <a:pathLst>
                <a:path extrusionOk="0" h="10046" w="20428">
                  <a:moveTo>
                    <a:pt x="1" y="0"/>
                  </a:moveTo>
                  <a:lnTo>
                    <a:pt x="1"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a:off x="7932502" y="-11"/>
              <a:ext cx="606220" cy="643356"/>
            </a:xfrm>
            <a:custGeom>
              <a:pathLst>
                <a:path extrusionOk="0" h="20036" w="20372">
                  <a:moveTo>
                    <a:pt x="0" y="0"/>
                  </a:moveTo>
                  <a:lnTo>
                    <a:pt x="0" y="20036"/>
                  </a:lnTo>
                  <a:lnTo>
                    <a:pt x="20371" y="10046"/>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a:off x="8538692" y="-11"/>
              <a:ext cx="607856" cy="322577"/>
            </a:xfrm>
            <a:custGeom>
              <a:pathLst>
                <a:path extrusionOk="0" h="10046" w="20427">
                  <a:moveTo>
                    <a:pt x="0" y="0"/>
                  </a:moveTo>
                  <a:lnTo>
                    <a:pt x="0" y="1004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a:off x="4894945" y="3860093"/>
              <a:ext cx="607856" cy="643388"/>
            </a:xfrm>
            <a:custGeom>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a:off x="6108962" y="3860093"/>
              <a:ext cx="607886" cy="643388"/>
            </a:xfrm>
            <a:custGeom>
              <a:pathLst>
                <a:path extrusionOk="0" h="20037"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5502772" y="4182670"/>
              <a:ext cx="606220" cy="643356"/>
            </a:xfrm>
            <a:custGeom>
              <a:pathLst>
                <a:path extrusionOk="0" h="20036" w="20372">
                  <a:moveTo>
                    <a:pt x="20372" y="0"/>
                  </a:moveTo>
                  <a:lnTo>
                    <a:pt x="1" y="9990"/>
                  </a:lnTo>
                  <a:lnTo>
                    <a:pt x="20372" y="20036"/>
                  </a:lnTo>
                  <a:lnTo>
                    <a:pt x="20372"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7324645" y="3216737"/>
              <a:ext cx="607886" cy="643388"/>
            </a:xfrm>
            <a:custGeom>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a:off x="6716818" y="3539314"/>
              <a:ext cx="607856" cy="643388"/>
            </a:xfrm>
            <a:custGeom>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6716818" y="4182670"/>
              <a:ext cx="607856" cy="643356"/>
            </a:xfrm>
            <a:custGeom>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932502" y="322534"/>
              <a:ext cx="606220" cy="643388"/>
            </a:xfrm>
            <a:custGeom>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7932502" y="965890"/>
              <a:ext cx="606220" cy="643388"/>
            </a:xfrm>
            <a:custGeom>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a:off x="7932502" y="2895958"/>
              <a:ext cx="606220" cy="643388"/>
            </a:xfrm>
            <a:custGeom>
              <a:pathLst>
                <a:path extrusionOk="0" h="20037" w="20372">
                  <a:moveTo>
                    <a:pt x="20371" y="0"/>
                  </a:moveTo>
                  <a:lnTo>
                    <a:pt x="0" y="9990"/>
                  </a:lnTo>
                  <a:lnTo>
                    <a:pt x="20371" y="20036"/>
                  </a:lnTo>
                  <a:lnTo>
                    <a:pt x="2037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p:nvPr/>
          </p:nvSpPr>
          <p:spPr>
            <a:xfrm>
              <a:off x="7932492" y="3538418"/>
              <a:ext cx="607856" cy="643388"/>
            </a:xfrm>
            <a:custGeom>
              <a:pathLst>
                <a:path extrusionOk="0" h="20037" w="20427">
                  <a:moveTo>
                    <a:pt x="20427" y="0"/>
                  </a:moveTo>
                  <a:lnTo>
                    <a:pt x="0"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a:off x="6108962" y="-11"/>
              <a:ext cx="607886" cy="643356"/>
            </a:xfrm>
            <a:custGeom>
              <a:pathLst>
                <a:path extrusionOk="0" h="20036" w="20428">
                  <a:moveTo>
                    <a:pt x="20427" y="0"/>
                  </a:moveTo>
                  <a:lnTo>
                    <a:pt x="1"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p:nvPr/>
          </p:nvSpPr>
          <p:spPr>
            <a:xfrm>
              <a:off x="6716818"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6716818" y="4825993"/>
              <a:ext cx="607856" cy="320811"/>
            </a:xfrm>
            <a:custGeom>
              <a:pathLst>
                <a:path extrusionOk="0" h="9991" w="20427">
                  <a:moveTo>
                    <a:pt x="20427" y="1"/>
                  </a:moveTo>
                  <a:lnTo>
                    <a:pt x="0" y="9991"/>
                  </a:lnTo>
                  <a:lnTo>
                    <a:pt x="20427" y="9991"/>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7324645" y="4503448"/>
              <a:ext cx="607886" cy="643356"/>
            </a:xfrm>
            <a:custGeom>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a:off x="8538692" y="-11"/>
              <a:ext cx="607856" cy="643356"/>
            </a:xfrm>
            <a:custGeom>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a:off x="8538692" y="4503448"/>
              <a:ext cx="607856" cy="643356"/>
            </a:xfrm>
            <a:custGeom>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a:off x="7324658" y="322534"/>
              <a:ext cx="607886" cy="643388"/>
            </a:xfrm>
            <a:custGeom>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7324658" y="965890"/>
              <a:ext cx="607886" cy="643388"/>
            </a:xfrm>
            <a:custGeom>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6716831" y="322534"/>
              <a:ext cx="607856" cy="643388"/>
            </a:xfrm>
            <a:custGeom>
              <a:pathLst>
                <a:path extrusionOk="0" h="20037" w="20427">
                  <a:moveTo>
                    <a:pt x="20427" y="1"/>
                  </a:moveTo>
                  <a:lnTo>
                    <a:pt x="0" y="9991"/>
                  </a:lnTo>
                  <a:lnTo>
                    <a:pt x="20427" y="20037"/>
                  </a:lnTo>
                  <a:lnTo>
                    <a:pt x="20427"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6716831" y="965890"/>
              <a:ext cx="607856" cy="643388"/>
            </a:xfrm>
            <a:custGeom>
              <a:pathLst>
                <a:path extrusionOk="0" h="20037" w="20427">
                  <a:moveTo>
                    <a:pt x="20427" y="1"/>
                  </a:moveTo>
                  <a:lnTo>
                    <a:pt x="0" y="9991"/>
                  </a:lnTo>
                  <a:lnTo>
                    <a:pt x="20427" y="20037"/>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7324658" y="1286669"/>
              <a:ext cx="607886" cy="643388"/>
            </a:xfrm>
            <a:custGeom>
              <a:pathLst>
                <a:path extrusionOk="0" h="20037" w="20428">
                  <a:moveTo>
                    <a:pt x="20427" y="1"/>
                  </a:moveTo>
                  <a:lnTo>
                    <a:pt x="1" y="10047"/>
                  </a:lnTo>
                  <a:lnTo>
                    <a:pt x="20427" y="20037"/>
                  </a:lnTo>
                  <a:lnTo>
                    <a:pt x="20427"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a:off x="7324658" y="-11"/>
              <a:ext cx="607886" cy="643356"/>
            </a:xfrm>
            <a:custGeom>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8538692" y="4825993"/>
              <a:ext cx="607856" cy="320811"/>
            </a:xfrm>
            <a:custGeom>
              <a:pathLst>
                <a:path extrusionOk="0" h="9991" w="20427">
                  <a:moveTo>
                    <a:pt x="0" y="1"/>
                  </a:moveTo>
                  <a:lnTo>
                    <a:pt x="0" y="9991"/>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a:off x="6109812" y="2252602"/>
              <a:ext cx="607886" cy="643388"/>
            </a:xfrm>
            <a:custGeom>
              <a:pathLst>
                <a:path extrusionOk="0" h="20037" w="20428">
                  <a:moveTo>
                    <a:pt x="1" y="0"/>
                  </a:moveTo>
                  <a:lnTo>
                    <a:pt x="1" y="20036"/>
                  </a:lnTo>
                  <a:lnTo>
                    <a:pt x="20427" y="9991"/>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a:off x="6109812" y="3539314"/>
              <a:ext cx="607886" cy="643388"/>
            </a:xfrm>
            <a:custGeom>
              <a:pathLst>
                <a:path extrusionOk="0" h="20037"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a:off x="6717668" y="1286669"/>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a:off x="6717668" y="1930025"/>
              <a:ext cx="607856" cy="643388"/>
            </a:xfrm>
            <a:custGeom>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17668" y="2573381"/>
              <a:ext cx="607856" cy="643388"/>
            </a:xfrm>
            <a:custGeom>
              <a:pathLst>
                <a:path extrusionOk="0" h="20037" w="20427">
                  <a:moveTo>
                    <a:pt x="0" y="1"/>
                  </a:moveTo>
                  <a:lnTo>
                    <a:pt x="0" y="20036"/>
                  </a:lnTo>
                  <a:lnTo>
                    <a:pt x="20427" y="10046"/>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7325495" y="2252602"/>
              <a:ext cx="607886" cy="643388"/>
            </a:xfrm>
            <a:custGeom>
              <a:pathLst>
                <a:path extrusionOk="0" h="20037" w="20428">
                  <a:moveTo>
                    <a:pt x="1" y="0"/>
                  </a:moveTo>
                  <a:lnTo>
                    <a:pt x="1" y="20036"/>
                  </a:lnTo>
                  <a:lnTo>
                    <a:pt x="20427" y="9991"/>
                  </a:lnTo>
                  <a:lnTo>
                    <a:pt x="1"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a:off x="6717668" y="3216737"/>
              <a:ext cx="607856" cy="643388"/>
            </a:xfrm>
            <a:custGeom>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25495" y="2895958"/>
              <a:ext cx="607886" cy="643388"/>
            </a:xfrm>
            <a:custGeom>
              <a:pathLst>
                <a:path extrusionOk="0" h="20037" w="20428">
                  <a:moveTo>
                    <a:pt x="1" y="0"/>
                  </a:moveTo>
                  <a:lnTo>
                    <a:pt x="1" y="20036"/>
                  </a:lnTo>
                  <a:lnTo>
                    <a:pt x="20427" y="9990"/>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933352" y="1930025"/>
              <a:ext cx="606220" cy="643388"/>
            </a:xfrm>
            <a:custGeom>
              <a:pathLst>
                <a:path extrusionOk="0" h="20037" w="20372">
                  <a:moveTo>
                    <a:pt x="0" y="1"/>
                  </a:moveTo>
                  <a:lnTo>
                    <a:pt x="0" y="20037"/>
                  </a:lnTo>
                  <a:lnTo>
                    <a:pt x="20371" y="10046"/>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7933352" y="2573381"/>
              <a:ext cx="606220" cy="643388"/>
            </a:xfrm>
            <a:custGeom>
              <a:pathLst>
                <a:path extrusionOk="0" h="20037" w="20372">
                  <a:moveTo>
                    <a:pt x="0" y="1"/>
                  </a:moveTo>
                  <a:lnTo>
                    <a:pt x="0" y="20036"/>
                  </a:lnTo>
                  <a:lnTo>
                    <a:pt x="20371" y="10046"/>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8539542" y="1608802"/>
              <a:ext cx="607856" cy="643388"/>
            </a:xfrm>
            <a:custGeom>
              <a:pathLst>
                <a:path extrusionOk="0" h="20037" w="20427">
                  <a:moveTo>
                    <a:pt x="0" y="0"/>
                  </a:moveTo>
                  <a:lnTo>
                    <a:pt x="0" y="20036"/>
                  </a:lnTo>
                  <a:lnTo>
                    <a:pt x="20427" y="9991"/>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6109812" y="1286669"/>
              <a:ext cx="607886" cy="643388"/>
            </a:xfrm>
            <a:custGeom>
              <a:pathLst>
                <a:path extrusionOk="0" h="20037" w="20428">
                  <a:moveTo>
                    <a:pt x="20427" y="1"/>
                  </a:moveTo>
                  <a:lnTo>
                    <a:pt x="1" y="10047"/>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6109812" y="3216737"/>
              <a:ext cx="607886" cy="643388"/>
            </a:xfrm>
            <a:custGeom>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6717668" y="1609246"/>
              <a:ext cx="607856" cy="643388"/>
            </a:xfrm>
            <a:custGeom>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7325495" y="1930025"/>
              <a:ext cx="607886" cy="643388"/>
            </a:xfrm>
            <a:custGeom>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a:off x="6717668" y="2252602"/>
              <a:ext cx="607856" cy="643388"/>
            </a:xfrm>
            <a:custGeom>
              <a:pathLst>
                <a:path extrusionOk="0" h="20037" w="20427">
                  <a:moveTo>
                    <a:pt x="20427" y="0"/>
                  </a:moveTo>
                  <a:lnTo>
                    <a:pt x="0" y="9991"/>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7325495" y="2573381"/>
              <a:ext cx="607886" cy="643388"/>
            </a:xfrm>
            <a:custGeom>
              <a:pathLst>
                <a:path extrusionOk="0" h="20037" w="20428">
                  <a:moveTo>
                    <a:pt x="20427" y="1"/>
                  </a:moveTo>
                  <a:lnTo>
                    <a:pt x="1" y="10046"/>
                  </a:lnTo>
                  <a:lnTo>
                    <a:pt x="20427" y="20036"/>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9" name="Shape 79"/>
          <p:cNvGrpSpPr/>
          <p:nvPr/>
        </p:nvGrpSpPr>
        <p:grpSpPr>
          <a:xfrm flipH="1">
            <a:off x="-7" y="3860093"/>
            <a:ext cx="2429755" cy="1286712"/>
            <a:chOff x="6714243" y="3860093"/>
            <a:chExt cx="2429755" cy="1286712"/>
          </a:xfrm>
        </p:grpSpPr>
        <p:sp>
          <p:nvSpPr>
            <p:cNvPr id="80" name="Shape 80"/>
            <p:cNvSpPr/>
            <p:nvPr/>
          </p:nvSpPr>
          <p:spPr>
            <a:xfrm>
              <a:off x="7929952" y="3860093"/>
              <a:ext cx="606220" cy="643388"/>
            </a:xfrm>
            <a:custGeom>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36142" y="4182670"/>
              <a:ext cx="607856" cy="643356"/>
            </a:xfrm>
            <a:custGeom>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7322095" y="4825993"/>
              <a:ext cx="607886" cy="320811"/>
            </a:xfrm>
            <a:custGeom>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7929952" y="4503448"/>
              <a:ext cx="606220" cy="643356"/>
            </a:xfrm>
            <a:custGeom>
              <a:pathLst>
                <a:path extrusionOk="0" h="20036" w="20372">
                  <a:moveTo>
                    <a:pt x="0" y="0"/>
                  </a:moveTo>
                  <a:lnTo>
                    <a:pt x="0" y="20036"/>
                  </a:lnTo>
                  <a:lnTo>
                    <a:pt x="20371" y="10046"/>
                  </a:lnTo>
                  <a:lnTo>
                    <a:pt x="0"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8536142" y="4825993"/>
              <a:ext cx="607856" cy="320811"/>
            </a:xfrm>
            <a:custGeom>
              <a:pathLst>
                <a:path extrusionOk="0" h="9991" w="20427">
                  <a:moveTo>
                    <a:pt x="0" y="1"/>
                  </a:moveTo>
                  <a:lnTo>
                    <a:pt x="0" y="9991"/>
                  </a:lnTo>
                  <a:lnTo>
                    <a:pt x="20427" y="9991"/>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7322095" y="3860093"/>
              <a:ext cx="607886" cy="643388"/>
            </a:xfrm>
            <a:custGeom>
              <a:pathLst>
                <a:path extrusionOk="0" h="20037" w="20428">
                  <a:moveTo>
                    <a:pt x="20427" y="0"/>
                  </a:moveTo>
                  <a:lnTo>
                    <a:pt x="1"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8536142" y="3860093"/>
              <a:ext cx="607856" cy="643388"/>
            </a:xfrm>
            <a:custGeom>
              <a:pathLst>
                <a:path extrusionOk="0" h="20037" w="20427">
                  <a:moveTo>
                    <a:pt x="20427" y="0"/>
                  </a:moveTo>
                  <a:lnTo>
                    <a:pt x="0"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929952" y="4182670"/>
              <a:ext cx="606220" cy="643356"/>
            </a:xfrm>
            <a:custGeom>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7322095" y="4503448"/>
              <a:ext cx="607886" cy="643356"/>
            </a:xfrm>
            <a:custGeom>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a:off x="7929952" y="4825993"/>
              <a:ext cx="606220" cy="320811"/>
            </a:xfrm>
            <a:custGeom>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a:off x="8536142" y="4503448"/>
              <a:ext cx="607856" cy="643356"/>
            </a:xfrm>
            <a:custGeom>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6714243" y="4825993"/>
              <a:ext cx="607856" cy="320811"/>
            </a:xfrm>
            <a:custGeom>
              <a:pathLst>
                <a:path extrusionOk="0" h="9991" w="20427">
                  <a:moveTo>
                    <a:pt x="20427" y="1"/>
                  </a:moveTo>
                  <a:lnTo>
                    <a:pt x="0" y="9991"/>
                  </a:lnTo>
                  <a:lnTo>
                    <a:pt x="20427" y="9991"/>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5" name="Shape 495"/>
        <p:cNvGrpSpPr/>
        <p:nvPr/>
      </p:nvGrpSpPr>
      <p:grpSpPr>
        <a:xfrm>
          <a:off x="0" y="0"/>
          <a:ext cx="0" cy="0"/>
          <a:chOff x="0" y="0"/>
          <a:chExt cx="0" cy="0"/>
        </a:xfrm>
      </p:grpSpPr>
      <p:grpSp>
        <p:nvGrpSpPr>
          <p:cNvPr id="496" name="Shape 496"/>
          <p:cNvGrpSpPr/>
          <p:nvPr/>
        </p:nvGrpSpPr>
        <p:grpSpPr>
          <a:xfrm>
            <a:off x="6714243" y="3860093"/>
            <a:ext cx="2429755" cy="1286712"/>
            <a:chOff x="6714243" y="3860093"/>
            <a:chExt cx="2429755" cy="1286712"/>
          </a:xfrm>
        </p:grpSpPr>
        <p:sp>
          <p:nvSpPr>
            <p:cNvPr id="497" name="Shape 497"/>
            <p:cNvSpPr/>
            <p:nvPr/>
          </p:nvSpPr>
          <p:spPr>
            <a:xfrm>
              <a:off x="7929952" y="3860093"/>
              <a:ext cx="606220" cy="643388"/>
            </a:xfrm>
            <a:custGeom>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8" name="Shape 498"/>
            <p:cNvSpPr/>
            <p:nvPr/>
          </p:nvSpPr>
          <p:spPr>
            <a:xfrm>
              <a:off x="8536142" y="4182670"/>
              <a:ext cx="607856" cy="643356"/>
            </a:xfrm>
            <a:custGeom>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9" name="Shape 499"/>
            <p:cNvSpPr/>
            <p:nvPr/>
          </p:nvSpPr>
          <p:spPr>
            <a:xfrm>
              <a:off x="7322095" y="4825993"/>
              <a:ext cx="607886" cy="320811"/>
            </a:xfrm>
            <a:custGeom>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0" name="Shape 500"/>
            <p:cNvSpPr/>
            <p:nvPr/>
          </p:nvSpPr>
          <p:spPr>
            <a:xfrm>
              <a:off x="7929952" y="4503448"/>
              <a:ext cx="606220" cy="643356"/>
            </a:xfrm>
            <a:custGeom>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1" name="Shape 501"/>
            <p:cNvSpPr/>
            <p:nvPr/>
          </p:nvSpPr>
          <p:spPr>
            <a:xfrm>
              <a:off x="8536142" y="4825993"/>
              <a:ext cx="607856" cy="320811"/>
            </a:xfrm>
            <a:custGeom>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2" name="Shape 502"/>
            <p:cNvSpPr/>
            <p:nvPr/>
          </p:nvSpPr>
          <p:spPr>
            <a:xfrm>
              <a:off x="7322095" y="3860093"/>
              <a:ext cx="607886" cy="643388"/>
            </a:xfrm>
            <a:custGeom>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3" name="Shape 503"/>
            <p:cNvSpPr/>
            <p:nvPr/>
          </p:nvSpPr>
          <p:spPr>
            <a:xfrm>
              <a:off x="8536142" y="3860093"/>
              <a:ext cx="607856" cy="643388"/>
            </a:xfrm>
            <a:custGeom>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 name="Shape 504"/>
            <p:cNvSpPr/>
            <p:nvPr/>
          </p:nvSpPr>
          <p:spPr>
            <a:xfrm>
              <a:off x="7929952" y="4182670"/>
              <a:ext cx="606220" cy="643356"/>
            </a:xfrm>
            <a:custGeom>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5" name="Shape 505"/>
            <p:cNvSpPr/>
            <p:nvPr/>
          </p:nvSpPr>
          <p:spPr>
            <a:xfrm>
              <a:off x="7322095" y="4503448"/>
              <a:ext cx="607886" cy="643356"/>
            </a:xfrm>
            <a:custGeom>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Shape 506"/>
            <p:cNvSpPr/>
            <p:nvPr/>
          </p:nvSpPr>
          <p:spPr>
            <a:xfrm>
              <a:off x="7929952" y="4825993"/>
              <a:ext cx="606220" cy="320811"/>
            </a:xfrm>
            <a:custGeom>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Shape 507"/>
            <p:cNvSpPr/>
            <p:nvPr/>
          </p:nvSpPr>
          <p:spPr>
            <a:xfrm>
              <a:off x="8536142" y="4503448"/>
              <a:ext cx="607856" cy="643356"/>
            </a:xfrm>
            <a:custGeom>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8" name="Shape 508"/>
            <p:cNvSpPr/>
            <p:nvPr/>
          </p:nvSpPr>
          <p:spPr>
            <a:xfrm>
              <a:off x="6714243"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09" name="Shape 509"/>
          <p:cNvGrpSpPr/>
          <p:nvPr/>
        </p:nvGrpSpPr>
        <p:grpSpPr>
          <a:xfrm>
            <a:off x="892" y="-11"/>
            <a:ext cx="3037586" cy="2252645"/>
            <a:chOff x="892" y="-11"/>
            <a:chExt cx="3037586" cy="2252645"/>
          </a:xfrm>
        </p:grpSpPr>
        <p:sp>
          <p:nvSpPr>
            <p:cNvPr id="510" name="Shape 510"/>
            <p:cNvSpPr/>
            <p:nvPr/>
          </p:nvSpPr>
          <p:spPr>
            <a:xfrm>
              <a:off x="892" y="643313"/>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1" name="Shape 511"/>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2" name="Shape 512"/>
            <p:cNvSpPr/>
            <p:nvPr/>
          </p:nvSpPr>
          <p:spPr>
            <a:xfrm>
              <a:off x="608719" y="965890"/>
              <a:ext cx="606220"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Shape 513"/>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4" name="Shape 514"/>
            <p:cNvSpPr/>
            <p:nvPr/>
          </p:nvSpPr>
          <p:spPr>
            <a:xfrm>
              <a:off x="1214909" y="1286669"/>
              <a:ext cx="607886" cy="643388"/>
            </a:xfrm>
            <a:custGeom>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Shape 515"/>
            <p:cNvSpPr/>
            <p:nvPr/>
          </p:nvSpPr>
          <p:spPr>
            <a:xfrm>
              <a:off x="1822766" y="965890"/>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Shape 516"/>
            <p:cNvSpPr/>
            <p:nvPr/>
          </p:nvSpPr>
          <p:spPr>
            <a:xfrm>
              <a:off x="892" y="-11"/>
              <a:ext cx="607856" cy="643356"/>
            </a:xfrm>
            <a:custGeom>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nvSpPr>
          <p:spPr>
            <a:xfrm>
              <a:off x="608719" y="-11"/>
              <a:ext cx="606220"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8" name="Shape 518"/>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 name="Shape 519"/>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 name="Shape 520"/>
            <p:cNvSpPr/>
            <p:nvPr/>
          </p:nvSpPr>
          <p:spPr>
            <a:xfrm>
              <a:off x="2430592" y="-11"/>
              <a:ext cx="607886" cy="643356"/>
            </a:xfrm>
            <a:custGeom>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p:nvPr/>
          </p:nvSpPr>
          <p:spPr>
            <a:xfrm>
              <a:off x="892" y="322534"/>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Shape 522"/>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3" name="Shape 523"/>
            <p:cNvSpPr/>
            <p:nvPr/>
          </p:nvSpPr>
          <p:spPr>
            <a:xfrm>
              <a:off x="892" y="965890"/>
              <a:ext cx="607856"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4" name="Shape 524"/>
            <p:cNvSpPr/>
            <p:nvPr/>
          </p:nvSpPr>
          <p:spPr>
            <a:xfrm>
              <a:off x="608719" y="1286669"/>
              <a:ext cx="606220"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Shape 525"/>
            <p:cNvSpPr/>
            <p:nvPr/>
          </p:nvSpPr>
          <p:spPr>
            <a:xfrm>
              <a:off x="892" y="1609246"/>
              <a:ext cx="607856" cy="643388"/>
            </a:xfrm>
            <a:custGeom>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6" name="Shape 526"/>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7" name="Shape 527"/>
            <p:cNvSpPr/>
            <p:nvPr/>
          </p:nvSpPr>
          <p:spPr>
            <a:xfrm>
              <a:off x="1214909" y="965890"/>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8" name="Shape 528"/>
            <p:cNvSpPr/>
            <p:nvPr/>
          </p:nvSpPr>
          <p:spPr>
            <a:xfrm>
              <a:off x="1214909" y="1609246"/>
              <a:ext cx="607886" cy="643388"/>
            </a:xfrm>
            <a:custGeom>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9" name="Shape 529"/>
            <p:cNvSpPr/>
            <p:nvPr/>
          </p:nvSpPr>
          <p:spPr>
            <a:xfrm>
              <a:off x="2430592" y="322534"/>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0" name="Shape 530"/>
            <p:cNvSpPr/>
            <p:nvPr/>
          </p:nvSpPr>
          <p:spPr>
            <a:xfrm>
              <a:off x="892"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1" name="Shape 531"/>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2" name="Shape 532"/>
            <p:cNvSpPr/>
            <p:nvPr/>
          </p:nvSpPr>
          <p:spPr>
            <a:xfrm>
              <a:off x="1214909" y="-11"/>
              <a:ext cx="607886"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33" name="Shape 5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lateral pattern">
  <p:cSld name="BLANK_2">
    <p:spTree>
      <p:nvGrpSpPr>
        <p:cNvPr id="534" name="Shape 534"/>
        <p:cNvGrpSpPr/>
        <p:nvPr/>
      </p:nvGrpSpPr>
      <p:grpSpPr>
        <a:xfrm>
          <a:off x="0" y="0"/>
          <a:ext cx="0" cy="0"/>
          <a:chOff x="0" y="0"/>
          <a:chExt cx="0" cy="0"/>
        </a:xfrm>
      </p:grpSpPr>
      <p:grpSp>
        <p:nvGrpSpPr>
          <p:cNvPr id="535" name="Shape 535"/>
          <p:cNvGrpSpPr/>
          <p:nvPr/>
        </p:nvGrpSpPr>
        <p:grpSpPr>
          <a:xfrm>
            <a:off x="6109812" y="-11"/>
            <a:ext cx="3037586" cy="5146816"/>
            <a:chOff x="6109812" y="-11"/>
            <a:chExt cx="3037586" cy="5146816"/>
          </a:xfrm>
        </p:grpSpPr>
        <p:sp>
          <p:nvSpPr>
            <p:cNvPr id="536" name="Shape 536"/>
            <p:cNvSpPr/>
            <p:nvPr/>
          </p:nvSpPr>
          <p:spPr>
            <a:xfrm>
              <a:off x="7324645" y="3539314"/>
              <a:ext cx="607886" cy="643388"/>
            </a:xfrm>
            <a:custGeom>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Shape 537"/>
            <p:cNvSpPr/>
            <p:nvPr/>
          </p:nvSpPr>
          <p:spPr>
            <a:xfrm>
              <a:off x="7324645" y="4182670"/>
              <a:ext cx="607886" cy="643356"/>
            </a:xfrm>
            <a:custGeom>
              <a:pathLst>
                <a:path extrusionOk="0" h="20036" w="20428">
                  <a:moveTo>
                    <a:pt x="1" y="0"/>
                  </a:moveTo>
                  <a:lnTo>
                    <a:pt x="1" y="20036"/>
                  </a:lnTo>
                  <a:lnTo>
                    <a:pt x="20427" y="9990"/>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8" name="Shape 538"/>
            <p:cNvSpPr/>
            <p:nvPr/>
          </p:nvSpPr>
          <p:spPr>
            <a:xfrm>
              <a:off x="7932502" y="643313"/>
              <a:ext cx="606220" cy="643388"/>
            </a:xfrm>
            <a:custGeom>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9" name="Shape 539"/>
            <p:cNvSpPr/>
            <p:nvPr/>
          </p:nvSpPr>
          <p:spPr>
            <a:xfrm>
              <a:off x="8538692" y="322534"/>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 name="Shape 540"/>
            <p:cNvSpPr/>
            <p:nvPr/>
          </p:nvSpPr>
          <p:spPr>
            <a:xfrm>
              <a:off x="7932502" y="1286669"/>
              <a:ext cx="606220" cy="643388"/>
            </a:xfrm>
            <a:custGeom>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Shape 541"/>
            <p:cNvSpPr/>
            <p:nvPr/>
          </p:nvSpPr>
          <p:spPr>
            <a:xfrm>
              <a:off x="7932502" y="3216737"/>
              <a:ext cx="606220" cy="643388"/>
            </a:xfrm>
            <a:custGeom>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p:nvPr/>
          </p:nvSpPr>
          <p:spPr>
            <a:xfrm>
              <a:off x="8538692" y="3539314"/>
              <a:ext cx="607856" cy="643388"/>
            </a:xfrm>
            <a:custGeom>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3" name="Shape 543"/>
            <p:cNvSpPr/>
            <p:nvPr/>
          </p:nvSpPr>
          <p:spPr>
            <a:xfrm>
              <a:off x="7932502" y="-11"/>
              <a:ext cx="606220" cy="643356"/>
            </a:xfrm>
            <a:custGeom>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Shape 544"/>
            <p:cNvSpPr/>
            <p:nvPr/>
          </p:nvSpPr>
          <p:spPr>
            <a:xfrm>
              <a:off x="8538692" y="-11"/>
              <a:ext cx="607856" cy="322577"/>
            </a:xfrm>
            <a:custGeom>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5" name="Shape 545"/>
            <p:cNvSpPr/>
            <p:nvPr/>
          </p:nvSpPr>
          <p:spPr>
            <a:xfrm>
              <a:off x="7324645" y="3216737"/>
              <a:ext cx="607886" cy="643388"/>
            </a:xfrm>
            <a:custGeom>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6" name="Shape 546"/>
            <p:cNvSpPr/>
            <p:nvPr/>
          </p:nvSpPr>
          <p:spPr>
            <a:xfrm>
              <a:off x="6716818" y="3539314"/>
              <a:ext cx="607856" cy="643388"/>
            </a:xfrm>
            <a:custGeom>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Shape 547"/>
            <p:cNvSpPr/>
            <p:nvPr/>
          </p:nvSpPr>
          <p:spPr>
            <a:xfrm>
              <a:off x="7932502" y="322534"/>
              <a:ext cx="606220" cy="643388"/>
            </a:xfrm>
            <a:custGeom>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8" name="Shape 548"/>
            <p:cNvSpPr/>
            <p:nvPr/>
          </p:nvSpPr>
          <p:spPr>
            <a:xfrm>
              <a:off x="7932502" y="965890"/>
              <a:ext cx="606220" cy="643388"/>
            </a:xfrm>
            <a:custGeom>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9" name="Shape 549"/>
            <p:cNvSpPr/>
            <p:nvPr/>
          </p:nvSpPr>
          <p:spPr>
            <a:xfrm>
              <a:off x="7932502" y="2895958"/>
              <a:ext cx="606220" cy="643388"/>
            </a:xfrm>
            <a:custGeom>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0" name="Shape 550"/>
            <p:cNvSpPr/>
            <p:nvPr/>
          </p:nvSpPr>
          <p:spPr>
            <a:xfrm>
              <a:off x="7932492" y="3538418"/>
              <a:ext cx="607856" cy="643388"/>
            </a:xfrm>
            <a:custGeom>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1" name="Shape 551"/>
            <p:cNvSpPr/>
            <p:nvPr/>
          </p:nvSpPr>
          <p:spPr>
            <a:xfrm>
              <a:off x="6716818"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 name="Shape 552"/>
            <p:cNvSpPr/>
            <p:nvPr/>
          </p:nvSpPr>
          <p:spPr>
            <a:xfrm>
              <a:off x="6716818"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 name="Shape 553"/>
            <p:cNvSpPr/>
            <p:nvPr/>
          </p:nvSpPr>
          <p:spPr>
            <a:xfrm>
              <a:off x="7324645" y="4503448"/>
              <a:ext cx="607886" cy="643356"/>
            </a:xfrm>
            <a:custGeom>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 name="Shape 554"/>
            <p:cNvSpPr/>
            <p:nvPr/>
          </p:nvSpPr>
          <p:spPr>
            <a:xfrm>
              <a:off x="8538692" y="-11"/>
              <a:ext cx="607856" cy="643356"/>
            </a:xfrm>
            <a:custGeom>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5" name="Shape 555"/>
            <p:cNvSpPr/>
            <p:nvPr/>
          </p:nvSpPr>
          <p:spPr>
            <a:xfrm>
              <a:off x="8538692" y="4503448"/>
              <a:ext cx="607856" cy="643356"/>
            </a:xfrm>
            <a:custGeom>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6" name="Shape 556"/>
            <p:cNvSpPr/>
            <p:nvPr/>
          </p:nvSpPr>
          <p:spPr>
            <a:xfrm>
              <a:off x="7324658" y="322534"/>
              <a:ext cx="607886" cy="643388"/>
            </a:xfrm>
            <a:custGeom>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Shape 557"/>
            <p:cNvSpPr/>
            <p:nvPr/>
          </p:nvSpPr>
          <p:spPr>
            <a:xfrm>
              <a:off x="7324658" y="965890"/>
              <a:ext cx="607886" cy="643388"/>
            </a:xfrm>
            <a:custGeom>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8" name="Shape 558"/>
            <p:cNvSpPr/>
            <p:nvPr/>
          </p:nvSpPr>
          <p:spPr>
            <a:xfrm>
              <a:off x="6716831" y="965890"/>
              <a:ext cx="607856" cy="643388"/>
            </a:xfrm>
            <a:custGeom>
              <a:pathLst>
                <a:path extrusionOk="0" h="20037" w="20427">
                  <a:moveTo>
                    <a:pt x="20427" y="1"/>
                  </a:moveTo>
                  <a:lnTo>
                    <a:pt x="0"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9" name="Shape 559"/>
            <p:cNvSpPr/>
            <p:nvPr/>
          </p:nvSpPr>
          <p:spPr>
            <a:xfrm>
              <a:off x="7324658" y="1286669"/>
              <a:ext cx="607886" cy="643388"/>
            </a:xfrm>
            <a:custGeom>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Shape 560"/>
            <p:cNvSpPr/>
            <p:nvPr/>
          </p:nvSpPr>
          <p:spPr>
            <a:xfrm>
              <a:off x="7324658" y="-11"/>
              <a:ext cx="607886" cy="643356"/>
            </a:xfrm>
            <a:custGeom>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Shape 561"/>
            <p:cNvSpPr/>
            <p:nvPr/>
          </p:nvSpPr>
          <p:spPr>
            <a:xfrm>
              <a:off x="8538692" y="4825993"/>
              <a:ext cx="607856" cy="320811"/>
            </a:xfrm>
            <a:custGeom>
              <a:pathLst>
                <a:path extrusionOk="0" h="9991" w="20427">
                  <a:moveTo>
                    <a:pt x="0" y="1"/>
                  </a:moveTo>
                  <a:lnTo>
                    <a:pt x="0" y="9991"/>
                  </a:lnTo>
                  <a:lnTo>
                    <a:pt x="20427" y="9991"/>
                  </a:lnTo>
                  <a:lnTo>
                    <a:pt x="0" y="1"/>
                  </a:ln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Shape 562"/>
            <p:cNvSpPr/>
            <p:nvPr/>
          </p:nvSpPr>
          <p:spPr>
            <a:xfrm>
              <a:off x="6717668" y="1930025"/>
              <a:ext cx="607856" cy="643388"/>
            </a:xfrm>
            <a:custGeom>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3" name="Shape 563"/>
            <p:cNvSpPr/>
            <p:nvPr/>
          </p:nvSpPr>
          <p:spPr>
            <a:xfrm>
              <a:off x="7325495" y="2252602"/>
              <a:ext cx="607886" cy="643388"/>
            </a:xfrm>
            <a:custGeom>
              <a:pathLst>
                <a:path extrusionOk="0" h="20037" w="20428">
                  <a:moveTo>
                    <a:pt x="1" y="0"/>
                  </a:moveTo>
                  <a:lnTo>
                    <a:pt x="1" y="20036"/>
                  </a:lnTo>
                  <a:lnTo>
                    <a:pt x="20427" y="9991"/>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4" name="Shape 564"/>
            <p:cNvSpPr/>
            <p:nvPr/>
          </p:nvSpPr>
          <p:spPr>
            <a:xfrm>
              <a:off x="6717668" y="3216737"/>
              <a:ext cx="607856" cy="643388"/>
            </a:xfrm>
            <a:custGeom>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5" name="Shape 565"/>
            <p:cNvSpPr/>
            <p:nvPr/>
          </p:nvSpPr>
          <p:spPr>
            <a:xfrm>
              <a:off x="7933352" y="1930025"/>
              <a:ext cx="606220" cy="643388"/>
            </a:xfrm>
            <a:custGeom>
              <a:pathLst>
                <a:path extrusionOk="0" h="20037" w="20372">
                  <a:moveTo>
                    <a:pt x="0" y="1"/>
                  </a:moveTo>
                  <a:lnTo>
                    <a:pt x="0" y="20037"/>
                  </a:lnTo>
                  <a:lnTo>
                    <a:pt x="20371" y="10046"/>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6" name="Shape 566"/>
            <p:cNvSpPr/>
            <p:nvPr/>
          </p:nvSpPr>
          <p:spPr>
            <a:xfrm>
              <a:off x="7933352" y="2573381"/>
              <a:ext cx="606220" cy="643388"/>
            </a:xfrm>
            <a:custGeom>
              <a:pathLst>
                <a:path extrusionOk="0" h="20037" w="20372">
                  <a:moveTo>
                    <a:pt x="0" y="1"/>
                  </a:moveTo>
                  <a:lnTo>
                    <a:pt x="0" y="20036"/>
                  </a:lnTo>
                  <a:lnTo>
                    <a:pt x="20371" y="10046"/>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7" name="Shape 567"/>
            <p:cNvSpPr/>
            <p:nvPr/>
          </p:nvSpPr>
          <p:spPr>
            <a:xfrm>
              <a:off x="8539542" y="1608802"/>
              <a:ext cx="607856" cy="643388"/>
            </a:xfrm>
            <a:custGeom>
              <a:pathLst>
                <a:path extrusionOk="0" h="20037" w="20427">
                  <a:moveTo>
                    <a:pt x="0" y="0"/>
                  </a:moveTo>
                  <a:lnTo>
                    <a:pt x="0" y="20036"/>
                  </a:lnTo>
                  <a:lnTo>
                    <a:pt x="20427" y="9991"/>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8" name="Shape 568"/>
            <p:cNvSpPr/>
            <p:nvPr/>
          </p:nvSpPr>
          <p:spPr>
            <a:xfrm>
              <a:off x="6109812" y="3216737"/>
              <a:ext cx="607886" cy="643388"/>
            </a:xfrm>
            <a:custGeom>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9" name="Shape 569"/>
            <p:cNvSpPr/>
            <p:nvPr/>
          </p:nvSpPr>
          <p:spPr>
            <a:xfrm>
              <a:off x="6717668" y="1609246"/>
              <a:ext cx="607856" cy="643388"/>
            </a:xfrm>
            <a:custGeom>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0" name="Shape 570"/>
            <p:cNvSpPr/>
            <p:nvPr/>
          </p:nvSpPr>
          <p:spPr>
            <a:xfrm>
              <a:off x="7325495" y="1930025"/>
              <a:ext cx="607886" cy="643388"/>
            </a:xfrm>
            <a:custGeom>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1" name="Shape 57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ottom pattern">
  <p:cSld name="BLANK_2_1">
    <p:spTree>
      <p:nvGrpSpPr>
        <p:cNvPr id="572" name="Shape 572"/>
        <p:cNvGrpSpPr/>
        <p:nvPr/>
      </p:nvGrpSpPr>
      <p:grpSpPr>
        <a:xfrm>
          <a:off x="0" y="0"/>
          <a:ext cx="0" cy="0"/>
          <a:chOff x="0" y="0"/>
          <a:chExt cx="0" cy="0"/>
        </a:xfrm>
      </p:grpSpPr>
      <p:grpSp>
        <p:nvGrpSpPr>
          <p:cNvPr id="573" name="Shape 573"/>
          <p:cNvGrpSpPr/>
          <p:nvPr/>
        </p:nvGrpSpPr>
        <p:grpSpPr>
          <a:xfrm flipH="1" rot="10800000">
            <a:off x="900" y="3856775"/>
            <a:ext cx="9143992" cy="1286721"/>
            <a:chOff x="900" y="0"/>
            <a:chExt cx="9143992" cy="1286721"/>
          </a:xfrm>
        </p:grpSpPr>
        <p:sp>
          <p:nvSpPr>
            <p:cNvPr id="574" name="Shape 574"/>
            <p:cNvSpPr/>
            <p:nvPr/>
          </p:nvSpPr>
          <p:spPr>
            <a:xfrm>
              <a:off x="4878953" y="643320"/>
              <a:ext cx="609899"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5" name="Shape 575"/>
            <p:cNvSpPr/>
            <p:nvPr/>
          </p:nvSpPr>
          <p:spPr>
            <a:xfrm>
              <a:off x="5488830" y="322543"/>
              <a:ext cx="608257" cy="643388"/>
            </a:xfrm>
            <a:custGeom>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Shape 576"/>
            <p:cNvSpPr/>
            <p:nvPr/>
          </p:nvSpPr>
          <p:spPr>
            <a:xfrm>
              <a:off x="8536629" y="863"/>
              <a:ext cx="608257" cy="643388"/>
            </a:xfrm>
            <a:custGeom>
              <a:pathLst>
                <a:path extrusionOk="0" h="20037" w="20372">
                  <a:moveTo>
                    <a:pt x="1" y="1"/>
                  </a:moveTo>
                  <a:lnTo>
                    <a:pt x="1" y="20037"/>
                  </a:lnTo>
                  <a:lnTo>
                    <a:pt x="20372"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Shape 577"/>
            <p:cNvSpPr/>
            <p:nvPr/>
          </p:nvSpPr>
          <p:spPr>
            <a:xfrm>
              <a:off x="6706973" y="322543"/>
              <a:ext cx="609899"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Shape 578"/>
            <p:cNvSpPr/>
            <p:nvPr/>
          </p:nvSpPr>
          <p:spPr>
            <a:xfrm>
              <a:off x="4878953" y="0"/>
              <a:ext cx="609899" cy="643356"/>
            </a:xfrm>
            <a:custGeom>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9" name="Shape 579"/>
            <p:cNvSpPr/>
            <p:nvPr/>
          </p:nvSpPr>
          <p:spPr>
            <a:xfrm>
              <a:off x="5488830" y="0"/>
              <a:ext cx="608257"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p:nvPr/>
          </p:nvSpPr>
          <p:spPr>
            <a:xfrm>
              <a:off x="6097065" y="0"/>
              <a:ext cx="609929"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1" name="Shape 581"/>
            <p:cNvSpPr/>
            <p:nvPr/>
          </p:nvSpPr>
          <p:spPr>
            <a:xfrm>
              <a:off x="6706973" y="0"/>
              <a:ext cx="609899"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Shape 582"/>
            <p:cNvSpPr/>
            <p:nvPr/>
          </p:nvSpPr>
          <p:spPr>
            <a:xfrm>
              <a:off x="7316850"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Shape 583"/>
            <p:cNvSpPr/>
            <p:nvPr/>
          </p:nvSpPr>
          <p:spPr>
            <a:xfrm>
              <a:off x="4878953" y="322543"/>
              <a:ext cx="609899" cy="643388"/>
            </a:xfrm>
            <a:custGeom>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Shape 584"/>
            <p:cNvSpPr/>
            <p:nvPr/>
          </p:nvSpPr>
          <p:spPr>
            <a:xfrm>
              <a:off x="5488830" y="643320"/>
              <a:ext cx="608257"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nvSpPr>
          <p:spPr>
            <a:xfrm>
              <a:off x="7926751" y="863"/>
              <a:ext cx="609899"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Shape 586"/>
            <p:cNvSpPr/>
            <p:nvPr/>
          </p:nvSpPr>
          <p:spPr>
            <a:xfrm>
              <a:off x="8536629" y="321640"/>
              <a:ext cx="608257" cy="643388"/>
            </a:xfrm>
            <a:custGeom>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 name="Shape 587"/>
            <p:cNvSpPr/>
            <p:nvPr/>
          </p:nvSpPr>
          <p:spPr>
            <a:xfrm>
              <a:off x="6097065" y="322543"/>
              <a:ext cx="609929"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8" name="Shape 588"/>
            <p:cNvSpPr/>
            <p:nvPr/>
          </p:nvSpPr>
          <p:spPr>
            <a:xfrm>
              <a:off x="6706962"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9" name="Shape 589"/>
            <p:cNvSpPr/>
            <p:nvPr/>
          </p:nvSpPr>
          <p:spPr>
            <a:xfrm>
              <a:off x="4878953" y="0"/>
              <a:ext cx="609899"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0" name="Shape 590"/>
            <p:cNvSpPr/>
            <p:nvPr/>
          </p:nvSpPr>
          <p:spPr>
            <a:xfrm>
              <a:off x="5488830" y="0"/>
              <a:ext cx="608257" cy="643356"/>
            </a:xfrm>
            <a:custGeom>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1" name="Shape 591"/>
            <p:cNvSpPr/>
            <p:nvPr/>
          </p:nvSpPr>
          <p:spPr>
            <a:xfrm>
              <a:off x="6097065" y="0"/>
              <a:ext cx="609929" cy="322577"/>
            </a:xfrm>
            <a:custGeom>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2" name="Shape 592"/>
            <p:cNvSpPr/>
            <p:nvPr/>
          </p:nvSpPr>
          <p:spPr>
            <a:xfrm>
              <a:off x="8534993"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Shape 593"/>
            <p:cNvSpPr/>
            <p:nvPr/>
          </p:nvSpPr>
          <p:spPr>
            <a:xfrm>
              <a:off x="7926757" y="0"/>
              <a:ext cx="608257"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Shape 594"/>
            <p:cNvSpPr/>
            <p:nvPr/>
          </p:nvSpPr>
          <p:spPr>
            <a:xfrm>
              <a:off x="7925909" y="321643"/>
              <a:ext cx="609899" cy="643388"/>
            </a:xfrm>
            <a:custGeom>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Shape 595"/>
            <p:cNvSpPr/>
            <p:nvPr/>
          </p:nvSpPr>
          <p:spPr>
            <a:xfrm flipH="1">
              <a:off x="7316858"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6" name="Shape 596"/>
            <p:cNvSpPr/>
            <p:nvPr/>
          </p:nvSpPr>
          <p:spPr>
            <a:xfrm>
              <a:off x="900" y="643324"/>
              <a:ext cx="609899"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Shape 597"/>
            <p:cNvSpPr/>
            <p:nvPr/>
          </p:nvSpPr>
          <p:spPr>
            <a:xfrm>
              <a:off x="610793" y="322545"/>
              <a:ext cx="608257"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Shape 598"/>
            <p:cNvSpPr/>
            <p:nvPr/>
          </p:nvSpPr>
          <p:spPr>
            <a:xfrm>
              <a:off x="3658671" y="863"/>
              <a:ext cx="608257"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a:off x="1828968" y="322545"/>
              <a:ext cx="609899"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0" name="Shape 600"/>
            <p:cNvSpPr/>
            <p:nvPr/>
          </p:nvSpPr>
          <p:spPr>
            <a:xfrm>
              <a:off x="4266922" y="321642"/>
              <a:ext cx="609929" cy="643388"/>
            </a:xfrm>
            <a:custGeom>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Shape 601"/>
            <p:cNvSpPr/>
            <p:nvPr/>
          </p:nvSpPr>
          <p:spPr>
            <a:xfrm>
              <a:off x="900" y="0"/>
              <a:ext cx="609899" cy="643356"/>
            </a:xfrm>
            <a:custGeom>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2" name="Shape 602"/>
            <p:cNvSpPr/>
            <p:nvPr/>
          </p:nvSpPr>
          <p:spPr>
            <a:xfrm>
              <a:off x="610793" y="0"/>
              <a:ext cx="608257"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Shape 603"/>
            <p:cNvSpPr/>
            <p:nvPr/>
          </p:nvSpPr>
          <p:spPr>
            <a:xfrm>
              <a:off x="1219044"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Shape 604"/>
            <p:cNvSpPr/>
            <p:nvPr/>
          </p:nvSpPr>
          <p:spPr>
            <a:xfrm>
              <a:off x="1828968" y="0"/>
              <a:ext cx="609899"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nvSpPr>
          <p:spPr>
            <a:xfrm>
              <a:off x="2438861"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 name="Shape 606"/>
            <p:cNvSpPr/>
            <p:nvPr/>
          </p:nvSpPr>
          <p:spPr>
            <a:xfrm>
              <a:off x="900" y="322545"/>
              <a:ext cx="609899"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7" name="Shape 607"/>
            <p:cNvSpPr/>
            <p:nvPr/>
          </p:nvSpPr>
          <p:spPr>
            <a:xfrm>
              <a:off x="610793" y="643324"/>
              <a:ext cx="608257"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8" name="Shape 608"/>
            <p:cNvSpPr/>
            <p:nvPr/>
          </p:nvSpPr>
          <p:spPr>
            <a:xfrm>
              <a:off x="3048778" y="863"/>
              <a:ext cx="609899"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Shape 609"/>
            <p:cNvSpPr/>
            <p:nvPr/>
          </p:nvSpPr>
          <p:spPr>
            <a:xfrm>
              <a:off x="3658671" y="321642"/>
              <a:ext cx="608257"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0" name="Shape 610"/>
            <p:cNvSpPr/>
            <p:nvPr/>
          </p:nvSpPr>
          <p:spPr>
            <a:xfrm>
              <a:off x="1219044" y="322545"/>
              <a:ext cx="609929"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1" name="Shape 611"/>
            <p:cNvSpPr/>
            <p:nvPr/>
          </p:nvSpPr>
          <p:spPr>
            <a:xfrm>
              <a:off x="4266922" y="863"/>
              <a:ext cx="609929"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Shape 612"/>
            <p:cNvSpPr/>
            <p:nvPr/>
          </p:nvSpPr>
          <p:spPr>
            <a:xfrm>
              <a:off x="900"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Shape 613"/>
            <p:cNvSpPr/>
            <p:nvPr/>
          </p:nvSpPr>
          <p:spPr>
            <a:xfrm>
              <a:off x="610793" y="0"/>
              <a:ext cx="608257" cy="643356"/>
            </a:xfrm>
            <a:custGeom>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Shape 614"/>
            <p:cNvSpPr/>
            <p:nvPr/>
          </p:nvSpPr>
          <p:spPr>
            <a:xfrm>
              <a:off x="1219044" y="0"/>
              <a:ext cx="609929"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Shape 615"/>
            <p:cNvSpPr/>
            <p:nvPr/>
          </p:nvSpPr>
          <p:spPr>
            <a:xfrm>
              <a:off x="4266958" y="0"/>
              <a:ext cx="609899" cy="322577"/>
            </a:xfrm>
            <a:custGeom>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nvSpPr>
          <p:spPr>
            <a:xfrm>
              <a:off x="3657035"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a:off x="3048784" y="0"/>
              <a:ext cx="608257"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p:nvPr/>
          </p:nvSpPr>
          <p:spPr>
            <a:xfrm>
              <a:off x="2438861" y="0"/>
              <a:ext cx="609929" cy="322577"/>
            </a:xfrm>
            <a:custGeom>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Shape 619"/>
            <p:cNvSpPr/>
            <p:nvPr/>
          </p:nvSpPr>
          <p:spPr>
            <a:xfrm>
              <a:off x="3047936" y="321645"/>
              <a:ext cx="609899" cy="643388"/>
            </a:xfrm>
            <a:custGeom>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0" name="Shape 620"/>
            <p:cNvSpPr/>
            <p:nvPr/>
          </p:nvSpPr>
          <p:spPr>
            <a:xfrm flipH="1">
              <a:off x="3658935" y="643332"/>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 name="Shape 621"/>
            <p:cNvSpPr/>
            <p:nvPr/>
          </p:nvSpPr>
          <p:spPr>
            <a:xfrm flipH="1">
              <a:off x="1219312"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22" name="Shape 6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92" name="Shape 92"/>
        <p:cNvGrpSpPr/>
        <p:nvPr/>
      </p:nvGrpSpPr>
      <p:grpSpPr>
        <a:xfrm>
          <a:off x="0" y="0"/>
          <a:ext cx="0" cy="0"/>
          <a:chOff x="0" y="0"/>
          <a:chExt cx="0" cy="0"/>
        </a:xfrm>
      </p:grpSpPr>
      <p:sp>
        <p:nvSpPr>
          <p:cNvPr id="93" name="Shape 93"/>
          <p:cNvSpPr txBox="1"/>
          <p:nvPr>
            <p:ph type="ctrTitle"/>
          </p:nvPr>
        </p:nvSpPr>
        <p:spPr>
          <a:xfrm>
            <a:off x="685800" y="1659550"/>
            <a:ext cx="4252500" cy="11598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94" name="Shape 94"/>
          <p:cNvSpPr txBox="1"/>
          <p:nvPr>
            <p:ph idx="1" type="subTitle"/>
          </p:nvPr>
        </p:nvSpPr>
        <p:spPr>
          <a:xfrm>
            <a:off x="685800" y="2687652"/>
            <a:ext cx="4252500" cy="7848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grpSp>
        <p:nvGrpSpPr>
          <p:cNvPr id="95" name="Shape 95"/>
          <p:cNvGrpSpPr/>
          <p:nvPr/>
        </p:nvGrpSpPr>
        <p:grpSpPr>
          <a:xfrm>
            <a:off x="4894945" y="-11"/>
            <a:ext cx="4252453" cy="5146816"/>
            <a:chOff x="4894945" y="-11"/>
            <a:chExt cx="4252453" cy="5146816"/>
          </a:xfrm>
        </p:grpSpPr>
        <p:sp>
          <p:nvSpPr>
            <p:cNvPr id="96" name="Shape 96"/>
            <p:cNvSpPr/>
            <p:nvPr/>
          </p:nvSpPr>
          <p:spPr>
            <a:xfrm>
              <a:off x="6108962" y="4182670"/>
              <a:ext cx="607886" cy="643356"/>
            </a:xfrm>
            <a:custGeom>
              <a:pathLst>
                <a:path extrusionOk="0" h="20036" w="20428">
                  <a:moveTo>
                    <a:pt x="1" y="0"/>
                  </a:moveTo>
                  <a:lnTo>
                    <a:pt x="1" y="20036"/>
                  </a:lnTo>
                  <a:lnTo>
                    <a:pt x="20427" y="9990"/>
                  </a:lnTo>
                  <a:lnTo>
                    <a:pt x="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6716818" y="3860093"/>
              <a:ext cx="607856" cy="643388"/>
            </a:xfrm>
            <a:custGeom>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7324645" y="3539314"/>
              <a:ext cx="607886" cy="643388"/>
            </a:xfrm>
            <a:custGeom>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7324645" y="4182670"/>
              <a:ext cx="607886" cy="643356"/>
            </a:xfrm>
            <a:custGeom>
              <a:pathLst>
                <a:path extrusionOk="0" h="20036" w="20428">
                  <a:moveTo>
                    <a:pt x="1" y="0"/>
                  </a:moveTo>
                  <a:lnTo>
                    <a:pt x="1" y="20036"/>
                  </a:lnTo>
                  <a:lnTo>
                    <a:pt x="20427" y="9990"/>
                  </a:lnTo>
                  <a:lnTo>
                    <a:pt x="1"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7932502" y="643313"/>
              <a:ext cx="606220" cy="643388"/>
            </a:xfrm>
            <a:custGeom>
              <a:pathLst>
                <a:path extrusionOk="0" h="20037" w="20372">
                  <a:moveTo>
                    <a:pt x="0" y="1"/>
                  </a:moveTo>
                  <a:lnTo>
                    <a:pt x="0" y="20037"/>
                  </a:lnTo>
                  <a:lnTo>
                    <a:pt x="20371" y="10047"/>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8538692" y="322534"/>
              <a:ext cx="607856" cy="643388"/>
            </a:xfrm>
            <a:custGeom>
              <a:pathLst>
                <a:path extrusionOk="0" h="20037" w="20427">
                  <a:moveTo>
                    <a:pt x="0" y="1"/>
                  </a:moveTo>
                  <a:lnTo>
                    <a:pt x="0" y="20037"/>
                  </a:lnTo>
                  <a:lnTo>
                    <a:pt x="20427" y="9991"/>
                  </a:lnTo>
                  <a:lnTo>
                    <a:pt x="0"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7932502" y="1286669"/>
              <a:ext cx="606220" cy="643388"/>
            </a:xfrm>
            <a:custGeom>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a:off x="7932502" y="3216737"/>
              <a:ext cx="606220" cy="643388"/>
            </a:xfrm>
            <a:custGeom>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8538692" y="3539314"/>
              <a:ext cx="607856" cy="643388"/>
            </a:xfrm>
            <a:custGeom>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6108962" y="-11"/>
              <a:ext cx="607886" cy="322577"/>
            </a:xfrm>
            <a:custGeom>
              <a:pathLst>
                <a:path extrusionOk="0" h="10046" w="20428">
                  <a:moveTo>
                    <a:pt x="1" y="0"/>
                  </a:moveTo>
                  <a:lnTo>
                    <a:pt x="1" y="1004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6716818" y="-11"/>
              <a:ext cx="607856" cy="643356"/>
            </a:xfrm>
            <a:custGeom>
              <a:pathLst>
                <a:path extrusionOk="0" h="20036" w="20427">
                  <a:moveTo>
                    <a:pt x="0" y="0"/>
                  </a:moveTo>
                  <a:lnTo>
                    <a:pt x="0" y="20036"/>
                  </a:lnTo>
                  <a:lnTo>
                    <a:pt x="20427" y="10046"/>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7324645" y="-11"/>
              <a:ext cx="607886" cy="322577"/>
            </a:xfrm>
            <a:custGeom>
              <a:pathLst>
                <a:path extrusionOk="0" h="10046" w="20428">
                  <a:moveTo>
                    <a:pt x="1" y="0"/>
                  </a:moveTo>
                  <a:lnTo>
                    <a:pt x="1" y="1004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7932502" y="-11"/>
              <a:ext cx="606220" cy="643356"/>
            </a:xfrm>
            <a:custGeom>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8538692" y="-11"/>
              <a:ext cx="607856" cy="322577"/>
            </a:xfrm>
            <a:custGeom>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4894945" y="3860093"/>
              <a:ext cx="607856" cy="643388"/>
            </a:xfrm>
            <a:custGeom>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6108962" y="3860093"/>
              <a:ext cx="607886" cy="643388"/>
            </a:xfrm>
            <a:custGeom>
              <a:pathLst>
                <a:path extrusionOk="0" h="20037" w="20428">
                  <a:moveTo>
                    <a:pt x="20427" y="0"/>
                  </a:moveTo>
                  <a:lnTo>
                    <a:pt x="1" y="10046"/>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a:off x="5502772" y="4182670"/>
              <a:ext cx="606220" cy="643356"/>
            </a:xfrm>
            <a:custGeom>
              <a:pathLst>
                <a:path extrusionOk="0" h="20036" w="20372">
                  <a:moveTo>
                    <a:pt x="20372" y="0"/>
                  </a:moveTo>
                  <a:lnTo>
                    <a:pt x="1" y="9990"/>
                  </a:lnTo>
                  <a:lnTo>
                    <a:pt x="20372" y="20036"/>
                  </a:lnTo>
                  <a:lnTo>
                    <a:pt x="20372"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324645" y="3216737"/>
              <a:ext cx="607886" cy="643388"/>
            </a:xfrm>
            <a:custGeom>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716818" y="3539314"/>
              <a:ext cx="607856" cy="643388"/>
            </a:xfrm>
            <a:custGeom>
              <a:pathLst>
                <a:path extrusionOk="0" h="20037" w="20427">
                  <a:moveTo>
                    <a:pt x="20427" y="0"/>
                  </a:moveTo>
                  <a:lnTo>
                    <a:pt x="0" y="9990"/>
                  </a:lnTo>
                  <a:lnTo>
                    <a:pt x="20427" y="20036"/>
                  </a:lnTo>
                  <a:lnTo>
                    <a:pt x="20427"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6716818" y="4182670"/>
              <a:ext cx="607856" cy="643356"/>
            </a:xfrm>
            <a:custGeom>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7932502" y="322534"/>
              <a:ext cx="606220" cy="643388"/>
            </a:xfrm>
            <a:custGeom>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932502" y="965890"/>
              <a:ext cx="606220" cy="643388"/>
            </a:xfrm>
            <a:custGeom>
              <a:pathLst>
                <a:path extrusionOk="0" h="20037" w="20372">
                  <a:moveTo>
                    <a:pt x="20371" y="1"/>
                  </a:moveTo>
                  <a:lnTo>
                    <a:pt x="0" y="9991"/>
                  </a:lnTo>
                  <a:lnTo>
                    <a:pt x="20371" y="20037"/>
                  </a:lnTo>
                  <a:lnTo>
                    <a:pt x="20371"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7932502" y="2895958"/>
              <a:ext cx="606220" cy="643388"/>
            </a:xfrm>
            <a:custGeom>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a:off x="7932492" y="3538418"/>
              <a:ext cx="607856" cy="643388"/>
            </a:xfrm>
            <a:custGeom>
              <a:pathLst>
                <a:path extrusionOk="0" h="20037" w="20427">
                  <a:moveTo>
                    <a:pt x="20427" y="0"/>
                  </a:moveTo>
                  <a:lnTo>
                    <a:pt x="0" y="10046"/>
                  </a:lnTo>
                  <a:lnTo>
                    <a:pt x="20427" y="2003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a:off x="6108962" y="-11"/>
              <a:ext cx="607886" cy="643356"/>
            </a:xfrm>
            <a:custGeom>
              <a:pathLst>
                <a:path extrusionOk="0" h="20036" w="20428">
                  <a:moveTo>
                    <a:pt x="20427" y="0"/>
                  </a:moveTo>
                  <a:lnTo>
                    <a:pt x="1" y="10046"/>
                  </a:lnTo>
                  <a:lnTo>
                    <a:pt x="20427" y="2003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a:off x="6716818"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6716818"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7324645" y="4503448"/>
              <a:ext cx="607886" cy="643356"/>
            </a:xfrm>
            <a:custGeom>
              <a:pathLst>
                <a:path extrusionOk="0" h="20036" w="20428">
                  <a:moveTo>
                    <a:pt x="20427" y="0"/>
                  </a:moveTo>
                  <a:lnTo>
                    <a:pt x="1" y="10046"/>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8538692" y="-11"/>
              <a:ext cx="607856" cy="643356"/>
            </a:xfrm>
            <a:custGeom>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a:off x="8538692" y="4503448"/>
              <a:ext cx="607856" cy="643356"/>
            </a:xfrm>
            <a:custGeom>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7324658" y="322534"/>
              <a:ext cx="607886" cy="643388"/>
            </a:xfrm>
            <a:custGeom>
              <a:pathLst>
                <a:path extrusionOk="0" h="20037" w="20428">
                  <a:moveTo>
                    <a:pt x="1" y="1"/>
                  </a:moveTo>
                  <a:lnTo>
                    <a:pt x="1" y="20037"/>
                  </a:lnTo>
                  <a:lnTo>
                    <a:pt x="20427" y="9991"/>
                  </a:lnTo>
                  <a:lnTo>
                    <a:pt x="1"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7324658" y="965890"/>
              <a:ext cx="607886" cy="643388"/>
            </a:xfrm>
            <a:custGeom>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6716831" y="322534"/>
              <a:ext cx="607856" cy="643388"/>
            </a:xfrm>
            <a:custGeom>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a:off x="6716831" y="965890"/>
              <a:ext cx="607856" cy="643388"/>
            </a:xfrm>
            <a:custGeom>
              <a:pathLst>
                <a:path extrusionOk="0" h="20037" w="20427">
                  <a:moveTo>
                    <a:pt x="20427" y="1"/>
                  </a:moveTo>
                  <a:lnTo>
                    <a:pt x="0" y="9991"/>
                  </a:lnTo>
                  <a:lnTo>
                    <a:pt x="20427" y="20037"/>
                  </a:lnTo>
                  <a:lnTo>
                    <a:pt x="20427"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a:off x="7324658" y="1286669"/>
              <a:ext cx="607886" cy="643388"/>
            </a:xfrm>
            <a:custGeom>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a:off x="7324658" y="-11"/>
              <a:ext cx="607886" cy="643356"/>
            </a:xfrm>
            <a:custGeom>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8538692" y="4825993"/>
              <a:ext cx="607856" cy="320811"/>
            </a:xfrm>
            <a:custGeom>
              <a:pathLst>
                <a:path extrusionOk="0" h="9991" w="20427">
                  <a:moveTo>
                    <a:pt x="0" y="1"/>
                  </a:moveTo>
                  <a:lnTo>
                    <a:pt x="0" y="9991"/>
                  </a:lnTo>
                  <a:lnTo>
                    <a:pt x="20427" y="9991"/>
                  </a:lnTo>
                  <a:lnTo>
                    <a:pt x="0"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a:off x="6109812" y="2252602"/>
              <a:ext cx="607886" cy="643388"/>
            </a:xfrm>
            <a:custGeom>
              <a:pathLst>
                <a:path extrusionOk="0" h="20037" w="20428">
                  <a:moveTo>
                    <a:pt x="1" y="0"/>
                  </a:moveTo>
                  <a:lnTo>
                    <a:pt x="1" y="20036"/>
                  </a:lnTo>
                  <a:lnTo>
                    <a:pt x="20427" y="9991"/>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6109812" y="3539314"/>
              <a:ext cx="607886" cy="643388"/>
            </a:xfrm>
            <a:custGeom>
              <a:pathLst>
                <a:path extrusionOk="0" h="20037" w="20428">
                  <a:moveTo>
                    <a:pt x="1" y="0"/>
                  </a:moveTo>
                  <a:lnTo>
                    <a:pt x="1" y="20036"/>
                  </a:lnTo>
                  <a:lnTo>
                    <a:pt x="20427" y="9990"/>
                  </a:lnTo>
                  <a:lnTo>
                    <a:pt x="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6717668" y="1286669"/>
              <a:ext cx="607856" cy="643388"/>
            </a:xfrm>
            <a:custGeom>
              <a:pathLst>
                <a:path extrusionOk="0" h="20037" w="20427">
                  <a:moveTo>
                    <a:pt x="0" y="1"/>
                  </a:moveTo>
                  <a:lnTo>
                    <a:pt x="0" y="20037"/>
                  </a:lnTo>
                  <a:lnTo>
                    <a:pt x="20427" y="10047"/>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6717668" y="1930025"/>
              <a:ext cx="607856" cy="643388"/>
            </a:xfrm>
            <a:custGeom>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6717668" y="2573381"/>
              <a:ext cx="607856" cy="643388"/>
            </a:xfrm>
            <a:custGeom>
              <a:pathLst>
                <a:path extrusionOk="0" h="20037" w="20427">
                  <a:moveTo>
                    <a:pt x="0" y="1"/>
                  </a:moveTo>
                  <a:lnTo>
                    <a:pt x="0" y="20036"/>
                  </a:lnTo>
                  <a:lnTo>
                    <a:pt x="20427" y="10046"/>
                  </a:lnTo>
                  <a:lnTo>
                    <a:pt x="0"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a:off x="7325495" y="2252602"/>
              <a:ext cx="607886" cy="643388"/>
            </a:xfrm>
            <a:custGeom>
              <a:pathLst>
                <a:path extrusionOk="0" h="20037" w="20428">
                  <a:moveTo>
                    <a:pt x="1" y="0"/>
                  </a:moveTo>
                  <a:lnTo>
                    <a:pt x="1" y="20036"/>
                  </a:lnTo>
                  <a:lnTo>
                    <a:pt x="20427" y="9991"/>
                  </a:lnTo>
                  <a:lnTo>
                    <a:pt x="1" y="0"/>
                  </a:lnTo>
                  <a:close/>
                </a:path>
              </a:pathLst>
            </a:custGeom>
            <a:no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a:off x="6717668" y="3216737"/>
              <a:ext cx="607856" cy="643388"/>
            </a:xfrm>
            <a:custGeom>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7325495" y="2895958"/>
              <a:ext cx="607886" cy="643388"/>
            </a:xfrm>
            <a:custGeom>
              <a:pathLst>
                <a:path extrusionOk="0" h="20037" w="20428">
                  <a:moveTo>
                    <a:pt x="1" y="0"/>
                  </a:moveTo>
                  <a:lnTo>
                    <a:pt x="1" y="20036"/>
                  </a:lnTo>
                  <a:lnTo>
                    <a:pt x="20427" y="9990"/>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7933352" y="1930025"/>
              <a:ext cx="606220" cy="643388"/>
            </a:xfrm>
            <a:custGeom>
              <a:pathLst>
                <a:path extrusionOk="0" h="20037" w="20372">
                  <a:moveTo>
                    <a:pt x="0" y="1"/>
                  </a:moveTo>
                  <a:lnTo>
                    <a:pt x="0" y="20037"/>
                  </a:lnTo>
                  <a:lnTo>
                    <a:pt x="20371" y="10046"/>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7933352" y="2573381"/>
              <a:ext cx="606220" cy="643388"/>
            </a:xfrm>
            <a:custGeom>
              <a:pathLst>
                <a:path extrusionOk="0" h="20037" w="20372">
                  <a:moveTo>
                    <a:pt x="0" y="1"/>
                  </a:moveTo>
                  <a:lnTo>
                    <a:pt x="0" y="20036"/>
                  </a:lnTo>
                  <a:lnTo>
                    <a:pt x="20371" y="10046"/>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8539542" y="1608802"/>
              <a:ext cx="607856" cy="643388"/>
            </a:xfrm>
            <a:custGeom>
              <a:pathLst>
                <a:path extrusionOk="0" h="20037" w="20427">
                  <a:moveTo>
                    <a:pt x="0" y="0"/>
                  </a:moveTo>
                  <a:lnTo>
                    <a:pt x="0" y="20036"/>
                  </a:lnTo>
                  <a:lnTo>
                    <a:pt x="20427" y="9991"/>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6109812" y="1286669"/>
              <a:ext cx="607886" cy="643388"/>
            </a:xfrm>
            <a:custGeom>
              <a:pathLst>
                <a:path extrusionOk="0" h="20037" w="20428">
                  <a:moveTo>
                    <a:pt x="20427" y="1"/>
                  </a:moveTo>
                  <a:lnTo>
                    <a:pt x="1" y="10047"/>
                  </a:lnTo>
                  <a:lnTo>
                    <a:pt x="20427" y="20037"/>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6109812" y="3216737"/>
              <a:ext cx="607886" cy="643388"/>
            </a:xfrm>
            <a:custGeom>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6717668" y="1609246"/>
              <a:ext cx="607856" cy="643388"/>
            </a:xfrm>
            <a:custGeom>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7325495" y="1930025"/>
              <a:ext cx="607886" cy="643388"/>
            </a:xfrm>
            <a:custGeom>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a:off x="6717668" y="2252602"/>
              <a:ext cx="607856" cy="643388"/>
            </a:xfrm>
            <a:custGeom>
              <a:pathLst>
                <a:path extrusionOk="0" h="20037" w="20427">
                  <a:moveTo>
                    <a:pt x="20427" y="0"/>
                  </a:moveTo>
                  <a:lnTo>
                    <a:pt x="0" y="9991"/>
                  </a:lnTo>
                  <a:lnTo>
                    <a:pt x="20427" y="2003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7325495" y="2573381"/>
              <a:ext cx="607886" cy="643388"/>
            </a:xfrm>
            <a:custGeom>
              <a:pathLst>
                <a:path extrusionOk="0" h="20037" w="20428">
                  <a:moveTo>
                    <a:pt x="20427" y="1"/>
                  </a:moveTo>
                  <a:lnTo>
                    <a:pt x="1" y="10046"/>
                  </a:lnTo>
                  <a:lnTo>
                    <a:pt x="20427" y="20036"/>
                  </a:lnTo>
                  <a:lnTo>
                    <a:pt x="20427"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0" name="Shape 150"/>
        <p:cNvGrpSpPr/>
        <p:nvPr/>
      </p:nvGrpSpPr>
      <p:grpSpPr>
        <a:xfrm>
          <a:off x="0" y="0"/>
          <a:ext cx="0" cy="0"/>
          <a:chOff x="0" y="0"/>
          <a:chExt cx="0" cy="0"/>
        </a:xfrm>
      </p:grpSpPr>
      <p:grpSp>
        <p:nvGrpSpPr>
          <p:cNvPr id="151" name="Shape 151"/>
          <p:cNvGrpSpPr/>
          <p:nvPr/>
        </p:nvGrpSpPr>
        <p:grpSpPr>
          <a:xfrm>
            <a:off x="900" y="0"/>
            <a:ext cx="9143992" cy="2564787"/>
            <a:chOff x="900" y="0"/>
            <a:chExt cx="9143992" cy="2564787"/>
          </a:xfrm>
        </p:grpSpPr>
        <p:sp>
          <p:nvSpPr>
            <p:cNvPr id="152" name="Shape 152"/>
            <p:cNvSpPr/>
            <p:nvPr/>
          </p:nvSpPr>
          <p:spPr>
            <a:xfrm flipH="1">
              <a:off x="1219296" y="1278075"/>
              <a:ext cx="1214076" cy="1286712"/>
            </a:xfrm>
            <a:custGeom>
              <a:pathLst>
                <a:path extrusionOk="0" h="40072" w="40799">
                  <a:moveTo>
                    <a:pt x="40798" y="0"/>
                  </a:moveTo>
                  <a:lnTo>
                    <a:pt x="1" y="20036"/>
                  </a:lnTo>
                  <a:lnTo>
                    <a:pt x="40798" y="40072"/>
                  </a:lnTo>
                  <a:lnTo>
                    <a:pt x="40798"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4878953" y="643320"/>
              <a:ext cx="609899"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a:off x="5488830" y="322543"/>
              <a:ext cx="608257"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8536629" y="863"/>
              <a:ext cx="608257" cy="643388"/>
            </a:xfrm>
            <a:custGeom>
              <a:pathLst>
                <a:path extrusionOk="0" h="20037" w="20372">
                  <a:moveTo>
                    <a:pt x="1" y="1"/>
                  </a:moveTo>
                  <a:lnTo>
                    <a:pt x="1" y="20037"/>
                  </a:lnTo>
                  <a:lnTo>
                    <a:pt x="20372" y="9991"/>
                  </a:lnTo>
                  <a:lnTo>
                    <a:pt x="1"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6706973" y="322543"/>
              <a:ext cx="609899"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4878953" y="0"/>
              <a:ext cx="609899" cy="643356"/>
            </a:xfrm>
            <a:custGeom>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5488830" y="0"/>
              <a:ext cx="608257"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6097065"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6706973" y="0"/>
              <a:ext cx="609899"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a:off x="7316850"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4878953" y="322543"/>
              <a:ext cx="609899"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a:off x="5488830" y="643320"/>
              <a:ext cx="608257"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7926751" y="863"/>
              <a:ext cx="609899"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8536629" y="321640"/>
              <a:ext cx="608257" cy="643388"/>
            </a:xfrm>
            <a:custGeom>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a:off x="6097065" y="322543"/>
              <a:ext cx="609929"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a:off x="6706962"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4878953" y="0"/>
              <a:ext cx="609899"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5488830" y="0"/>
              <a:ext cx="608257" cy="643356"/>
            </a:xfrm>
            <a:custGeom>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nvSpPr>
          <p:spPr>
            <a:xfrm>
              <a:off x="6097065" y="0"/>
              <a:ext cx="609929" cy="322577"/>
            </a:xfrm>
            <a:custGeom>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a:off x="8534993"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a:off x="7926757" y="0"/>
              <a:ext cx="608257"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a:off x="7925909" y="321643"/>
              <a:ext cx="609899" cy="643388"/>
            </a:xfrm>
            <a:custGeom>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flipH="1">
              <a:off x="7316858"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900" y="643324"/>
              <a:ext cx="609923"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610793" y="322545"/>
              <a:ext cx="608281"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a:off x="3658671" y="863"/>
              <a:ext cx="608281"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1828968" y="322545"/>
              <a:ext cx="609923"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4266922" y="321642"/>
              <a:ext cx="609953" cy="643388"/>
            </a:xfrm>
            <a:custGeom>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900" y="0"/>
              <a:ext cx="609923" cy="643356"/>
            </a:xfrm>
            <a:custGeom>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610793" y="0"/>
              <a:ext cx="608281"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1219044" y="0"/>
              <a:ext cx="609953"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1828968" y="0"/>
              <a:ext cx="609923"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2438861" y="0"/>
              <a:ext cx="609953"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900" y="322545"/>
              <a:ext cx="609923"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a:off x="610793" y="643324"/>
              <a:ext cx="608281"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a:off x="3048778" y="863"/>
              <a:ext cx="609923"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a:off x="3658671" y="321642"/>
              <a:ext cx="608281"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a:off x="1219044" y="322545"/>
              <a:ext cx="609953"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nvSpPr>
          <p:spPr>
            <a:xfrm>
              <a:off x="4266922" y="863"/>
              <a:ext cx="609953"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a:off x="900" y="0"/>
              <a:ext cx="609923"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610793" y="0"/>
              <a:ext cx="608281" cy="643356"/>
            </a:xfrm>
            <a:custGeom>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a:off x="1219044" y="0"/>
              <a:ext cx="609953"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p:nvPr/>
          </p:nvSpPr>
          <p:spPr>
            <a:xfrm>
              <a:off x="4266958" y="0"/>
              <a:ext cx="609923" cy="322577"/>
            </a:xfrm>
            <a:custGeom>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3657035" y="0"/>
              <a:ext cx="609923"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3048784" y="0"/>
              <a:ext cx="608281"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2438861" y="0"/>
              <a:ext cx="609953" cy="322577"/>
            </a:xfrm>
            <a:custGeom>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3047936" y="321645"/>
              <a:ext cx="609923" cy="643388"/>
            </a:xfrm>
            <a:custGeom>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nvSpPr>
          <p:spPr>
            <a:xfrm flipH="1">
              <a:off x="3658935" y="643332"/>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1219312"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a:off x="1222480" y="965020"/>
              <a:ext cx="608257" cy="643388"/>
            </a:xfrm>
            <a:custGeom>
              <a:pathLst>
                <a:path extrusionOk="0" h="20037" w="20372">
                  <a:moveTo>
                    <a:pt x="20372" y="1"/>
                  </a:moveTo>
                  <a:lnTo>
                    <a:pt x="1" y="10047"/>
                  </a:lnTo>
                  <a:lnTo>
                    <a:pt x="20372" y="20037"/>
                  </a:lnTo>
                  <a:lnTo>
                    <a:pt x="20372"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a:off x="1834119" y="1921382"/>
              <a:ext cx="609929"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3" name="Shape 203"/>
          <p:cNvSpPr txBox="1"/>
          <p:nvPr>
            <p:ph idx="1" type="body"/>
          </p:nvPr>
        </p:nvSpPr>
        <p:spPr>
          <a:xfrm>
            <a:off x="2528350" y="1552150"/>
            <a:ext cx="5497800" cy="29856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i="1" sz="3000"/>
            </a:lvl1pPr>
            <a:lvl2pPr indent="-419100" lvl="1" marL="914400" rtl="0">
              <a:spcBef>
                <a:spcPts val="0"/>
              </a:spcBef>
              <a:spcAft>
                <a:spcPts val="0"/>
              </a:spcAft>
              <a:buSzPts val="3000"/>
              <a:buChar char="◂"/>
              <a:defRPr i="1" sz="3000"/>
            </a:lvl2pPr>
            <a:lvl3pPr indent="-419100" lvl="2" marL="1371600" rtl="0">
              <a:spcBef>
                <a:spcPts val="0"/>
              </a:spcBef>
              <a:spcAft>
                <a:spcPts val="0"/>
              </a:spcAft>
              <a:buSzPts val="3000"/>
              <a:buChar char="◂"/>
              <a:defRPr i="1" sz="3000"/>
            </a:lvl3pPr>
            <a:lvl4pPr indent="-419100" lvl="3" marL="1828800" rtl="0">
              <a:spcBef>
                <a:spcPts val="0"/>
              </a:spcBef>
              <a:spcAft>
                <a:spcPts val="0"/>
              </a:spcAft>
              <a:buSzPts val="3000"/>
              <a:buChar char="◂"/>
              <a:defRPr i="1" sz="3000"/>
            </a:lvl4pPr>
            <a:lvl5pPr indent="-419100" lvl="4" marL="2286000" rtl="0">
              <a:spcBef>
                <a:spcPts val="0"/>
              </a:spcBef>
              <a:spcAft>
                <a:spcPts val="0"/>
              </a:spcAft>
              <a:buSzPts val="3000"/>
              <a:buChar char="○"/>
              <a:defRPr i="1" sz="3000"/>
            </a:lvl5pPr>
            <a:lvl6pPr indent="-419100" lvl="5" marL="2743200" rtl="0">
              <a:spcBef>
                <a:spcPts val="0"/>
              </a:spcBef>
              <a:spcAft>
                <a:spcPts val="0"/>
              </a:spcAft>
              <a:buSzPts val="3000"/>
              <a:buChar char="■"/>
              <a:defRPr i="1" sz="3000"/>
            </a:lvl6pPr>
            <a:lvl7pPr indent="-419100" lvl="6" marL="3200400" rtl="0">
              <a:spcBef>
                <a:spcPts val="0"/>
              </a:spcBef>
              <a:spcAft>
                <a:spcPts val="0"/>
              </a:spcAft>
              <a:buSzPts val="3000"/>
              <a:buChar char="●"/>
              <a:defRPr i="1" sz="3000"/>
            </a:lvl7pPr>
            <a:lvl8pPr indent="-419100" lvl="7" marL="3657600" rtl="0">
              <a:spcBef>
                <a:spcPts val="0"/>
              </a:spcBef>
              <a:spcAft>
                <a:spcPts val="0"/>
              </a:spcAft>
              <a:buSzPts val="3000"/>
              <a:buChar char="○"/>
              <a:defRPr i="1" sz="3000"/>
            </a:lvl8pPr>
            <a:lvl9pPr indent="-419100" lvl="8" marL="4114800">
              <a:spcBef>
                <a:spcPts val="0"/>
              </a:spcBef>
              <a:spcAft>
                <a:spcPts val="0"/>
              </a:spcAft>
              <a:buSzPts val="3000"/>
              <a:buChar char="■"/>
              <a:defRPr i="1" sz="3000"/>
            </a:lvl9pPr>
          </a:lstStyle>
          <a:p/>
        </p:txBody>
      </p:sp>
      <p:sp>
        <p:nvSpPr>
          <p:cNvPr id="204" name="Shape 204"/>
          <p:cNvSpPr txBox="1"/>
          <p:nvPr/>
        </p:nvSpPr>
        <p:spPr>
          <a:xfrm>
            <a:off x="1295501" y="1558650"/>
            <a:ext cx="735900" cy="1058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6000">
                <a:solidFill>
                  <a:srgbClr val="FFFFFF"/>
                </a:solidFill>
                <a:latin typeface="Montserrat"/>
                <a:ea typeface="Montserrat"/>
                <a:cs typeface="Montserrat"/>
                <a:sym typeface="Montserrat"/>
              </a:rPr>
              <a:t>“</a:t>
            </a:r>
            <a:endParaRPr b="1" sz="6000">
              <a:solidFill>
                <a:srgbClr val="FFFFFF"/>
              </a:solidFill>
              <a:latin typeface="Montserrat"/>
              <a:ea typeface="Montserrat"/>
              <a:cs typeface="Montserrat"/>
              <a:sym typeface="Montserrat"/>
            </a:endParaRPr>
          </a:p>
        </p:txBody>
      </p:sp>
      <p:sp>
        <p:nvSpPr>
          <p:cNvPr id="205" name="Shape 205"/>
          <p:cNvSpPr txBox="1"/>
          <p:nvPr>
            <p:ph idx="12" type="sldNum"/>
          </p:nvPr>
        </p:nvSpPr>
        <p:spPr>
          <a:xfrm>
            <a:off x="8543324" y="4749851"/>
            <a:ext cx="548700" cy="393600"/>
          </a:xfrm>
          <a:prstGeom prst="rect">
            <a:avLst/>
          </a:prstGeom>
        </p:spPr>
        <p:txBody>
          <a:bodyPr anchorCtr="0" anchor="ctr" bIns="91425" lIns="91425" spcFirstLastPara="1" rIns="91425" wrap="square" tIns="91425">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06" name="Shape 206"/>
        <p:cNvGrpSpPr/>
        <p:nvPr/>
      </p:nvGrpSpPr>
      <p:grpSpPr>
        <a:xfrm>
          <a:off x="0" y="0"/>
          <a:ext cx="0" cy="0"/>
          <a:chOff x="0" y="0"/>
          <a:chExt cx="0" cy="0"/>
        </a:xfrm>
      </p:grpSpPr>
      <p:grpSp>
        <p:nvGrpSpPr>
          <p:cNvPr id="207" name="Shape 207"/>
          <p:cNvGrpSpPr/>
          <p:nvPr/>
        </p:nvGrpSpPr>
        <p:grpSpPr>
          <a:xfrm>
            <a:off x="6714243" y="3860093"/>
            <a:ext cx="2429755" cy="1286712"/>
            <a:chOff x="6714243" y="3860093"/>
            <a:chExt cx="2429755" cy="1286712"/>
          </a:xfrm>
        </p:grpSpPr>
        <p:sp>
          <p:nvSpPr>
            <p:cNvPr id="208" name="Shape 208"/>
            <p:cNvSpPr/>
            <p:nvPr/>
          </p:nvSpPr>
          <p:spPr>
            <a:xfrm>
              <a:off x="7929952" y="3860093"/>
              <a:ext cx="606220" cy="643388"/>
            </a:xfrm>
            <a:custGeom>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nvSpPr>
          <p:spPr>
            <a:xfrm>
              <a:off x="8536142" y="4182670"/>
              <a:ext cx="607856" cy="643356"/>
            </a:xfrm>
            <a:custGeom>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7322095" y="4825993"/>
              <a:ext cx="607886" cy="320811"/>
            </a:xfrm>
            <a:custGeom>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a:off x="7929952" y="4503448"/>
              <a:ext cx="606220" cy="643356"/>
            </a:xfrm>
            <a:custGeom>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a:off x="8536142" y="4825993"/>
              <a:ext cx="607856" cy="320811"/>
            </a:xfrm>
            <a:custGeom>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a:off x="7322095" y="3860093"/>
              <a:ext cx="607886" cy="643388"/>
            </a:xfrm>
            <a:custGeom>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nvSpPr>
          <p:spPr>
            <a:xfrm>
              <a:off x="8536142" y="3860093"/>
              <a:ext cx="607856" cy="643388"/>
            </a:xfrm>
            <a:custGeom>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nvSpPr>
          <p:spPr>
            <a:xfrm>
              <a:off x="7929952" y="4182670"/>
              <a:ext cx="606220" cy="643356"/>
            </a:xfrm>
            <a:custGeom>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a:off x="7322095" y="4503448"/>
              <a:ext cx="607886" cy="643356"/>
            </a:xfrm>
            <a:custGeom>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a:off x="7929952" y="4825993"/>
              <a:ext cx="606220" cy="320811"/>
            </a:xfrm>
            <a:custGeom>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8536142" y="4503448"/>
              <a:ext cx="607856" cy="643356"/>
            </a:xfrm>
            <a:custGeom>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a:off x="6714243"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0" name="Shape 220"/>
          <p:cNvGrpSpPr/>
          <p:nvPr/>
        </p:nvGrpSpPr>
        <p:grpSpPr>
          <a:xfrm>
            <a:off x="892" y="-11"/>
            <a:ext cx="3037586" cy="2252645"/>
            <a:chOff x="892" y="-11"/>
            <a:chExt cx="3037586" cy="2252645"/>
          </a:xfrm>
        </p:grpSpPr>
        <p:sp>
          <p:nvSpPr>
            <p:cNvPr id="221" name="Shape 221"/>
            <p:cNvSpPr/>
            <p:nvPr/>
          </p:nvSpPr>
          <p:spPr>
            <a:xfrm>
              <a:off x="892" y="643313"/>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p:nvPr/>
          </p:nvSpPr>
          <p:spPr>
            <a:xfrm>
              <a:off x="608719" y="965890"/>
              <a:ext cx="606220"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a:off x="1214909" y="1286669"/>
              <a:ext cx="607886" cy="643388"/>
            </a:xfrm>
            <a:custGeom>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a:off x="1822766" y="965890"/>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a:off x="892" y="-11"/>
              <a:ext cx="607856" cy="643356"/>
            </a:xfrm>
            <a:custGeom>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608719" y="-11"/>
              <a:ext cx="606220"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a:off x="2430592" y="-11"/>
              <a:ext cx="607886" cy="643356"/>
            </a:xfrm>
            <a:custGeom>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a:off x="892" y="322534"/>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a:off x="892" y="965890"/>
              <a:ext cx="607856"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a:off x="608719" y="1286669"/>
              <a:ext cx="606220"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a:off x="892" y="1609246"/>
              <a:ext cx="607856" cy="643388"/>
            </a:xfrm>
            <a:custGeom>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a:off x="1214909" y="965890"/>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nvSpPr>
          <p:spPr>
            <a:xfrm>
              <a:off x="1214909" y="1609246"/>
              <a:ext cx="607886" cy="643388"/>
            </a:xfrm>
            <a:custGeom>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p:nvPr/>
          </p:nvSpPr>
          <p:spPr>
            <a:xfrm>
              <a:off x="2430592" y="322534"/>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a:off x="892"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a:off x="1214909" y="-11"/>
              <a:ext cx="607886"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44" name="Shape 244"/>
          <p:cNvSpPr txBox="1"/>
          <p:nvPr>
            <p:ph type="title"/>
          </p:nvPr>
        </p:nvSpPr>
        <p:spPr>
          <a:xfrm>
            <a:off x="1320025" y="866525"/>
            <a:ext cx="6455700" cy="6681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45" name="Shape 245"/>
          <p:cNvSpPr txBox="1"/>
          <p:nvPr>
            <p:ph idx="1" type="body"/>
          </p:nvPr>
        </p:nvSpPr>
        <p:spPr>
          <a:xfrm>
            <a:off x="1320025" y="1613274"/>
            <a:ext cx="6455700" cy="2902500"/>
          </a:xfrm>
          <a:prstGeom prst="rect">
            <a:avLst/>
          </a:prstGeom>
        </p:spPr>
        <p:txBody>
          <a:bodyPr anchorCtr="0" anchor="t" bIns="91425" lIns="91425" spcFirstLastPara="1" rIns="91425" wrap="square" tIns="91425"/>
          <a:lstStyle>
            <a:lvl1pPr indent="-368300" lvl="0" marL="457200">
              <a:spcBef>
                <a:spcPts val="60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46" name="Shape 2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47" name="Shape 247"/>
        <p:cNvGrpSpPr/>
        <p:nvPr/>
      </p:nvGrpSpPr>
      <p:grpSpPr>
        <a:xfrm>
          <a:off x="0" y="0"/>
          <a:ext cx="0" cy="0"/>
          <a:chOff x="0" y="0"/>
          <a:chExt cx="0" cy="0"/>
        </a:xfrm>
      </p:grpSpPr>
      <p:grpSp>
        <p:nvGrpSpPr>
          <p:cNvPr id="248" name="Shape 248"/>
          <p:cNvGrpSpPr/>
          <p:nvPr/>
        </p:nvGrpSpPr>
        <p:grpSpPr>
          <a:xfrm>
            <a:off x="4894945" y="-11"/>
            <a:ext cx="4251603" cy="5146816"/>
            <a:chOff x="4894945" y="-11"/>
            <a:chExt cx="4251603" cy="5146816"/>
          </a:xfrm>
        </p:grpSpPr>
        <p:sp>
          <p:nvSpPr>
            <p:cNvPr id="249" name="Shape 249"/>
            <p:cNvSpPr/>
            <p:nvPr/>
          </p:nvSpPr>
          <p:spPr>
            <a:xfrm>
              <a:off x="6108962" y="4182670"/>
              <a:ext cx="607886" cy="643356"/>
            </a:xfrm>
            <a:custGeom>
              <a:pathLst>
                <a:path extrusionOk="0" h="20036"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6716818" y="3860093"/>
              <a:ext cx="607856" cy="643388"/>
            </a:xfrm>
            <a:custGeom>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7324645" y="3539314"/>
              <a:ext cx="607886" cy="643388"/>
            </a:xfrm>
            <a:custGeom>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a:off x="7324645" y="4182670"/>
              <a:ext cx="607886" cy="643356"/>
            </a:xfrm>
            <a:custGeom>
              <a:pathLst>
                <a:path extrusionOk="0" h="20036" w="20428">
                  <a:moveTo>
                    <a:pt x="1" y="0"/>
                  </a:moveTo>
                  <a:lnTo>
                    <a:pt x="1" y="20036"/>
                  </a:lnTo>
                  <a:lnTo>
                    <a:pt x="20427" y="9990"/>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a:off x="7932502" y="643313"/>
              <a:ext cx="606220" cy="643388"/>
            </a:xfrm>
            <a:custGeom>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nvSpPr>
          <p:spPr>
            <a:xfrm>
              <a:off x="8538692" y="322534"/>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nvSpPr>
          <p:spPr>
            <a:xfrm>
              <a:off x="7932502" y="1286669"/>
              <a:ext cx="606220" cy="643388"/>
            </a:xfrm>
            <a:custGeom>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a:off x="7932502" y="3216737"/>
              <a:ext cx="606220" cy="643388"/>
            </a:xfrm>
            <a:custGeom>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8538692" y="3539314"/>
              <a:ext cx="607856" cy="643388"/>
            </a:xfrm>
            <a:custGeom>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a:off x="6108962" y="-11"/>
              <a:ext cx="607886" cy="322577"/>
            </a:xfrm>
            <a:custGeom>
              <a:pathLst>
                <a:path extrusionOk="0" h="10046" w="20428">
                  <a:moveTo>
                    <a:pt x="1" y="0"/>
                  </a:moveTo>
                  <a:lnTo>
                    <a:pt x="1" y="1004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nvSpPr>
          <p:spPr>
            <a:xfrm>
              <a:off x="6716818" y="-11"/>
              <a:ext cx="607856" cy="643356"/>
            </a:xfrm>
            <a:custGeom>
              <a:pathLst>
                <a:path extrusionOk="0" h="20036" w="20427">
                  <a:moveTo>
                    <a:pt x="0" y="0"/>
                  </a:moveTo>
                  <a:lnTo>
                    <a:pt x="0" y="20036"/>
                  </a:lnTo>
                  <a:lnTo>
                    <a:pt x="20427"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a:off x="7324645" y="-11"/>
              <a:ext cx="607886" cy="322577"/>
            </a:xfrm>
            <a:custGeom>
              <a:pathLst>
                <a:path extrusionOk="0" h="10046" w="20428">
                  <a:moveTo>
                    <a:pt x="1" y="0"/>
                  </a:moveTo>
                  <a:lnTo>
                    <a:pt x="1"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7932502" y="-11"/>
              <a:ext cx="606220" cy="643356"/>
            </a:xfrm>
            <a:custGeom>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8538692" y="-11"/>
              <a:ext cx="607856" cy="322577"/>
            </a:xfrm>
            <a:custGeom>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nvSpPr>
          <p:spPr>
            <a:xfrm>
              <a:off x="4894945" y="3860093"/>
              <a:ext cx="607856" cy="643388"/>
            </a:xfrm>
            <a:custGeom>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6108962" y="3860093"/>
              <a:ext cx="607886" cy="643388"/>
            </a:xfrm>
            <a:custGeom>
              <a:pathLst>
                <a:path extrusionOk="0" h="20037"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a:off x="5502772" y="4182670"/>
              <a:ext cx="606220" cy="643356"/>
            </a:xfrm>
            <a:custGeom>
              <a:pathLst>
                <a:path extrusionOk="0" h="20036" w="20372">
                  <a:moveTo>
                    <a:pt x="20372" y="0"/>
                  </a:moveTo>
                  <a:lnTo>
                    <a:pt x="1" y="9990"/>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a:off x="7324645" y="3216737"/>
              <a:ext cx="607886" cy="643388"/>
            </a:xfrm>
            <a:custGeom>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a:off x="6716818" y="3539314"/>
              <a:ext cx="607856" cy="643388"/>
            </a:xfrm>
            <a:custGeom>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nvSpPr>
          <p:spPr>
            <a:xfrm>
              <a:off x="6716818" y="4182670"/>
              <a:ext cx="607856" cy="643356"/>
            </a:xfrm>
            <a:custGeom>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7932502" y="322534"/>
              <a:ext cx="606220" cy="643388"/>
            </a:xfrm>
            <a:custGeom>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nvSpPr>
          <p:spPr>
            <a:xfrm>
              <a:off x="7932502" y="965890"/>
              <a:ext cx="606220" cy="643388"/>
            </a:xfrm>
            <a:custGeom>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7932502" y="2895958"/>
              <a:ext cx="606220" cy="643388"/>
            </a:xfrm>
            <a:custGeom>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7932492" y="3538418"/>
              <a:ext cx="607856" cy="643388"/>
            </a:xfrm>
            <a:custGeom>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p:nvPr/>
          </p:nvSpPr>
          <p:spPr>
            <a:xfrm>
              <a:off x="6108962" y="-11"/>
              <a:ext cx="607886" cy="643356"/>
            </a:xfrm>
            <a:custGeom>
              <a:pathLst>
                <a:path extrusionOk="0" h="20036"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p:nvPr/>
          </p:nvSpPr>
          <p:spPr>
            <a:xfrm>
              <a:off x="6716818"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a:off x="6716818"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nvSpPr>
          <p:spPr>
            <a:xfrm>
              <a:off x="7324645" y="4503448"/>
              <a:ext cx="607886" cy="643356"/>
            </a:xfrm>
            <a:custGeom>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nvSpPr>
          <p:spPr>
            <a:xfrm>
              <a:off x="8538692" y="-11"/>
              <a:ext cx="607856" cy="643356"/>
            </a:xfrm>
            <a:custGeom>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nvSpPr>
          <p:spPr>
            <a:xfrm>
              <a:off x="8538692" y="4503448"/>
              <a:ext cx="607856" cy="643356"/>
            </a:xfrm>
            <a:custGeom>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nvSpPr>
          <p:spPr>
            <a:xfrm>
              <a:off x="5502772" y="643313"/>
              <a:ext cx="3643776" cy="3860168"/>
            </a:xfrm>
            <a:custGeom>
              <a:pathLst>
                <a:path extrusionOk="0" h="120217" w="122449">
                  <a:moveTo>
                    <a:pt x="1" y="1"/>
                  </a:moveTo>
                  <a:lnTo>
                    <a:pt x="1" y="120216"/>
                  </a:lnTo>
                  <a:lnTo>
                    <a:pt x="122449" y="60109"/>
                  </a:lnTo>
                  <a:lnTo>
                    <a:pt x="1" y="1"/>
                  </a:lnTo>
                  <a:close/>
                </a:path>
              </a:pathLst>
            </a:cu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nvSpPr>
          <p:spPr>
            <a:xfrm>
              <a:off x="7324658" y="322534"/>
              <a:ext cx="607886" cy="643388"/>
            </a:xfrm>
            <a:custGeom>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nvSpPr>
          <p:spPr>
            <a:xfrm>
              <a:off x="7324658" y="965890"/>
              <a:ext cx="607886" cy="643388"/>
            </a:xfrm>
            <a:custGeom>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Shape 282"/>
            <p:cNvSpPr/>
            <p:nvPr/>
          </p:nvSpPr>
          <p:spPr>
            <a:xfrm>
              <a:off x="6716831" y="322534"/>
              <a:ext cx="607856" cy="643388"/>
            </a:xfrm>
            <a:custGeom>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nvSpPr>
          <p:spPr>
            <a:xfrm>
              <a:off x="6716831" y="965890"/>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Shape 284"/>
            <p:cNvSpPr/>
            <p:nvPr/>
          </p:nvSpPr>
          <p:spPr>
            <a:xfrm>
              <a:off x="7324658" y="1286669"/>
              <a:ext cx="607886" cy="643388"/>
            </a:xfrm>
            <a:custGeom>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nvSpPr>
          <p:spPr>
            <a:xfrm>
              <a:off x="7324658" y="-11"/>
              <a:ext cx="607886" cy="643356"/>
            </a:xfrm>
            <a:custGeom>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86" name="Shape 286"/>
          <p:cNvGrpSpPr/>
          <p:nvPr/>
        </p:nvGrpSpPr>
        <p:grpSpPr>
          <a:xfrm>
            <a:off x="-6" y="-11"/>
            <a:ext cx="2429759" cy="1609289"/>
            <a:chOff x="608719" y="-11"/>
            <a:chExt cx="2429759" cy="1609289"/>
          </a:xfrm>
        </p:grpSpPr>
        <p:sp>
          <p:nvSpPr>
            <p:cNvPr id="287" name="Shape 287"/>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nvSpPr>
          <p:spPr>
            <a:xfrm>
              <a:off x="608719" y="965890"/>
              <a:ext cx="606220"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nvSpPr>
          <p:spPr>
            <a:xfrm>
              <a:off x="1822766" y="965890"/>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nvSpPr>
          <p:spPr>
            <a:xfrm>
              <a:off x="1214909" y="965890"/>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Shape 296"/>
            <p:cNvSpPr/>
            <p:nvPr/>
          </p:nvSpPr>
          <p:spPr>
            <a:xfrm>
              <a:off x="2430592" y="322534"/>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p:nvPr/>
          </p:nvSpPr>
          <p:spPr>
            <a:xfrm>
              <a:off x="1214909" y="-11"/>
              <a:ext cx="607886" cy="322577"/>
            </a:xfrm>
            <a:custGeom>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99" name="Shape 299"/>
          <p:cNvSpPr txBox="1"/>
          <p:nvPr>
            <p:ph type="title"/>
          </p:nvPr>
        </p:nvSpPr>
        <p:spPr>
          <a:xfrm>
            <a:off x="742725" y="1652750"/>
            <a:ext cx="3892200" cy="5139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00" name="Shape 300"/>
          <p:cNvSpPr txBox="1"/>
          <p:nvPr>
            <p:ph idx="1" type="body"/>
          </p:nvPr>
        </p:nvSpPr>
        <p:spPr>
          <a:xfrm>
            <a:off x="742725" y="2227229"/>
            <a:ext cx="3892200" cy="22329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01" name="Shape 301"/>
          <p:cNvSpPr txBox="1"/>
          <p:nvPr>
            <p:ph idx="12" type="sldNum"/>
          </p:nvPr>
        </p:nvSpPr>
        <p:spPr>
          <a:xfrm>
            <a:off x="8556784" y="4749851"/>
            <a:ext cx="548700" cy="393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02" name="Shape 302"/>
          <p:cNvSpPr/>
          <p:nvPr/>
        </p:nvSpPr>
        <p:spPr>
          <a:xfrm>
            <a:off x="8538692" y="4825993"/>
            <a:ext cx="607856" cy="320811"/>
          </a:xfrm>
          <a:custGeom>
            <a:pathLst>
              <a:path extrusionOk="0" h="9991" w="20427">
                <a:moveTo>
                  <a:pt x="0" y="1"/>
                </a:moveTo>
                <a:lnTo>
                  <a:pt x="0" y="9991"/>
                </a:lnTo>
                <a:lnTo>
                  <a:pt x="20427" y="9991"/>
                </a:lnTo>
                <a:lnTo>
                  <a:pt x="0" y="1"/>
                </a:ln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03" name="Shape 303"/>
        <p:cNvGrpSpPr/>
        <p:nvPr/>
      </p:nvGrpSpPr>
      <p:grpSpPr>
        <a:xfrm>
          <a:off x="0" y="0"/>
          <a:ext cx="0" cy="0"/>
          <a:chOff x="0" y="0"/>
          <a:chExt cx="0" cy="0"/>
        </a:xfrm>
      </p:grpSpPr>
      <p:grpSp>
        <p:nvGrpSpPr>
          <p:cNvPr id="304" name="Shape 304"/>
          <p:cNvGrpSpPr/>
          <p:nvPr/>
        </p:nvGrpSpPr>
        <p:grpSpPr>
          <a:xfrm>
            <a:off x="892" y="-11"/>
            <a:ext cx="3037586" cy="2252645"/>
            <a:chOff x="892" y="-11"/>
            <a:chExt cx="3037586" cy="2252645"/>
          </a:xfrm>
        </p:grpSpPr>
        <p:sp>
          <p:nvSpPr>
            <p:cNvPr id="305" name="Shape 305"/>
            <p:cNvSpPr/>
            <p:nvPr/>
          </p:nvSpPr>
          <p:spPr>
            <a:xfrm>
              <a:off x="892" y="643313"/>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a:off x="608719" y="965890"/>
              <a:ext cx="606220"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nvSpPr>
          <p:spPr>
            <a:xfrm>
              <a:off x="1214909" y="1286669"/>
              <a:ext cx="607886" cy="643388"/>
            </a:xfrm>
            <a:custGeom>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nvSpPr>
          <p:spPr>
            <a:xfrm>
              <a:off x="1822766" y="965890"/>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nvSpPr>
          <p:spPr>
            <a:xfrm>
              <a:off x="892" y="-11"/>
              <a:ext cx="607856" cy="643356"/>
            </a:xfrm>
            <a:custGeom>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nvSpPr>
          <p:spPr>
            <a:xfrm>
              <a:off x="608719" y="-11"/>
              <a:ext cx="606220"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nvSpPr>
          <p:spPr>
            <a:xfrm>
              <a:off x="2430592" y="-11"/>
              <a:ext cx="607886" cy="643356"/>
            </a:xfrm>
            <a:custGeom>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p:nvPr/>
          </p:nvSpPr>
          <p:spPr>
            <a:xfrm>
              <a:off x="892" y="322534"/>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nvSpPr>
          <p:spPr>
            <a:xfrm>
              <a:off x="892" y="965890"/>
              <a:ext cx="607856"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nvSpPr>
          <p:spPr>
            <a:xfrm>
              <a:off x="608719" y="1286669"/>
              <a:ext cx="606220"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p:nvPr/>
          </p:nvSpPr>
          <p:spPr>
            <a:xfrm>
              <a:off x="892" y="1609246"/>
              <a:ext cx="607856" cy="643388"/>
            </a:xfrm>
            <a:custGeom>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nvSpPr>
          <p:spPr>
            <a:xfrm>
              <a:off x="1214909" y="965890"/>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nvSpPr>
          <p:spPr>
            <a:xfrm>
              <a:off x="1214909" y="1609246"/>
              <a:ext cx="607886" cy="643388"/>
            </a:xfrm>
            <a:custGeom>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nvSpPr>
          <p:spPr>
            <a:xfrm>
              <a:off x="2430592" y="322534"/>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a:off x="892"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Shape 326"/>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 name="Shape 327"/>
            <p:cNvSpPr/>
            <p:nvPr/>
          </p:nvSpPr>
          <p:spPr>
            <a:xfrm>
              <a:off x="1214909" y="-11"/>
              <a:ext cx="607886"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28" name="Shape 328"/>
          <p:cNvGrpSpPr/>
          <p:nvPr/>
        </p:nvGrpSpPr>
        <p:grpSpPr>
          <a:xfrm>
            <a:off x="6714243" y="3860093"/>
            <a:ext cx="2429755" cy="1286712"/>
            <a:chOff x="6714243" y="3860093"/>
            <a:chExt cx="2429755" cy="1286712"/>
          </a:xfrm>
        </p:grpSpPr>
        <p:sp>
          <p:nvSpPr>
            <p:cNvPr id="329" name="Shape 329"/>
            <p:cNvSpPr/>
            <p:nvPr/>
          </p:nvSpPr>
          <p:spPr>
            <a:xfrm>
              <a:off x="7929952" y="3860093"/>
              <a:ext cx="606220" cy="643388"/>
            </a:xfrm>
            <a:custGeom>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 name="Shape 330"/>
            <p:cNvSpPr/>
            <p:nvPr/>
          </p:nvSpPr>
          <p:spPr>
            <a:xfrm>
              <a:off x="8536142" y="4182670"/>
              <a:ext cx="607856" cy="643356"/>
            </a:xfrm>
            <a:custGeom>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 name="Shape 331"/>
            <p:cNvSpPr/>
            <p:nvPr/>
          </p:nvSpPr>
          <p:spPr>
            <a:xfrm>
              <a:off x="7322095" y="4825993"/>
              <a:ext cx="607886" cy="320811"/>
            </a:xfrm>
            <a:custGeom>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Shape 332"/>
            <p:cNvSpPr/>
            <p:nvPr/>
          </p:nvSpPr>
          <p:spPr>
            <a:xfrm>
              <a:off x="7929952" y="4503448"/>
              <a:ext cx="606220" cy="643356"/>
            </a:xfrm>
            <a:custGeom>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 name="Shape 333"/>
            <p:cNvSpPr/>
            <p:nvPr/>
          </p:nvSpPr>
          <p:spPr>
            <a:xfrm>
              <a:off x="8536142" y="4825993"/>
              <a:ext cx="607856" cy="320811"/>
            </a:xfrm>
            <a:custGeom>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 name="Shape 334"/>
            <p:cNvSpPr/>
            <p:nvPr/>
          </p:nvSpPr>
          <p:spPr>
            <a:xfrm>
              <a:off x="7322095" y="3860093"/>
              <a:ext cx="607886" cy="643388"/>
            </a:xfrm>
            <a:custGeom>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nvSpPr>
          <p:spPr>
            <a:xfrm>
              <a:off x="8536142" y="3860093"/>
              <a:ext cx="607856" cy="643388"/>
            </a:xfrm>
            <a:custGeom>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nvSpPr>
          <p:spPr>
            <a:xfrm>
              <a:off x="7929952" y="4182670"/>
              <a:ext cx="606220" cy="643356"/>
            </a:xfrm>
            <a:custGeom>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 name="Shape 337"/>
            <p:cNvSpPr/>
            <p:nvPr/>
          </p:nvSpPr>
          <p:spPr>
            <a:xfrm>
              <a:off x="7322095" y="4503448"/>
              <a:ext cx="607886" cy="643356"/>
            </a:xfrm>
            <a:custGeom>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p:nvPr/>
          </p:nvSpPr>
          <p:spPr>
            <a:xfrm>
              <a:off x="7929952" y="4825993"/>
              <a:ext cx="606220" cy="320811"/>
            </a:xfrm>
            <a:custGeom>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p:nvPr/>
          </p:nvSpPr>
          <p:spPr>
            <a:xfrm>
              <a:off x="8536142" y="4503448"/>
              <a:ext cx="607856" cy="643356"/>
            </a:xfrm>
            <a:custGeom>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p:nvPr/>
          </p:nvSpPr>
          <p:spPr>
            <a:xfrm>
              <a:off x="6714243"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1" name="Shape 341"/>
          <p:cNvSpPr txBox="1"/>
          <p:nvPr>
            <p:ph type="title"/>
          </p:nvPr>
        </p:nvSpPr>
        <p:spPr>
          <a:xfrm>
            <a:off x="1320025" y="866525"/>
            <a:ext cx="6455700" cy="6681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42" name="Shape 342"/>
          <p:cNvSpPr txBox="1"/>
          <p:nvPr>
            <p:ph idx="1" type="body"/>
          </p:nvPr>
        </p:nvSpPr>
        <p:spPr>
          <a:xfrm>
            <a:off x="1320025" y="1582625"/>
            <a:ext cx="3133500" cy="29553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43" name="Shape 343"/>
          <p:cNvSpPr txBox="1"/>
          <p:nvPr>
            <p:ph idx="2" type="body"/>
          </p:nvPr>
        </p:nvSpPr>
        <p:spPr>
          <a:xfrm>
            <a:off x="4642177" y="1582625"/>
            <a:ext cx="3133500" cy="29553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44" name="Shape 3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45" name="Shape 345"/>
        <p:cNvGrpSpPr/>
        <p:nvPr/>
      </p:nvGrpSpPr>
      <p:grpSpPr>
        <a:xfrm>
          <a:off x="0" y="0"/>
          <a:ext cx="0" cy="0"/>
          <a:chOff x="0" y="0"/>
          <a:chExt cx="0" cy="0"/>
        </a:xfrm>
      </p:grpSpPr>
      <p:grpSp>
        <p:nvGrpSpPr>
          <p:cNvPr id="346" name="Shape 346"/>
          <p:cNvGrpSpPr/>
          <p:nvPr/>
        </p:nvGrpSpPr>
        <p:grpSpPr>
          <a:xfrm>
            <a:off x="6714243" y="3860093"/>
            <a:ext cx="2429755" cy="1286712"/>
            <a:chOff x="6714243" y="3860093"/>
            <a:chExt cx="2429755" cy="1286712"/>
          </a:xfrm>
        </p:grpSpPr>
        <p:sp>
          <p:nvSpPr>
            <p:cNvPr id="347" name="Shape 347"/>
            <p:cNvSpPr/>
            <p:nvPr/>
          </p:nvSpPr>
          <p:spPr>
            <a:xfrm>
              <a:off x="7929952" y="3860093"/>
              <a:ext cx="606220" cy="643388"/>
            </a:xfrm>
            <a:custGeom>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a:off x="8536142" y="4182670"/>
              <a:ext cx="607856" cy="643356"/>
            </a:xfrm>
            <a:custGeom>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nvSpPr>
          <p:spPr>
            <a:xfrm>
              <a:off x="7322095" y="4825993"/>
              <a:ext cx="607886" cy="320811"/>
            </a:xfrm>
            <a:custGeom>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7929952" y="4503448"/>
              <a:ext cx="606220" cy="643356"/>
            </a:xfrm>
            <a:custGeom>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a:off x="8536142" y="4825993"/>
              <a:ext cx="607856" cy="320811"/>
            </a:xfrm>
            <a:custGeom>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Shape 352"/>
            <p:cNvSpPr/>
            <p:nvPr/>
          </p:nvSpPr>
          <p:spPr>
            <a:xfrm>
              <a:off x="7322095" y="3860093"/>
              <a:ext cx="607886" cy="643388"/>
            </a:xfrm>
            <a:custGeom>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nvSpPr>
          <p:spPr>
            <a:xfrm>
              <a:off x="8536142" y="3860093"/>
              <a:ext cx="607856" cy="643388"/>
            </a:xfrm>
            <a:custGeom>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p:nvPr/>
          </p:nvSpPr>
          <p:spPr>
            <a:xfrm>
              <a:off x="7929952" y="4182670"/>
              <a:ext cx="606220" cy="643356"/>
            </a:xfrm>
            <a:custGeom>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7322095" y="4503448"/>
              <a:ext cx="607886" cy="643356"/>
            </a:xfrm>
            <a:custGeom>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nvSpPr>
          <p:spPr>
            <a:xfrm>
              <a:off x="7929952" y="4825993"/>
              <a:ext cx="606220" cy="320811"/>
            </a:xfrm>
            <a:custGeom>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nvSpPr>
          <p:spPr>
            <a:xfrm>
              <a:off x="8536142" y="4503448"/>
              <a:ext cx="607856" cy="643356"/>
            </a:xfrm>
            <a:custGeom>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nvSpPr>
          <p:spPr>
            <a:xfrm>
              <a:off x="6714243"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59" name="Shape 359"/>
          <p:cNvGrpSpPr/>
          <p:nvPr/>
        </p:nvGrpSpPr>
        <p:grpSpPr>
          <a:xfrm>
            <a:off x="892" y="-11"/>
            <a:ext cx="3037586" cy="2252645"/>
            <a:chOff x="892" y="-11"/>
            <a:chExt cx="3037586" cy="2252645"/>
          </a:xfrm>
        </p:grpSpPr>
        <p:sp>
          <p:nvSpPr>
            <p:cNvPr id="360" name="Shape 360"/>
            <p:cNvSpPr/>
            <p:nvPr/>
          </p:nvSpPr>
          <p:spPr>
            <a:xfrm>
              <a:off x="892" y="643313"/>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Shape 361"/>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p:nvPr/>
          </p:nvSpPr>
          <p:spPr>
            <a:xfrm>
              <a:off x="608719" y="965890"/>
              <a:ext cx="606220"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p:nvPr/>
          </p:nvSpPr>
          <p:spPr>
            <a:xfrm>
              <a:off x="1214909" y="1286669"/>
              <a:ext cx="607886" cy="643388"/>
            </a:xfrm>
            <a:custGeom>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p:nvPr/>
          </p:nvSpPr>
          <p:spPr>
            <a:xfrm>
              <a:off x="1822766" y="965890"/>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p:nvPr/>
          </p:nvSpPr>
          <p:spPr>
            <a:xfrm>
              <a:off x="892" y="-11"/>
              <a:ext cx="607856" cy="643356"/>
            </a:xfrm>
            <a:custGeom>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p:nvPr/>
          </p:nvSpPr>
          <p:spPr>
            <a:xfrm>
              <a:off x="608719" y="-11"/>
              <a:ext cx="606220"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2430592" y="-11"/>
              <a:ext cx="607886" cy="643356"/>
            </a:xfrm>
            <a:custGeom>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nvSpPr>
          <p:spPr>
            <a:xfrm>
              <a:off x="892" y="322534"/>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892" y="965890"/>
              <a:ext cx="607856"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nvSpPr>
          <p:spPr>
            <a:xfrm>
              <a:off x="608719" y="1286669"/>
              <a:ext cx="606220"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nvSpPr>
          <p:spPr>
            <a:xfrm>
              <a:off x="892" y="1609246"/>
              <a:ext cx="607856" cy="643388"/>
            </a:xfrm>
            <a:custGeom>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nvSpPr>
          <p:spPr>
            <a:xfrm>
              <a:off x="1214909" y="965890"/>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nvSpPr>
          <p:spPr>
            <a:xfrm>
              <a:off x="1214909" y="1609246"/>
              <a:ext cx="607886" cy="643388"/>
            </a:xfrm>
            <a:custGeom>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Shape 379"/>
            <p:cNvSpPr/>
            <p:nvPr/>
          </p:nvSpPr>
          <p:spPr>
            <a:xfrm>
              <a:off x="2430592" y="322534"/>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892"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nvSpPr>
          <p:spPr>
            <a:xfrm>
              <a:off x="1214909" y="-11"/>
              <a:ext cx="607886"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83" name="Shape 383"/>
          <p:cNvSpPr txBox="1"/>
          <p:nvPr>
            <p:ph type="title"/>
          </p:nvPr>
        </p:nvSpPr>
        <p:spPr>
          <a:xfrm>
            <a:off x="1320025" y="866525"/>
            <a:ext cx="6455700" cy="6681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84" name="Shape 384"/>
          <p:cNvSpPr txBox="1"/>
          <p:nvPr>
            <p:ph idx="1" type="body"/>
          </p:nvPr>
        </p:nvSpPr>
        <p:spPr>
          <a:xfrm>
            <a:off x="1320025" y="1849075"/>
            <a:ext cx="2080800" cy="2656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5" name="Shape 385"/>
          <p:cNvSpPr txBox="1"/>
          <p:nvPr>
            <p:ph idx="2" type="body"/>
          </p:nvPr>
        </p:nvSpPr>
        <p:spPr>
          <a:xfrm>
            <a:off x="3507463" y="1849075"/>
            <a:ext cx="2080800" cy="2656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6" name="Shape 386"/>
          <p:cNvSpPr txBox="1"/>
          <p:nvPr>
            <p:ph idx="3" type="body"/>
          </p:nvPr>
        </p:nvSpPr>
        <p:spPr>
          <a:xfrm>
            <a:off x="5694901" y="1849075"/>
            <a:ext cx="2080800" cy="2656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7" name="Shape 38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8" name="Shape 388"/>
        <p:cNvGrpSpPr/>
        <p:nvPr/>
      </p:nvGrpSpPr>
      <p:grpSpPr>
        <a:xfrm>
          <a:off x="0" y="0"/>
          <a:ext cx="0" cy="0"/>
          <a:chOff x="0" y="0"/>
          <a:chExt cx="0" cy="0"/>
        </a:xfrm>
      </p:grpSpPr>
      <p:grpSp>
        <p:nvGrpSpPr>
          <p:cNvPr id="389" name="Shape 389"/>
          <p:cNvGrpSpPr/>
          <p:nvPr/>
        </p:nvGrpSpPr>
        <p:grpSpPr>
          <a:xfrm flipH="1" rot="10800000">
            <a:off x="900" y="3856775"/>
            <a:ext cx="9143992" cy="1286721"/>
            <a:chOff x="900" y="0"/>
            <a:chExt cx="9143992" cy="1286721"/>
          </a:xfrm>
        </p:grpSpPr>
        <p:sp>
          <p:nvSpPr>
            <p:cNvPr id="390" name="Shape 390"/>
            <p:cNvSpPr/>
            <p:nvPr/>
          </p:nvSpPr>
          <p:spPr>
            <a:xfrm>
              <a:off x="4878953" y="643320"/>
              <a:ext cx="609899"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Shape 391"/>
            <p:cNvSpPr/>
            <p:nvPr/>
          </p:nvSpPr>
          <p:spPr>
            <a:xfrm>
              <a:off x="5488830" y="322543"/>
              <a:ext cx="608257" cy="643388"/>
            </a:xfrm>
            <a:custGeom>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p:nvPr/>
          </p:nvSpPr>
          <p:spPr>
            <a:xfrm>
              <a:off x="8536629" y="863"/>
              <a:ext cx="608257" cy="643388"/>
            </a:xfrm>
            <a:custGeom>
              <a:pathLst>
                <a:path extrusionOk="0" h="20037" w="20372">
                  <a:moveTo>
                    <a:pt x="1" y="1"/>
                  </a:moveTo>
                  <a:lnTo>
                    <a:pt x="1" y="20037"/>
                  </a:lnTo>
                  <a:lnTo>
                    <a:pt x="20372"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Shape 393"/>
            <p:cNvSpPr/>
            <p:nvPr/>
          </p:nvSpPr>
          <p:spPr>
            <a:xfrm>
              <a:off x="6706973" y="322543"/>
              <a:ext cx="609899"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nvSpPr>
          <p:spPr>
            <a:xfrm>
              <a:off x="4878953" y="0"/>
              <a:ext cx="609899" cy="643356"/>
            </a:xfrm>
            <a:custGeom>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p:nvPr/>
          </p:nvSpPr>
          <p:spPr>
            <a:xfrm>
              <a:off x="5488830" y="0"/>
              <a:ext cx="608257"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Shape 396"/>
            <p:cNvSpPr/>
            <p:nvPr/>
          </p:nvSpPr>
          <p:spPr>
            <a:xfrm>
              <a:off x="6097065" y="0"/>
              <a:ext cx="609929"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Shape 397"/>
            <p:cNvSpPr/>
            <p:nvPr/>
          </p:nvSpPr>
          <p:spPr>
            <a:xfrm>
              <a:off x="6706973" y="0"/>
              <a:ext cx="609899"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nvSpPr>
          <p:spPr>
            <a:xfrm>
              <a:off x="7316850"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nvSpPr>
          <p:spPr>
            <a:xfrm>
              <a:off x="4878953" y="322543"/>
              <a:ext cx="609899" cy="643388"/>
            </a:xfrm>
            <a:custGeom>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nvSpPr>
          <p:spPr>
            <a:xfrm>
              <a:off x="5488830" y="643320"/>
              <a:ext cx="608257"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nvSpPr>
          <p:spPr>
            <a:xfrm>
              <a:off x="7926751" y="863"/>
              <a:ext cx="609899"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Shape 402"/>
            <p:cNvSpPr/>
            <p:nvPr/>
          </p:nvSpPr>
          <p:spPr>
            <a:xfrm>
              <a:off x="8536629" y="321640"/>
              <a:ext cx="608257" cy="643388"/>
            </a:xfrm>
            <a:custGeom>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6097065" y="322543"/>
              <a:ext cx="609929"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Shape 404"/>
            <p:cNvSpPr/>
            <p:nvPr/>
          </p:nvSpPr>
          <p:spPr>
            <a:xfrm>
              <a:off x="6706962"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4878953" y="0"/>
              <a:ext cx="609899"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nvSpPr>
          <p:spPr>
            <a:xfrm>
              <a:off x="5488830" y="0"/>
              <a:ext cx="608257" cy="643356"/>
            </a:xfrm>
            <a:custGeom>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Shape 407"/>
            <p:cNvSpPr/>
            <p:nvPr/>
          </p:nvSpPr>
          <p:spPr>
            <a:xfrm>
              <a:off x="6097065" y="0"/>
              <a:ext cx="609929" cy="322577"/>
            </a:xfrm>
            <a:custGeom>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Shape 408"/>
            <p:cNvSpPr/>
            <p:nvPr/>
          </p:nvSpPr>
          <p:spPr>
            <a:xfrm>
              <a:off x="8534993"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p:nvPr/>
          </p:nvSpPr>
          <p:spPr>
            <a:xfrm>
              <a:off x="7926757" y="0"/>
              <a:ext cx="608257"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p:nvPr/>
          </p:nvSpPr>
          <p:spPr>
            <a:xfrm>
              <a:off x="7925909" y="321643"/>
              <a:ext cx="609899" cy="643388"/>
            </a:xfrm>
            <a:custGeom>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p:nvPr/>
          </p:nvSpPr>
          <p:spPr>
            <a:xfrm flipH="1">
              <a:off x="7316858"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nvSpPr>
          <p:spPr>
            <a:xfrm>
              <a:off x="900" y="643324"/>
              <a:ext cx="609899"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p:nvPr/>
          </p:nvSpPr>
          <p:spPr>
            <a:xfrm>
              <a:off x="610793" y="322545"/>
              <a:ext cx="608257"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p:nvPr/>
          </p:nvSpPr>
          <p:spPr>
            <a:xfrm>
              <a:off x="3658671" y="863"/>
              <a:ext cx="608257"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p:nvPr/>
          </p:nvSpPr>
          <p:spPr>
            <a:xfrm>
              <a:off x="1828968" y="322545"/>
              <a:ext cx="609899"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nvSpPr>
          <p:spPr>
            <a:xfrm>
              <a:off x="4266922" y="321642"/>
              <a:ext cx="609929" cy="643388"/>
            </a:xfrm>
            <a:custGeom>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 name="Shape 417"/>
            <p:cNvSpPr/>
            <p:nvPr/>
          </p:nvSpPr>
          <p:spPr>
            <a:xfrm>
              <a:off x="900" y="0"/>
              <a:ext cx="609899" cy="643356"/>
            </a:xfrm>
            <a:custGeom>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nvSpPr>
          <p:spPr>
            <a:xfrm>
              <a:off x="610793" y="0"/>
              <a:ext cx="608257"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p:nvPr/>
          </p:nvSpPr>
          <p:spPr>
            <a:xfrm>
              <a:off x="1219044"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a:off x="1828968" y="0"/>
              <a:ext cx="609899"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Shape 421"/>
            <p:cNvSpPr/>
            <p:nvPr/>
          </p:nvSpPr>
          <p:spPr>
            <a:xfrm>
              <a:off x="2438861"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Shape 422"/>
            <p:cNvSpPr/>
            <p:nvPr/>
          </p:nvSpPr>
          <p:spPr>
            <a:xfrm>
              <a:off x="900" y="322545"/>
              <a:ext cx="609899"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Shape 423"/>
            <p:cNvSpPr/>
            <p:nvPr/>
          </p:nvSpPr>
          <p:spPr>
            <a:xfrm>
              <a:off x="610793" y="643324"/>
              <a:ext cx="608257"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p:nvPr/>
          </p:nvSpPr>
          <p:spPr>
            <a:xfrm>
              <a:off x="3048778" y="863"/>
              <a:ext cx="609899"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 name="Shape 425"/>
            <p:cNvSpPr/>
            <p:nvPr/>
          </p:nvSpPr>
          <p:spPr>
            <a:xfrm>
              <a:off x="3658671" y="321642"/>
              <a:ext cx="608257"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nvSpPr>
          <p:spPr>
            <a:xfrm>
              <a:off x="1219044" y="322545"/>
              <a:ext cx="609929"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Shape 427"/>
            <p:cNvSpPr/>
            <p:nvPr/>
          </p:nvSpPr>
          <p:spPr>
            <a:xfrm>
              <a:off x="4266922" y="863"/>
              <a:ext cx="609929"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nvSpPr>
          <p:spPr>
            <a:xfrm>
              <a:off x="900"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nvSpPr>
          <p:spPr>
            <a:xfrm>
              <a:off x="610793" y="0"/>
              <a:ext cx="608257" cy="643356"/>
            </a:xfrm>
            <a:custGeom>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Shape 430"/>
            <p:cNvSpPr/>
            <p:nvPr/>
          </p:nvSpPr>
          <p:spPr>
            <a:xfrm>
              <a:off x="1219044" y="0"/>
              <a:ext cx="609929"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4266958" y="0"/>
              <a:ext cx="609899" cy="322577"/>
            </a:xfrm>
            <a:custGeom>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nvSpPr>
          <p:spPr>
            <a:xfrm>
              <a:off x="3657035"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 name="Shape 433"/>
            <p:cNvSpPr/>
            <p:nvPr/>
          </p:nvSpPr>
          <p:spPr>
            <a:xfrm>
              <a:off x="3048784" y="0"/>
              <a:ext cx="608257"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nvSpPr>
          <p:spPr>
            <a:xfrm>
              <a:off x="2438861" y="0"/>
              <a:ext cx="609929" cy="322577"/>
            </a:xfrm>
            <a:custGeom>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Shape 435"/>
            <p:cNvSpPr/>
            <p:nvPr/>
          </p:nvSpPr>
          <p:spPr>
            <a:xfrm>
              <a:off x="3047936" y="321645"/>
              <a:ext cx="609899" cy="643388"/>
            </a:xfrm>
            <a:custGeom>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nvSpPr>
          <p:spPr>
            <a:xfrm flipH="1">
              <a:off x="3658935" y="643332"/>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Shape 437"/>
            <p:cNvSpPr/>
            <p:nvPr/>
          </p:nvSpPr>
          <p:spPr>
            <a:xfrm flipH="1">
              <a:off x="1219312"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38" name="Shape 438"/>
          <p:cNvSpPr txBox="1"/>
          <p:nvPr>
            <p:ph type="title"/>
          </p:nvPr>
        </p:nvSpPr>
        <p:spPr>
          <a:xfrm>
            <a:off x="0" y="0"/>
            <a:ext cx="9144000" cy="696300"/>
          </a:xfrm>
          <a:prstGeom prst="rect">
            <a:avLst/>
          </a:prstGeom>
        </p:spPr>
        <p:txBody>
          <a:bodyPr anchorCtr="0" anchor="b" bIns="91425" lIns="91425" spcFirstLastPara="1" rIns="91425" wrap="square" tIns="91425"/>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439" name="Shape 4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0" name="Shape 440"/>
        <p:cNvGrpSpPr/>
        <p:nvPr/>
      </p:nvGrpSpPr>
      <p:grpSpPr>
        <a:xfrm>
          <a:off x="0" y="0"/>
          <a:ext cx="0" cy="0"/>
          <a:chOff x="0" y="0"/>
          <a:chExt cx="0" cy="0"/>
        </a:xfrm>
      </p:grpSpPr>
      <p:grpSp>
        <p:nvGrpSpPr>
          <p:cNvPr id="441" name="Shape 441"/>
          <p:cNvGrpSpPr/>
          <p:nvPr/>
        </p:nvGrpSpPr>
        <p:grpSpPr>
          <a:xfrm>
            <a:off x="4283712" y="3856784"/>
            <a:ext cx="4860278" cy="1286730"/>
            <a:chOff x="4283712" y="3856784"/>
            <a:chExt cx="4860278" cy="1286730"/>
          </a:xfrm>
        </p:grpSpPr>
        <p:sp>
          <p:nvSpPr>
            <p:cNvPr id="442" name="Shape 442"/>
            <p:cNvSpPr/>
            <p:nvPr/>
          </p:nvSpPr>
          <p:spPr>
            <a:xfrm rot="10800000">
              <a:off x="8536133" y="3856784"/>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3" name="Shape 443"/>
            <p:cNvSpPr/>
            <p:nvPr/>
          </p:nvSpPr>
          <p:spPr>
            <a:xfrm rot="10800000">
              <a:off x="7929943" y="4177563"/>
              <a:ext cx="606220" cy="643388"/>
            </a:xfrm>
            <a:custGeom>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4" name="Shape 444"/>
            <p:cNvSpPr/>
            <p:nvPr/>
          </p:nvSpPr>
          <p:spPr>
            <a:xfrm rot="10800000">
              <a:off x="4892393" y="4499245"/>
              <a:ext cx="606220"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5" name="Shape 445"/>
            <p:cNvSpPr/>
            <p:nvPr/>
          </p:nvSpPr>
          <p:spPr>
            <a:xfrm rot="10800000">
              <a:off x="8536133" y="4500140"/>
              <a:ext cx="607856" cy="643356"/>
            </a:xfrm>
            <a:custGeom>
              <a:pathLst>
                <a:path extrusionOk="0" h="20036" w="20427">
                  <a:moveTo>
                    <a:pt x="0" y="0"/>
                  </a:moveTo>
                  <a:lnTo>
                    <a:pt x="0" y="20036"/>
                  </a:lnTo>
                  <a:lnTo>
                    <a:pt x="20427" y="10046"/>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6" name="Shape 446"/>
            <p:cNvSpPr/>
            <p:nvPr/>
          </p:nvSpPr>
          <p:spPr>
            <a:xfrm rot="10800000">
              <a:off x="7929943" y="4820919"/>
              <a:ext cx="606220"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Shape 447"/>
            <p:cNvSpPr/>
            <p:nvPr/>
          </p:nvSpPr>
          <p:spPr>
            <a:xfrm rot="10800000">
              <a:off x="7322087" y="4500140"/>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8" name="Shape 448"/>
            <p:cNvSpPr/>
            <p:nvPr/>
          </p:nvSpPr>
          <p:spPr>
            <a:xfrm rot="10800000">
              <a:off x="6714260" y="4820919"/>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p:nvPr/>
          </p:nvSpPr>
          <p:spPr>
            <a:xfrm rot="10800000">
              <a:off x="6106404" y="4500140"/>
              <a:ext cx="607886"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nvSpPr>
          <p:spPr>
            <a:xfrm rot="10800000">
              <a:off x="8536133" y="4177563"/>
              <a:ext cx="607856" cy="643388"/>
            </a:xfrm>
            <a:custGeom>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p:nvPr/>
          </p:nvSpPr>
          <p:spPr>
            <a:xfrm rot="10800000">
              <a:off x="7929943" y="3856784"/>
              <a:ext cx="606220"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 name="Shape 452"/>
            <p:cNvSpPr/>
            <p:nvPr/>
          </p:nvSpPr>
          <p:spPr>
            <a:xfrm rot="10800000">
              <a:off x="5498583" y="4499245"/>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nvSpPr>
          <p:spPr>
            <a:xfrm rot="10800000">
              <a:off x="4892393" y="4178466"/>
              <a:ext cx="606220"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Shape 454"/>
            <p:cNvSpPr/>
            <p:nvPr/>
          </p:nvSpPr>
          <p:spPr>
            <a:xfrm rot="10800000">
              <a:off x="7321266" y="4183926"/>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rot="10800000">
              <a:off x="8536133" y="4820919"/>
              <a:ext cx="607856"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6" name="Shape 456"/>
            <p:cNvSpPr/>
            <p:nvPr/>
          </p:nvSpPr>
          <p:spPr>
            <a:xfrm rot="10800000">
              <a:off x="7929943" y="4500140"/>
              <a:ext cx="606220" cy="643356"/>
            </a:xfrm>
            <a:custGeom>
              <a:pathLst>
                <a:path extrusionOk="0" h="20036" w="20372">
                  <a:moveTo>
                    <a:pt x="20372" y="0"/>
                  </a:moveTo>
                  <a:lnTo>
                    <a:pt x="1" y="10046"/>
                  </a:lnTo>
                  <a:lnTo>
                    <a:pt x="20372" y="20036"/>
                  </a:lnTo>
                  <a:lnTo>
                    <a:pt x="20372"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7" name="Shape 457"/>
            <p:cNvSpPr/>
            <p:nvPr/>
          </p:nvSpPr>
          <p:spPr>
            <a:xfrm rot="10800000">
              <a:off x="7322087" y="4820919"/>
              <a:ext cx="607886"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8" name="Shape 458"/>
            <p:cNvSpPr/>
            <p:nvPr/>
          </p:nvSpPr>
          <p:spPr>
            <a:xfrm rot="10800000">
              <a:off x="4284531" y="4820919"/>
              <a:ext cx="607856" cy="322577"/>
            </a:xfrm>
            <a:custGeom>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Shape 459"/>
            <p:cNvSpPr/>
            <p:nvPr/>
          </p:nvSpPr>
          <p:spPr>
            <a:xfrm rot="10800000">
              <a:off x="4892387" y="4820919"/>
              <a:ext cx="607856" cy="322577"/>
            </a:xfrm>
            <a:custGeom>
              <a:pathLst>
                <a:path extrusionOk="0" h="10046" w="20427">
                  <a:moveTo>
                    <a:pt x="0" y="0"/>
                  </a:moveTo>
                  <a:lnTo>
                    <a:pt x="20427" y="10046"/>
                  </a:lnTo>
                  <a:lnTo>
                    <a:pt x="20427"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Shape 460"/>
            <p:cNvSpPr/>
            <p:nvPr/>
          </p:nvSpPr>
          <p:spPr>
            <a:xfrm rot="10800000">
              <a:off x="5500214" y="4820919"/>
              <a:ext cx="606220"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Shape 461"/>
            <p:cNvSpPr/>
            <p:nvPr/>
          </p:nvSpPr>
          <p:spPr>
            <a:xfrm rot="10800000">
              <a:off x="6106404" y="4820919"/>
              <a:ext cx="607886" cy="322577"/>
            </a:xfrm>
            <a:custGeom>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Shape 462"/>
            <p:cNvSpPr/>
            <p:nvPr/>
          </p:nvSpPr>
          <p:spPr>
            <a:xfrm flipH="1" rot="10800000">
              <a:off x="6713429" y="4183926"/>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Shape 463"/>
            <p:cNvSpPr/>
            <p:nvPr/>
          </p:nvSpPr>
          <p:spPr>
            <a:xfrm rot="10800000">
              <a:off x="4283712" y="4500126"/>
              <a:ext cx="607886" cy="643388"/>
            </a:xfrm>
            <a:custGeom>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4" name="Shape 464"/>
          <p:cNvSpPr txBox="1"/>
          <p:nvPr>
            <p:ph idx="1" type="body"/>
          </p:nvPr>
        </p:nvSpPr>
        <p:spPr>
          <a:xfrm>
            <a:off x="457200" y="4101500"/>
            <a:ext cx="35397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600"/>
              <a:buNone/>
              <a:defRPr sz="1600"/>
            </a:lvl1pPr>
          </a:lstStyle>
          <a:p/>
        </p:txBody>
      </p:sp>
      <p:sp>
        <p:nvSpPr>
          <p:cNvPr id="465" name="Shape 46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466" name="Shape 466"/>
          <p:cNvGrpSpPr/>
          <p:nvPr/>
        </p:nvGrpSpPr>
        <p:grpSpPr>
          <a:xfrm>
            <a:off x="892" y="-11"/>
            <a:ext cx="5467280" cy="1287607"/>
            <a:chOff x="892" y="-11"/>
            <a:chExt cx="5467280" cy="1287607"/>
          </a:xfrm>
        </p:grpSpPr>
        <p:sp>
          <p:nvSpPr>
            <p:cNvPr id="467" name="Shape 467"/>
            <p:cNvSpPr/>
            <p:nvPr/>
          </p:nvSpPr>
          <p:spPr>
            <a:xfrm>
              <a:off x="892" y="643313"/>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Shape 468"/>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nvSpPr>
          <p:spPr>
            <a:xfrm>
              <a:off x="3646269" y="852"/>
              <a:ext cx="606220"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Shape 470"/>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 name="Shape 471"/>
            <p:cNvSpPr/>
            <p:nvPr/>
          </p:nvSpPr>
          <p:spPr>
            <a:xfrm>
              <a:off x="4252459" y="321631"/>
              <a:ext cx="607886" cy="643388"/>
            </a:xfrm>
            <a:custGeom>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Shape 472"/>
            <p:cNvSpPr/>
            <p:nvPr/>
          </p:nvSpPr>
          <p:spPr>
            <a:xfrm>
              <a:off x="4860316" y="852"/>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Shape 473"/>
            <p:cNvSpPr/>
            <p:nvPr/>
          </p:nvSpPr>
          <p:spPr>
            <a:xfrm>
              <a:off x="892" y="-11"/>
              <a:ext cx="607856" cy="643356"/>
            </a:xfrm>
            <a:custGeom>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p:nvPr/>
          </p:nvSpPr>
          <p:spPr>
            <a:xfrm>
              <a:off x="608719" y="-11"/>
              <a:ext cx="606220"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5" name="Shape 475"/>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6" name="Shape 476"/>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7" name="Shape 477"/>
            <p:cNvSpPr/>
            <p:nvPr/>
          </p:nvSpPr>
          <p:spPr>
            <a:xfrm>
              <a:off x="2430592" y="-11"/>
              <a:ext cx="607886"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Shape 478"/>
            <p:cNvSpPr/>
            <p:nvPr/>
          </p:nvSpPr>
          <p:spPr>
            <a:xfrm>
              <a:off x="892" y="322534"/>
              <a:ext cx="607856"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9" name="Shape 479"/>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0" name="Shape 480"/>
            <p:cNvSpPr/>
            <p:nvPr/>
          </p:nvSpPr>
          <p:spPr>
            <a:xfrm>
              <a:off x="3038442" y="852"/>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1" name="Shape 481"/>
            <p:cNvSpPr/>
            <p:nvPr/>
          </p:nvSpPr>
          <p:spPr>
            <a:xfrm>
              <a:off x="3646269" y="321631"/>
              <a:ext cx="606220"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2" name="Shape 482"/>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 name="Shape 483"/>
            <p:cNvSpPr/>
            <p:nvPr/>
          </p:nvSpPr>
          <p:spPr>
            <a:xfrm>
              <a:off x="4252459" y="852"/>
              <a:ext cx="607886"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 name="Shape 484"/>
            <p:cNvSpPr/>
            <p:nvPr/>
          </p:nvSpPr>
          <p:spPr>
            <a:xfrm>
              <a:off x="4252459" y="644208"/>
              <a:ext cx="607886" cy="643388"/>
            </a:xfrm>
            <a:custGeom>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nvSpPr>
          <p:spPr>
            <a:xfrm>
              <a:off x="1822755" y="643321"/>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Shape 486"/>
            <p:cNvSpPr/>
            <p:nvPr/>
          </p:nvSpPr>
          <p:spPr>
            <a:xfrm>
              <a:off x="892" y="-11"/>
              <a:ext cx="607856"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7" name="Shape 487"/>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p:nvPr/>
          </p:nvSpPr>
          <p:spPr>
            <a:xfrm>
              <a:off x="1214909" y="-11"/>
              <a:ext cx="607886"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Shape 489"/>
            <p:cNvSpPr/>
            <p:nvPr/>
          </p:nvSpPr>
          <p:spPr>
            <a:xfrm>
              <a:off x="4252495" y="-11"/>
              <a:ext cx="607856" cy="322577"/>
            </a:xfrm>
            <a:custGeom>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Shape 490"/>
            <p:cNvSpPr/>
            <p:nvPr/>
          </p:nvSpPr>
          <p:spPr>
            <a:xfrm>
              <a:off x="3644639" y="-11"/>
              <a:ext cx="607856"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Shape 491"/>
            <p:cNvSpPr/>
            <p:nvPr/>
          </p:nvSpPr>
          <p:spPr>
            <a:xfrm>
              <a:off x="3038449" y="-11"/>
              <a:ext cx="606220"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2" name="Shape 492"/>
            <p:cNvSpPr/>
            <p:nvPr/>
          </p:nvSpPr>
          <p:spPr>
            <a:xfrm>
              <a:off x="2430592" y="-11"/>
              <a:ext cx="607886" cy="322577"/>
            </a:xfrm>
            <a:custGeom>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p:nvPr/>
          </p:nvSpPr>
          <p:spPr>
            <a:xfrm>
              <a:off x="3037603" y="321634"/>
              <a:ext cx="607856" cy="643388"/>
            </a:xfrm>
            <a:custGeom>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p:nvPr/>
          </p:nvSpPr>
          <p:spPr>
            <a:xfrm flipH="1">
              <a:off x="2430592" y="643321"/>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CCCCCC"/>
        </a:solidFill>
      </p:bgPr>
    </p:bg>
    <p:spTree>
      <p:nvGrpSpPr>
        <p:cNvPr id="5" name="Shape 5"/>
        <p:cNvGrpSpPr/>
        <p:nvPr/>
      </p:nvGrpSpPr>
      <p:grpSpPr>
        <a:xfrm>
          <a:off x="0" y="0"/>
          <a:ext cx="0" cy="0"/>
          <a:chOff x="0" y="0"/>
          <a:chExt cx="0" cy="0"/>
        </a:xfrm>
      </p:grpSpPr>
      <p:sp>
        <p:nvSpPr>
          <p:cNvPr id="6" name="Shape 6"/>
          <p:cNvSpPr txBox="1"/>
          <p:nvPr>
            <p:ph type="title"/>
          </p:nvPr>
        </p:nvSpPr>
        <p:spPr>
          <a:xfrm>
            <a:off x="1320025" y="866525"/>
            <a:ext cx="6455700" cy="6681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p:txBody>
      </p:sp>
      <p:sp>
        <p:nvSpPr>
          <p:cNvPr id="7" name="Shape 7"/>
          <p:cNvSpPr txBox="1"/>
          <p:nvPr>
            <p:ph idx="1" type="body"/>
          </p:nvPr>
        </p:nvSpPr>
        <p:spPr>
          <a:xfrm>
            <a:off x="1320025" y="1613274"/>
            <a:ext cx="6455700" cy="2902500"/>
          </a:xfrm>
          <a:prstGeom prst="rect">
            <a:avLst/>
          </a:prstGeom>
          <a:noFill/>
          <a:ln>
            <a:noFill/>
          </a:ln>
        </p:spPr>
        <p:txBody>
          <a:bodyPr anchorCtr="0" anchor="t" bIns="91425" lIns="91425" spcFirstLastPara="1" rIns="91425" wrap="square" tIns="91425"/>
          <a:lstStyle>
            <a:lvl1pPr indent="-368300" lvl="0" marL="4572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indent="-368300" lvl="1" marL="9144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indent="-368300" lvl="2" marL="13716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indent="-368300" lvl="3" marL="18288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indent="-368300" lvl="4" marL="22860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indent="-368300" lvl="5" marL="27432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indent="-368300" lvl="6" marL="32004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indent="-368300" lvl="7" marL="36576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indent="-368300" lvl="8" marL="41148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p:txBody>
      </p:sp>
      <p:sp>
        <p:nvSpPr>
          <p:cNvPr id="8" name="Shape 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b="1" sz="1300">
                <a:solidFill>
                  <a:schemeClr val="lt1"/>
                </a:solidFill>
                <a:latin typeface="Montserrat"/>
                <a:ea typeface="Montserrat"/>
                <a:cs typeface="Montserrat"/>
                <a:sym typeface="Montserrat"/>
              </a:defRPr>
            </a:lvl1pPr>
            <a:lvl2pPr lvl="1" algn="r">
              <a:buNone/>
              <a:defRPr b="1" sz="1300">
                <a:solidFill>
                  <a:schemeClr val="lt1"/>
                </a:solidFill>
                <a:latin typeface="Montserrat"/>
                <a:ea typeface="Montserrat"/>
                <a:cs typeface="Montserrat"/>
                <a:sym typeface="Montserrat"/>
              </a:defRPr>
            </a:lvl2pPr>
            <a:lvl3pPr lvl="2" algn="r">
              <a:buNone/>
              <a:defRPr b="1" sz="1300">
                <a:solidFill>
                  <a:schemeClr val="lt1"/>
                </a:solidFill>
                <a:latin typeface="Montserrat"/>
                <a:ea typeface="Montserrat"/>
                <a:cs typeface="Montserrat"/>
                <a:sym typeface="Montserrat"/>
              </a:defRPr>
            </a:lvl3pPr>
            <a:lvl4pPr lvl="3" algn="r">
              <a:buNone/>
              <a:defRPr b="1" sz="1300">
                <a:solidFill>
                  <a:schemeClr val="lt1"/>
                </a:solidFill>
                <a:latin typeface="Montserrat"/>
                <a:ea typeface="Montserrat"/>
                <a:cs typeface="Montserrat"/>
                <a:sym typeface="Montserrat"/>
              </a:defRPr>
            </a:lvl4pPr>
            <a:lvl5pPr lvl="4" algn="r">
              <a:buNone/>
              <a:defRPr b="1" sz="1300">
                <a:solidFill>
                  <a:schemeClr val="lt1"/>
                </a:solidFill>
                <a:latin typeface="Montserrat"/>
                <a:ea typeface="Montserrat"/>
                <a:cs typeface="Montserrat"/>
                <a:sym typeface="Montserrat"/>
              </a:defRPr>
            </a:lvl5pPr>
            <a:lvl6pPr lvl="5" algn="r">
              <a:buNone/>
              <a:defRPr b="1" sz="1300">
                <a:solidFill>
                  <a:schemeClr val="lt1"/>
                </a:solidFill>
                <a:latin typeface="Montserrat"/>
                <a:ea typeface="Montserrat"/>
                <a:cs typeface="Montserrat"/>
                <a:sym typeface="Montserrat"/>
              </a:defRPr>
            </a:lvl6pPr>
            <a:lvl7pPr lvl="6" algn="r">
              <a:buNone/>
              <a:defRPr b="1" sz="1300">
                <a:solidFill>
                  <a:schemeClr val="lt1"/>
                </a:solidFill>
                <a:latin typeface="Montserrat"/>
                <a:ea typeface="Montserrat"/>
                <a:cs typeface="Montserrat"/>
                <a:sym typeface="Montserrat"/>
              </a:defRPr>
            </a:lvl7pPr>
            <a:lvl8pPr lvl="7" algn="r">
              <a:buNone/>
              <a:defRPr b="1" sz="1300">
                <a:solidFill>
                  <a:schemeClr val="lt1"/>
                </a:solidFill>
                <a:latin typeface="Montserrat"/>
                <a:ea typeface="Montserrat"/>
                <a:cs typeface="Montserrat"/>
                <a:sym typeface="Montserrat"/>
              </a:defRPr>
            </a:lvl8pPr>
            <a:lvl9pPr lvl="8" algn="r">
              <a:buNone/>
              <a:defRPr b="1" sz="1300">
                <a:solidFill>
                  <a:schemeClr val="lt1"/>
                </a:solidFill>
                <a:latin typeface="Montserrat"/>
                <a:ea typeface="Montserrat"/>
                <a:cs typeface="Montserrat"/>
                <a:sym typeface="Montserra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slidescarniva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Shape 627"/>
          <p:cNvSpPr txBox="1"/>
          <p:nvPr>
            <p:ph type="ctrTitle"/>
          </p:nvPr>
        </p:nvSpPr>
        <p:spPr>
          <a:xfrm>
            <a:off x="685800" y="1991825"/>
            <a:ext cx="52650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0" lang="en">
                <a:solidFill>
                  <a:schemeClr val="accent4"/>
                </a:solidFill>
                <a:latin typeface="Proxima Nova"/>
                <a:ea typeface="Proxima Nova"/>
                <a:cs typeface="Proxima Nova"/>
                <a:sym typeface="Proxima Nova"/>
              </a:rPr>
              <a:t>DLZHP LLC Property Management Database🏡</a:t>
            </a:r>
            <a:endParaRPr b="0">
              <a:solidFill>
                <a:schemeClr val="accent4"/>
              </a:solidFill>
              <a:latin typeface="Proxima Nova"/>
              <a:ea typeface="Proxima Nova"/>
              <a:cs typeface="Proxima Nova"/>
              <a:sym typeface="Proxima Nova"/>
            </a:endParaRPr>
          </a:p>
        </p:txBody>
      </p:sp>
      <p:sp>
        <p:nvSpPr>
          <p:cNvPr id="628" name="Shape 628"/>
          <p:cNvSpPr txBox="1"/>
          <p:nvPr/>
        </p:nvSpPr>
        <p:spPr>
          <a:xfrm>
            <a:off x="783575" y="3596425"/>
            <a:ext cx="3877800" cy="7635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Clr>
                <a:schemeClr val="dk1"/>
              </a:buClr>
              <a:buSzPts val="1100"/>
              <a:buFont typeface="Arial"/>
              <a:buNone/>
            </a:pPr>
            <a:r>
              <a:rPr lang="en" sz="1600">
                <a:solidFill>
                  <a:schemeClr val="accent4"/>
                </a:solidFill>
                <a:latin typeface="Proxima Nova"/>
                <a:ea typeface="Proxima Nova"/>
                <a:cs typeface="Proxima Nova"/>
                <a:sym typeface="Proxima Nova"/>
              </a:rPr>
              <a:t>Zoe Pesce</a:t>
            </a:r>
            <a:endParaRPr sz="1600">
              <a:solidFill>
                <a:schemeClr val="accent4"/>
              </a:solidFill>
              <a:latin typeface="Proxima Nova"/>
              <a:ea typeface="Proxima Nova"/>
              <a:cs typeface="Proxima Nova"/>
              <a:sym typeface="Proxima Nova"/>
            </a:endParaRPr>
          </a:p>
          <a:p>
            <a:pPr indent="0" lvl="0" marL="0" algn="r">
              <a:spcBef>
                <a:spcPts val="0"/>
              </a:spcBef>
              <a:spcAft>
                <a:spcPts val="0"/>
              </a:spcAft>
              <a:buClr>
                <a:schemeClr val="dk1"/>
              </a:buClr>
              <a:buSzPts val="1100"/>
              <a:buFont typeface="Arial"/>
              <a:buNone/>
            </a:pPr>
            <a:r>
              <a:rPr lang="en" sz="1600">
                <a:solidFill>
                  <a:schemeClr val="accent4"/>
                </a:solidFill>
                <a:latin typeface="Proxima Nova"/>
                <a:ea typeface="Proxima Nova"/>
                <a:cs typeface="Proxima Nova"/>
                <a:sym typeface="Proxima Nova"/>
              </a:rPr>
              <a:t>MISM 3403</a:t>
            </a:r>
            <a:endParaRPr sz="1600">
              <a:solidFill>
                <a:schemeClr val="accent4"/>
              </a:solidFill>
              <a:latin typeface="Proxima Nova"/>
              <a:ea typeface="Proxima Nova"/>
              <a:cs typeface="Proxima Nova"/>
              <a:sym typeface="Proxima Nova"/>
            </a:endParaRPr>
          </a:p>
          <a:p>
            <a:pPr indent="0" lvl="0" marL="0" algn="r">
              <a:spcBef>
                <a:spcPts val="0"/>
              </a:spcBef>
              <a:spcAft>
                <a:spcPts val="0"/>
              </a:spcAft>
              <a:buClr>
                <a:schemeClr val="dk1"/>
              </a:buClr>
              <a:buSzPts val="1100"/>
              <a:buFont typeface="Arial"/>
              <a:buNone/>
            </a:pPr>
            <a:r>
              <a:rPr lang="en" sz="1600">
                <a:solidFill>
                  <a:schemeClr val="accent4"/>
                </a:solidFill>
                <a:latin typeface="Proxima Nova"/>
                <a:ea typeface="Proxima Nova"/>
                <a:cs typeface="Proxima Nova"/>
                <a:sym typeface="Proxima Nova"/>
              </a:rPr>
              <a:t>Database Lab Work</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0" lang="en" sz="3000">
                <a:solidFill>
                  <a:schemeClr val="accent4"/>
                </a:solidFill>
                <a:latin typeface="Proxima Nova"/>
                <a:ea typeface="Proxima Nova"/>
                <a:cs typeface="Proxima Nova"/>
                <a:sym typeface="Proxima Nova"/>
              </a:rPr>
              <a:t>References</a:t>
            </a:r>
            <a:endParaRPr/>
          </a:p>
        </p:txBody>
      </p:sp>
      <p:sp>
        <p:nvSpPr>
          <p:cNvPr id="696" name="Shape 696"/>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a:solidFill>
                  <a:schemeClr val="accent4"/>
                </a:solidFill>
                <a:latin typeface="Proxima Nova"/>
                <a:ea typeface="Proxima Nova"/>
                <a:cs typeface="Proxima Nova"/>
                <a:sym typeface="Proxima Nova"/>
              </a:rPr>
              <a:t>ERDPlus. (n.d.). Retrieved from https://erdplus.com/#/</a:t>
            </a:r>
            <a:endParaRPr sz="1400">
              <a:solidFill>
                <a:schemeClr val="accent4"/>
              </a:solidFill>
              <a:latin typeface="Proxima Nova"/>
              <a:ea typeface="Proxima Nova"/>
              <a:cs typeface="Proxima Nova"/>
              <a:sym typeface="Proxima Nova"/>
            </a:endParaRPr>
          </a:p>
          <a:p>
            <a:pPr indent="0" lvl="0" marL="0">
              <a:spcBef>
                <a:spcPts val="600"/>
              </a:spcBef>
              <a:spcAft>
                <a:spcPts val="0"/>
              </a:spcAft>
              <a:buNone/>
            </a:pPr>
            <a:r>
              <a:t/>
            </a:r>
            <a:endParaRPr sz="1400">
              <a:solidFill>
                <a:schemeClr val="accent4"/>
              </a:solidFill>
              <a:latin typeface="Proxima Nova"/>
              <a:ea typeface="Proxima Nova"/>
              <a:cs typeface="Proxima Nova"/>
              <a:sym typeface="Proxima Nova"/>
            </a:endParaRPr>
          </a:p>
          <a:p>
            <a:pPr indent="0" lvl="0" marL="0">
              <a:spcBef>
                <a:spcPts val="600"/>
              </a:spcBef>
              <a:spcAft>
                <a:spcPts val="0"/>
              </a:spcAft>
              <a:buNone/>
            </a:pPr>
            <a:r>
              <a:rPr lang="en" sz="1400">
                <a:solidFill>
                  <a:schemeClr val="accent4"/>
                </a:solidFill>
                <a:latin typeface="Proxima Nova"/>
                <a:ea typeface="Proxima Nova"/>
                <a:cs typeface="Proxima Nova"/>
                <a:sym typeface="Proxima Nova"/>
              </a:rPr>
              <a:t>Jukic, N., Vrbsky, S., &amp; Nestorov, S. (2017). Database systems: Introduction to databases and data warehouses. Burlington, VA: Prospect Press.</a:t>
            </a:r>
            <a:endParaRPr sz="1400">
              <a:solidFill>
                <a:schemeClr val="accent4"/>
              </a:solidFill>
              <a:latin typeface="Proxima Nova"/>
              <a:ea typeface="Proxima Nova"/>
              <a:cs typeface="Proxima Nova"/>
              <a:sym typeface="Proxima Nova"/>
            </a:endParaRPr>
          </a:p>
          <a:p>
            <a:pPr indent="0" lvl="0" marL="0">
              <a:spcBef>
                <a:spcPts val="600"/>
              </a:spcBef>
              <a:spcAft>
                <a:spcPts val="0"/>
              </a:spcAft>
              <a:buNone/>
            </a:pPr>
            <a:r>
              <a:t/>
            </a:r>
            <a:endParaRPr sz="1400">
              <a:solidFill>
                <a:schemeClr val="accent4"/>
              </a:solidFill>
              <a:latin typeface="Proxima Nova"/>
              <a:ea typeface="Proxima Nova"/>
              <a:cs typeface="Proxima Nova"/>
              <a:sym typeface="Proxima Nova"/>
            </a:endParaRPr>
          </a:p>
          <a:p>
            <a:pPr indent="0" lvl="0" marL="0" rtl="0">
              <a:spcBef>
                <a:spcPts val="600"/>
              </a:spcBef>
              <a:spcAft>
                <a:spcPts val="0"/>
              </a:spcAft>
              <a:buNone/>
            </a:pPr>
            <a:r>
              <a:rPr lang="en" sz="1400">
                <a:solidFill>
                  <a:schemeClr val="accent4"/>
                </a:solidFill>
                <a:latin typeface="Proxima Nova"/>
                <a:ea typeface="Proxima Nova"/>
                <a:cs typeface="Proxima Nova"/>
                <a:sym typeface="Proxima Nova"/>
              </a:rPr>
              <a:t>Special thanks to all the people who made and released these awesome resources for free:</a:t>
            </a:r>
            <a:endParaRPr sz="1400">
              <a:solidFill>
                <a:schemeClr val="accent4"/>
              </a:solidFill>
              <a:latin typeface="Proxima Nova"/>
              <a:ea typeface="Proxima Nova"/>
              <a:cs typeface="Proxima Nova"/>
              <a:sym typeface="Proxima Nova"/>
            </a:endParaRPr>
          </a:p>
          <a:p>
            <a:pPr indent="-381000" lvl="0" marL="457200" rtl="0">
              <a:lnSpc>
                <a:spcPct val="115000"/>
              </a:lnSpc>
              <a:spcBef>
                <a:spcPts val="600"/>
              </a:spcBef>
              <a:spcAft>
                <a:spcPts val="0"/>
              </a:spcAft>
              <a:buSzPts val="2400"/>
              <a:buChar char="◂"/>
            </a:pPr>
            <a:r>
              <a:rPr lang="en" sz="1400">
                <a:solidFill>
                  <a:schemeClr val="accent4"/>
                </a:solidFill>
                <a:latin typeface="Proxima Nova"/>
                <a:ea typeface="Proxima Nova"/>
                <a:cs typeface="Proxima Nova"/>
                <a:sym typeface="Proxima Nova"/>
              </a:rPr>
              <a:t>Presentation template by</a:t>
            </a:r>
            <a:r>
              <a:rPr lang="en" sz="2400"/>
              <a:t> </a:t>
            </a:r>
            <a:r>
              <a:rPr lang="en" sz="1400" u="sng">
                <a:solidFill>
                  <a:srgbClr val="E8062F"/>
                </a:solidFill>
                <a:latin typeface="Proxima Nova"/>
                <a:ea typeface="Proxima Nova"/>
                <a:cs typeface="Proxima Nova"/>
                <a:sym typeface="Proxima Nova"/>
                <a:hlinkClick r:id="rId3"/>
              </a:rPr>
              <a:t>SlidesCarnival</a:t>
            </a:r>
            <a:endParaRPr sz="1400">
              <a:solidFill>
                <a:srgbClr val="E8062F"/>
              </a:solidFill>
              <a:latin typeface="Proxima Nova"/>
              <a:ea typeface="Proxima Nova"/>
              <a:cs typeface="Proxima Nova"/>
              <a:sym typeface="Proxima Nova"/>
            </a:endParaRPr>
          </a:p>
        </p:txBody>
      </p:sp>
      <p:sp>
        <p:nvSpPr>
          <p:cNvPr id="697" name="Shape 69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Shape 633"/>
          <p:cNvSpPr txBox="1"/>
          <p:nvPr>
            <p:ph type="title"/>
          </p:nvPr>
        </p:nvSpPr>
        <p:spPr>
          <a:xfrm>
            <a:off x="1320025" y="256925"/>
            <a:ext cx="6455700" cy="668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0" lang="en" sz="3000">
                <a:solidFill>
                  <a:schemeClr val="accent4"/>
                </a:solidFill>
                <a:latin typeface="Proxima Nova"/>
                <a:ea typeface="Proxima Nova"/>
                <a:cs typeface="Proxima Nova"/>
                <a:sym typeface="Proxima Nova"/>
              </a:rPr>
              <a:t>Database Requirements:</a:t>
            </a:r>
            <a:endParaRPr b="0" sz="3000">
              <a:solidFill>
                <a:schemeClr val="accent4"/>
              </a:solidFill>
              <a:latin typeface="Proxima Nova"/>
              <a:ea typeface="Proxima Nova"/>
              <a:cs typeface="Proxima Nova"/>
              <a:sym typeface="Proxima Nova"/>
            </a:endParaRPr>
          </a:p>
        </p:txBody>
      </p:sp>
      <p:sp>
        <p:nvSpPr>
          <p:cNvPr id="634" name="Shape 634"/>
          <p:cNvSpPr txBox="1"/>
          <p:nvPr>
            <p:ph idx="1" type="body"/>
          </p:nvPr>
        </p:nvSpPr>
        <p:spPr>
          <a:xfrm>
            <a:off x="1320025" y="925025"/>
            <a:ext cx="3843600" cy="3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i="1" lang="en" sz="1100">
                <a:solidFill>
                  <a:schemeClr val="accent4"/>
                </a:solidFill>
                <a:latin typeface="Proxima Nova"/>
                <a:ea typeface="Proxima Nova"/>
                <a:cs typeface="Proxima Nova"/>
                <a:sym typeface="Proxima Nova"/>
              </a:rPr>
              <a:t>For each </a:t>
            </a:r>
            <a:r>
              <a:rPr b="1" i="1" lang="en" sz="1100">
                <a:solidFill>
                  <a:schemeClr val="accent4"/>
                </a:solidFill>
                <a:latin typeface="Proxima Nova"/>
                <a:ea typeface="Proxima Nova"/>
                <a:cs typeface="Proxima Nova"/>
                <a:sym typeface="Proxima Nova"/>
              </a:rPr>
              <a:t>building</a:t>
            </a:r>
            <a:r>
              <a:rPr i="1" lang="en" sz="1100">
                <a:solidFill>
                  <a:schemeClr val="accent4"/>
                </a:solidFill>
                <a:latin typeface="Proxima Nova"/>
                <a:ea typeface="Proxima Nova"/>
                <a:cs typeface="Proxima Nova"/>
                <a:sym typeface="Proxima Nova"/>
              </a:rPr>
              <a:t> owned: a building ID (unique), building address, building number of floors, price building was purchased at, year building was purchased, year building was built, building age (derived from year built and current date)</a:t>
            </a:r>
            <a:endParaRPr i="1" sz="1100">
              <a:solidFill>
                <a:schemeClr val="accent4"/>
              </a:solidFill>
              <a:latin typeface="Proxima Nova"/>
              <a:ea typeface="Proxima Nova"/>
              <a:cs typeface="Proxima Nova"/>
              <a:sym typeface="Proxima Nova"/>
            </a:endParaRPr>
          </a:p>
          <a:p>
            <a:pPr indent="0" lvl="0" marL="0">
              <a:spcBef>
                <a:spcPts val="600"/>
              </a:spcBef>
              <a:spcAft>
                <a:spcPts val="0"/>
              </a:spcAft>
              <a:buClr>
                <a:schemeClr val="dk1"/>
              </a:buClr>
              <a:buSzPts val="1100"/>
              <a:buFont typeface="Arial"/>
              <a:buNone/>
            </a:pPr>
            <a:r>
              <a:rPr i="1" lang="en" sz="1100">
                <a:solidFill>
                  <a:schemeClr val="accent4"/>
                </a:solidFill>
                <a:latin typeface="Proxima Nova"/>
                <a:ea typeface="Proxima Nova"/>
                <a:cs typeface="Proxima Nova"/>
                <a:sym typeface="Proxima Nova"/>
              </a:rPr>
              <a:t>For each </a:t>
            </a:r>
            <a:r>
              <a:rPr b="1" i="1" lang="en" sz="1100">
                <a:solidFill>
                  <a:schemeClr val="accent4"/>
                </a:solidFill>
                <a:latin typeface="Proxima Nova"/>
                <a:ea typeface="Proxima Nova"/>
                <a:cs typeface="Proxima Nova"/>
                <a:sym typeface="Proxima Nova"/>
              </a:rPr>
              <a:t>Apartment</a:t>
            </a:r>
            <a:r>
              <a:rPr i="1" lang="en" sz="1100">
                <a:solidFill>
                  <a:schemeClr val="accent4"/>
                </a:solidFill>
                <a:latin typeface="Proxima Nova"/>
                <a:ea typeface="Proxima Nova"/>
                <a:cs typeface="Proxima Nova"/>
                <a:sym typeface="Proxima Nova"/>
              </a:rPr>
              <a:t>: a AptNo (partially unique, i.e., unique within a building), apartment number of bedrooms, apartment total rooms, rent amount</a:t>
            </a:r>
            <a:endParaRPr i="1" sz="1100">
              <a:solidFill>
                <a:schemeClr val="accent4"/>
              </a:solidFill>
              <a:latin typeface="Proxima Nova"/>
              <a:ea typeface="Proxima Nova"/>
              <a:cs typeface="Proxima Nova"/>
              <a:sym typeface="Proxima Nova"/>
            </a:endParaRPr>
          </a:p>
          <a:p>
            <a:pPr indent="0" lvl="0" marL="0">
              <a:spcBef>
                <a:spcPts val="600"/>
              </a:spcBef>
              <a:spcAft>
                <a:spcPts val="0"/>
              </a:spcAft>
              <a:buClr>
                <a:schemeClr val="dk1"/>
              </a:buClr>
              <a:buSzPts val="1100"/>
              <a:buFont typeface="Arial"/>
              <a:buNone/>
            </a:pPr>
            <a:r>
              <a:rPr i="1" lang="en" sz="1100">
                <a:solidFill>
                  <a:schemeClr val="accent4"/>
                </a:solidFill>
                <a:latin typeface="Proxima Nova"/>
                <a:ea typeface="Proxima Nova"/>
                <a:cs typeface="Proxima Nova"/>
                <a:sym typeface="Proxima Nova"/>
              </a:rPr>
              <a:t>For each </a:t>
            </a:r>
            <a:r>
              <a:rPr b="1" i="1" lang="en" sz="1100">
                <a:solidFill>
                  <a:schemeClr val="accent4"/>
                </a:solidFill>
                <a:latin typeface="Proxima Nova"/>
                <a:ea typeface="Proxima Nova"/>
                <a:cs typeface="Proxima Nova"/>
                <a:sym typeface="Proxima Nova"/>
              </a:rPr>
              <a:t>Tenant</a:t>
            </a:r>
            <a:r>
              <a:rPr i="1" lang="en" sz="1100">
                <a:solidFill>
                  <a:schemeClr val="accent4"/>
                </a:solidFill>
                <a:latin typeface="Proxima Nova"/>
                <a:ea typeface="Proxima Nova"/>
                <a:cs typeface="Proxima Nova"/>
                <a:sym typeface="Proxima Nova"/>
              </a:rPr>
              <a:t>: a Tenant ID (unique), Tenant Full Name (composed of Tenant First Name and Tenant Last Name), multiple Tenant phone numbers, Tenant birthday, Tenant age (derived from tenant birthday and current date)</a:t>
            </a:r>
            <a:endParaRPr i="1" sz="1100">
              <a:solidFill>
                <a:schemeClr val="accent4"/>
              </a:solidFill>
              <a:latin typeface="Proxima Nova"/>
              <a:ea typeface="Proxima Nova"/>
              <a:cs typeface="Proxima Nova"/>
              <a:sym typeface="Proxima Nova"/>
            </a:endParaRPr>
          </a:p>
          <a:p>
            <a:pPr indent="0" lvl="0" marL="0">
              <a:spcBef>
                <a:spcPts val="600"/>
              </a:spcBef>
              <a:spcAft>
                <a:spcPts val="0"/>
              </a:spcAft>
              <a:buClr>
                <a:schemeClr val="dk1"/>
              </a:buClr>
              <a:buSzPts val="1100"/>
              <a:buFont typeface="Arial"/>
              <a:buNone/>
            </a:pPr>
            <a:r>
              <a:rPr i="1" lang="en" sz="1100">
                <a:solidFill>
                  <a:schemeClr val="accent4"/>
                </a:solidFill>
                <a:latin typeface="Proxima Nova"/>
                <a:ea typeface="Proxima Nova"/>
                <a:cs typeface="Proxima Nova"/>
                <a:sym typeface="Proxima Nova"/>
              </a:rPr>
              <a:t>For each </a:t>
            </a:r>
            <a:r>
              <a:rPr b="1" i="1" lang="en" sz="1100">
                <a:solidFill>
                  <a:schemeClr val="accent4"/>
                </a:solidFill>
                <a:latin typeface="Proxima Nova"/>
                <a:ea typeface="Proxima Nova"/>
                <a:cs typeface="Proxima Nova"/>
                <a:sym typeface="Proxima Nova"/>
              </a:rPr>
              <a:t>Building Manager</a:t>
            </a:r>
            <a:r>
              <a:rPr i="1" lang="en" sz="1100">
                <a:solidFill>
                  <a:schemeClr val="accent4"/>
                </a:solidFill>
                <a:latin typeface="Proxima Nova"/>
                <a:ea typeface="Proxima Nova"/>
                <a:cs typeface="Proxima Nova"/>
                <a:sym typeface="Proxima Nova"/>
              </a:rPr>
              <a:t>: a Manager ID (unique), Manager Full Name (composed of Manager First Name and Manager Last Name), Manager Birthday, Manager Age (derived from manager birthday and current date), Manager salary, Manager bonus (optional), multiple manager phone numbers</a:t>
            </a:r>
            <a:endParaRPr i="1" sz="1100">
              <a:solidFill>
                <a:schemeClr val="accent4"/>
              </a:solidFill>
              <a:latin typeface="Proxima Nova"/>
              <a:ea typeface="Proxima Nova"/>
              <a:cs typeface="Proxima Nova"/>
              <a:sym typeface="Proxima Nova"/>
            </a:endParaRPr>
          </a:p>
          <a:p>
            <a:pPr indent="0" lvl="0" marL="0">
              <a:spcBef>
                <a:spcPts val="600"/>
              </a:spcBef>
              <a:spcAft>
                <a:spcPts val="0"/>
              </a:spcAft>
              <a:buNone/>
            </a:pPr>
            <a:r>
              <a:rPr i="1" lang="en" sz="1100">
                <a:solidFill>
                  <a:schemeClr val="accent4"/>
                </a:solidFill>
                <a:latin typeface="Proxima Nova"/>
                <a:ea typeface="Proxima Nova"/>
                <a:cs typeface="Proxima Nova"/>
                <a:sym typeface="Proxima Nova"/>
              </a:rPr>
              <a:t>For each </a:t>
            </a:r>
            <a:r>
              <a:rPr b="1" i="1" lang="en" sz="1100">
                <a:solidFill>
                  <a:schemeClr val="accent4"/>
                </a:solidFill>
                <a:latin typeface="Proxima Nova"/>
                <a:ea typeface="Proxima Nova"/>
                <a:cs typeface="Proxima Nova"/>
                <a:sym typeface="Proxima Nova"/>
              </a:rPr>
              <a:t>building inspector</a:t>
            </a:r>
            <a:r>
              <a:rPr i="1" lang="en" sz="1100">
                <a:solidFill>
                  <a:schemeClr val="accent4"/>
                </a:solidFill>
                <a:latin typeface="Proxima Nova"/>
                <a:ea typeface="Proxima Nova"/>
                <a:cs typeface="Proxima Nova"/>
                <a:sym typeface="Proxima Nova"/>
              </a:rPr>
              <a:t>: an Inspector ID (unique), Inspector full name (composed of inspector first name and inspector last name)</a:t>
            </a:r>
            <a:endParaRPr i="1" sz="1100">
              <a:solidFill>
                <a:schemeClr val="accent4"/>
              </a:solidFill>
              <a:latin typeface="Proxima Nova"/>
              <a:ea typeface="Proxima Nova"/>
              <a:cs typeface="Proxima Nova"/>
              <a:sym typeface="Proxima Nova"/>
            </a:endParaRPr>
          </a:p>
        </p:txBody>
      </p:sp>
      <p:sp>
        <p:nvSpPr>
          <p:cNvPr id="635" name="Shape 6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636" name="Shape 636"/>
          <p:cNvSpPr txBox="1"/>
          <p:nvPr>
            <p:ph idx="2" type="body"/>
          </p:nvPr>
        </p:nvSpPr>
        <p:spPr>
          <a:xfrm>
            <a:off x="5239775" y="925025"/>
            <a:ext cx="3747000" cy="3717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i="1" lang="en" sz="1100">
                <a:solidFill>
                  <a:schemeClr val="accent4"/>
                </a:solidFill>
                <a:latin typeface="Proxima Nova"/>
                <a:ea typeface="Proxima Nova"/>
                <a:cs typeface="Proxima Nova"/>
                <a:sym typeface="Proxima Nova"/>
              </a:rPr>
              <a:t>For each </a:t>
            </a:r>
            <a:r>
              <a:rPr b="1" i="1" lang="en" sz="1100">
                <a:solidFill>
                  <a:schemeClr val="accent4"/>
                </a:solidFill>
                <a:latin typeface="Proxima Nova"/>
                <a:ea typeface="Proxima Nova"/>
                <a:cs typeface="Proxima Nova"/>
                <a:sym typeface="Proxima Nova"/>
              </a:rPr>
              <a:t>phone type</a:t>
            </a:r>
            <a:r>
              <a:rPr i="1" lang="en" sz="1100">
                <a:solidFill>
                  <a:schemeClr val="accent4"/>
                </a:solidFill>
                <a:latin typeface="Proxima Nova"/>
                <a:ea typeface="Proxima Nova"/>
                <a:cs typeface="Proxima Nova"/>
                <a:sym typeface="Proxima Nova"/>
              </a:rPr>
              <a:t>: a phone type ID (unique) and phone type</a:t>
            </a:r>
            <a:endParaRPr i="1" sz="1100">
              <a:solidFill>
                <a:schemeClr val="accent4"/>
              </a:solidFill>
              <a:latin typeface="Proxima Nova"/>
              <a:ea typeface="Proxima Nova"/>
              <a:cs typeface="Proxima Nova"/>
              <a:sym typeface="Proxima Nova"/>
            </a:endParaRPr>
          </a:p>
          <a:p>
            <a:pPr indent="0" lvl="0" marL="0">
              <a:spcBef>
                <a:spcPts val="600"/>
              </a:spcBef>
              <a:spcAft>
                <a:spcPts val="0"/>
              </a:spcAft>
              <a:buClr>
                <a:schemeClr val="dk1"/>
              </a:buClr>
              <a:buSzPts val="1100"/>
              <a:buFont typeface="Arial"/>
              <a:buNone/>
            </a:pPr>
            <a:r>
              <a:rPr b="1" i="1" lang="en" sz="1100">
                <a:solidFill>
                  <a:schemeClr val="accent4"/>
                </a:solidFill>
                <a:latin typeface="Proxima Nova"/>
                <a:ea typeface="Proxima Nova"/>
                <a:cs typeface="Proxima Nova"/>
                <a:sym typeface="Proxima Nova"/>
              </a:rPr>
              <a:t>Each building has one or more apartments. </a:t>
            </a:r>
            <a:r>
              <a:rPr i="1" lang="en" sz="1100">
                <a:solidFill>
                  <a:schemeClr val="accent4"/>
                </a:solidFill>
                <a:latin typeface="Proxima Nova"/>
                <a:ea typeface="Proxima Nova"/>
                <a:cs typeface="Proxima Nova"/>
                <a:sym typeface="Proxima Nova"/>
              </a:rPr>
              <a:t>Each apartment is located in exactly one building.</a:t>
            </a:r>
            <a:endParaRPr i="1" sz="1100">
              <a:solidFill>
                <a:schemeClr val="accent4"/>
              </a:solidFill>
              <a:latin typeface="Proxima Nova"/>
              <a:ea typeface="Proxima Nova"/>
              <a:cs typeface="Proxima Nova"/>
              <a:sym typeface="Proxima Nova"/>
            </a:endParaRPr>
          </a:p>
          <a:p>
            <a:pPr indent="0" lvl="0" marL="0">
              <a:spcBef>
                <a:spcPts val="600"/>
              </a:spcBef>
              <a:spcAft>
                <a:spcPts val="0"/>
              </a:spcAft>
              <a:buClr>
                <a:schemeClr val="dk1"/>
              </a:buClr>
              <a:buSzPts val="1100"/>
              <a:buFont typeface="Arial"/>
              <a:buNone/>
            </a:pPr>
            <a:r>
              <a:rPr b="1" i="1" lang="en" sz="1100">
                <a:solidFill>
                  <a:schemeClr val="accent4"/>
                </a:solidFill>
                <a:latin typeface="Proxima Nova"/>
                <a:ea typeface="Proxima Nova"/>
                <a:cs typeface="Proxima Nova"/>
                <a:sym typeface="Proxima Nova"/>
              </a:rPr>
              <a:t>Each apartment is leased to one or many tenants or it can be leased to none. </a:t>
            </a:r>
            <a:r>
              <a:rPr i="1" lang="en" sz="1100">
                <a:solidFill>
                  <a:schemeClr val="accent4"/>
                </a:solidFill>
                <a:latin typeface="Proxima Nova"/>
                <a:ea typeface="Proxima Nova"/>
                <a:cs typeface="Proxima Nova"/>
                <a:sym typeface="Proxima Nova"/>
              </a:rPr>
              <a:t>Each tenant leases one or many apartments.</a:t>
            </a:r>
            <a:endParaRPr i="1" sz="1100">
              <a:solidFill>
                <a:schemeClr val="accent4"/>
              </a:solidFill>
              <a:latin typeface="Proxima Nova"/>
              <a:ea typeface="Proxima Nova"/>
              <a:cs typeface="Proxima Nova"/>
              <a:sym typeface="Proxima Nova"/>
            </a:endParaRPr>
          </a:p>
          <a:p>
            <a:pPr indent="0" lvl="0" marL="0">
              <a:spcBef>
                <a:spcPts val="600"/>
              </a:spcBef>
              <a:spcAft>
                <a:spcPts val="0"/>
              </a:spcAft>
              <a:buClr>
                <a:schemeClr val="dk1"/>
              </a:buClr>
              <a:buSzPts val="1100"/>
              <a:buFont typeface="Arial"/>
              <a:buNone/>
            </a:pPr>
            <a:r>
              <a:rPr b="1" i="1" lang="en" sz="1100">
                <a:solidFill>
                  <a:schemeClr val="accent4"/>
                </a:solidFill>
                <a:latin typeface="Proxima Nova"/>
                <a:ea typeface="Proxima Nova"/>
                <a:cs typeface="Proxima Nova"/>
                <a:sym typeface="Proxima Nova"/>
              </a:rPr>
              <a:t>Each building is managed by exactly one manager. </a:t>
            </a:r>
            <a:r>
              <a:rPr i="1" lang="en" sz="1100">
                <a:solidFill>
                  <a:schemeClr val="accent4"/>
                </a:solidFill>
                <a:latin typeface="Proxima Nova"/>
                <a:ea typeface="Proxima Nova"/>
                <a:cs typeface="Proxima Nova"/>
                <a:sym typeface="Proxima Nova"/>
              </a:rPr>
              <a:t>Each manager manages one or many buildings.</a:t>
            </a:r>
            <a:endParaRPr i="1" sz="1100">
              <a:solidFill>
                <a:schemeClr val="accent4"/>
              </a:solidFill>
              <a:latin typeface="Proxima Nova"/>
              <a:ea typeface="Proxima Nova"/>
              <a:cs typeface="Proxima Nova"/>
              <a:sym typeface="Proxima Nova"/>
            </a:endParaRPr>
          </a:p>
          <a:p>
            <a:pPr indent="0" lvl="0" marL="0">
              <a:spcBef>
                <a:spcPts val="600"/>
              </a:spcBef>
              <a:spcAft>
                <a:spcPts val="0"/>
              </a:spcAft>
              <a:buClr>
                <a:schemeClr val="dk1"/>
              </a:buClr>
              <a:buSzPts val="1100"/>
              <a:buFont typeface="Arial"/>
              <a:buNone/>
            </a:pPr>
            <a:r>
              <a:rPr b="1" i="1" lang="en" sz="1100">
                <a:solidFill>
                  <a:schemeClr val="accent4"/>
                </a:solidFill>
                <a:latin typeface="Proxima Nova"/>
                <a:ea typeface="Proxima Nova"/>
                <a:cs typeface="Proxima Nova"/>
                <a:sym typeface="Proxima Nova"/>
              </a:rPr>
              <a:t>Each manager resides in exactly one building. </a:t>
            </a:r>
            <a:r>
              <a:rPr i="1" lang="en" sz="1100">
                <a:solidFill>
                  <a:schemeClr val="accent4"/>
                </a:solidFill>
                <a:latin typeface="Proxima Nova"/>
                <a:ea typeface="Proxima Nova"/>
                <a:cs typeface="Proxima Nova"/>
                <a:sym typeface="Proxima Nova"/>
              </a:rPr>
              <a:t>Each building has one manager residing in it or no managers residing in it.</a:t>
            </a:r>
            <a:endParaRPr i="1" sz="1100">
              <a:solidFill>
                <a:schemeClr val="accent4"/>
              </a:solidFill>
              <a:latin typeface="Proxima Nova"/>
              <a:ea typeface="Proxima Nova"/>
              <a:cs typeface="Proxima Nova"/>
              <a:sym typeface="Proxima Nova"/>
            </a:endParaRPr>
          </a:p>
          <a:p>
            <a:pPr indent="0" lvl="0" marL="0">
              <a:spcBef>
                <a:spcPts val="600"/>
              </a:spcBef>
              <a:spcAft>
                <a:spcPts val="0"/>
              </a:spcAft>
              <a:buClr>
                <a:schemeClr val="dk1"/>
              </a:buClr>
              <a:buSzPts val="1100"/>
              <a:buFont typeface="Arial"/>
              <a:buNone/>
            </a:pPr>
            <a:r>
              <a:rPr b="1" i="1" lang="en" sz="1100">
                <a:solidFill>
                  <a:schemeClr val="accent4"/>
                </a:solidFill>
                <a:latin typeface="Proxima Nova"/>
                <a:ea typeface="Proxima Nova"/>
                <a:cs typeface="Proxima Nova"/>
                <a:sym typeface="Proxima Nova"/>
              </a:rPr>
              <a:t>Each inspector inspects one or many buildings. </a:t>
            </a:r>
            <a:r>
              <a:rPr i="1" lang="en" sz="1100">
                <a:solidFill>
                  <a:schemeClr val="accent4"/>
                </a:solidFill>
                <a:latin typeface="Proxima Nova"/>
                <a:ea typeface="Proxima Nova"/>
                <a:cs typeface="Proxima Nova"/>
                <a:sym typeface="Proxima Nova"/>
              </a:rPr>
              <a:t>Each building is inspected by one or many inspectors.</a:t>
            </a:r>
            <a:endParaRPr i="1" sz="1100">
              <a:solidFill>
                <a:schemeClr val="accent4"/>
              </a:solidFill>
              <a:latin typeface="Proxima Nova"/>
              <a:ea typeface="Proxima Nova"/>
              <a:cs typeface="Proxima Nova"/>
              <a:sym typeface="Proxima Nova"/>
            </a:endParaRPr>
          </a:p>
          <a:p>
            <a:pPr indent="0" lvl="0" marL="0">
              <a:spcBef>
                <a:spcPts val="600"/>
              </a:spcBef>
              <a:spcAft>
                <a:spcPts val="0"/>
              </a:spcAft>
              <a:buClr>
                <a:schemeClr val="dk1"/>
              </a:buClr>
              <a:buSzPts val="1100"/>
              <a:buFont typeface="Arial"/>
              <a:buNone/>
            </a:pPr>
            <a:r>
              <a:rPr b="1" i="1" lang="en" sz="1100">
                <a:solidFill>
                  <a:schemeClr val="accent4"/>
                </a:solidFill>
                <a:latin typeface="Proxima Nova"/>
                <a:ea typeface="Proxima Nova"/>
                <a:cs typeface="Proxima Nova"/>
                <a:sym typeface="Proxima Nova"/>
              </a:rPr>
              <a:t>For each building that a particular inspector inspects, the dates of the last inspection and the date of the next future inspection by the inspector are recorded.</a:t>
            </a:r>
            <a:endParaRPr b="1" i="1" sz="1100">
              <a:solidFill>
                <a:schemeClr val="accent4"/>
              </a:solidFill>
              <a:latin typeface="Proxima Nova"/>
              <a:ea typeface="Proxima Nova"/>
              <a:cs typeface="Proxima Nova"/>
              <a:sym typeface="Proxima Nova"/>
            </a:endParaRPr>
          </a:p>
          <a:p>
            <a:pPr indent="0" lvl="0" marL="0">
              <a:spcBef>
                <a:spcPts val="600"/>
              </a:spcBef>
              <a:spcAft>
                <a:spcPts val="0"/>
              </a:spcAft>
              <a:buClr>
                <a:schemeClr val="dk1"/>
              </a:buClr>
              <a:buSzPts val="1100"/>
              <a:buFont typeface="Arial"/>
              <a:buNone/>
            </a:pPr>
            <a:r>
              <a:rPr b="1" i="1" lang="en" sz="1100">
                <a:solidFill>
                  <a:schemeClr val="accent4"/>
                </a:solidFill>
                <a:latin typeface="Proxima Nova"/>
                <a:ea typeface="Proxima Nova"/>
                <a:cs typeface="Proxima Nova"/>
                <a:sym typeface="Proxima Nova"/>
              </a:rPr>
              <a:t>For each apartment a tenant leases, the Tenant's move in date and the Tenant's lease term date are recorded.</a:t>
            </a:r>
            <a:endParaRPr b="1" i="1" sz="11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Shape 641"/>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0" lang="en" sz="3000">
                <a:solidFill>
                  <a:schemeClr val="accent4"/>
                </a:solidFill>
                <a:latin typeface="Proxima Nova"/>
                <a:ea typeface="Proxima Nova"/>
                <a:cs typeface="Proxima Nova"/>
                <a:sym typeface="Proxima Nova"/>
              </a:rPr>
              <a:t>ER Diagram:</a:t>
            </a:r>
            <a:endParaRPr b="0" sz="3000">
              <a:solidFill>
                <a:schemeClr val="accent4"/>
              </a:solidFill>
              <a:latin typeface="Proxima Nova"/>
              <a:ea typeface="Proxima Nova"/>
              <a:cs typeface="Proxima Nova"/>
              <a:sym typeface="Proxima Nova"/>
            </a:endParaRPr>
          </a:p>
        </p:txBody>
      </p:sp>
      <p:pic>
        <p:nvPicPr>
          <p:cNvPr id="642" name="Shape 642"/>
          <p:cNvPicPr preferRelativeResize="0"/>
          <p:nvPr/>
        </p:nvPicPr>
        <p:blipFill>
          <a:blip r:embed="rId3">
            <a:alphaModFix/>
          </a:blip>
          <a:stretch>
            <a:fillRect/>
          </a:stretch>
        </p:blipFill>
        <p:spPr>
          <a:xfrm>
            <a:off x="1255388" y="696300"/>
            <a:ext cx="6633227" cy="4142401"/>
          </a:xfrm>
          <a:prstGeom prst="rect">
            <a:avLst/>
          </a:prstGeom>
          <a:noFill/>
          <a:ln>
            <a:noFill/>
          </a:ln>
        </p:spPr>
      </p:pic>
      <p:sp>
        <p:nvSpPr>
          <p:cNvPr id="643" name="Shape 6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Shape 648"/>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b="0" lang="en" sz="3000">
                <a:solidFill>
                  <a:schemeClr val="accent4"/>
                </a:solidFill>
                <a:latin typeface="Proxima Nova"/>
                <a:ea typeface="Proxima Nova"/>
                <a:cs typeface="Proxima Nova"/>
                <a:sym typeface="Proxima Nova"/>
              </a:rPr>
              <a:t>Relational Schema</a:t>
            </a:r>
            <a:r>
              <a:rPr b="0" lang="en" sz="3000">
                <a:solidFill>
                  <a:schemeClr val="accent4"/>
                </a:solidFill>
                <a:latin typeface="Proxima Nova"/>
                <a:ea typeface="Proxima Nova"/>
                <a:cs typeface="Proxima Nova"/>
                <a:sym typeface="Proxima Nova"/>
              </a:rPr>
              <a:t>:</a:t>
            </a:r>
            <a:endParaRPr/>
          </a:p>
        </p:txBody>
      </p:sp>
      <p:sp>
        <p:nvSpPr>
          <p:cNvPr id="649" name="Shape 6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650" name="Shape 650"/>
          <p:cNvPicPr preferRelativeResize="0"/>
          <p:nvPr/>
        </p:nvPicPr>
        <p:blipFill>
          <a:blip r:embed="rId3">
            <a:alphaModFix/>
          </a:blip>
          <a:stretch>
            <a:fillRect/>
          </a:stretch>
        </p:blipFill>
        <p:spPr>
          <a:xfrm>
            <a:off x="829287" y="696300"/>
            <a:ext cx="7485426" cy="4053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Shape 655"/>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0" lang="en" sz="3000">
                <a:solidFill>
                  <a:schemeClr val="accent4"/>
                </a:solidFill>
                <a:latin typeface="Proxima Nova"/>
                <a:ea typeface="Proxima Nova"/>
                <a:cs typeface="Proxima Nova"/>
                <a:sym typeface="Proxima Nova"/>
              </a:rPr>
              <a:t>Delete, Insert, and Update Commands:</a:t>
            </a:r>
            <a:endParaRPr b="0" sz="3000">
              <a:solidFill>
                <a:schemeClr val="accent4"/>
              </a:solidFill>
              <a:latin typeface="Proxima Nova"/>
              <a:ea typeface="Proxima Nova"/>
              <a:cs typeface="Proxima Nova"/>
              <a:sym typeface="Proxima Nova"/>
            </a:endParaRPr>
          </a:p>
        </p:txBody>
      </p:sp>
      <p:sp>
        <p:nvSpPr>
          <p:cNvPr id="656" name="Shape 65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657" name="Shape 657"/>
          <p:cNvSpPr txBox="1"/>
          <p:nvPr>
            <p:ph idx="1" type="body"/>
          </p:nvPr>
        </p:nvSpPr>
        <p:spPr>
          <a:xfrm>
            <a:off x="1320025" y="1460874"/>
            <a:ext cx="6455700" cy="2902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400">
                <a:solidFill>
                  <a:srgbClr val="666666"/>
                </a:solidFill>
                <a:latin typeface="Proxima Nova"/>
                <a:ea typeface="Proxima Nova"/>
                <a:cs typeface="Proxima Nova"/>
                <a:sym typeface="Proxima Nova"/>
              </a:rPr>
              <a:t>#Tenant T28, Chris, got a new job in Massachusetts and is moving out</a:t>
            </a:r>
            <a:endParaRPr sz="1400">
              <a:solidFill>
                <a:srgbClr val="666666"/>
              </a:solidFill>
              <a:latin typeface="Proxima Nova"/>
              <a:ea typeface="Proxima Nova"/>
              <a:cs typeface="Proxima Nova"/>
              <a:sym typeface="Proxima Nova"/>
            </a:endParaRPr>
          </a:p>
          <a:p>
            <a:pPr indent="0" lvl="0" marL="0">
              <a:spcBef>
                <a:spcPts val="0"/>
              </a:spcBef>
              <a:spcAft>
                <a:spcPts val="0"/>
              </a:spcAft>
              <a:buClr>
                <a:schemeClr val="dk1"/>
              </a:buClr>
              <a:buSzPts val="1100"/>
              <a:buFont typeface="Arial"/>
              <a:buNone/>
            </a:pPr>
            <a:r>
              <a:rPr b="1" lang="en" sz="1400">
                <a:solidFill>
                  <a:schemeClr val="accent4"/>
                </a:solidFill>
                <a:latin typeface="Proxima Nova"/>
                <a:ea typeface="Proxima Nova"/>
                <a:cs typeface="Proxima Nova"/>
                <a:sym typeface="Proxima Nova"/>
              </a:rPr>
              <a:t>DELETE FROM</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tenantphone</a:t>
            </a:r>
            <a:r>
              <a:rPr lang="en" sz="1400">
                <a:solidFill>
                  <a:schemeClr val="accent4"/>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WHERE</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TenantID =</a:t>
            </a:r>
            <a:r>
              <a:rPr lang="en" sz="1400">
                <a:solidFill>
                  <a:schemeClr val="accent4"/>
                </a:solidFill>
                <a:latin typeface="Proxima Nova"/>
                <a:ea typeface="Proxima Nova"/>
                <a:cs typeface="Proxima Nova"/>
                <a:sym typeface="Proxima Nova"/>
              </a:rPr>
              <a:t> </a:t>
            </a:r>
            <a:r>
              <a:rPr lang="en" sz="1400">
                <a:solidFill>
                  <a:schemeClr val="accent3"/>
                </a:solidFill>
                <a:latin typeface="Proxima Nova"/>
                <a:ea typeface="Proxima Nova"/>
                <a:cs typeface="Proxima Nova"/>
                <a:sym typeface="Proxima Nova"/>
              </a:rPr>
              <a:t>'T28'</a:t>
            </a:r>
            <a:r>
              <a:rPr lang="en" sz="1400">
                <a:solidFill>
                  <a:srgbClr val="000000"/>
                </a:solidFill>
                <a:latin typeface="Proxima Nova"/>
                <a:ea typeface="Proxima Nova"/>
                <a:cs typeface="Proxima Nova"/>
                <a:sym typeface="Proxima Nova"/>
              </a:rPr>
              <a:t>;</a:t>
            </a:r>
            <a:endParaRPr sz="1400">
              <a:solidFill>
                <a:srgbClr val="000000"/>
              </a:solidFill>
              <a:latin typeface="Proxima Nova"/>
              <a:ea typeface="Proxima Nova"/>
              <a:cs typeface="Proxima Nova"/>
              <a:sym typeface="Proxima Nova"/>
            </a:endParaRPr>
          </a:p>
          <a:p>
            <a:pPr indent="0" lvl="0" marL="0">
              <a:spcBef>
                <a:spcPts val="0"/>
              </a:spcBef>
              <a:spcAft>
                <a:spcPts val="0"/>
              </a:spcAft>
              <a:buClr>
                <a:schemeClr val="dk1"/>
              </a:buClr>
              <a:buSzPts val="1100"/>
              <a:buFont typeface="Arial"/>
              <a:buNone/>
            </a:pPr>
            <a:r>
              <a:rPr b="1" lang="en" sz="1400">
                <a:solidFill>
                  <a:schemeClr val="accent4"/>
                </a:solidFill>
                <a:latin typeface="Proxima Nova"/>
                <a:ea typeface="Proxima Nova"/>
                <a:cs typeface="Proxima Nova"/>
                <a:sym typeface="Proxima Nova"/>
              </a:rPr>
              <a:t>DELETE FROM</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leases</a:t>
            </a:r>
            <a:r>
              <a:rPr lang="en" sz="1400">
                <a:solidFill>
                  <a:schemeClr val="accent4"/>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WHERE</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TenantID</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a:t>
            </a:r>
            <a:r>
              <a:rPr lang="en" sz="1400">
                <a:solidFill>
                  <a:schemeClr val="accent4"/>
                </a:solidFill>
                <a:latin typeface="Proxima Nova"/>
                <a:ea typeface="Proxima Nova"/>
                <a:cs typeface="Proxima Nova"/>
                <a:sym typeface="Proxima Nova"/>
              </a:rPr>
              <a:t> </a:t>
            </a:r>
            <a:r>
              <a:rPr lang="en" sz="1400">
                <a:solidFill>
                  <a:schemeClr val="accent3"/>
                </a:solidFill>
                <a:latin typeface="Proxima Nova"/>
                <a:ea typeface="Proxima Nova"/>
                <a:cs typeface="Proxima Nova"/>
                <a:sym typeface="Proxima Nova"/>
              </a:rPr>
              <a:t>'T28'</a:t>
            </a:r>
            <a:r>
              <a:rPr lang="en" sz="1400">
                <a:solidFill>
                  <a:srgbClr val="000000"/>
                </a:solidFill>
                <a:latin typeface="Proxima Nova"/>
                <a:ea typeface="Proxima Nova"/>
                <a:cs typeface="Proxima Nova"/>
                <a:sym typeface="Proxima Nova"/>
              </a:rPr>
              <a:t>;</a:t>
            </a:r>
            <a:endParaRPr sz="1400">
              <a:solidFill>
                <a:srgbClr val="000000"/>
              </a:solidFill>
              <a:latin typeface="Proxima Nova"/>
              <a:ea typeface="Proxima Nova"/>
              <a:cs typeface="Proxima Nova"/>
              <a:sym typeface="Proxima Nova"/>
            </a:endParaRPr>
          </a:p>
          <a:p>
            <a:pPr indent="0" lvl="0" marL="0">
              <a:spcBef>
                <a:spcPts val="0"/>
              </a:spcBef>
              <a:spcAft>
                <a:spcPts val="0"/>
              </a:spcAft>
              <a:buClr>
                <a:schemeClr val="dk1"/>
              </a:buClr>
              <a:buSzPts val="1100"/>
              <a:buFont typeface="Arial"/>
              <a:buNone/>
            </a:pPr>
            <a:r>
              <a:rPr b="1" lang="en" sz="1400">
                <a:solidFill>
                  <a:schemeClr val="accent4"/>
                </a:solidFill>
                <a:latin typeface="Proxima Nova"/>
                <a:ea typeface="Proxima Nova"/>
                <a:cs typeface="Proxima Nova"/>
                <a:sym typeface="Proxima Nova"/>
              </a:rPr>
              <a:t>DELETE FROM</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tenant</a:t>
            </a:r>
            <a:r>
              <a:rPr lang="en" sz="1400">
                <a:solidFill>
                  <a:schemeClr val="accent4"/>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WHERE</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TenantID =</a:t>
            </a:r>
            <a:r>
              <a:rPr lang="en" sz="1400">
                <a:solidFill>
                  <a:schemeClr val="accent4"/>
                </a:solidFill>
                <a:latin typeface="Proxima Nova"/>
                <a:ea typeface="Proxima Nova"/>
                <a:cs typeface="Proxima Nova"/>
                <a:sym typeface="Proxima Nova"/>
              </a:rPr>
              <a:t> </a:t>
            </a:r>
            <a:r>
              <a:rPr lang="en" sz="1400">
                <a:solidFill>
                  <a:schemeClr val="accent3"/>
                </a:solidFill>
                <a:latin typeface="Proxima Nova"/>
                <a:ea typeface="Proxima Nova"/>
                <a:cs typeface="Proxima Nova"/>
                <a:sym typeface="Proxima Nova"/>
              </a:rPr>
              <a:t>'T28'</a:t>
            </a:r>
            <a:r>
              <a:rPr lang="en" sz="1400">
                <a:solidFill>
                  <a:srgbClr val="000000"/>
                </a:solidFill>
                <a:latin typeface="Proxima Nova"/>
                <a:ea typeface="Proxima Nova"/>
                <a:cs typeface="Proxima Nova"/>
                <a:sym typeface="Proxima Nova"/>
              </a:rPr>
              <a:t>;</a:t>
            </a:r>
            <a:endParaRPr sz="1400">
              <a:solidFill>
                <a:srgbClr val="000000"/>
              </a:solidFill>
              <a:latin typeface="Proxima Nova"/>
              <a:ea typeface="Proxima Nova"/>
              <a:cs typeface="Proxima Nova"/>
              <a:sym typeface="Proxima Nova"/>
            </a:endParaRPr>
          </a:p>
          <a:p>
            <a:pPr indent="0" lvl="0" marL="0">
              <a:spcBef>
                <a:spcPts val="0"/>
              </a:spcBef>
              <a:spcAft>
                <a:spcPts val="0"/>
              </a:spcAft>
              <a:buClr>
                <a:schemeClr val="dk1"/>
              </a:buClr>
              <a:buSzPts val="1100"/>
              <a:buFont typeface="Arial"/>
              <a:buNone/>
            </a:pPr>
            <a:r>
              <a:t/>
            </a:r>
            <a:endParaRPr sz="1400">
              <a:solidFill>
                <a:schemeClr val="accent4"/>
              </a:solidFill>
              <a:latin typeface="Proxima Nova"/>
              <a:ea typeface="Proxima Nova"/>
              <a:cs typeface="Proxima Nova"/>
              <a:sym typeface="Proxima Nova"/>
            </a:endParaRPr>
          </a:p>
          <a:p>
            <a:pPr indent="0" lvl="0" marL="0">
              <a:spcBef>
                <a:spcPts val="0"/>
              </a:spcBef>
              <a:spcAft>
                <a:spcPts val="0"/>
              </a:spcAft>
              <a:buClr>
                <a:schemeClr val="dk1"/>
              </a:buClr>
              <a:buSzPts val="1100"/>
              <a:buFont typeface="Arial"/>
              <a:buNone/>
            </a:pPr>
            <a:r>
              <a:rPr lang="en" sz="1400">
                <a:solidFill>
                  <a:srgbClr val="666666"/>
                </a:solidFill>
                <a:latin typeface="Proxima Nova"/>
                <a:ea typeface="Proxima Nova"/>
                <a:cs typeface="Proxima Nova"/>
                <a:sym typeface="Proxima Nova"/>
              </a:rPr>
              <a:t>#A new Tenant moves in to B6 Apt #4</a:t>
            </a:r>
            <a:endParaRPr sz="1400">
              <a:solidFill>
                <a:srgbClr val="666666"/>
              </a:solidFill>
              <a:latin typeface="Proxima Nova"/>
              <a:ea typeface="Proxima Nova"/>
              <a:cs typeface="Proxima Nova"/>
              <a:sym typeface="Proxima Nova"/>
            </a:endParaRPr>
          </a:p>
          <a:p>
            <a:pPr indent="0" lvl="0" marL="0" rtl="0">
              <a:spcBef>
                <a:spcPts val="0"/>
              </a:spcBef>
              <a:spcAft>
                <a:spcPts val="0"/>
              </a:spcAft>
              <a:buNone/>
            </a:pPr>
            <a:r>
              <a:rPr b="1" lang="en" sz="1400">
                <a:solidFill>
                  <a:schemeClr val="accent4"/>
                </a:solidFill>
                <a:latin typeface="Proxima Nova"/>
                <a:ea typeface="Proxima Nova"/>
                <a:cs typeface="Proxima Nova"/>
                <a:sym typeface="Proxima Nova"/>
              </a:rPr>
              <a:t>INSERT INTO</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tenant</a:t>
            </a:r>
            <a:r>
              <a:rPr lang="en" sz="1400">
                <a:solidFill>
                  <a:schemeClr val="accent4"/>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VALUES</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a:t>
            </a:r>
            <a:r>
              <a:rPr lang="en" sz="1400">
                <a:solidFill>
                  <a:srgbClr val="000000"/>
                </a:solidFill>
                <a:latin typeface="Proxima Nova"/>
                <a:ea typeface="Proxima Nova"/>
                <a:cs typeface="Proxima Nova"/>
                <a:sym typeface="Proxima Nova"/>
              </a:rPr>
              <a:t> </a:t>
            </a:r>
            <a:r>
              <a:rPr lang="en" sz="1400">
                <a:solidFill>
                  <a:schemeClr val="accent3"/>
                </a:solidFill>
                <a:latin typeface="Proxima Nova"/>
                <a:ea typeface="Proxima Nova"/>
                <a:cs typeface="Proxima Nova"/>
                <a:sym typeface="Proxima Nova"/>
              </a:rPr>
              <a:t>'T28','Sally','Stone','1980-11-13'</a:t>
            </a:r>
            <a:r>
              <a:rPr lang="en" sz="1400">
                <a:solidFill>
                  <a:srgbClr val="000000"/>
                </a:solidFill>
                <a:latin typeface="Proxima Nova"/>
                <a:ea typeface="Proxima Nova"/>
                <a:cs typeface="Proxima Nova"/>
                <a:sym typeface="Proxima Nova"/>
              </a:rPr>
              <a:t>)</a:t>
            </a:r>
            <a:r>
              <a:rPr lang="en" sz="1400">
                <a:solidFill>
                  <a:srgbClr val="000000"/>
                </a:solidFill>
                <a:latin typeface="Proxima Nova"/>
                <a:ea typeface="Proxima Nova"/>
                <a:cs typeface="Proxima Nova"/>
                <a:sym typeface="Proxima Nova"/>
              </a:rPr>
              <a:t>;</a:t>
            </a:r>
            <a:endParaRPr sz="1400">
              <a:solidFill>
                <a:srgbClr val="000000"/>
              </a:solidFill>
              <a:latin typeface="Proxima Nova"/>
              <a:ea typeface="Proxima Nova"/>
              <a:cs typeface="Proxima Nova"/>
              <a:sym typeface="Proxima Nova"/>
            </a:endParaRPr>
          </a:p>
          <a:p>
            <a:pPr indent="0" lvl="0" marL="0">
              <a:spcBef>
                <a:spcPts val="0"/>
              </a:spcBef>
              <a:spcAft>
                <a:spcPts val="0"/>
              </a:spcAft>
              <a:buClr>
                <a:schemeClr val="dk1"/>
              </a:buClr>
              <a:buSzPts val="1100"/>
              <a:buFont typeface="Arial"/>
              <a:buNone/>
            </a:pPr>
            <a:r>
              <a:rPr b="1" lang="en" sz="1400">
                <a:solidFill>
                  <a:schemeClr val="accent4"/>
                </a:solidFill>
                <a:latin typeface="Proxima Nova"/>
                <a:ea typeface="Proxima Nova"/>
                <a:cs typeface="Proxima Nova"/>
                <a:sym typeface="Proxima Nova"/>
              </a:rPr>
              <a:t>INSERT INTO</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tenantphone</a:t>
            </a:r>
            <a:r>
              <a:rPr lang="en" sz="1400">
                <a:solidFill>
                  <a:schemeClr val="accent4"/>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VALUES</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a:t>
            </a:r>
            <a:r>
              <a:rPr lang="en" sz="1400">
                <a:solidFill>
                  <a:srgbClr val="000000"/>
                </a:solidFill>
                <a:latin typeface="Proxima Nova"/>
                <a:ea typeface="Proxima Nova"/>
                <a:cs typeface="Proxima Nova"/>
                <a:sym typeface="Proxima Nova"/>
              </a:rPr>
              <a:t> </a:t>
            </a:r>
            <a:r>
              <a:rPr lang="en" sz="1400">
                <a:solidFill>
                  <a:schemeClr val="accent3"/>
                </a:solidFill>
                <a:latin typeface="Proxima Nova"/>
                <a:ea typeface="Proxima Nova"/>
                <a:cs typeface="Proxima Nova"/>
                <a:sym typeface="Proxima Nova"/>
              </a:rPr>
              <a:t>'T28','653-555-0126','M'</a:t>
            </a:r>
            <a:r>
              <a:rPr lang="en" sz="1400">
                <a:solidFill>
                  <a:srgbClr val="000000"/>
                </a:solidFill>
                <a:latin typeface="Proxima Nova"/>
                <a:ea typeface="Proxima Nova"/>
                <a:cs typeface="Proxima Nova"/>
                <a:sym typeface="Proxima Nova"/>
              </a:rPr>
              <a:t>)</a:t>
            </a:r>
            <a:r>
              <a:rPr lang="en" sz="1400">
                <a:solidFill>
                  <a:srgbClr val="000000"/>
                </a:solidFill>
                <a:latin typeface="Proxima Nova"/>
                <a:ea typeface="Proxima Nova"/>
                <a:cs typeface="Proxima Nova"/>
                <a:sym typeface="Proxima Nova"/>
              </a:rPr>
              <a:t>;</a:t>
            </a:r>
            <a:endParaRPr sz="1400">
              <a:solidFill>
                <a:srgbClr val="000000"/>
              </a:solidFill>
              <a:latin typeface="Proxima Nova"/>
              <a:ea typeface="Proxima Nova"/>
              <a:cs typeface="Proxima Nova"/>
              <a:sym typeface="Proxima Nova"/>
            </a:endParaRPr>
          </a:p>
          <a:p>
            <a:pPr indent="0" lvl="0" marL="0">
              <a:spcBef>
                <a:spcPts val="0"/>
              </a:spcBef>
              <a:spcAft>
                <a:spcPts val="0"/>
              </a:spcAft>
              <a:buClr>
                <a:schemeClr val="dk1"/>
              </a:buClr>
              <a:buSzPts val="1100"/>
              <a:buFont typeface="Arial"/>
              <a:buNone/>
            </a:pPr>
            <a:r>
              <a:rPr b="1" lang="en" sz="1400">
                <a:solidFill>
                  <a:schemeClr val="accent4"/>
                </a:solidFill>
                <a:latin typeface="Proxima Nova"/>
                <a:ea typeface="Proxima Nova"/>
                <a:cs typeface="Proxima Nova"/>
                <a:sym typeface="Proxima Nova"/>
              </a:rPr>
              <a:t>INSERT INTO</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tenantphone</a:t>
            </a:r>
            <a:r>
              <a:rPr lang="en" sz="1400">
                <a:solidFill>
                  <a:schemeClr val="accent4"/>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VALUES</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a:t>
            </a:r>
            <a:r>
              <a:rPr lang="en" sz="1400">
                <a:solidFill>
                  <a:srgbClr val="000000"/>
                </a:solidFill>
                <a:latin typeface="Proxima Nova"/>
                <a:ea typeface="Proxima Nova"/>
                <a:cs typeface="Proxima Nova"/>
                <a:sym typeface="Proxima Nova"/>
              </a:rPr>
              <a:t> </a:t>
            </a:r>
            <a:r>
              <a:rPr lang="en" sz="1400">
                <a:solidFill>
                  <a:schemeClr val="accent3"/>
                </a:solidFill>
                <a:latin typeface="Proxima Nova"/>
                <a:ea typeface="Proxima Nova"/>
                <a:cs typeface="Proxima Nova"/>
                <a:sym typeface="Proxima Nova"/>
              </a:rPr>
              <a:t>'T28','212-555-1818','H'</a:t>
            </a:r>
            <a:r>
              <a:rPr lang="en" sz="1400">
                <a:solidFill>
                  <a:srgbClr val="000000"/>
                </a:solidFill>
                <a:latin typeface="Proxima Nova"/>
                <a:ea typeface="Proxima Nova"/>
                <a:cs typeface="Proxima Nova"/>
                <a:sym typeface="Proxima Nova"/>
              </a:rPr>
              <a:t>);</a:t>
            </a:r>
            <a:endParaRPr sz="1400">
              <a:solidFill>
                <a:srgbClr val="000000"/>
              </a:solidFill>
              <a:latin typeface="Proxima Nova"/>
              <a:ea typeface="Proxima Nova"/>
              <a:cs typeface="Proxima Nova"/>
              <a:sym typeface="Proxima Nova"/>
            </a:endParaRPr>
          </a:p>
          <a:p>
            <a:pPr indent="0" lvl="0" marL="0">
              <a:spcBef>
                <a:spcPts val="0"/>
              </a:spcBef>
              <a:spcAft>
                <a:spcPts val="0"/>
              </a:spcAft>
              <a:buClr>
                <a:schemeClr val="dk1"/>
              </a:buClr>
              <a:buSzPts val="1100"/>
              <a:buFont typeface="Arial"/>
              <a:buNone/>
            </a:pPr>
            <a:r>
              <a:rPr b="1" lang="en" sz="1400">
                <a:solidFill>
                  <a:schemeClr val="accent4"/>
                </a:solidFill>
                <a:latin typeface="Proxima Nova"/>
                <a:ea typeface="Proxima Nova"/>
                <a:cs typeface="Proxima Nova"/>
                <a:sym typeface="Proxima Nova"/>
              </a:rPr>
              <a:t>INSERT INTO</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leases</a:t>
            </a:r>
            <a:r>
              <a:rPr lang="en" sz="1400">
                <a:solidFill>
                  <a:schemeClr val="accent4"/>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VALUES</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 </a:t>
            </a:r>
            <a:r>
              <a:rPr lang="en" sz="1400">
                <a:solidFill>
                  <a:schemeClr val="accent3"/>
                </a:solidFill>
                <a:latin typeface="Proxima Nova"/>
                <a:ea typeface="Proxima Nova"/>
                <a:cs typeface="Proxima Nova"/>
                <a:sym typeface="Proxima Nova"/>
              </a:rPr>
              <a:t>'B6',4,'T28','2018-05-01','2019-05-01'</a:t>
            </a:r>
            <a:r>
              <a:rPr lang="en" sz="1400">
                <a:solidFill>
                  <a:srgbClr val="000000"/>
                </a:solidFill>
                <a:latin typeface="Proxima Nova"/>
                <a:ea typeface="Proxima Nova"/>
                <a:cs typeface="Proxima Nova"/>
                <a:sym typeface="Proxima Nova"/>
              </a:rPr>
              <a:t>);</a:t>
            </a:r>
            <a:endParaRPr sz="1400">
              <a:solidFill>
                <a:srgbClr val="000000"/>
              </a:solidFill>
              <a:latin typeface="Proxima Nova"/>
              <a:ea typeface="Proxima Nova"/>
              <a:cs typeface="Proxima Nova"/>
              <a:sym typeface="Proxima Nova"/>
            </a:endParaRPr>
          </a:p>
          <a:p>
            <a:pPr indent="0" lvl="0" marL="0">
              <a:spcBef>
                <a:spcPts val="0"/>
              </a:spcBef>
              <a:spcAft>
                <a:spcPts val="0"/>
              </a:spcAft>
              <a:buClr>
                <a:schemeClr val="dk1"/>
              </a:buClr>
              <a:buSzPts val="1100"/>
              <a:buFont typeface="Arial"/>
              <a:buNone/>
            </a:pPr>
            <a:r>
              <a:t/>
            </a:r>
            <a:endParaRPr sz="1400">
              <a:solidFill>
                <a:schemeClr val="accent4"/>
              </a:solidFill>
              <a:latin typeface="Proxima Nova"/>
              <a:ea typeface="Proxima Nova"/>
              <a:cs typeface="Proxima Nova"/>
              <a:sym typeface="Proxima Nova"/>
            </a:endParaRPr>
          </a:p>
          <a:p>
            <a:pPr indent="0" lvl="0" marL="0">
              <a:spcBef>
                <a:spcPts val="0"/>
              </a:spcBef>
              <a:spcAft>
                <a:spcPts val="0"/>
              </a:spcAft>
              <a:buClr>
                <a:schemeClr val="dk1"/>
              </a:buClr>
              <a:buSzPts val="1100"/>
              <a:buFont typeface="Arial"/>
              <a:buNone/>
            </a:pPr>
            <a:r>
              <a:rPr lang="en" sz="1400">
                <a:solidFill>
                  <a:srgbClr val="666666"/>
                </a:solidFill>
                <a:latin typeface="Proxima Nova"/>
                <a:ea typeface="Proxima Nova"/>
                <a:cs typeface="Proxima Nova"/>
                <a:sym typeface="Proxima Nova"/>
              </a:rPr>
              <a:t>#Hannah, T2, gets a family and friends discount on her rent and it is lowered to $2,000.00 a month</a:t>
            </a:r>
            <a:endParaRPr sz="1400">
              <a:solidFill>
                <a:srgbClr val="666666"/>
              </a:solidFill>
              <a:latin typeface="Proxima Nova"/>
              <a:ea typeface="Proxima Nova"/>
              <a:cs typeface="Proxima Nova"/>
              <a:sym typeface="Proxima Nova"/>
            </a:endParaRPr>
          </a:p>
          <a:p>
            <a:pPr indent="0" lvl="0" marL="0">
              <a:spcBef>
                <a:spcPts val="0"/>
              </a:spcBef>
              <a:spcAft>
                <a:spcPts val="0"/>
              </a:spcAft>
              <a:buNone/>
            </a:pPr>
            <a:r>
              <a:rPr b="1" lang="en" sz="1400">
                <a:solidFill>
                  <a:schemeClr val="accent4"/>
                </a:solidFill>
                <a:latin typeface="Proxima Nova"/>
                <a:ea typeface="Proxima Nova"/>
                <a:cs typeface="Proxima Nova"/>
                <a:sym typeface="Proxima Nova"/>
              </a:rPr>
              <a:t>UPDATE</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apartment</a:t>
            </a:r>
            <a:r>
              <a:rPr lang="en" sz="1400">
                <a:solidFill>
                  <a:schemeClr val="accent4"/>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SET</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AptRentAmt =</a:t>
            </a:r>
            <a:r>
              <a:rPr lang="en" sz="1400">
                <a:solidFill>
                  <a:schemeClr val="accent4"/>
                </a:solidFill>
                <a:latin typeface="Proxima Nova"/>
                <a:ea typeface="Proxima Nova"/>
                <a:cs typeface="Proxima Nova"/>
                <a:sym typeface="Proxima Nova"/>
              </a:rPr>
              <a:t> </a:t>
            </a:r>
            <a:r>
              <a:rPr lang="en" sz="1400">
                <a:solidFill>
                  <a:srgbClr val="FFA400"/>
                </a:solidFill>
                <a:latin typeface="Proxima Nova"/>
                <a:ea typeface="Proxima Nova"/>
                <a:cs typeface="Proxima Nova"/>
                <a:sym typeface="Proxima Nova"/>
              </a:rPr>
              <a:t>2000.00</a:t>
            </a:r>
            <a:r>
              <a:rPr lang="en" sz="1400">
                <a:solidFill>
                  <a:schemeClr val="accent4"/>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WHERE</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BuildingID =</a:t>
            </a:r>
            <a:r>
              <a:rPr lang="en" sz="1400">
                <a:solidFill>
                  <a:schemeClr val="accent4"/>
                </a:solidFill>
                <a:latin typeface="Proxima Nova"/>
                <a:ea typeface="Proxima Nova"/>
                <a:cs typeface="Proxima Nova"/>
                <a:sym typeface="Proxima Nova"/>
              </a:rPr>
              <a:t> </a:t>
            </a:r>
            <a:r>
              <a:rPr lang="en" sz="1400">
                <a:solidFill>
                  <a:schemeClr val="accent3"/>
                </a:solidFill>
                <a:latin typeface="Proxima Nova"/>
                <a:ea typeface="Proxima Nova"/>
                <a:cs typeface="Proxima Nova"/>
                <a:sym typeface="Proxima Nova"/>
              </a:rPr>
              <a:t>'B1'</a:t>
            </a:r>
            <a:r>
              <a:rPr lang="en" sz="1400">
                <a:solidFill>
                  <a:schemeClr val="accent4"/>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AND</a:t>
            </a:r>
            <a:r>
              <a:rPr lang="en" sz="1400">
                <a:solidFill>
                  <a:schemeClr val="accent4"/>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AptNo =</a:t>
            </a:r>
            <a:r>
              <a:rPr lang="en" sz="1400">
                <a:solidFill>
                  <a:schemeClr val="accent4"/>
                </a:solidFill>
                <a:latin typeface="Proxima Nova"/>
                <a:ea typeface="Proxima Nova"/>
                <a:cs typeface="Proxima Nova"/>
                <a:sym typeface="Proxima Nova"/>
              </a:rPr>
              <a:t> </a:t>
            </a:r>
            <a:r>
              <a:rPr lang="en" sz="1400">
                <a:solidFill>
                  <a:srgbClr val="FFA400"/>
                </a:solidFill>
                <a:latin typeface="Proxima Nova"/>
                <a:ea typeface="Proxima Nova"/>
                <a:cs typeface="Proxima Nova"/>
                <a:sym typeface="Proxima Nova"/>
              </a:rPr>
              <a:t>2</a:t>
            </a:r>
            <a:r>
              <a:rPr lang="en" sz="1400">
                <a:solidFill>
                  <a:srgbClr val="000000"/>
                </a:solidFill>
                <a:latin typeface="Proxima Nova"/>
                <a:ea typeface="Proxima Nova"/>
                <a:cs typeface="Proxima Nova"/>
                <a:sym typeface="Proxima Nova"/>
              </a:rPr>
              <a:t>;</a:t>
            </a:r>
            <a:endParaRPr sz="1400">
              <a:solidFill>
                <a:srgbClr val="000000"/>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Shape 662"/>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b="0" lang="en" sz="3000">
                <a:solidFill>
                  <a:schemeClr val="accent4"/>
                </a:solidFill>
                <a:latin typeface="Proxima Nova"/>
                <a:ea typeface="Proxima Nova"/>
                <a:cs typeface="Proxima Nova"/>
                <a:sym typeface="Proxima Nova"/>
              </a:rPr>
              <a:t>Select and Group By</a:t>
            </a:r>
            <a:r>
              <a:rPr b="0" lang="en" sz="3000">
                <a:solidFill>
                  <a:schemeClr val="accent4"/>
                </a:solidFill>
                <a:latin typeface="Proxima Nova"/>
                <a:ea typeface="Proxima Nova"/>
                <a:cs typeface="Proxima Nova"/>
                <a:sym typeface="Proxima Nova"/>
              </a:rPr>
              <a:t> Commands:</a:t>
            </a:r>
            <a:endParaRPr/>
          </a:p>
        </p:txBody>
      </p:sp>
      <p:sp>
        <p:nvSpPr>
          <p:cNvPr id="663" name="Shape 663"/>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2"/>
                </a:solidFill>
                <a:latin typeface="Proxima Nova"/>
                <a:ea typeface="Proxima Nova"/>
                <a:cs typeface="Proxima Nova"/>
                <a:sym typeface="Proxima Nova"/>
              </a:rPr>
              <a:t>#DLZHP LLC is considering lowering rents by 5% and would like to see what each apartment would rent for when AptRentAmt is decreased by 5% compared to what they're currently renting for</a:t>
            </a:r>
            <a:endParaRPr sz="1400">
              <a:solidFill>
                <a:schemeClr val="dk2"/>
              </a:solidFill>
              <a:latin typeface="Proxima Nova"/>
              <a:ea typeface="Proxima Nova"/>
              <a:cs typeface="Proxima Nova"/>
              <a:sym typeface="Proxima Nova"/>
            </a:endParaRPr>
          </a:p>
          <a:p>
            <a:pPr indent="0" lvl="0" marL="0" rtl="0">
              <a:spcBef>
                <a:spcPts val="0"/>
              </a:spcBef>
              <a:spcAft>
                <a:spcPts val="0"/>
              </a:spcAft>
              <a:buClr>
                <a:schemeClr val="dk1"/>
              </a:buClr>
              <a:buSzPts val="1100"/>
              <a:buFont typeface="Arial"/>
              <a:buNone/>
            </a:pPr>
            <a:r>
              <a:t/>
            </a:r>
            <a:endParaRPr sz="1400">
              <a:solidFill>
                <a:schemeClr val="dk2"/>
              </a:solidFill>
              <a:latin typeface="Proxima Nova"/>
              <a:ea typeface="Proxima Nova"/>
              <a:cs typeface="Proxima Nova"/>
              <a:sym typeface="Proxima Nova"/>
            </a:endParaRPr>
          </a:p>
          <a:p>
            <a:pPr indent="0" lvl="0" marL="0" rtl="0">
              <a:spcBef>
                <a:spcPts val="0"/>
              </a:spcBef>
              <a:spcAft>
                <a:spcPts val="0"/>
              </a:spcAft>
              <a:buClr>
                <a:schemeClr val="dk1"/>
              </a:buClr>
              <a:buSzPts val="1100"/>
              <a:buFont typeface="Arial"/>
              <a:buNone/>
            </a:pPr>
            <a:r>
              <a:rPr b="1" lang="en" sz="1400">
                <a:solidFill>
                  <a:schemeClr val="accent4"/>
                </a:solidFill>
                <a:latin typeface="Proxima Nova"/>
                <a:ea typeface="Proxima Nova"/>
                <a:cs typeface="Proxima Nova"/>
                <a:sym typeface="Proxima Nova"/>
              </a:rPr>
              <a:t>SELECT</a:t>
            </a:r>
            <a:r>
              <a:rPr lang="en" sz="1100">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BuildingID, AptNo, AptRentAmt, AptRentAmt*</a:t>
            </a:r>
            <a:r>
              <a:rPr lang="en" sz="1400">
                <a:solidFill>
                  <a:srgbClr val="FFA400"/>
                </a:solidFill>
                <a:latin typeface="Proxima Nova"/>
                <a:ea typeface="Proxima Nova"/>
                <a:cs typeface="Proxima Nova"/>
                <a:sym typeface="Proxima Nova"/>
              </a:rPr>
              <a:t>0.95</a:t>
            </a:r>
            <a:r>
              <a:rPr lang="en" sz="1100">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FROM</a:t>
            </a:r>
            <a:r>
              <a:rPr lang="en" sz="1100">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apartment;</a:t>
            </a:r>
            <a:endParaRPr sz="1100">
              <a:latin typeface="Proxima Nova"/>
              <a:ea typeface="Proxima Nova"/>
              <a:cs typeface="Proxima Nova"/>
              <a:sym typeface="Proxima Nova"/>
            </a:endParaRPr>
          </a:p>
          <a:p>
            <a:pPr indent="0" lvl="0" marL="0" rtl="0">
              <a:spcBef>
                <a:spcPts val="0"/>
              </a:spcBef>
              <a:spcAft>
                <a:spcPts val="0"/>
              </a:spcAft>
              <a:buNone/>
            </a:pPr>
            <a:r>
              <a:t/>
            </a:r>
            <a:endParaRPr sz="1400">
              <a:solidFill>
                <a:schemeClr val="accent3"/>
              </a:solidFill>
              <a:latin typeface="Proxima Nova"/>
              <a:ea typeface="Proxima Nova"/>
              <a:cs typeface="Proxima Nova"/>
              <a:sym typeface="Proxima Nova"/>
            </a:endParaRPr>
          </a:p>
          <a:p>
            <a:pPr indent="0" lvl="0" marL="0" rtl="0">
              <a:spcBef>
                <a:spcPts val="0"/>
              </a:spcBef>
              <a:spcAft>
                <a:spcPts val="0"/>
              </a:spcAft>
              <a:buClr>
                <a:schemeClr val="dk1"/>
              </a:buClr>
              <a:buSzPts val="1100"/>
              <a:buFont typeface="Arial"/>
              <a:buNone/>
            </a:pPr>
            <a:r>
              <a:t/>
            </a:r>
            <a:endParaRPr sz="1400">
              <a:solidFill>
                <a:schemeClr val="accent3"/>
              </a:solidFill>
              <a:latin typeface="Proxima Nova"/>
              <a:ea typeface="Proxima Nova"/>
              <a:cs typeface="Proxima Nova"/>
              <a:sym typeface="Proxima Nova"/>
            </a:endParaRPr>
          </a:p>
          <a:p>
            <a:pPr indent="0" lvl="0" marL="0" rtl="0">
              <a:spcBef>
                <a:spcPts val="0"/>
              </a:spcBef>
              <a:spcAft>
                <a:spcPts val="0"/>
              </a:spcAft>
              <a:buNone/>
            </a:pPr>
            <a:r>
              <a:rPr lang="en" sz="1400">
                <a:solidFill>
                  <a:schemeClr val="dk2"/>
                </a:solidFill>
                <a:latin typeface="Proxima Nova"/>
                <a:ea typeface="Proxima Nova"/>
                <a:cs typeface="Proxima Nova"/>
                <a:sym typeface="Proxima Nova"/>
              </a:rPr>
              <a:t>#DLZHP LLC would like to see how many numbers they have recorded for each type of phone: mobile and home</a:t>
            </a:r>
            <a:endParaRPr sz="1400">
              <a:solidFill>
                <a:schemeClr val="dk2"/>
              </a:solidFill>
              <a:latin typeface="Proxima Nova"/>
              <a:ea typeface="Proxima Nova"/>
              <a:cs typeface="Proxima Nova"/>
              <a:sym typeface="Proxima Nova"/>
            </a:endParaRPr>
          </a:p>
          <a:p>
            <a:pPr indent="0" lvl="0" marL="0" rtl="0">
              <a:spcBef>
                <a:spcPts val="0"/>
              </a:spcBef>
              <a:spcAft>
                <a:spcPts val="0"/>
              </a:spcAft>
              <a:buClr>
                <a:schemeClr val="dk1"/>
              </a:buClr>
              <a:buSzPts val="1100"/>
              <a:buFont typeface="Arial"/>
              <a:buNone/>
            </a:pPr>
            <a:r>
              <a:t/>
            </a:r>
            <a:endParaRPr sz="1400">
              <a:solidFill>
                <a:schemeClr val="dk2"/>
              </a:solidFill>
              <a:latin typeface="Proxima Nova"/>
              <a:ea typeface="Proxima Nova"/>
              <a:cs typeface="Proxima Nova"/>
              <a:sym typeface="Proxima Nova"/>
            </a:endParaRPr>
          </a:p>
          <a:p>
            <a:pPr indent="0" lvl="0" marL="0" rtl="0">
              <a:spcBef>
                <a:spcPts val="0"/>
              </a:spcBef>
              <a:spcAft>
                <a:spcPts val="0"/>
              </a:spcAft>
              <a:buClr>
                <a:schemeClr val="dk1"/>
              </a:buClr>
              <a:buSzPts val="1100"/>
              <a:buFont typeface="Arial"/>
              <a:buNone/>
            </a:pPr>
            <a:r>
              <a:rPr b="1" lang="en" sz="1400">
                <a:solidFill>
                  <a:schemeClr val="accent4"/>
                </a:solidFill>
                <a:latin typeface="Proxima Nova"/>
                <a:ea typeface="Proxima Nova"/>
                <a:cs typeface="Proxima Nova"/>
                <a:sym typeface="Proxima Nova"/>
              </a:rPr>
              <a:t>SELECT</a:t>
            </a:r>
            <a:r>
              <a:rPr lang="en" sz="1100">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TPhoneType,</a:t>
            </a:r>
            <a:r>
              <a:rPr lang="en" sz="1100">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COUNT</a:t>
            </a:r>
            <a:r>
              <a:rPr lang="en" sz="1400">
                <a:solidFill>
                  <a:schemeClr val="dk1"/>
                </a:solidFill>
                <a:latin typeface="Proxima Nova"/>
                <a:ea typeface="Proxima Nova"/>
                <a:cs typeface="Proxima Nova"/>
                <a:sym typeface="Proxima Nova"/>
              </a:rPr>
              <a:t>(*)</a:t>
            </a:r>
            <a:r>
              <a:rPr lang="en" sz="1100">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FROM</a:t>
            </a:r>
            <a:r>
              <a:rPr lang="en" sz="1100">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tenantphone</a:t>
            </a:r>
            <a:r>
              <a:rPr lang="en" sz="1100">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GROUP BY</a:t>
            </a:r>
            <a:r>
              <a:rPr lang="en" sz="1100">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TPhoneType;</a:t>
            </a:r>
            <a:endParaRPr sz="1400">
              <a:solidFill>
                <a:schemeClr val="dk1"/>
              </a:solidFill>
              <a:latin typeface="Proxima Nova"/>
              <a:ea typeface="Proxima Nova"/>
              <a:cs typeface="Proxima Nova"/>
              <a:sym typeface="Proxima Nova"/>
            </a:endParaRPr>
          </a:p>
          <a:p>
            <a:pPr indent="0" lvl="0" marL="0" rtl="0">
              <a:spcBef>
                <a:spcPts val="0"/>
              </a:spcBef>
              <a:spcAft>
                <a:spcPts val="0"/>
              </a:spcAft>
              <a:buClr>
                <a:schemeClr val="dk1"/>
              </a:buClr>
              <a:buSzPts val="1100"/>
              <a:buFont typeface="Arial"/>
              <a:buNone/>
            </a:pPr>
            <a:r>
              <a:t/>
            </a:r>
            <a:endParaRPr sz="1400">
              <a:solidFill>
                <a:schemeClr val="dk1"/>
              </a:solidFill>
              <a:latin typeface="Proxima Nova"/>
              <a:ea typeface="Proxima Nova"/>
              <a:cs typeface="Proxima Nova"/>
              <a:sym typeface="Proxima Nova"/>
            </a:endParaRPr>
          </a:p>
          <a:p>
            <a:pPr indent="0" lvl="0" marL="0">
              <a:spcBef>
                <a:spcPts val="600"/>
              </a:spcBef>
              <a:spcAft>
                <a:spcPts val="0"/>
              </a:spcAft>
              <a:buNone/>
            </a:pPr>
            <a:r>
              <a:t/>
            </a:r>
            <a:endParaRPr>
              <a:latin typeface="Proxima Nova"/>
              <a:ea typeface="Proxima Nova"/>
              <a:cs typeface="Proxima Nova"/>
              <a:sym typeface="Proxima Nova"/>
            </a:endParaRPr>
          </a:p>
        </p:txBody>
      </p:sp>
      <p:sp>
        <p:nvSpPr>
          <p:cNvPr id="664" name="Shape 66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0" lang="en" sz="3000">
                <a:solidFill>
                  <a:schemeClr val="accent4"/>
                </a:solidFill>
                <a:latin typeface="Proxima Nova"/>
                <a:ea typeface="Proxima Nova"/>
                <a:cs typeface="Proxima Nova"/>
                <a:sym typeface="Proxima Nova"/>
              </a:rPr>
              <a:t>Select Command Results:</a:t>
            </a:r>
            <a:endParaRPr/>
          </a:p>
        </p:txBody>
      </p:sp>
      <p:sp>
        <p:nvSpPr>
          <p:cNvPr id="670" name="Shape 670"/>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2"/>
                </a:solidFill>
                <a:latin typeface="Proxima Nova"/>
                <a:ea typeface="Proxima Nova"/>
                <a:cs typeface="Proxima Nova"/>
                <a:sym typeface="Proxima Nova"/>
              </a:rPr>
              <a:t>#DLZHP LLC is considering lowering rents by 5% and would like to see what each apartment would rent for when AptRentAmt is decreased by 5% compared to what they're currently renting for</a:t>
            </a:r>
            <a:endParaRPr sz="1400">
              <a:solidFill>
                <a:schemeClr val="dk2"/>
              </a:solidFill>
              <a:latin typeface="Proxima Nova"/>
              <a:ea typeface="Proxima Nova"/>
              <a:cs typeface="Proxima Nova"/>
              <a:sym typeface="Proxima Nova"/>
            </a:endParaRPr>
          </a:p>
          <a:p>
            <a:pPr indent="0" lvl="0" marL="0" rtl="0">
              <a:spcBef>
                <a:spcPts val="0"/>
              </a:spcBef>
              <a:spcAft>
                <a:spcPts val="0"/>
              </a:spcAft>
              <a:buClr>
                <a:schemeClr val="dk1"/>
              </a:buClr>
              <a:buSzPts val="1100"/>
              <a:buFont typeface="Arial"/>
              <a:buNone/>
            </a:pPr>
            <a:r>
              <a:rPr b="1" lang="en" sz="1400">
                <a:solidFill>
                  <a:schemeClr val="accent4"/>
                </a:solidFill>
                <a:latin typeface="Proxima Nova"/>
                <a:ea typeface="Proxima Nova"/>
                <a:cs typeface="Proxima Nova"/>
                <a:sym typeface="Proxima Nova"/>
              </a:rPr>
              <a:t>SELECT</a:t>
            </a:r>
            <a:r>
              <a:rPr lang="en" sz="1100">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BuildingID, AptNo, AptRentAmt, AptRentAmt*</a:t>
            </a:r>
            <a:r>
              <a:rPr lang="en" sz="1400">
                <a:solidFill>
                  <a:srgbClr val="FFA400"/>
                </a:solidFill>
                <a:latin typeface="Proxima Nova"/>
                <a:ea typeface="Proxima Nova"/>
                <a:cs typeface="Proxima Nova"/>
                <a:sym typeface="Proxima Nova"/>
              </a:rPr>
              <a:t>0.95</a:t>
            </a:r>
            <a:r>
              <a:rPr lang="en" sz="1100">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FROM</a:t>
            </a:r>
            <a:r>
              <a:rPr lang="en" sz="1100">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apartment;</a:t>
            </a:r>
            <a:endParaRPr sz="1100">
              <a:latin typeface="Proxima Nova"/>
              <a:ea typeface="Proxima Nova"/>
              <a:cs typeface="Proxima Nova"/>
              <a:sym typeface="Proxima Nova"/>
            </a:endParaRPr>
          </a:p>
          <a:p>
            <a:pPr indent="0" lvl="0" marL="0">
              <a:spcBef>
                <a:spcPts val="600"/>
              </a:spcBef>
              <a:spcAft>
                <a:spcPts val="0"/>
              </a:spcAft>
              <a:buNone/>
            </a:pPr>
            <a:r>
              <a:t/>
            </a:r>
            <a:endParaRPr/>
          </a:p>
        </p:txBody>
      </p:sp>
      <p:sp>
        <p:nvSpPr>
          <p:cNvPr id="671" name="Shape 67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672" name="Shape 672"/>
          <p:cNvPicPr preferRelativeResize="0"/>
          <p:nvPr/>
        </p:nvPicPr>
        <p:blipFill rotWithShape="1">
          <a:blip r:embed="rId3">
            <a:alphaModFix/>
          </a:blip>
          <a:srcRect b="0" l="6028" r="27135" t="0"/>
          <a:stretch/>
        </p:blipFill>
        <p:spPr>
          <a:xfrm>
            <a:off x="1320025" y="3095263"/>
            <a:ext cx="1737950" cy="1143000"/>
          </a:xfrm>
          <a:prstGeom prst="rect">
            <a:avLst/>
          </a:prstGeom>
          <a:noFill/>
          <a:ln>
            <a:noFill/>
          </a:ln>
        </p:spPr>
      </p:pic>
      <p:pic>
        <p:nvPicPr>
          <p:cNvPr id="673" name="Shape 673"/>
          <p:cNvPicPr preferRelativeResize="0"/>
          <p:nvPr/>
        </p:nvPicPr>
        <p:blipFill rotWithShape="1">
          <a:blip r:embed="rId4">
            <a:alphaModFix/>
          </a:blip>
          <a:srcRect b="0" l="5624" r="0" t="0"/>
          <a:stretch/>
        </p:blipFill>
        <p:spPr>
          <a:xfrm>
            <a:off x="5043050" y="3100038"/>
            <a:ext cx="2732675" cy="113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Shape 678"/>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0" lang="en" sz="3000">
                <a:solidFill>
                  <a:schemeClr val="accent4"/>
                </a:solidFill>
                <a:latin typeface="Proxima Nova"/>
                <a:ea typeface="Proxima Nova"/>
                <a:cs typeface="Proxima Nova"/>
                <a:sym typeface="Proxima Nova"/>
              </a:rPr>
              <a:t>Group By</a:t>
            </a:r>
            <a:r>
              <a:rPr b="0" lang="en" sz="3000">
                <a:solidFill>
                  <a:schemeClr val="accent4"/>
                </a:solidFill>
                <a:latin typeface="Proxima Nova"/>
                <a:ea typeface="Proxima Nova"/>
                <a:cs typeface="Proxima Nova"/>
                <a:sym typeface="Proxima Nova"/>
              </a:rPr>
              <a:t> Command Results:</a:t>
            </a:r>
            <a:endParaRPr/>
          </a:p>
        </p:txBody>
      </p:sp>
      <p:sp>
        <p:nvSpPr>
          <p:cNvPr id="679" name="Shape 679"/>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2"/>
                </a:solidFill>
                <a:latin typeface="Proxima Nova"/>
                <a:ea typeface="Proxima Nova"/>
                <a:cs typeface="Proxima Nova"/>
                <a:sym typeface="Proxima Nova"/>
              </a:rPr>
              <a:t>#DLZHP LLC would like to see how many numbers they have recorded for each type of phone: mobile and home</a:t>
            </a:r>
            <a:endParaRPr sz="1400">
              <a:solidFill>
                <a:schemeClr val="dk2"/>
              </a:solidFill>
              <a:latin typeface="Proxima Nova"/>
              <a:ea typeface="Proxima Nova"/>
              <a:cs typeface="Proxima Nova"/>
              <a:sym typeface="Proxima Nova"/>
            </a:endParaRPr>
          </a:p>
          <a:p>
            <a:pPr indent="0" lvl="0" marL="0" rtl="0">
              <a:spcBef>
                <a:spcPts val="0"/>
              </a:spcBef>
              <a:spcAft>
                <a:spcPts val="0"/>
              </a:spcAft>
              <a:buClr>
                <a:schemeClr val="dk1"/>
              </a:buClr>
              <a:buSzPts val="1100"/>
              <a:buFont typeface="Arial"/>
              <a:buNone/>
            </a:pPr>
            <a:r>
              <a:t/>
            </a:r>
            <a:endParaRPr sz="1400">
              <a:solidFill>
                <a:schemeClr val="dk2"/>
              </a:solidFill>
              <a:latin typeface="Proxima Nova"/>
              <a:ea typeface="Proxima Nova"/>
              <a:cs typeface="Proxima Nova"/>
              <a:sym typeface="Proxima Nova"/>
            </a:endParaRPr>
          </a:p>
          <a:p>
            <a:pPr indent="0" lvl="0" marL="0" rtl="0">
              <a:spcBef>
                <a:spcPts val="0"/>
              </a:spcBef>
              <a:spcAft>
                <a:spcPts val="0"/>
              </a:spcAft>
              <a:buNone/>
            </a:pPr>
            <a:r>
              <a:rPr b="1" lang="en" sz="1400">
                <a:solidFill>
                  <a:schemeClr val="accent4"/>
                </a:solidFill>
                <a:latin typeface="Proxima Nova"/>
                <a:ea typeface="Proxima Nova"/>
                <a:cs typeface="Proxima Nova"/>
                <a:sym typeface="Proxima Nova"/>
              </a:rPr>
              <a:t>SELECT</a:t>
            </a:r>
            <a:r>
              <a:rPr lang="en" sz="1100">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TPhoneType,</a:t>
            </a:r>
            <a:r>
              <a:rPr lang="en" sz="1100">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COUNT</a:t>
            </a:r>
            <a:r>
              <a:rPr lang="en" sz="1400">
                <a:solidFill>
                  <a:schemeClr val="dk1"/>
                </a:solidFill>
                <a:latin typeface="Proxima Nova"/>
                <a:ea typeface="Proxima Nova"/>
                <a:cs typeface="Proxima Nova"/>
                <a:sym typeface="Proxima Nova"/>
              </a:rPr>
              <a:t>(*)</a:t>
            </a:r>
            <a:r>
              <a:rPr lang="en" sz="1100">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FROM</a:t>
            </a:r>
            <a:r>
              <a:rPr lang="en" sz="1100">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tenantphone</a:t>
            </a:r>
            <a:r>
              <a:rPr lang="en" sz="1100">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GROUP BY</a:t>
            </a:r>
            <a:r>
              <a:rPr lang="en" sz="1100">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TPhoneType;</a:t>
            </a:r>
            <a:endParaRPr/>
          </a:p>
        </p:txBody>
      </p:sp>
      <p:sp>
        <p:nvSpPr>
          <p:cNvPr id="680" name="Shape 68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681" name="Shape 681"/>
          <p:cNvPicPr preferRelativeResize="0"/>
          <p:nvPr/>
        </p:nvPicPr>
        <p:blipFill rotWithShape="1">
          <a:blip r:embed="rId3">
            <a:alphaModFix/>
          </a:blip>
          <a:srcRect b="0" l="10849" r="0" t="0"/>
          <a:stretch/>
        </p:blipFill>
        <p:spPr>
          <a:xfrm>
            <a:off x="5394650" y="3460850"/>
            <a:ext cx="1316200" cy="552450"/>
          </a:xfrm>
          <a:prstGeom prst="rect">
            <a:avLst/>
          </a:prstGeom>
          <a:noFill/>
          <a:ln>
            <a:noFill/>
          </a:ln>
        </p:spPr>
      </p:pic>
      <p:pic>
        <p:nvPicPr>
          <p:cNvPr id="682" name="Shape 682"/>
          <p:cNvPicPr preferRelativeResize="0"/>
          <p:nvPr/>
        </p:nvPicPr>
        <p:blipFill>
          <a:blip r:embed="rId4">
            <a:alphaModFix/>
          </a:blip>
          <a:stretch>
            <a:fillRect/>
          </a:stretch>
        </p:blipFill>
        <p:spPr>
          <a:xfrm>
            <a:off x="1486788" y="3165575"/>
            <a:ext cx="2238375" cy="114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Shape 687"/>
          <p:cNvSpPr txBox="1"/>
          <p:nvPr>
            <p:ph type="title"/>
          </p:nvPr>
        </p:nvSpPr>
        <p:spPr>
          <a:xfrm>
            <a:off x="1320025" y="256925"/>
            <a:ext cx="6455700" cy="668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0" lang="en" sz="3000">
                <a:solidFill>
                  <a:schemeClr val="accent4"/>
                </a:solidFill>
                <a:latin typeface="Proxima Nova"/>
                <a:ea typeface="Proxima Nova"/>
                <a:cs typeface="Proxima Nova"/>
                <a:sym typeface="Proxima Nova"/>
              </a:rPr>
              <a:t>Join/Nested</a:t>
            </a:r>
            <a:r>
              <a:rPr b="0" lang="en" sz="3000">
                <a:solidFill>
                  <a:schemeClr val="accent4"/>
                </a:solidFill>
                <a:latin typeface="Proxima Nova"/>
                <a:ea typeface="Proxima Nova"/>
                <a:cs typeface="Proxima Nova"/>
                <a:sym typeface="Proxima Nova"/>
              </a:rPr>
              <a:t> Command &amp; Results:</a:t>
            </a:r>
            <a:endParaRPr/>
          </a:p>
        </p:txBody>
      </p:sp>
      <p:sp>
        <p:nvSpPr>
          <p:cNvPr id="688" name="Shape 688"/>
          <p:cNvSpPr txBox="1"/>
          <p:nvPr>
            <p:ph idx="1" type="body"/>
          </p:nvPr>
        </p:nvSpPr>
        <p:spPr>
          <a:xfrm>
            <a:off x="1320025" y="851274"/>
            <a:ext cx="6455700" cy="29025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400">
                <a:solidFill>
                  <a:schemeClr val="dk2"/>
                </a:solidFill>
                <a:latin typeface="Proxima Nova"/>
                <a:ea typeface="Proxima Nova"/>
                <a:cs typeface="Proxima Nova"/>
                <a:sym typeface="Proxima Nova"/>
              </a:rPr>
              <a:t>#Tony wants to throw a tenant </a:t>
            </a:r>
            <a:r>
              <a:rPr lang="en" sz="1400">
                <a:solidFill>
                  <a:schemeClr val="dk2"/>
                </a:solidFill>
                <a:latin typeface="Proxima Nova"/>
                <a:ea typeface="Proxima Nova"/>
                <a:cs typeface="Proxima Nova"/>
                <a:sym typeface="Proxima Nova"/>
              </a:rPr>
              <a:t>appreciation</a:t>
            </a:r>
            <a:r>
              <a:rPr lang="en" sz="1400">
                <a:solidFill>
                  <a:schemeClr val="dk2"/>
                </a:solidFill>
                <a:latin typeface="Proxima Nova"/>
                <a:ea typeface="Proxima Nova"/>
                <a:cs typeface="Proxima Nova"/>
                <a:sym typeface="Proxima Nova"/>
              </a:rPr>
              <a:t> party for B3 and would like a list of tenants who live in B3 that includes their full name, phone numbers, and phone types</a:t>
            </a:r>
            <a:endParaRPr sz="1400">
              <a:solidFill>
                <a:schemeClr val="dk2"/>
              </a:solidFill>
              <a:latin typeface="Proxima Nova"/>
              <a:ea typeface="Proxima Nova"/>
              <a:cs typeface="Proxima Nova"/>
              <a:sym typeface="Proxima Nova"/>
            </a:endParaRPr>
          </a:p>
          <a:p>
            <a:pPr indent="0" lvl="0" marL="0">
              <a:spcBef>
                <a:spcPts val="600"/>
              </a:spcBef>
              <a:spcAft>
                <a:spcPts val="0"/>
              </a:spcAft>
              <a:buClr>
                <a:schemeClr val="dk1"/>
              </a:buClr>
              <a:buSzPts val="1100"/>
              <a:buFont typeface="Arial"/>
              <a:buNone/>
            </a:pPr>
            <a:r>
              <a:t/>
            </a:r>
            <a:endParaRPr sz="1400"/>
          </a:p>
          <a:p>
            <a:pPr indent="0" lvl="0" marL="0">
              <a:spcBef>
                <a:spcPts val="0"/>
              </a:spcBef>
              <a:spcAft>
                <a:spcPts val="0"/>
              </a:spcAft>
              <a:buClr>
                <a:schemeClr val="dk1"/>
              </a:buClr>
              <a:buSzPts val="1100"/>
              <a:buFont typeface="Arial"/>
              <a:buNone/>
            </a:pPr>
            <a:r>
              <a:rPr b="1" lang="en" sz="1400">
                <a:solidFill>
                  <a:schemeClr val="accent4"/>
                </a:solidFill>
                <a:latin typeface="Proxima Nova"/>
                <a:ea typeface="Proxima Nova"/>
                <a:cs typeface="Proxima Nova"/>
                <a:sym typeface="Proxima Nova"/>
              </a:rPr>
              <a:t>SELECT</a:t>
            </a:r>
            <a:r>
              <a:rPr lang="en" sz="1400">
                <a:solidFill>
                  <a:schemeClr val="dk2"/>
                </a:solidFill>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t.TenantID, t.TenantFName, t.TenantLName, tp.TenantPhone, tp.TPhoneType, l.BuildingID</a:t>
            </a:r>
            <a:r>
              <a:rPr lang="en" sz="1400">
                <a:solidFill>
                  <a:schemeClr val="dk2"/>
                </a:solidFill>
                <a:latin typeface="Proxima Nova"/>
                <a:ea typeface="Proxima Nova"/>
                <a:cs typeface="Proxima Nova"/>
                <a:sym typeface="Proxima Nova"/>
              </a:rPr>
              <a:t> </a:t>
            </a:r>
            <a:endParaRPr sz="1400">
              <a:solidFill>
                <a:schemeClr val="dk2"/>
              </a:solidFill>
              <a:latin typeface="Proxima Nova"/>
              <a:ea typeface="Proxima Nova"/>
              <a:cs typeface="Proxima Nova"/>
              <a:sym typeface="Proxima Nova"/>
            </a:endParaRPr>
          </a:p>
          <a:p>
            <a:pPr indent="0" lvl="0" marL="0">
              <a:spcBef>
                <a:spcPts val="0"/>
              </a:spcBef>
              <a:spcAft>
                <a:spcPts val="0"/>
              </a:spcAft>
              <a:buClr>
                <a:schemeClr val="dk1"/>
              </a:buClr>
              <a:buSzPts val="1100"/>
              <a:buFont typeface="Arial"/>
              <a:buNone/>
            </a:pPr>
            <a:r>
              <a:rPr b="1" lang="en" sz="1400">
                <a:solidFill>
                  <a:schemeClr val="accent4"/>
                </a:solidFill>
                <a:latin typeface="Proxima Nova"/>
                <a:ea typeface="Proxima Nova"/>
                <a:cs typeface="Proxima Nova"/>
                <a:sym typeface="Proxima Nova"/>
              </a:rPr>
              <a:t>FROM</a:t>
            </a:r>
            <a:r>
              <a:rPr lang="en" sz="1400">
                <a:solidFill>
                  <a:schemeClr val="dk2"/>
                </a:solidFill>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tenant t, tenantphone tp, leases l</a:t>
            </a:r>
            <a:r>
              <a:rPr lang="en" sz="1400">
                <a:solidFill>
                  <a:schemeClr val="dk2"/>
                </a:solidFill>
                <a:latin typeface="Proxima Nova"/>
                <a:ea typeface="Proxima Nova"/>
                <a:cs typeface="Proxima Nova"/>
                <a:sym typeface="Proxima Nova"/>
              </a:rPr>
              <a:t> </a:t>
            </a:r>
            <a:endParaRPr sz="1400">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rPr b="1" lang="en" sz="1400">
                <a:solidFill>
                  <a:schemeClr val="accent4"/>
                </a:solidFill>
                <a:latin typeface="Proxima Nova"/>
                <a:ea typeface="Proxima Nova"/>
                <a:cs typeface="Proxima Nova"/>
                <a:sym typeface="Proxima Nova"/>
              </a:rPr>
              <a:t>WHERE</a:t>
            </a:r>
            <a:r>
              <a:rPr lang="en" sz="1400">
                <a:solidFill>
                  <a:schemeClr val="dk2"/>
                </a:solidFill>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t.TenantID = tp.tenantID</a:t>
            </a:r>
            <a:r>
              <a:rPr lang="en" sz="1400">
                <a:solidFill>
                  <a:schemeClr val="dk2"/>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AND</a:t>
            </a:r>
            <a:r>
              <a:rPr lang="en" sz="1400">
                <a:solidFill>
                  <a:schemeClr val="dk2"/>
                </a:solidFill>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t.tenantID = l.TenantID</a:t>
            </a:r>
            <a:r>
              <a:rPr lang="en" sz="1400">
                <a:solidFill>
                  <a:schemeClr val="dk2"/>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AND</a:t>
            </a:r>
            <a:r>
              <a:rPr lang="en" sz="1400">
                <a:solidFill>
                  <a:schemeClr val="dk2"/>
                </a:solidFill>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l.TenantID</a:t>
            </a:r>
            <a:r>
              <a:rPr lang="en" sz="1400">
                <a:solidFill>
                  <a:schemeClr val="dk2"/>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IN</a:t>
            </a:r>
            <a:r>
              <a:rPr lang="en" sz="1400">
                <a:solidFill>
                  <a:schemeClr val="dk2"/>
                </a:solidFill>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a:t>
            </a:r>
            <a:r>
              <a:rPr b="1" lang="en" sz="1400">
                <a:solidFill>
                  <a:schemeClr val="accent4"/>
                </a:solidFill>
                <a:latin typeface="Proxima Nova"/>
                <a:ea typeface="Proxima Nova"/>
                <a:cs typeface="Proxima Nova"/>
                <a:sym typeface="Proxima Nova"/>
              </a:rPr>
              <a:t>SELECT</a:t>
            </a:r>
            <a:r>
              <a:rPr lang="en" sz="1400">
                <a:solidFill>
                  <a:schemeClr val="dk2"/>
                </a:solidFill>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TenantID</a:t>
            </a:r>
            <a:r>
              <a:rPr lang="en" sz="1400">
                <a:solidFill>
                  <a:schemeClr val="dk2"/>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FROM</a:t>
            </a:r>
            <a:r>
              <a:rPr lang="en" sz="1400">
                <a:solidFill>
                  <a:schemeClr val="dk2"/>
                </a:solidFill>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leases</a:t>
            </a:r>
            <a:r>
              <a:rPr lang="en" sz="1400">
                <a:solidFill>
                  <a:schemeClr val="dk2"/>
                </a:solidFill>
                <a:latin typeface="Proxima Nova"/>
                <a:ea typeface="Proxima Nova"/>
                <a:cs typeface="Proxima Nova"/>
                <a:sym typeface="Proxima Nova"/>
              </a:rPr>
              <a:t> </a:t>
            </a:r>
            <a:r>
              <a:rPr b="1" lang="en" sz="1400">
                <a:solidFill>
                  <a:schemeClr val="accent4"/>
                </a:solidFill>
                <a:latin typeface="Proxima Nova"/>
                <a:ea typeface="Proxima Nova"/>
                <a:cs typeface="Proxima Nova"/>
                <a:sym typeface="Proxima Nova"/>
              </a:rPr>
              <a:t>WHERE</a:t>
            </a:r>
            <a:r>
              <a:rPr lang="en" sz="1400">
                <a:solidFill>
                  <a:schemeClr val="dk2"/>
                </a:solidFill>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BuildingID = </a:t>
            </a:r>
            <a:r>
              <a:rPr lang="en" sz="1400">
                <a:solidFill>
                  <a:schemeClr val="accent3"/>
                </a:solidFill>
                <a:latin typeface="Proxima Nova"/>
                <a:ea typeface="Proxima Nova"/>
                <a:cs typeface="Proxima Nova"/>
                <a:sym typeface="Proxima Nova"/>
              </a:rPr>
              <a:t>'B3'</a:t>
            </a:r>
            <a:r>
              <a:rPr lang="en" sz="1400">
                <a:solidFill>
                  <a:schemeClr val="dk1"/>
                </a:solidFill>
                <a:latin typeface="Proxima Nova"/>
                <a:ea typeface="Proxima Nova"/>
                <a:cs typeface="Proxima Nova"/>
                <a:sym typeface="Proxima Nova"/>
              </a:rPr>
              <a:t>)</a:t>
            </a:r>
            <a:endParaRPr sz="1400">
              <a:solidFill>
                <a:schemeClr val="dk2"/>
              </a:solidFill>
              <a:latin typeface="Proxima Nova"/>
              <a:ea typeface="Proxima Nova"/>
              <a:cs typeface="Proxima Nova"/>
              <a:sym typeface="Proxima Nova"/>
            </a:endParaRPr>
          </a:p>
          <a:p>
            <a:pPr indent="0" lvl="0" marL="0">
              <a:spcBef>
                <a:spcPts val="0"/>
              </a:spcBef>
              <a:spcAft>
                <a:spcPts val="0"/>
              </a:spcAft>
              <a:buNone/>
            </a:pPr>
            <a:r>
              <a:rPr b="1" lang="en" sz="1400">
                <a:solidFill>
                  <a:schemeClr val="accent4"/>
                </a:solidFill>
                <a:latin typeface="Proxima Nova"/>
                <a:ea typeface="Proxima Nova"/>
                <a:cs typeface="Proxima Nova"/>
                <a:sym typeface="Proxima Nova"/>
              </a:rPr>
              <a:t>ORDER BY</a:t>
            </a:r>
            <a:r>
              <a:rPr lang="en" sz="1400">
                <a:solidFill>
                  <a:schemeClr val="dk2"/>
                </a:solidFill>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l.TenantID;</a:t>
            </a:r>
            <a:endParaRPr/>
          </a:p>
        </p:txBody>
      </p:sp>
      <p:sp>
        <p:nvSpPr>
          <p:cNvPr id="689" name="Shape 68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690" name="Shape 690"/>
          <p:cNvPicPr preferRelativeResize="0"/>
          <p:nvPr/>
        </p:nvPicPr>
        <p:blipFill rotWithShape="1">
          <a:blip r:embed="rId3">
            <a:alphaModFix/>
          </a:blip>
          <a:srcRect b="0" l="3725" r="0" t="0"/>
          <a:stretch/>
        </p:blipFill>
        <p:spPr>
          <a:xfrm>
            <a:off x="2407750" y="3238875"/>
            <a:ext cx="4328500" cy="161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