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7ED86B0-CAFA-4CF1-BBC1-DC1AD00E3B0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3A89B5D-16E4-46F9-8148-5A18991CCA8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1200" y="16002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Queen and Messengers</a:t>
            </a:r>
            <a:br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Jason Petrov and Matthew Yaswinski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Updating Priorities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After finding lowest priority, change priorities of all other messages by decrementing by 1 if priority is greater than 1 and less than 101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Copy messages with new priorities to new array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Exit critical section by setting criticalSection to 0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Consuming Message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Update priority of consumed element to 101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Minimum priority is 1, maximum priority is 26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101 is out of bounds of all other priorities, so that message cannot be read again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Prevents same message from being read multiple times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Prevents starvation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Consuming More Messages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Program prints out all messages with original priorities, then prints the message consumed by the queen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channel is repopulated with the messages and their updated priorities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loopCounter is incremented by 1 (originally set to 0)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Continues in a loop until all 26 messages have been consumed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Printout is done for each iteration, showing updated priorities and consumed message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Synchronization Techniques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the criticalSection variable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Signals that the critical section is active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Ensures that no other processes can read from channel and modify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lowest priority at the same time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Setting priorities of consumed messages to 101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Ensures that previously consumed messages are not consumed again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Prevents starvation among any messages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Synchronization Techniques (cont’d)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Updating priorities of unread messages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Priorities of unread messages are decremented by 1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Ensures that every message eventually has the lowest priority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Only done if message priority is between 1 and 101, exclusively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Especially useful if more messages are created after some are consumed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Not done in this program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Example Output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944720" y="794880"/>
            <a:ext cx="6056280" cy="4234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Example Output Explained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Second iteration of loop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Shows all messages with priorities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One of the messages has priority 101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This message will not be consumed again by the queen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Message index 12 has the lowest priority, so it is consumed by the queen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Prints the text of the consumed message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 an Ideal Situation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Program would consume messages, but more would keep being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generated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end state – would only end when the program is canceled by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force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0" t="52983" r="0" b="0"/>
          <a:stretch/>
        </p:blipFill>
        <p:spPr>
          <a:xfrm>
            <a:off x="3861720" y="2286000"/>
            <a:ext cx="5053680" cy="2514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[1]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reference -- chan(2)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https://spinroot.com/spin/Man/chan.html. 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[2]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V4 reference -- c_code(7)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https://spinroot.com/spin/Man/c_code.html. 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[3]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V4 reference -- c_decl(7)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https://spinroot.com/spin/Man/c_decl.html. 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[4]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V4 reference -- c_expr(7)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https://spinroot.com/spin/Man/c_expr.html. 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References (cont’d)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[5]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reference -- mtype(2)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https://spinroot.com/spin/Man/mtype.html. 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[6]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reference -- receive(4)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https://spinroot.com/spin/Man/receive.html. 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57200" indent="-457200" algn="just">
              <a:lnSpc>
                <a:spcPct val="200000"/>
              </a:lnSpc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[7] </a:t>
            </a:r>
            <a:r>
              <a:rPr b="0" i="1" lang="en-US" sz="1600" spc="-1" strike="noStrike">
                <a:solidFill>
                  <a:srgbClr val="009bdd"/>
                </a:solidFill>
                <a:latin typeface="Arial"/>
              </a:rPr>
              <a:t>Promela reference -- send(4)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. [Online]. Available: https://spinroot.com/spin/Man/send.html. [Accessed: 23-Nov-2021].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Goals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Promela to accept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multiple message into one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critical section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 channel to transmit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messages between processes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Consume message with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lowest priority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Consume priority 1 rather than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priority 2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Continue until all messages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are consumed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Initial Implementation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Began with trying to implement C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Would embed C to read file with messages and message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ID’s/priorities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Could read file, but could not convert C data into Promela 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Decided to purely use Promela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Structure of Program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Global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Counter for consuming all messages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Variable for signaling active critical section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Structure msg for holding ID, priority, text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mtype for holding possible text (“AA” – “ZZ”)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Array for holding messages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Channel for sending messages to queen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Flow Chart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743200" y="835560"/>
            <a:ext cx="4523760" cy="4789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Creating Messages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Method generateNum() creates a random number from 1 to 26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Method generateMessage() creates 26 messages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loop to make all messages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Unique ID for all messages based on counter in loop starting at 0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generateNum() to create priority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generateNum() separately for index of mtype for message text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All messages are stored into array of size bufferLength = 26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Sending Data to Queen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Channel called “data” is used to send messages to queen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Uses loop to send each element of array into channel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data!messages[i];”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sorting is done with the array or by the channel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Queen Reading Data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Queen is a separate process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Checks if all messages have been consumed (do loop later)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Checks if critical section is active (criticalSection = 0)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If it is, set equal to 1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loop to receive data from the channel and add messages to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new array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data?receivedMessages[l];”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Finding Lowest Priority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if statement within loop to find lowest priority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Check each element’s priority and set value lowestPriority to that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element’s priority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If later element has lower priority, update variable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Update indexRedMsg for position of element with lowest priority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2021-11-22T23:13:41Z</dcterms:created>
  <dc:creator>Matthew Yaswinski</dc:creator>
  <dc:description/>
  <dc:language>en-US</dc:language>
  <cp:lastModifiedBy>Matthew Yaswinski</cp:lastModifiedBy>
  <dcterms:modified xsi:type="dcterms:W3CDTF">2021-11-23T01:00:50Z</dcterms:modified>
  <cp:revision>12</cp:revision>
  <dc:subject/>
  <dc:title>Blue Curve</dc:title>
</cp:coreProperties>
</file>