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32DD-A659-4C29-A0A8-D046D6BB70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B987-BF2B-4AE3-BF7F-963000BEE3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671"/>
          <a:stretch>
            <a:fillRect/>
          </a:stretch>
        </p:blipFill>
        <p:spPr>
          <a:xfrm>
            <a:off x="0" y="5017246"/>
            <a:ext cx="12192000" cy="1840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71"/>
          <a:stretch>
            <a:fillRect/>
          </a:stretch>
        </p:blipFill>
        <p:spPr>
          <a:xfrm flipH="1" flipV="1">
            <a:off x="0" y="-1"/>
            <a:ext cx="12192000" cy="184075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973921" y="1675405"/>
            <a:ext cx="8244158" cy="2983862"/>
            <a:chOff x="1973921" y="1673515"/>
            <a:chExt cx="8244158" cy="2983862"/>
          </a:xfrm>
        </p:grpSpPr>
        <p:sp>
          <p:nvSpPr>
            <p:cNvPr id="9" name="文本框 8"/>
            <p:cNvSpPr txBox="1"/>
            <p:nvPr/>
          </p:nvSpPr>
          <p:spPr>
            <a:xfrm>
              <a:off x="1973921" y="3159021"/>
              <a:ext cx="8244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线条商务工作总结模板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73921" y="4134157"/>
              <a:ext cx="8244158" cy="523220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6000" b="1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PROFESSIONAL GENERATION GRADUATION REPORT </a:t>
              </a:r>
              <a:endParaRPr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  <a:p>
              <a:r>
                <a:rPr lang="en-US" altLang="zh-CN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POWERPOINT TEMPLATE</a:t>
              </a:r>
              <a:endPara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3342368" y="3040262"/>
              <a:ext cx="5507264" cy="1771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445000" y="1673515"/>
              <a:ext cx="3302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2018</a:t>
              </a:r>
              <a:endPara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3342368" y="3967418"/>
              <a:ext cx="5507264" cy="1771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048000" y="46513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汇报时间：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2018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月      汇报人：千图网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 b="329"/>
          <a:stretch>
            <a:fillRect/>
          </a:stretch>
        </p:blipFill>
        <p:spPr>
          <a:xfrm rot="16200000" flipH="1" flipV="1">
            <a:off x="-1778000" y="1778000"/>
            <a:ext cx="6858000" cy="330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 b="329"/>
          <a:stretch>
            <a:fillRect/>
          </a:stretch>
        </p:blipFill>
        <p:spPr>
          <a:xfrm rot="16200000">
            <a:off x="7112000" y="1778000"/>
            <a:ext cx="6858000" cy="3302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832673" y="2392279"/>
            <a:ext cx="193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目录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20081" y="3104449"/>
            <a:ext cx="154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798135" y="2130825"/>
            <a:ext cx="0" cy="334024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798134" y="2128039"/>
            <a:ext cx="965464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763598" y="2130822"/>
            <a:ext cx="1" cy="93028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3598" y="3482933"/>
            <a:ext cx="0" cy="339026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798134" y="3824742"/>
            <a:ext cx="965464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798134" y="3388179"/>
            <a:ext cx="1" cy="433785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23962" y="1941629"/>
            <a:ext cx="295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01.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年度工作概述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23962" y="2418561"/>
            <a:ext cx="2845651" cy="743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02.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工作完成情况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23962" y="3115618"/>
            <a:ext cx="2845651" cy="743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03.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工作经验总结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3962" y="3812675"/>
            <a:ext cx="2845651" cy="743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04.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工作不足之处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23962" y="4509733"/>
            <a:ext cx="2845651" cy="743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05.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后续工作计划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等线 Light</vt:lpstr>
      <vt:lpstr>等线</vt:lpstr>
      <vt:lpstr>Calibri</vt:lpstr>
      <vt:lpstr>Lato</vt:lpstr>
      <vt:lpstr>MS PGothic</vt:lpstr>
      <vt:lpstr>Helvetica Light</vt:lpstr>
      <vt:lpstr>Segoe Print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zz彭</cp:lastModifiedBy>
  <cp:revision>17</cp:revision>
  <dcterms:created xsi:type="dcterms:W3CDTF">2017-12-28T02:09:00Z</dcterms:created>
  <dcterms:modified xsi:type="dcterms:W3CDTF">2018-01-27T03:05:35Z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