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8641080" cy="6480175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882" y="-90"/>
      </p:cViewPr>
      <p:guideLst>
        <p:guide orient="horz" pos="2041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374650" y="96838"/>
            <a:ext cx="7515225" cy="6356350"/>
            <a:chOff x="0" y="0"/>
            <a:chExt cx="6077" cy="5642"/>
          </a:xfrm>
        </p:grpSpPr>
        <p:sp>
          <p:nvSpPr>
            <p:cNvPr id="2051" name="文本框 2050"/>
            <p:cNvSpPr txBox="1"/>
            <p:nvPr/>
          </p:nvSpPr>
          <p:spPr>
            <a:xfrm>
              <a:off x="624" y="791"/>
              <a:ext cx="4805" cy="406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72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36000" rIns="36000" bIns="36000" anchor="ctr"/>
            <a:p>
              <a:pPr lvl="0"/>
              <a:endParaRPr sz="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" name="未知"/>
            <p:cNvSpPr/>
            <p:nvPr/>
          </p:nvSpPr>
          <p:spPr>
            <a:xfrm>
              <a:off x="2" y="2"/>
              <a:ext cx="6075" cy="56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60" y="86"/>
                  </a:moveTo>
                  <a:lnTo>
                    <a:pt x="0" y="6748"/>
                  </a:lnTo>
                  <a:lnTo>
                    <a:pt x="5305" y="21600"/>
                  </a:lnTo>
                  <a:lnTo>
                    <a:pt x="21600" y="14851"/>
                  </a:lnTo>
                  <a:lnTo>
                    <a:pt x="16286" y="0"/>
                  </a:lnTo>
                  <a:lnTo>
                    <a:pt x="16060" y="86"/>
                  </a:lnTo>
                  <a:close/>
                  <a:moveTo>
                    <a:pt x="16004" y="651"/>
                  </a:moveTo>
                  <a:lnTo>
                    <a:pt x="16004" y="651"/>
                  </a:lnTo>
                  <a:lnTo>
                    <a:pt x="20979" y="14564"/>
                  </a:lnTo>
                  <a:lnTo>
                    <a:pt x="20979" y="14564"/>
                  </a:lnTo>
                  <a:lnTo>
                    <a:pt x="5571" y="20939"/>
                  </a:lnTo>
                  <a:lnTo>
                    <a:pt x="5571" y="20939"/>
                  </a:lnTo>
                  <a:lnTo>
                    <a:pt x="604" y="7034"/>
                  </a:lnTo>
                  <a:lnTo>
                    <a:pt x="604" y="7034"/>
                  </a:lnTo>
                  <a:lnTo>
                    <a:pt x="16004" y="651"/>
                  </a:lnTo>
                  <a:lnTo>
                    <a:pt x="16004" y="651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未知"/>
            <p:cNvSpPr/>
            <p:nvPr/>
          </p:nvSpPr>
          <p:spPr>
            <a:xfrm>
              <a:off x="723" y="1882"/>
              <a:ext cx="4627" cy="188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0168"/>
                  </a:moveTo>
                  <a:lnTo>
                    <a:pt x="222" y="21600"/>
                  </a:lnTo>
                  <a:lnTo>
                    <a:pt x="21600" y="1405"/>
                  </a:lnTo>
                  <a:lnTo>
                    <a:pt x="21377" y="0"/>
                  </a:lnTo>
                  <a:lnTo>
                    <a:pt x="0" y="20168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未知"/>
            <p:cNvSpPr/>
            <p:nvPr/>
          </p:nvSpPr>
          <p:spPr>
            <a:xfrm>
              <a:off x="2236" y="864"/>
              <a:ext cx="1592" cy="38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65"/>
                  </a:moveTo>
                  <a:lnTo>
                    <a:pt x="19907" y="21600"/>
                  </a:lnTo>
                  <a:lnTo>
                    <a:pt x="21600" y="21334"/>
                  </a:lnTo>
                  <a:lnTo>
                    <a:pt x="1661" y="0"/>
                  </a:lnTo>
                  <a:lnTo>
                    <a:pt x="0" y="26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5" name="标题 2054"/>
          <p:cNvSpPr/>
          <p:nvPr>
            <p:ph type="ctrTitle"/>
          </p:nvPr>
        </p:nvSpPr>
        <p:spPr>
          <a:xfrm>
            <a:off x="306388" y="2149475"/>
            <a:ext cx="7985125" cy="102235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lIns="36000" tIns="36000" rIns="36000" bIns="36000" anchor="ctr"/>
          <a:lstStyle>
            <a:lvl1pPr lvl="0">
              <a:defRPr sz="4700" b="1">
                <a:effectLst>
                  <a:outerShdw blurRad="38100" dist="38100" dir="2700000">
                    <a:srgbClr val="000000"/>
                  </a:outerShdw>
                </a:effectLst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6" name="副标题 2055"/>
          <p:cNvSpPr/>
          <p:nvPr>
            <p:ph type="subTitle" idx="1"/>
          </p:nvPr>
        </p:nvSpPr>
        <p:spPr>
          <a:xfrm>
            <a:off x="1395413" y="3375025"/>
            <a:ext cx="6040437" cy="94615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ctr"/>
          <a:lstStyle>
            <a:lvl1pPr marL="0" lvl="0" indent="0" algn="ctr">
              <a:buNone/>
              <a:defRPr>
                <a:latin typeface="黑体" panose="02010609060101010101" pitchFamily="2" charset="-122"/>
              </a:defRPr>
            </a:lvl1pPr>
            <a:lvl2pPr marL="360680" lvl="1" indent="0" algn="ctr">
              <a:buNone/>
              <a:defRPr>
                <a:latin typeface="黑体" panose="02010609060101010101" pitchFamily="2" charset="-122"/>
              </a:defRPr>
            </a:lvl2pPr>
            <a:lvl3pPr marL="720725" lvl="2" indent="0" algn="ctr">
              <a:buNone/>
              <a:defRPr>
                <a:latin typeface="黑体" panose="02010609060101010101" pitchFamily="2" charset="-122"/>
              </a:defRPr>
            </a:lvl3pPr>
            <a:lvl4pPr marL="1081405" lvl="3" indent="0" algn="ctr">
              <a:buNone/>
              <a:defRPr>
                <a:latin typeface="黑体" panose="02010609060101010101" pitchFamily="2" charset="-122"/>
              </a:defRPr>
            </a:lvl4pPr>
            <a:lvl5pPr marL="1441450" lvl="4" indent="0" algn="ctr">
              <a:buNone/>
              <a:defRPr>
                <a:latin typeface="黑体" panose="0201060906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7" name="日期占位符 2056"/>
          <p:cNvSpPr/>
          <p:nvPr>
            <p:ph type="dt" sz="half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58" name="灯片编号占位符 2057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2952750" y="5900738"/>
            <a:ext cx="2736850" cy="450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4619" y="582613"/>
            <a:ext cx="2158206" cy="5202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82613"/>
            <a:ext cx="6349505" cy="5202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574" y="1615544"/>
            <a:ext cx="7452932" cy="2695572"/>
          </a:xfrm>
        </p:spPr>
        <p:txBody>
          <a:bodyPr anchor="b"/>
          <a:lstStyle>
            <a:lvl1pPr>
              <a:defRPr sz="425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9574" y="4336618"/>
            <a:ext cx="7452932" cy="1417538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385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833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218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4pPr>
            <a:lvl5pPr marL="129603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5pPr>
            <a:lvl6pPr marL="16205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6pPr>
            <a:lvl7pPr marL="19443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7pPr>
            <a:lvl8pPr marL="22682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8pPr>
            <a:lvl9pPr marL="25920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511300"/>
            <a:ext cx="3806920" cy="427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105" y="1511300"/>
            <a:ext cx="3806920" cy="4273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345009"/>
            <a:ext cx="7452932" cy="1252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26" y="1680459"/>
            <a:ext cx="3454146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26" y="2518536"/>
            <a:ext cx="3454146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34605" y="1680459"/>
            <a:ext cx="3471157" cy="778521"/>
          </a:xfrm>
        </p:spPr>
        <p:txBody>
          <a:bodyPr anchor="ctr" anchorCtr="0"/>
          <a:lstStyle>
            <a:lvl1pPr marL="0" indent="0">
              <a:buNone/>
              <a:defRPr sz="1985"/>
            </a:lvl1pPr>
            <a:lvl2pPr marL="323850" indent="0">
              <a:buNone/>
              <a:defRPr sz="1700"/>
            </a:lvl2pPr>
            <a:lvl3pPr marL="648335" indent="0">
              <a:buNone/>
              <a:defRPr sz="1420"/>
            </a:lvl3pPr>
            <a:lvl4pPr marL="972185" indent="0">
              <a:buNone/>
              <a:defRPr sz="1275"/>
            </a:lvl4pPr>
            <a:lvl5pPr marL="1296035" indent="0">
              <a:buNone/>
              <a:defRPr sz="1275"/>
            </a:lvl5pPr>
            <a:lvl6pPr marL="1620520" indent="0">
              <a:buNone/>
              <a:defRPr sz="1275"/>
            </a:lvl6pPr>
            <a:lvl7pPr marL="1944370" indent="0">
              <a:buNone/>
              <a:defRPr sz="1275"/>
            </a:lvl7pPr>
            <a:lvl8pPr marL="2268220" indent="0">
              <a:buNone/>
              <a:defRPr sz="1275"/>
            </a:lvl8pPr>
            <a:lvl9pPr marL="2592070" indent="0">
              <a:buNone/>
              <a:defRPr sz="1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34605" y="2518536"/>
            <a:ext cx="3471157" cy="33301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786973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3584" y="933025"/>
            <a:ext cx="4374547" cy="4605124"/>
          </a:xfrm>
        </p:spPr>
        <p:txBody>
          <a:bodyPr/>
          <a:lstStyle>
            <a:lvl1pPr>
              <a:defRPr sz="2270"/>
            </a:lvl1pPr>
            <a:lvl2pPr>
              <a:defRPr sz="1985"/>
            </a:lvl2pPr>
            <a:lvl3pPr>
              <a:defRPr sz="1700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786973" cy="3601598"/>
          </a:xfrm>
        </p:spPr>
        <p:txBody>
          <a:bodyPr/>
          <a:lstStyle>
            <a:lvl1pPr marL="0" indent="0">
              <a:buNone/>
              <a:defRPr sz="1135"/>
            </a:lvl1pPr>
            <a:lvl2pPr marL="323850" indent="0">
              <a:buNone/>
              <a:defRPr sz="990"/>
            </a:lvl2pPr>
            <a:lvl3pPr marL="648335" indent="0">
              <a:buNone/>
              <a:defRPr sz="850"/>
            </a:lvl3pPr>
            <a:lvl4pPr marL="972185" indent="0">
              <a:buNone/>
              <a:defRPr sz="710"/>
            </a:lvl4pPr>
            <a:lvl5pPr marL="1296035" indent="0">
              <a:buNone/>
              <a:defRPr sz="710"/>
            </a:lvl5pPr>
            <a:lvl6pPr marL="1620520" indent="0">
              <a:buNone/>
              <a:defRPr sz="710"/>
            </a:lvl6pPr>
            <a:lvl7pPr marL="1944370" indent="0">
              <a:buNone/>
              <a:defRPr sz="710"/>
            </a:lvl7pPr>
            <a:lvl8pPr marL="2268220" indent="0">
              <a:buNone/>
              <a:defRPr sz="710"/>
            </a:lvl8pPr>
            <a:lvl9pPr marL="259207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00" y="432012"/>
            <a:ext cx="2952191" cy="1512041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73584" y="432013"/>
            <a:ext cx="4374547" cy="5106138"/>
          </a:xfrm>
        </p:spPr>
        <p:txBody>
          <a:bodyPr/>
          <a:lstStyle>
            <a:lvl1pPr marL="0" indent="0">
              <a:buNone/>
              <a:defRPr sz="2270"/>
            </a:lvl1pPr>
            <a:lvl2pPr marL="323850" indent="0">
              <a:buNone/>
              <a:defRPr sz="1985"/>
            </a:lvl2pPr>
            <a:lvl3pPr marL="648335" indent="0">
              <a:buNone/>
              <a:defRPr sz="1700"/>
            </a:lvl3pPr>
            <a:lvl4pPr marL="972185" indent="0">
              <a:buNone/>
              <a:defRPr sz="1420"/>
            </a:lvl4pPr>
            <a:lvl5pPr marL="1296035" indent="0">
              <a:buNone/>
              <a:defRPr sz="1420"/>
            </a:lvl5pPr>
            <a:lvl6pPr marL="1620520" indent="0">
              <a:buNone/>
              <a:defRPr sz="1420"/>
            </a:lvl6pPr>
            <a:lvl7pPr marL="1944370" indent="0">
              <a:buNone/>
              <a:defRPr sz="1420"/>
            </a:lvl7pPr>
            <a:lvl8pPr marL="2268220" indent="0">
              <a:buNone/>
              <a:defRPr sz="1420"/>
            </a:lvl8pPr>
            <a:lvl9pPr marL="2592070" indent="0">
              <a:buNone/>
              <a:defRPr sz="14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1944053"/>
            <a:ext cx="2952191" cy="3601598"/>
          </a:xfrm>
        </p:spPr>
        <p:txBody>
          <a:bodyPr/>
          <a:lstStyle>
            <a:lvl1pPr marL="0" indent="0">
              <a:buNone/>
              <a:defRPr sz="1420"/>
            </a:lvl1pPr>
            <a:lvl2pPr marL="323850" indent="0">
              <a:buNone/>
              <a:defRPr sz="1275"/>
            </a:lvl2pPr>
            <a:lvl3pPr marL="648335" indent="0">
              <a:buNone/>
              <a:defRPr sz="1135"/>
            </a:lvl3pPr>
            <a:lvl4pPr marL="972185" indent="0">
              <a:buNone/>
              <a:defRPr sz="990"/>
            </a:lvl4pPr>
            <a:lvl5pPr marL="1296035" indent="0">
              <a:buNone/>
              <a:defRPr sz="990"/>
            </a:lvl5pPr>
            <a:lvl6pPr marL="1620520" indent="0">
              <a:buNone/>
              <a:defRPr sz="990"/>
            </a:lvl6pPr>
            <a:lvl7pPr marL="1944370" indent="0">
              <a:buNone/>
              <a:defRPr sz="990"/>
            </a:lvl7pPr>
            <a:lvl8pPr marL="2268220" indent="0">
              <a:buNone/>
              <a:defRPr sz="990"/>
            </a:lvl8pPr>
            <a:lvl9pPr marL="2592070" indent="0">
              <a:buNone/>
              <a:defRPr sz="9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374650" y="96838"/>
            <a:ext cx="7515225" cy="6356350"/>
            <a:chOff x="0" y="0"/>
            <a:chExt cx="6077" cy="5642"/>
          </a:xfrm>
        </p:grpSpPr>
        <p:sp>
          <p:nvSpPr>
            <p:cNvPr id="1027" name="文本框 1026"/>
            <p:cNvSpPr txBox="1"/>
            <p:nvPr/>
          </p:nvSpPr>
          <p:spPr>
            <a:xfrm>
              <a:off x="624" y="791"/>
              <a:ext cx="4805" cy="406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 w="72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36000" rIns="36000" bIns="36000" anchor="ctr"/>
            <a:p>
              <a:pPr lvl="0"/>
              <a:endParaRPr sz="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" name="未知"/>
            <p:cNvSpPr/>
            <p:nvPr/>
          </p:nvSpPr>
          <p:spPr>
            <a:xfrm>
              <a:off x="2" y="2"/>
              <a:ext cx="6075" cy="564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60" y="86"/>
                  </a:moveTo>
                  <a:lnTo>
                    <a:pt x="0" y="6748"/>
                  </a:lnTo>
                  <a:lnTo>
                    <a:pt x="5305" y="21600"/>
                  </a:lnTo>
                  <a:lnTo>
                    <a:pt x="21600" y="14851"/>
                  </a:lnTo>
                  <a:lnTo>
                    <a:pt x="16286" y="0"/>
                  </a:lnTo>
                  <a:lnTo>
                    <a:pt x="16060" y="86"/>
                  </a:lnTo>
                  <a:close/>
                  <a:moveTo>
                    <a:pt x="16004" y="651"/>
                  </a:moveTo>
                  <a:lnTo>
                    <a:pt x="16004" y="651"/>
                  </a:lnTo>
                  <a:lnTo>
                    <a:pt x="20979" y="14564"/>
                  </a:lnTo>
                  <a:lnTo>
                    <a:pt x="20979" y="14564"/>
                  </a:lnTo>
                  <a:lnTo>
                    <a:pt x="5571" y="20939"/>
                  </a:lnTo>
                  <a:lnTo>
                    <a:pt x="5571" y="20939"/>
                  </a:lnTo>
                  <a:lnTo>
                    <a:pt x="604" y="7034"/>
                  </a:lnTo>
                  <a:lnTo>
                    <a:pt x="604" y="7034"/>
                  </a:lnTo>
                  <a:lnTo>
                    <a:pt x="16004" y="651"/>
                  </a:lnTo>
                  <a:lnTo>
                    <a:pt x="16004" y="651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未知"/>
            <p:cNvSpPr/>
            <p:nvPr/>
          </p:nvSpPr>
          <p:spPr>
            <a:xfrm>
              <a:off x="723" y="1882"/>
              <a:ext cx="4627" cy="188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0168"/>
                  </a:moveTo>
                  <a:lnTo>
                    <a:pt x="222" y="21600"/>
                  </a:lnTo>
                  <a:lnTo>
                    <a:pt x="21600" y="1405"/>
                  </a:lnTo>
                  <a:lnTo>
                    <a:pt x="21377" y="0"/>
                  </a:lnTo>
                  <a:lnTo>
                    <a:pt x="0" y="20168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未知"/>
            <p:cNvSpPr/>
            <p:nvPr/>
          </p:nvSpPr>
          <p:spPr>
            <a:xfrm>
              <a:off x="2236" y="864"/>
              <a:ext cx="1592" cy="38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65"/>
                  </a:moveTo>
                  <a:lnTo>
                    <a:pt x="19907" y="21600"/>
                  </a:lnTo>
                  <a:lnTo>
                    <a:pt x="21600" y="21334"/>
                  </a:lnTo>
                  <a:lnTo>
                    <a:pt x="1661" y="0"/>
                  </a:lnTo>
                  <a:lnTo>
                    <a:pt x="0" y="265"/>
                  </a:lnTo>
                </a:path>
              </a:pathLst>
            </a:custGeom>
            <a:solidFill>
              <a:schemeClr val="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1" name="标题 1030"/>
          <p:cNvSpPr/>
          <p:nvPr>
            <p:ph type="title"/>
          </p:nvPr>
        </p:nvSpPr>
        <p:spPr>
          <a:xfrm>
            <a:off x="0" y="582613"/>
            <a:ext cx="8632825" cy="75723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lIns="36000" tIns="36000" rIns="36000" bIns="3600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431800" y="1511300"/>
            <a:ext cx="7769225" cy="427355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431800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34" name="灯片编号占位符 1033"/>
          <p:cNvSpPr/>
          <p:nvPr>
            <p:ph type="sldNum" sz="quarter" idx="4"/>
          </p:nvPr>
        </p:nvSpPr>
        <p:spPr>
          <a:xfrm>
            <a:off x="6192838" y="5900738"/>
            <a:ext cx="2016125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5" name="页脚占位符 1034"/>
          <p:cNvSpPr/>
          <p:nvPr>
            <p:ph type="ftr" sz="quarter" idx="3"/>
          </p:nvPr>
        </p:nvSpPr>
        <p:spPr>
          <a:xfrm>
            <a:off x="2952750" y="5900738"/>
            <a:ext cx="2736850" cy="45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39750" lvl="0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500" lvl="1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19250" lvl="2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9000" lvl="3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98750" lvl="4" indent="-269875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0" rtl="0" eaLnBrk="1" fontAlgn="ctr" latinLnBrk="0" hangingPunct="1">
        <a:lnSpc>
          <a:spcPct val="110000"/>
        </a:lnSpc>
        <a:spcBef>
          <a:spcPts val="765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ln/>
        </p:spPr>
        <p:txBody>
          <a:bodyPr lIns="36000" tIns="36000" rIns="36000" bIns="36000" anchor="ctr"/>
          <a:p>
            <a:pPr defTabSz="914400">
              <a:buSzPct val="50000"/>
            </a:pPr>
            <a:r>
              <a:rPr lang="zh-CN" altLang="en-US" kern="1200" baseline="0">
                <a:latin typeface="Arial" panose="020B0604020202020204" pitchFamily="34" charset="0"/>
                <a:ea typeface="黑体" panose="02010609060101010101" pitchFamily="2" charset="-122"/>
              </a:rPr>
              <a:t>通  用</a:t>
            </a:r>
            <a:endParaRPr lang="zh-CN" altLang="en-US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>
          <a:ln/>
        </p:spPr>
        <p:txBody>
          <a:bodyPr lIns="36000" tIns="36000" rIns="36000" bIns="36000" anchor="ctr"/>
          <a:p>
            <a:pPr defTabSz="0">
              <a:buSzPct val="100000"/>
            </a:pPr>
            <a:r>
              <a:rPr lang="zh-CN" altLang="en-US" kern="1200" baseline="0">
                <a:latin typeface="黑体" panose="02010609060101010101" pitchFamily="2" charset="-122"/>
                <a:ea typeface="宋体" panose="02010600030101010101" pitchFamily="2" charset="-122"/>
              </a:rPr>
              <a:t>副标题</a:t>
            </a:r>
            <a:endParaRPr lang="zh-CN" altLang="en-US" kern="1200" baseline="0"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>
          <a:ln/>
        </p:spPr>
        <p:txBody>
          <a:bodyPr lIns="36000" tIns="36000" rIns="36000" bIns="36000" anchor="ctr"/>
          <a:p>
            <a:r>
              <a:rPr lang="zh-CN" altLang="en-US"/>
              <a:t>介 绍</a:t>
            </a:r>
            <a:endParaRPr lang="zh-CN" altLang="en-US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>
          <a:ln/>
        </p:spPr>
        <p:txBody>
          <a:bodyPr lIns="36000" tIns="36000" rIns="36000" bIns="36000"/>
          <a:p>
            <a:r>
              <a:rPr lang="zh-CN" altLang="en-US"/>
              <a:t>作简短的自我介绍</a:t>
            </a:r>
            <a:endParaRPr lang="zh-CN" altLang="en-US"/>
          </a:p>
          <a:p>
            <a:r>
              <a:rPr lang="zh-CN" altLang="en-US"/>
              <a:t>以精炼且颇具创意的开场白引出所需讨论的主题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>
          <a:ln/>
        </p:spPr>
        <p:txBody>
          <a:bodyPr lIns="36000" tIns="36000" rIns="36000" bIns="36000" anchor="ctr"/>
          <a:p>
            <a:r>
              <a:rPr lang="zh-CN" altLang="en-US"/>
              <a:t>进一步引入主题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ln/>
        </p:spPr>
        <p:txBody>
          <a:bodyPr lIns="36000" tIns="36000" rIns="36000" bIns="36000"/>
          <a:p>
            <a:r>
              <a:rPr lang="zh-CN" altLang="x-none" dirty="0"/>
              <a:t>以同类事物对比或图解方式阐述主题在某一范畴所带来的深远影响</a:t>
            </a:r>
            <a:endParaRPr lang="en-US" altLang="zh-CN" dirty="0"/>
          </a:p>
          <a:p>
            <a:r>
              <a:rPr lang="zh-CN" altLang="x-none" dirty="0"/>
              <a:t>简单阐述主题的几个方面</a:t>
            </a:r>
            <a:endParaRPr lang="zh-CN" altLang="x-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>
          <a:ln/>
        </p:spPr>
        <p:txBody>
          <a:bodyPr lIns="36000" tIns="36000" rIns="36000" bIns="36000" anchor="ctr"/>
          <a:p>
            <a:r>
              <a:rPr lang="zh-CN" altLang="en-US"/>
              <a:t>方面一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>
          <a:ln/>
        </p:spPr>
        <p:txBody>
          <a:bodyPr lIns="36000" tIns="36000" rIns="36000" bIns="36000"/>
          <a:p>
            <a:r>
              <a:rPr lang="zh-CN" altLang="en-US"/>
              <a:t>方面一所涵盖的所有信息和内容</a:t>
            </a:r>
            <a:endParaRPr lang="zh-CN" altLang="en-US"/>
          </a:p>
          <a:p>
            <a:r>
              <a:rPr lang="zh-CN" altLang="en-US"/>
              <a:t>结合实际应用进一步阐述</a:t>
            </a:r>
            <a:endParaRPr lang="zh-CN" altLang="en-US"/>
          </a:p>
          <a:p>
            <a:r>
              <a:rPr lang="zh-CN" altLang="en-US"/>
              <a:t>听取观众的意见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/>
          <p:nvPr>
            <p:ph type="title"/>
          </p:nvPr>
        </p:nvSpPr>
        <p:spPr>
          <a:ln/>
        </p:spPr>
        <p:txBody>
          <a:bodyPr lIns="36000" tIns="36000" rIns="36000" bIns="36000" anchor="ctr"/>
          <a:p>
            <a:r>
              <a:rPr lang="zh-CN" altLang="en-US"/>
              <a:t>方面二</a:t>
            </a:r>
            <a:endParaRPr lang="zh-CN" altLang="en-US"/>
          </a:p>
        </p:txBody>
      </p:sp>
      <p:sp>
        <p:nvSpPr>
          <p:cNvPr id="8195" name="文本占位符 8194"/>
          <p:cNvSpPr/>
          <p:nvPr>
            <p:ph type="body" idx="1"/>
          </p:nvPr>
        </p:nvSpPr>
        <p:spPr>
          <a:ln/>
        </p:spPr>
        <p:txBody>
          <a:bodyPr lIns="36000" tIns="36000" rIns="36000" bIns="36000"/>
          <a:p>
            <a:r>
              <a:rPr lang="zh-CN" altLang="en-US"/>
              <a:t>方面二所涵盖的所有信息和内容</a:t>
            </a:r>
            <a:endParaRPr lang="zh-CN" altLang="en-US"/>
          </a:p>
          <a:p>
            <a:r>
              <a:rPr lang="zh-CN" altLang="en-US"/>
              <a:t>结合实际应用进一步论述</a:t>
            </a:r>
            <a:endParaRPr lang="zh-CN" altLang="en-US"/>
          </a:p>
          <a:p>
            <a:r>
              <a:rPr lang="zh-CN" altLang="en-US"/>
              <a:t>与听众进行交流与沟通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/>
          <p:nvPr>
            <p:ph type="title"/>
          </p:nvPr>
        </p:nvSpPr>
        <p:spPr>
          <a:ln/>
        </p:spPr>
        <p:txBody>
          <a:bodyPr lIns="36000" tIns="36000" rIns="36000" bIns="36000" anchor="ctr"/>
          <a:p>
            <a:r>
              <a:rPr lang="zh-CN" altLang="en-US"/>
              <a:t>方面三</a:t>
            </a:r>
            <a:endParaRPr lang="zh-CN" altLang="en-US"/>
          </a:p>
        </p:txBody>
      </p:sp>
      <p:sp>
        <p:nvSpPr>
          <p:cNvPr id="9219" name="文本占位符 9218"/>
          <p:cNvSpPr/>
          <p:nvPr>
            <p:ph type="body" idx="1"/>
          </p:nvPr>
        </p:nvSpPr>
        <p:spPr>
          <a:ln/>
        </p:spPr>
        <p:txBody>
          <a:bodyPr lIns="36000" tIns="36000" rIns="36000" bIns="36000"/>
          <a:p>
            <a:r>
              <a:rPr lang="zh-CN" altLang="en-US"/>
              <a:t>方面三所涵盖的所有信息和内容</a:t>
            </a:r>
            <a:endParaRPr lang="zh-CN" altLang="en-US"/>
          </a:p>
          <a:p>
            <a:r>
              <a:rPr lang="zh-CN" altLang="en-US"/>
              <a:t>结合实际应用的阐述</a:t>
            </a:r>
            <a:endParaRPr lang="zh-CN" altLang="en-US"/>
          </a:p>
          <a:p>
            <a:r>
              <a:rPr lang="zh-CN" altLang="en-US"/>
              <a:t>与听众是否有共通点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/>
          <p:nvPr>
            <p:ph type="title"/>
          </p:nvPr>
        </p:nvSpPr>
        <p:spPr>
          <a:ln/>
        </p:spPr>
        <p:txBody>
          <a:bodyPr lIns="36000" tIns="36000" rIns="36000" bIns="36000" anchor="ctr"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0243" name="文本占位符 10242"/>
          <p:cNvSpPr/>
          <p:nvPr>
            <p:ph type="body" idx="1"/>
          </p:nvPr>
        </p:nvSpPr>
        <p:spPr>
          <a:ln/>
        </p:spPr>
        <p:txBody>
          <a:bodyPr lIns="36000" tIns="36000" rIns="36000" bIns="36000"/>
          <a:p>
            <a:r>
              <a:rPr lang="zh-CN" altLang="en-US"/>
              <a:t>综上所述，以概括且具说服力的语句对这次的讨论进行总结</a:t>
            </a:r>
            <a:endParaRPr lang="zh-CN" altLang="en-US"/>
          </a:p>
          <a:p>
            <a:r>
              <a:rPr lang="zh-CN" altLang="en-US"/>
              <a:t>强调部分内容，希望听众可以遵循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/>
          <p:nvPr>
            <p:ph type="title"/>
          </p:nvPr>
        </p:nvSpPr>
        <p:spPr>
          <a:ln/>
        </p:spPr>
        <p:txBody>
          <a:bodyPr lIns="36000" tIns="36000" rIns="36000" bIns="36000" anchor="ctr"/>
          <a:p>
            <a:r>
              <a:rPr lang="zh-CN" altLang="en-US"/>
              <a:t>下一步工作</a:t>
            </a:r>
            <a:endParaRPr lang="zh-CN" altLang="en-US"/>
          </a:p>
        </p:txBody>
      </p:sp>
      <p:sp>
        <p:nvSpPr>
          <p:cNvPr id="11267" name="文本占位符 11266"/>
          <p:cNvSpPr/>
          <p:nvPr>
            <p:ph type="body" idx="1"/>
          </p:nvPr>
        </p:nvSpPr>
        <p:spPr>
          <a:ln/>
        </p:spPr>
        <p:txBody>
          <a:bodyPr lIns="36000" tIns="36000" rIns="36000" bIns="36000"/>
          <a:p>
            <a:r>
              <a:rPr lang="zh-CN" altLang="en-US"/>
              <a:t>谈谈自身感受和下一步努力的方向</a:t>
            </a:r>
            <a:endParaRPr lang="zh-CN" altLang="en-US"/>
          </a:p>
          <a:p>
            <a:r>
              <a:rPr lang="zh-CN" altLang="en-US"/>
              <a:t>听众可借鉴或采纳的几点建议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艺术_蓝色窗格">
  <a:themeElements>
    <a:clrScheme name="">
      <a:dk1>
        <a:srgbClr val="080808"/>
      </a:dk1>
      <a:lt1>
        <a:srgbClr val="BFC5ED"/>
      </a:lt1>
      <a:dk2>
        <a:srgbClr val="FFFFFF"/>
      </a:dk2>
      <a:lt2>
        <a:srgbClr val="92A1CC"/>
      </a:lt2>
      <a:accent1>
        <a:srgbClr val="9191B7"/>
      </a:accent1>
      <a:accent2>
        <a:srgbClr val="C0C0FC"/>
      </a:accent2>
      <a:accent3>
        <a:srgbClr val="DBDEF4"/>
      </a:accent3>
      <a:accent4>
        <a:srgbClr val="050505"/>
      </a:accent4>
      <a:accent5>
        <a:srgbClr val="C7C7D7"/>
      </a:accent5>
      <a:accent6>
        <a:srgbClr val="ACACE2"/>
      </a:accent6>
      <a:hlink>
        <a:srgbClr val="8C8CB2"/>
      </a:hlink>
      <a:folHlink>
        <a:srgbClr val="57577D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80808"/>
        </a:dk1>
        <a:lt1>
          <a:srgbClr val="BFC5ED"/>
        </a:lt1>
        <a:dk2>
          <a:srgbClr val="FFFFFF"/>
        </a:dk2>
        <a:lt2>
          <a:srgbClr val="92A1CC"/>
        </a:lt2>
        <a:accent1>
          <a:srgbClr val="9191B7"/>
        </a:accent1>
        <a:accent2>
          <a:srgbClr val="C0C0FC"/>
        </a:accent2>
        <a:accent3>
          <a:srgbClr val="DBDEF4"/>
        </a:accent3>
        <a:accent4>
          <a:srgbClr val="050505"/>
        </a:accent4>
        <a:accent5>
          <a:srgbClr val="C7C7D7"/>
        </a:accent5>
        <a:accent6>
          <a:srgbClr val="ACACE2"/>
        </a:accent6>
        <a:hlink>
          <a:srgbClr val="8C8CB2"/>
        </a:hlink>
        <a:folHlink>
          <a:srgbClr val="5757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D6AD99"/>
        </a:lt1>
        <a:dk2>
          <a:srgbClr val="FFFFFF"/>
        </a:dk2>
        <a:lt2>
          <a:srgbClr val="A48675"/>
        </a:lt2>
        <a:accent1>
          <a:srgbClr val="D6AD98"/>
        </a:accent1>
        <a:accent2>
          <a:srgbClr val="A37A66"/>
        </a:accent2>
        <a:accent3>
          <a:srgbClr val="E7D3CA"/>
        </a:accent3>
        <a:accent4>
          <a:srgbClr val="050505"/>
        </a:accent4>
        <a:accent5>
          <a:srgbClr val="E7D3CA"/>
        </a:accent5>
        <a:accent6>
          <a:srgbClr val="926D5B"/>
        </a:accent6>
        <a:hlink>
          <a:srgbClr val="A17864"/>
        </a:hlink>
        <a:folHlink>
          <a:srgbClr val="7A523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FFFFFF"/>
        </a:dk2>
        <a:lt2>
          <a:srgbClr val="D8D8D8"/>
        </a:lt2>
        <a:accent1>
          <a:srgbClr val="E0E0E0"/>
        </a:accent1>
        <a:accent2>
          <a:srgbClr val="FFFFFF"/>
        </a:accent2>
        <a:accent3>
          <a:srgbClr val="FFFFFF"/>
        </a:accent3>
        <a:accent4>
          <a:srgbClr val="050505"/>
        </a:accent4>
        <a:accent5>
          <a:srgbClr val="EDEDED"/>
        </a:accent5>
        <a:accent6>
          <a:srgbClr val="E5E5E5"/>
        </a:accent6>
        <a:hlink>
          <a:srgbClr val="D1D1D1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D9"/>
        </a:lt1>
        <a:dk2>
          <a:srgbClr val="FFFFFF"/>
        </a:dk2>
        <a:lt2>
          <a:srgbClr val="B8C7A6"/>
        </a:lt2>
        <a:accent1>
          <a:srgbClr val="B7B791"/>
        </a:accent1>
        <a:accent2>
          <a:srgbClr val="FFFFD9"/>
        </a:accent2>
        <a:accent3>
          <a:srgbClr val="FFFFE9"/>
        </a:accent3>
        <a:accent4>
          <a:srgbClr val="050505"/>
        </a:accent4>
        <a:accent5>
          <a:srgbClr val="D7D7C7"/>
        </a:accent5>
        <a:accent6>
          <a:srgbClr val="E5E5C2"/>
        </a:accent6>
        <a:hlink>
          <a:srgbClr val="B2B28C"/>
        </a:hlink>
        <a:folHlink>
          <a:srgbClr val="7D7D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BF9799"/>
        </a:lt1>
        <a:dk2>
          <a:srgbClr val="FFFFFF"/>
        </a:dk2>
        <a:lt2>
          <a:srgbClr val="95757A"/>
        </a:lt2>
        <a:accent1>
          <a:srgbClr val="946B6D"/>
        </a:accent1>
        <a:accent2>
          <a:srgbClr val="BF9698"/>
        </a:accent2>
        <a:accent3>
          <a:srgbClr val="DBC9CA"/>
        </a:accent3>
        <a:accent4>
          <a:srgbClr val="050505"/>
        </a:accent4>
        <a:accent5>
          <a:srgbClr val="C8BABB"/>
        </a:accent5>
        <a:accent6>
          <a:srgbClr val="AB8688"/>
        </a:accent6>
        <a:hlink>
          <a:srgbClr val="91686B"/>
        </a:hlink>
        <a:folHlink>
          <a:srgbClr val="7149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自定义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Windings</vt:lpstr>
      <vt:lpstr>Times New Roman</vt:lpstr>
      <vt:lpstr>黑体</vt:lpstr>
      <vt:lpstr>微软雅黑</vt:lpstr>
      <vt:lpstr>Arial Unicode MS</vt:lpstr>
      <vt:lpstr>Calibri</vt:lpstr>
      <vt:lpstr>艺术_蓝色窗格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  用</dc:title>
  <dc:creator>fang</dc:creator>
  <cp:lastModifiedBy>fang</cp:lastModifiedBy>
  <cp:revision>2</cp:revision>
  <dcterms:created xsi:type="dcterms:W3CDTF">2009-03-03T10:06:42Z</dcterms:created>
  <dcterms:modified xsi:type="dcterms:W3CDTF">2018-07-11T07:33:31Z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