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C4F09B-A47E-42D2-A00B-06E35C08DA0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BB6CB-5CF8-4614-8C31-CDDFCFAA2C6F}" v="12" dt="2022-11-09T07:58:3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0.2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0,18 7,7 2,69 20,-75-20,1-2,-1-2,1 0,1-2,33 2,513-10,-551 5,0 0,47 12,-46-8,1-1,34 2,112 9,-108-7,71 0,1219-11,-1331 1,1-2,44-9,-53 8,13-2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8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24575,'747'0'0,"-722"1"0,0 2 0,47 10 0,-45-7 0,0-1 0,34 2 0,631-5 0,-334-5 0,-257 3-1365,-72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2.0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0 109,'1289'0,"-1263"-2,0 0,44-11,-42 7,0 1,31-1,-11 5,-9 1,0-2,-1-2,49-9,81-23,-117 28,1 2,0 3,0 1,53 7,11-2,-77-4,0 3,-1 1,63 13,-75-11,0-1,42 1,-40-5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3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1,'477'0,"-449"1,0 2,44 10,36 4,18 0,-84-10,61 4,495-10,-281-3,-291 3,-1 2,45 10,-42-7,0-1,31 1,-10-5,-11-1,1 2,-1 1,49 11,-56-8,1-2,57 1,-54-4,-1 1,36 7,19 13,-58-12,1-3,0 0,55 3,183-12,-240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4.4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1 138,'142'3,"157"-7,-217-11,-61 9,1 2,24-2,110-12,-90 9,84-1,324 11,-445-2,0-3,52-11,-17 2,6-2,-43 9,1 0,49-2,609 6,-321 5,-347-2,-1 1,0 0,29 9,-2 0,-19-7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6:32:48.3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1,'6'1,"0"1,0 0,-1 0,1 1,-1-1,0 1,9 6,-2-1,11 3,1-1,0-1,0-2,37 8,-32-8,7-1,51 5,29 4,-71-8,1-2,0-2,86-6,-69 1,66 5,-47 13,-62-10,1-2,26 3,341-4,-200-5,-180 2,1 0,0-1,0 0,-1 0,1-1,0 0,-1 0,0-1,1 0,-1-1,0 0,-1 0,1-1,-1 0,0 0,0 0,0-1,-1 0,7-9,-5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24575,'36'-2'0,"1"-2"0,-1-1 0,62-18 0,-61 13 0,1 1 0,0 3 0,50-4 0,610 10 0,-318 2 0,-333 0 0,0 3 0,52 12 0,-46-8 0,18 6 0,-45-8 0,0-2 0,51 4 0,-42-9 0,26 1 0,115 17 0,-96-8 0,1-4 0,153-6 0,-87-3 0,123 3-1365,-241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24575,'48'0'0,"1"1"0,1-2 0,-1-2 0,75-15 0,-71 10 0,0 2 0,0 2 0,103 7 0,-43-1 0,1342-2-1365,-1426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24575,'45'3'0,"0"2"0,0 2 0,0 2 0,-1 1 0,-1 3 0,52 22 0,-67-26 0,2-2 0,35 6 0,5 0 0,134 20 0,-150-25 0,1-2 0,0-2 0,94-7 0,-34 0 0,1442 3-1365,-1528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06:33:0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24575,'0'1'0,"0"0"0,1 0 0,-1 1 0,1-1 0,-1 0 0,1 0 0,0 0 0,-1 0 0,1 0 0,0 1 0,0-1 0,0-1 0,0 1 0,0 0 0,0 0 0,0 0 0,0 0 0,0-1 0,0 1 0,0 0 0,1-1 0,-1 1 0,0-1 0,0 0 0,2 1 0,43 11 0,-25-8 0,10 4 0,0-1 0,0-1 0,0-2 0,1-2 0,61-2 0,42 3 0,-52 13 0,-63-11 0,1 0 0,26 1 0,52-2 0,-43-2 0,93 13 0,-69-5 0,1-3 0,153-8 0,-87-2 0,462 3 0,-574-1 0,-1-3 0,38-8 0,-35 5 0,57-3 0,439 9 0,-254 3 0,-254-3 0,0-2 0,47-11 0,-46 8 0,1 1 0,35-1 0,151 8 0,82-4 0,-262-4-1365,-3-1-5461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8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7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C0AD-978B-42B7-B06F-D702D45F76C9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87F0-13E8-424B-9400-E8705D773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ross/UnrealImGui" TargetMode="External"/><Relationship Id="rId2" Type="http://schemas.openxmlformats.org/officeDocument/2006/relationships/hyperlink" Target="https://pafuhana1213.hatenablog.com/entry/UnrealImGui-HowTo-Basic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pfhfh0124/UE4_ImGui_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62B4-AB45-E6FB-349A-FDE3242E7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en-US" altLang="ko-KR" dirty="0"/>
              <a:t>4 </a:t>
            </a:r>
            <a:r>
              <a:rPr lang="ko-KR" altLang="en-US" dirty="0"/>
              <a:t>엔진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2F4F6-8D9A-083E-03AA-B5FA35CC5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문경태</a:t>
            </a:r>
          </a:p>
        </p:txBody>
      </p:sp>
    </p:spTree>
    <p:extLst>
      <p:ext uri="{BB962C8B-B14F-4D97-AF65-F5344CB8AC3E}">
        <p14:creationId xmlns:p14="http://schemas.microsoft.com/office/powerpoint/2010/main" val="276625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0A56-4F55-DEEB-B16B-CB35FFF8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렌더링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4F4C5-3AE8-DBF7-9703-366A37A0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0375" y="1645920"/>
            <a:ext cx="4052697" cy="448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최초에 </a:t>
            </a:r>
            <a:r>
              <a:rPr lang="en-US" altLang="ko-KR" dirty="0" err="1"/>
              <a:t>BeginPlay</a:t>
            </a:r>
            <a:r>
              <a:rPr lang="ko-KR" altLang="en-US" dirty="0"/>
              <a:t>에서 </a:t>
            </a:r>
            <a:r>
              <a:rPr lang="en-US" altLang="ko-KR" dirty="0" err="1"/>
              <a:t>FImGuiModule</a:t>
            </a:r>
            <a:r>
              <a:rPr lang="ko-KR" altLang="en-US" dirty="0"/>
              <a:t>의 </a:t>
            </a:r>
            <a:r>
              <a:rPr lang="en-US" altLang="ko-KR" dirty="0" err="1"/>
              <a:t>RegisterTexture</a:t>
            </a:r>
            <a:r>
              <a:rPr lang="ko-KR" altLang="en-US" dirty="0"/>
              <a:t>을 이용하여 </a:t>
            </a:r>
            <a:r>
              <a:rPr lang="ko-KR" altLang="en-US" dirty="0" err="1"/>
              <a:t>텍스쳐</a:t>
            </a:r>
            <a:r>
              <a:rPr lang="ko-KR" altLang="en-US" dirty="0"/>
              <a:t> 다수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텍스쳐를</a:t>
            </a:r>
            <a:r>
              <a:rPr lang="ko-KR" altLang="en-US" dirty="0"/>
              <a:t> 랜덤으로 렌더링 하기 위한 랜덤 알고리즘 함수 임의로 작성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Tick</a:t>
            </a:r>
            <a:r>
              <a:rPr lang="ko-KR" altLang="en-US" dirty="0"/>
              <a:t>에서 이미지를 랜덤으로 호출하여 렌더링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85D0AF1-F542-25BB-8EA3-3B8367FE41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19569"/>
            <a:ext cx="4877481" cy="131463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DFDF3A-2FED-84E4-52F5-EE125058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919277"/>
            <a:ext cx="4706007" cy="1933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0C6B14-F796-61A7-595E-0D04536B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5047878"/>
            <a:ext cx="683990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0A56-4F55-DEEB-B16B-CB35FFF8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렌더링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4F4C5-3AE8-DBF7-9703-366A37A0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4825" y="1645920"/>
            <a:ext cx="2738247" cy="4480560"/>
          </a:xfrm>
        </p:spPr>
        <p:txBody>
          <a:bodyPr/>
          <a:lstStyle/>
          <a:p>
            <a:r>
              <a:rPr lang="ko-KR" altLang="en-US" dirty="0"/>
              <a:t>이미지 버튼을 누를 때</a:t>
            </a:r>
            <a:r>
              <a:rPr lang="en-US" altLang="ko-KR" dirty="0"/>
              <a:t>, </a:t>
            </a:r>
            <a:r>
              <a:rPr lang="ko-KR" altLang="en-US" dirty="0"/>
              <a:t>저장되어 있는 이미지 </a:t>
            </a:r>
            <a:r>
              <a:rPr lang="ko-KR" altLang="en-US" dirty="0" err="1"/>
              <a:t>텍스쳐들</a:t>
            </a:r>
            <a:r>
              <a:rPr lang="ko-KR" altLang="en-US" dirty="0"/>
              <a:t> 중 랜덤으로 호출되어 표시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내용 개체 틀 11" descr="텍스트, 전자기기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8CEFC08A-02B3-2A3D-6E9E-4BF6952AB3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4967"/>
            <a:ext cx="6395930" cy="3240000"/>
          </a:xfrm>
        </p:spPr>
      </p:pic>
      <p:pic>
        <p:nvPicPr>
          <p:cNvPr id="14" name="그림 13" descr="텍스트, 전자기기, 모니터, 실내이(가) 표시된 사진&#10;&#10;자동 생성된 설명">
            <a:extLst>
              <a:ext uri="{FF2B5EF4-FFF2-40B4-BE49-F238E27FC236}">
                <a16:creationId xmlns:a16="http://schemas.microsoft.com/office/drawing/2014/main" id="{1159297A-602A-6891-B9D1-8A5A9366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64967"/>
            <a:ext cx="6803999" cy="3240000"/>
          </a:xfrm>
          <a:prstGeom prst="rect">
            <a:avLst/>
          </a:prstGeom>
        </p:spPr>
      </p:pic>
      <p:pic>
        <p:nvPicPr>
          <p:cNvPr id="16" name="그림 15" descr="텍스트, 전자기기, 모니터, 실내이(가) 표시된 사진&#10;&#10;자동 생성된 설명">
            <a:extLst>
              <a:ext uri="{FF2B5EF4-FFF2-40B4-BE49-F238E27FC236}">
                <a16:creationId xmlns:a16="http://schemas.microsoft.com/office/drawing/2014/main" id="{D110CB59-AD39-841A-5293-736C51F80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0" y="2264967"/>
            <a:ext cx="674004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9D96-9E04-BFB2-4587-D1E95087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Scrolling Bar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5600B-AF2E-6F63-9E02-61193B07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Child </a:t>
            </a:r>
            <a:r>
              <a:rPr lang="ko-KR" altLang="en-US" dirty="0"/>
              <a:t>윈도우를 생성해서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BeginChild</a:t>
            </a:r>
            <a:r>
              <a:rPr lang="ko-KR" altLang="en-US" dirty="0"/>
              <a:t>를 실행하고 실행되는 동안 표시할 항목을 표시</a:t>
            </a:r>
          </a:p>
        </p:txBody>
      </p:sp>
      <p:pic>
        <p:nvPicPr>
          <p:cNvPr id="8" name="내용 개체 틀 7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2224C5B2-63F7-4BD4-C407-97D0ECE356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14197"/>
            <a:ext cx="2248214" cy="4344006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0DAAE56-E131-FCDE-E275-B36CE1F4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0" y="3719869"/>
            <a:ext cx="6548970" cy="23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F7FECA-D29F-4866-5811-97220AB4854D}"/>
              </a:ext>
            </a:extLst>
          </p:cNvPr>
          <p:cNvSpPr txBox="1"/>
          <p:nvPr/>
        </p:nvSpPr>
        <p:spPr>
          <a:xfrm>
            <a:off x="3579090" y="2844224"/>
            <a:ext cx="5033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27AFD9"/>
                </a:solidFill>
                <a:latin typeface="Algerian" panose="04020705040A02060702" pitchFamily="82" charset="0"/>
              </a:rPr>
              <a:t>THANK YOU</a:t>
            </a:r>
            <a:endParaRPr lang="ko-KR" altLang="en-US" sz="7000" dirty="0">
              <a:solidFill>
                <a:srgbClr val="27AFD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5BAB-BFC6-1527-A5EE-7681236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B2C4D-08B5-AE4E-1239-0D3A1399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Immediate mode GUI,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즉시모드</a:t>
            </a:r>
            <a:r>
              <a:rPr lang="en-US" altLang="ko-KR" dirty="0"/>
              <a:t>) : </a:t>
            </a:r>
          </a:p>
          <a:p>
            <a:pPr marL="0" indent="0">
              <a:buNone/>
            </a:pPr>
            <a:r>
              <a:rPr lang="ko-KR" altLang="en-US" sz="2400" dirty="0"/>
              <a:t>코드 기반의 </a:t>
            </a:r>
            <a:r>
              <a:rPr lang="en-US" altLang="ko-KR" sz="2400" dirty="0"/>
              <a:t>GUI </a:t>
            </a:r>
            <a:r>
              <a:rPr lang="ko-KR" altLang="en-US" sz="2400" dirty="0"/>
              <a:t>시스템으로 게임 엔진</a:t>
            </a:r>
            <a:r>
              <a:rPr lang="en-US" altLang="ko-KR" sz="2400" dirty="0"/>
              <a:t>(</a:t>
            </a:r>
            <a:r>
              <a:rPr lang="ko-KR" altLang="en-US" sz="2400" dirty="0"/>
              <a:t>툴 전용</a:t>
            </a:r>
            <a:r>
              <a:rPr lang="en-US" altLang="ko-KR" sz="2400" dirty="0"/>
              <a:t>), </a:t>
            </a:r>
            <a:r>
              <a:rPr lang="ko-KR" altLang="en-US" sz="2400" dirty="0"/>
              <a:t>실시간 </a:t>
            </a:r>
            <a:r>
              <a:rPr lang="en-US" altLang="ko-KR" sz="2400" dirty="0"/>
              <a:t>3D </a:t>
            </a:r>
            <a:r>
              <a:rPr lang="ko-KR" altLang="en-US" sz="2400" dirty="0"/>
              <a:t>애플리케이션</a:t>
            </a:r>
            <a:r>
              <a:rPr lang="en-US" altLang="ko-KR" sz="2400" dirty="0"/>
              <a:t> </a:t>
            </a:r>
            <a:r>
              <a:rPr lang="ko-KR" altLang="en-US" sz="2400" dirty="0"/>
              <a:t>등의</a:t>
            </a:r>
            <a:r>
              <a:rPr lang="en-US" altLang="ko-KR" sz="2400" dirty="0"/>
              <a:t> </a:t>
            </a:r>
            <a:r>
              <a:rPr lang="ko-KR" altLang="en-US" sz="2400" dirty="0"/>
              <a:t>개발용으로 적합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빠르고 </a:t>
            </a:r>
            <a:r>
              <a:rPr lang="ko-KR" altLang="en-US" sz="2400" dirty="0" err="1"/>
              <a:t>렌더러에</a:t>
            </a:r>
            <a:r>
              <a:rPr lang="ko-KR" altLang="en-US" sz="2400" dirty="0"/>
              <a:t> 구애 받지 않고 외부 종속성이 크지 않은 것이 특장점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Renderers :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DirectX9, DirectX10, DirectX11, DirectX12, OpenGL (legacy), OpenGL3/ES/ES2 (modern), Vulkan, Metal.</a:t>
            </a:r>
          </a:p>
          <a:p>
            <a:pPr marL="0" indent="0">
              <a:buNone/>
            </a:pPr>
            <a:r>
              <a:rPr lang="en-US" altLang="ko-KR" sz="2400" dirty="0"/>
              <a:t>Platforms :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GLFW, SDL2, Win32, Glut, OSX.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333333"/>
                </a:solidFill>
                <a:ea typeface="gulim" panose="020B0600000101010101" pitchFamily="50" charset="-127"/>
              </a:rPr>
              <a:t>FrameWorks</a:t>
            </a:r>
            <a:r>
              <a:rPr lang="en-US" altLang="ko-KR" sz="2400" dirty="0">
                <a:solidFill>
                  <a:srgbClr val="333333"/>
                </a:solidFill>
                <a:ea typeface="gulim" panose="020B0600000101010101" pitchFamily="50" charset="-127"/>
              </a:rPr>
              <a:t> :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Emscripten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gulim" panose="020B0600000101010101" pitchFamily="50" charset="-127"/>
              </a:rPr>
              <a:t>, Allegro5, Marmalade.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193A-1B09-E62D-EB72-0ECE730C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D74E01-9B25-9A3E-D389-6D92F816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52" y="1926335"/>
            <a:ext cx="2682240" cy="419670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C8C2159-3FD8-0CD0-101B-CF6F573C64B5}"/>
                  </a:ext>
                </a:extLst>
              </p14:cNvPr>
              <p14:cNvContentPartPr/>
              <p14:nvPr/>
            </p14:nvContentPartPr>
            <p14:xfrm>
              <a:off x="1109040" y="2316384"/>
              <a:ext cx="1121040" cy="61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C8C2159-3FD8-0CD0-101B-CF6F573C6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400" y="2208384"/>
                <a:ext cx="12286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FFA712A-D5D8-4B2A-6960-7A3C324460C4}"/>
                  </a:ext>
                </a:extLst>
              </p14:cNvPr>
              <p14:cNvContentPartPr/>
              <p14:nvPr/>
            </p14:nvContentPartPr>
            <p14:xfrm>
              <a:off x="1097160" y="2679624"/>
              <a:ext cx="986040" cy="39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FFA712A-D5D8-4B2A-6960-7A3C324460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160" y="2571624"/>
                <a:ext cx="1093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EA942E7-4AE7-448E-86FD-0A2C2434F35F}"/>
                  </a:ext>
                </a:extLst>
              </p14:cNvPr>
              <p14:cNvContentPartPr/>
              <p14:nvPr/>
            </p14:nvContentPartPr>
            <p14:xfrm>
              <a:off x="1109040" y="3169584"/>
              <a:ext cx="1169640" cy="74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EA942E7-4AE7-448E-86FD-0A2C2434F3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5400" y="3061944"/>
                <a:ext cx="1277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411E5A2-2959-D822-72B4-E954F1B82804}"/>
                  </a:ext>
                </a:extLst>
              </p14:cNvPr>
              <p14:cNvContentPartPr/>
              <p14:nvPr/>
            </p14:nvContentPartPr>
            <p14:xfrm>
              <a:off x="1072680" y="3522384"/>
              <a:ext cx="1109520" cy="50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411E5A2-2959-D822-72B4-E954F1B828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040" y="3414384"/>
                <a:ext cx="1217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206E204-F2AE-7644-75CF-91596A31370D}"/>
                  </a:ext>
                </a:extLst>
              </p14:cNvPr>
              <p14:cNvContentPartPr/>
              <p14:nvPr/>
            </p14:nvContentPartPr>
            <p14:xfrm>
              <a:off x="828960" y="3998664"/>
              <a:ext cx="672840" cy="6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206E204-F2AE-7644-75CF-91596A3137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960" y="3891024"/>
                <a:ext cx="780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3B2E08C-DC9E-13C2-048E-4E92D846AB57}"/>
                  </a:ext>
                </a:extLst>
              </p14:cNvPr>
              <p14:cNvContentPartPr/>
              <p14:nvPr/>
            </p14:nvContentPartPr>
            <p14:xfrm>
              <a:off x="1084560" y="4412664"/>
              <a:ext cx="1096560" cy="38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3B2E08C-DC9E-13C2-048E-4E92D846AB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920" y="4395024"/>
                <a:ext cx="11322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DD79404-6D62-B0ED-5921-0B8340E4E787}"/>
                  </a:ext>
                </a:extLst>
              </p14:cNvPr>
              <p14:cNvContentPartPr/>
              <p14:nvPr/>
            </p14:nvContentPartPr>
            <p14:xfrm>
              <a:off x="1633560" y="3984984"/>
              <a:ext cx="803880" cy="14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DD79404-6D62-B0ED-5921-0B8340E4E7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15560" y="3966984"/>
                <a:ext cx="839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697DAFD-D9CE-72C0-F443-C694D3E8B71C}"/>
                  </a:ext>
                </a:extLst>
              </p14:cNvPr>
              <p14:cNvContentPartPr/>
              <p14:nvPr/>
            </p14:nvContentPartPr>
            <p14:xfrm>
              <a:off x="1194720" y="4791384"/>
              <a:ext cx="998640" cy="63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697DAFD-D9CE-72C0-F443-C694D3E8B7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7080" y="4773384"/>
                <a:ext cx="1034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1BEE9F9-0248-8C8E-32B2-A8E9073165AD}"/>
                  </a:ext>
                </a:extLst>
              </p14:cNvPr>
              <p14:cNvContentPartPr/>
              <p14:nvPr/>
            </p14:nvContentPartPr>
            <p14:xfrm>
              <a:off x="1048200" y="5254344"/>
              <a:ext cx="1437840" cy="50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1BEE9F9-0248-8C8E-32B2-A8E9073165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0560" y="5236704"/>
                <a:ext cx="1473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07BD1EA-C39F-2ED6-B0A7-8E230C42C051}"/>
                  </a:ext>
                </a:extLst>
              </p14:cNvPr>
              <p14:cNvContentPartPr/>
              <p14:nvPr/>
            </p14:nvContentPartPr>
            <p14:xfrm>
              <a:off x="1267800" y="5705424"/>
              <a:ext cx="779400" cy="13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07BD1EA-C39F-2ED6-B0A7-8E230C42C0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49800" y="5687784"/>
                <a:ext cx="81504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F812678-7318-07A9-B921-1AD8705C5A98}"/>
              </a:ext>
            </a:extLst>
          </p:cNvPr>
          <p:cNvSpPr txBox="1"/>
          <p:nvPr/>
        </p:nvSpPr>
        <p:spPr>
          <a:xfrm>
            <a:off x="3983443" y="1577350"/>
            <a:ext cx="5849654" cy="4554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현재시각 출력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 err="1"/>
              <a:t>텍스쳐</a:t>
            </a:r>
            <a:r>
              <a:rPr lang="ko-KR" altLang="en-US" sz="2400" dirty="0"/>
              <a:t> 이미지 렌더링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색상 선택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텍스트 입력 및 컬러 텍스트 출력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스크롤 바 </a:t>
            </a:r>
          </a:p>
        </p:txBody>
      </p:sp>
    </p:spTree>
    <p:extLst>
      <p:ext uri="{BB962C8B-B14F-4D97-AF65-F5344CB8AC3E}">
        <p14:creationId xmlns:p14="http://schemas.microsoft.com/office/powerpoint/2010/main" val="34145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497C-18AC-EE82-8DD3-2AD7AD9A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UE4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E3071-2965-D32A-401F-2A2E42D2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참고 자료 및 사이트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2"/>
              </a:rPr>
              <a:t>https://pafuhana1213.hatenablog.com/entry/UnrealImGui-HowTo-Basic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3"/>
              </a:rPr>
              <a:t>https://github.com/segross/UnrealImGui</a:t>
            </a:r>
            <a:r>
              <a:rPr lang="en-US" altLang="ko-KR" dirty="0">
                <a:latin typeface="+mj-lt"/>
              </a:rPr>
              <a:t> : Unreal</a:t>
            </a:r>
            <a:r>
              <a:rPr lang="ko-KR" altLang="en-US" dirty="0">
                <a:latin typeface="+mj-lt"/>
              </a:rPr>
              <a:t>용 </a:t>
            </a:r>
            <a:r>
              <a:rPr lang="en-US" altLang="ko-KR" dirty="0" err="1">
                <a:latin typeface="+mj-lt"/>
              </a:rPr>
              <a:t>ImGui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플러그인 </a:t>
            </a:r>
            <a:r>
              <a:rPr lang="en-US" altLang="ko-KR" dirty="0">
                <a:latin typeface="+mj-lt"/>
              </a:rPr>
              <a:t>Git </a:t>
            </a:r>
            <a:r>
              <a:rPr lang="ko-KR" altLang="en-US" dirty="0">
                <a:latin typeface="+mj-lt"/>
              </a:rPr>
              <a:t>링크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ImGui</a:t>
            </a:r>
            <a:r>
              <a:rPr lang="ko-KR" altLang="en-US" dirty="0">
                <a:latin typeface="+mj-lt"/>
              </a:rPr>
              <a:t> 구현 개인 프로젝트 </a:t>
            </a:r>
            <a:r>
              <a:rPr lang="en-US" altLang="ko-KR" dirty="0">
                <a:latin typeface="+mj-lt"/>
              </a:rPr>
              <a:t>Git </a:t>
            </a:r>
            <a:r>
              <a:rPr lang="ko-KR" altLang="en-US" dirty="0">
                <a:latin typeface="+mj-lt"/>
              </a:rPr>
              <a:t>링크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  <a:hlinkClick r:id="rId4"/>
              </a:rPr>
              <a:t>https://github.com/zpfhfh0124/UE4_ImGui_Ex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0496-0B1D-7306-2F37-44EDBCA8D4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UE4 </a:t>
            </a:r>
            <a:r>
              <a:rPr lang="ko-KR" altLang="en-US" dirty="0"/>
              <a:t>프로젝트 생성 후 </a:t>
            </a:r>
            <a:r>
              <a:rPr lang="en-US" altLang="ko-KR" dirty="0"/>
              <a:t>Plugin </a:t>
            </a:r>
            <a:r>
              <a:rPr lang="ko-KR" altLang="en-US" dirty="0"/>
              <a:t>경로에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파일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3125C3-48CB-9BB4-6DCB-CBFD36FD5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14074"/>
          <a:stretch/>
        </p:blipFill>
        <p:spPr>
          <a:xfrm>
            <a:off x="609598" y="2638425"/>
            <a:ext cx="5486401" cy="37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497C-18AC-EE82-8DD3-2AD7AD9A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UE4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플러그인 연동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1AEB5-87B7-DCDB-F06D-9813B3C7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320" y="3730372"/>
            <a:ext cx="5352660" cy="1082353"/>
          </a:xfrm>
        </p:spPr>
        <p:txBody>
          <a:bodyPr/>
          <a:lstStyle/>
          <a:p>
            <a:r>
              <a:rPr lang="ko-KR" altLang="en-US" dirty="0"/>
              <a:t>플러그인 자동으로 설치</a:t>
            </a:r>
            <a:endParaRPr lang="en-US" altLang="ko-KR" dirty="0"/>
          </a:p>
          <a:p>
            <a:r>
              <a:rPr lang="ko-KR" altLang="en-US" dirty="0"/>
              <a:t>프로젝트 세팅 →</a:t>
            </a:r>
            <a:r>
              <a:rPr lang="en-US" altLang="ko-KR" dirty="0"/>
              <a:t> </a:t>
            </a:r>
            <a:r>
              <a:rPr lang="ko-KR" altLang="en-US" dirty="0"/>
              <a:t>플러그인 →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자동 추가</a:t>
            </a:r>
          </a:p>
        </p:txBody>
      </p:sp>
      <p:pic>
        <p:nvPicPr>
          <p:cNvPr id="7" name="내용 개체 틀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27506FE6-EC84-D893-D9E3-7AF4238F2A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6" y="1640325"/>
            <a:ext cx="5352661" cy="2035748"/>
          </a:xfrm>
        </p:spPr>
      </p:pic>
      <p:pic>
        <p:nvPicPr>
          <p:cNvPr id="11" name="그림 10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A0F2DF4F-4694-12CC-A8E0-5116CF74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22" y="1640325"/>
            <a:ext cx="7357502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29A4-B4FD-9FCF-E3AA-717692B4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r>
              <a:rPr lang="ko-KR" altLang="en-US" dirty="0"/>
              <a:t> </a:t>
            </a:r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00D48-5F19-2D57-4E5E-5DB5D817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라이브러리에 기본적으로 탑재 되어 있는 </a:t>
            </a:r>
            <a:r>
              <a:rPr lang="en-US" altLang="ko-KR" dirty="0" err="1"/>
              <a:t>ImGui</a:t>
            </a:r>
            <a:r>
              <a:rPr lang="en-US" altLang="ko-KR" dirty="0"/>
              <a:t> Demo </a:t>
            </a:r>
            <a:r>
              <a:rPr lang="ko-KR" altLang="en-US" dirty="0"/>
              <a:t>기능 예제 참조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리스트 하위 아이템에 각 기능들의 예제가 구현되어 있는 모습 참조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클래스 </a:t>
            </a:r>
            <a:r>
              <a:rPr lang="en-US" altLang="ko-KR" dirty="0" err="1"/>
              <a:t>ImGuiDemo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2EE945-AD05-42C1-D62C-050B6B9EC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5" y="1646238"/>
            <a:ext cx="6192649" cy="4479925"/>
          </a:xfrm>
        </p:spPr>
      </p:pic>
    </p:spTree>
    <p:extLst>
      <p:ext uri="{BB962C8B-B14F-4D97-AF65-F5344CB8AC3E}">
        <p14:creationId xmlns:p14="http://schemas.microsoft.com/office/powerpoint/2010/main" val="33521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2532-C454-0368-0CA6-07FB5941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UMG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상호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57BD0-7DE1-8AEB-062F-51066C41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6525" y="1645920"/>
            <a:ext cx="4376547" cy="44805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UMG</a:t>
            </a:r>
            <a:r>
              <a:rPr lang="ko-KR" altLang="en-US" dirty="0"/>
              <a:t>와 </a:t>
            </a:r>
            <a:r>
              <a:rPr lang="en-US" altLang="ko-KR" dirty="0" err="1"/>
              <a:t>ImGui</a:t>
            </a:r>
            <a:r>
              <a:rPr lang="ko-KR" altLang="en-US" dirty="0"/>
              <a:t>는 별개의 입력모드로 존재하기 때문에 동일한 디스플레이에 렌더링은 되지만 입력모드를 전환해서 사용 필요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ko-KR" altLang="en-US" dirty="0" err="1"/>
              <a:t>언리얼</a:t>
            </a:r>
            <a:r>
              <a:rPr lang="ko-KR" altLang="en-US" dirty="0"/>
              <a:t> 엔진의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입력을 통하여 </a:t>
            </a:r>
            <a:r>
              <a:rPr lang="en-US" altLang="ko-KR" dirty="0"/>
              <a:t>UMG –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입력 모드 전환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 </a:t>
            </a:r>
            <a:r>
              <a:rPr lang="en-US" altLang="ko-KR" dirty="0" err="1"/>
              <a:t>UIWidget</a:t>
            </a:r>
            <a:r>
              <a:rPr lang="ko-KR" altLang="en-US" dirty="0"/>
              <a:t>과 </a:t>
            </a:r>
            <a:r>
              <a:rPr lang="en-US" altLang="ko-KR" dirty="0" err="1"/>
              <a:t>ImGuiTest</a:t>
            </a:r>
            <a:r>
              <a:rPr lang="en-US" altLang="ko-KR" dirty="0"/>
              <a:t>(</a:t>
            </a:r>
            <a:r>
              <a:rPr lang="ko-KR" altLang="en-US" dirty="0"/>
              <a:t>작업 공간</a:t>
            </a:r>
            <a:r>
              <a:rPr lang="en-US" altLang="ko-KR" dirty="0"/>
              <a:t>) </a:t>
            </a:r>
            <a:r>
              <a:rPr lang="ko-KR" altLang="en-US" dirty="0"/>
              <a:t>클래스에서 각 버튼들을 연결할 층</a:t>
            </a:r>
            <a:r>
              <a:rPr lang="en-US" altLang="ko-KR" dirty="0"/>
              <a:t> </a:t>
            </a:r>
            <a:r>
              <a:rPr lang="ko-KR" altLang="en-US" dirty="0"/>
              <a:t>명령어 함수 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앞으로 구현하는 </a:t>
            </a:r>
            <a:r>
              <a:rPr lang="en-US" altLang="ko-KR" dirty="0" err="1"/>
              <a:t>ImGui</a:t>
            </a:r>
            <a:r>
              <a:rPr lang="en-US" altLang="ko-KR" dirty="0"/>
              <a:t> </a:t>
            </a:r>
            <a:r>
              <a:rPr lang="ko-KR" altLang="en-US" dirty="0"/>
              <a:t>윈도우는 </a:t>
            </a:r>
            <a:r>
              <a:rPr lang="ko-KR" altLang="en-US" dirty="0" err="1"/>
              <a:t>언리얼</a:t>
            </a:r>
            <a:r>
              <a:rPr lang="ko-KR" altLang="en-US" dirty="0"/>
              <a:t> 엔진의 </a:t>
            </a:r>
            <a:r>
              <a:rPr lang="en-US" altLang="ko-KR" dirty="0"/>
              <a:t>Tick </a:t>
            </a:r>
            <a:r>
              <a:rPr lang="ko-KR" altLang="en-US" dirty="0"/>
              <a:t>함수에 렌더링하여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 descr="텍스트, 하늘, 표지판, 스크린샷이(가) 표시된 사진&#10;&#10;자동 생성된 설명">
            <a:extLst>
              <a:ext uri="{FF2B5EF4-FFF2-40B4-BE49-F238E27FC236}">
                <a16:creationId xmlns:a16="http://schemas.microsoft.com/office/drawing/2014/main" id="{A3B97B00-2EE7-3C84-818B-5811CB8702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5" y="1514144"/>
            <a:ext cx="4791744" cy="237205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CB4B6A-E5F5-8864-A91A-955F7E28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358" y="3266765"/>
            <a:ext cx="2048161" cy="68589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DDEED90-3023-E986-8A89-0E08001A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8" y="4035525"/>
            <a:ext cx="5558986" cy="129035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5A958C4-4480-DA07-F2C1-0BA56FD38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0" y="5474071"/>
            <a:ext cx="5576064" cy="12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5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F152-3BF2-FD25-9221-4CF84B0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Picker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BBD3E-F60D-FBCB-6E39-90FE533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r>
              <a:rPr lang="en-US" altLang="ko-KR" dirty="0"/>
              <a:t>::ColorPicker4(),</a:t>
            </a:r>
            <a:r>
              <a:rPr lang="ko-KR" altLang="en-US" dirty="0"/>
              <a:t> </a:t>
            </a:r>
            <a:r>
              <a:rPr lang="en-US" altLang="ko-KR" dirty="0"/>
              <a:t>ImVec4 </a:t>
            </a:r>
            <a:r>
              <a:rPr lang="ko-KR" altLang="en-US" dirty="0"/>
              <a:t>자료형을 이용하여 </a:t>
            </a:r>
            <a:r>
              <a:rPr lang="en-US" altLang="ko-KR" dirty="0"/>
              <a:t>4</a:t>
            </a:r>
            <a:r>
              <a:rPr lang="ko-KR" altLang="en-US" dirty="0"/>
              <a:t>차원의 </a:t>
            </a:r>
            <a:r>
              <a:rPr lang="ko-KR" altLang="en-US" dirty="0" err="1"/>
              <a:t>벡터값으로</a:t>
            </a:r>
            <a:r>
              <a:rPr lang="ko-KR" altLang="en-US" dirty="0"/>
              <a:t> </a:t>
            </a:r>
            <a:r>
              <a:rPr lang="en-US" altLang="ko-KR" dirty="0"/>
              <a:t>R,G,B,A </a:t>
            </a:r>
            <a:r>
              <a:rPr lang="ko-KR" altLang="en-US" dirty="0"/>
              <a:t>값을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값을 색상판을 </a:t>
            </a:r>
            <a:r>
              <a:rPr lang="ko-KR" altLang="en-US" dirty="0" err="1"/>
              <a:t>드래그하여</a:t>
            </a:r>
            <a:r>
              <a:rPr lang="ko-KR" altLang="en-US" dirty="0"/>
              <a:t> 실시간으로 값을 저장</a:t>
            </a:r>
          </a:p>
        </p:txBody>
      </p:sp>
      <p:pic>
        <p:nvPicPr>
          <p:cNvPr id="6" name="내용 개체 틀 5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FD347D85-9FE2-F668-EACF-23C7DC9FFA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57092"/>
            <a:ext cx="4115374" cy="4058216"/>
          </a:xfrm>
        </p:spPr>
      </p:pic>
    </p:spTree>
    <p:extLst>
      <p:ext uri="{BB962C8B-B14F-4D97-AF65-F5344CB8AC3E}">
        <p14:creationId xmlns:p14="http://schemas.microsoft.com/office/powerpoint/2010/main" val="5620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B61D-E3AF-C3B1-5379-079C05F2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ImGui</a:t>
            </a:r>
            <a:r>
              <a:rPr lang="en-US" altLang="ko-KR" dirty="0"/>
              <a:t> Text </a:t>
            </a:r>
            <a:r>
              <a:rPr lang="ko-KR" altLang="en-US" dirty="0"/>
              <a:t>입출력 </a:t>
            </a:r>
            <a:r>
              <a:rPr lang="en-US" altLang="ko-KR" dirty="0"/>
              <a:t>– </a:t>
            </a:r>
            <a:r>
              <a:rPr lang="ko-KR" altLang="en-US" dirty="0"/>
              <a:t>시각 표시 </a:t>
            </a:r>
            <a:r>
              <a:rPr lang="en-US" altLang="ko-KR" dirty="0"/>
              <a:t>/ </a:t>
            </a:r>
            <a:r>
              <a:rPr lang="ko-KR" altLang="en-US" dirty="0"/>
              <a:t>텍스트 입력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16D53-9E7B-D263-2E1C-51109B6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1550" y="1645920"/>
            <a:ext cx="6081522" cy="4480560"/>
          </a:xfrm>
        </p:spPr>
        <p:txBody>
          <a:bodyPr/>
          <a:lstStyle/>
          <a:p>
            <a:r>
              <a:rPr lang="en-US" altLang="ko-KR" dirty="0" err="1"/>
              <a:t>ImGui</a:t>
            </a:r>
            <a:r>
              <a:rPr lang="en-US" altLang="ko-KR" dirty="0"/>
              <a:t>::Text()</a:t>
            </a:r>
            <a:r>
              <a:rPr lang="ko-KR" altLang="en-US" dirty="0"/>
              <a:t> 함수를 이용하여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ImGui</a:t>
            </a:r>
            <a:r>
              <a:rPr lang="en-US" altLang="ko-KR" dirty="0"/>
              <a:t>::</a:t>
            </a:r>
            <a:r>
              <a:rPr lang="en-US" altLang="ko-KR" dirty="0" err="1"/>
              <a:t>InputTextMultiline</a:t>
            </a:r>
            <a:r>
              <a:rPr lang="en-US" altLang="ko-KR" dirty="0"/>
              <a:t>() </a:t>
            </a:r>
            <a:r>
              <a:rPr lang="ko-KR" altLang="en-US" dirty="0"/>
              <a:t>을 이용하여 텍스트 입력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입력한 텍스트를 </a:t>
            </a:r>
            <a:r>
              <a:rPr lang="en-US" altLang="ko-KR" dirty="0" err="1"/>
              <a:t>ImGui</a:t>
            </a:r>
            <a:r>
              <a:rPr lang="en-US" altLang="ko-KR" dirty="0"/>
              <a:t>::</a:t>
            </a:r>
            <a:r>
              <a:rPr lang="en-US" altLang="ko-KR" dirty="0" err="1"/>
              <a:t>TextColored</a:t>
            </a:r>
            <a:r>
              <a:rPr lang="en-US" altLang="ko-KR" dirty="0"/>
              <a:t>()</a:t>
            </a:r>
            <a:r>
              <a:rPr lang="ko-KR" altLang="en-US" dirty="0"/>
              <a:t>를 이용하여 전에 선택한 색상으로 표기</a:t>
            </a:r>
            <a:endParaRPr lang="en-US" altLang="ko-KR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FD7C98A-769B-93F0-8D4B-56D3988329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25" y="1751920"/>
            <a:ext cx="3038899" cy="1133633"/>
          </a:xfrm>
        </p:spPr>
      </p:pic>
      <p:pic>
        <p:nvPicPr>
          <p:cNvPr id="10" name="그림 9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5A6F6F29-7FF9-7A9B-3D26-79396798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25" y="3156145"/>
            <a:ext cx="332468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69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82B512493C3E40B3D3539D0FA5362A" ma:contentTypeVersion="2" ma:contentTypeDescription="새 문서를 만듭니다." ma:contentTypeScope="" ma:versionID="e59bd2db4c2bf92e879a938b44ba0553">
  <xsd:schema xmlns:xsd="http://www.w3.org/2001/XMLSchema" xmlns:xs="http://www.w3.org/2001/XMLSchema" xmlns:p="http://schemas.microsoft.com/office/2006/metadata/properties" xmlns:ns3="2414ff08-1f71-476b-8f21-c6c34e5e6921" targetNamespace="http://schemas.microsoft.com/office/2006/metadata/properties" ma:root="true" ma:fieldsID="b20e80dda2574f76264a56ef268cabe1" ns3:_="">
    <xsd:import namespace="2414ff08-1f71-476b-8f21-c6c34e5e69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4ff08-1f71-476b-8f21-c6c34e5e6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8BD760-F7C0-4556-8461-FED9A9404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F6FA08-4B24-4749-8A26-DBBD73973D13}">
  <ds:schemaRefs>
    <ds:schemaRef ds:uri="http://purl.org/dc/elements/1.1/"/>
    <ds:schemaRef ds:uri="2414ff08-1f71-476b-8f21-c6c34e5e6921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8B202B-96E2-4662-945A-99ED1A879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14ff08-1f71-476b-8f21-c6c34e5e6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686</TotalTime>
  <Words>406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</vt:lpstr>
      <vt:lpstr>Algerian</vt:lpstr>
      <vt:lpstr>Arial</vt:lpstr>
      <vt:lpstr>Tw Cen MT</vt:lpstr>
      <vt:lpstr>Wingdings 3</vt:lpstr>
      <vt:lpstr>New_Simple01</vt:lpstr>
      <vt:lpstr>언리얼4 엔진 ImGui 적용</vt:lpstr>
      <vt:lpstr>ImGui</vt:lpstr>
      <vt:lpstr>구현 리스트</vt:lpstr>
      <vt:lpstr>UE4 – ImGUI 플러그인 연동</vt:lpstr>
      <vt:lpstr>UE4 – ImGUI 플러그인 연동</vt:lpstr>
      <vt:lpstr>ImGui Demo</vt:lpstr>
      <vt:lpstr>UMG – ImGui 상호 전환</vt:lpstr>
      <vt:lpstr>Color Picker</vt:lpstr>
      <vt:lpstr>ImGui Text 입출력 – 시각 표시 / 텍스트 입력</vt:lpstr>
      <vt:lpstr>Image 렌더링</vt:lpstr>
      <vt:lpstr>Image 렌더링</vt:lpstr>
      <vt:lpstr>Scrolling Bar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언리얼4 엔진 ImGui 적용</dc:title>
  <dc:creator>문 경태</dc:creator>
  <cp:lastModifiedBy>문 경태</cp:lastModifiedBy>
  <cp:revision>26</cp:revision>
  <dcterms:created xsi:type="dcterms:W3CDTF">2022-11-09T01:59:20Z</dcterms:created>
  <dcterms:modified xsi:type="dcterms:W3CDTF">2022-11-14T06:06:09Z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0x0101002582B512493C3E40B3D3539D0FA5362A</vt:lpwstr>
  </property>
</Properties>
</file>