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1D74"/>
    <a:srgbClr val="87CEE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47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8AAC93-5609-4744-9461-6B4511A8E0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338A0C-1CD3-46BF-97F5-2FDD4A3B82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6F76F2-2CBB-472A-AE7F-302B50CFE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890F0-624D-403A-8258-5AD3595F7C9D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918D67-3543-416E-9562-9058A6E22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ADCA5E-2846-448B-8895-049679EBC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DC57-A0C9-43EF-8A24-4804FE1D16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019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6726B-7632-4475-B3E9-09A7DCD02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EDE214-C06D-4B74-95BA-C721DFBA9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1DB8C4-423F-4DB2-8DC0-0552B168B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890F0-624D-403A-8258-5AD3595F7C9D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6DC181-38C8-4BC3-A5E6-F6CB9B63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0CBEA2-5143-43B7-ADD4-744FA35AC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DC57-A0C9-43EF-8A24-4804FE1D16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340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C27B73E-BF15-40EB-8E54-838BDB0A71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5E6231-6FB7-4F25-95B9-6C0BE2816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7A4D7B-FEB7-4419-9E4A-92C205D0E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890F0-624D-403A-8258-5AD3595F7C9D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18CCE2-0655-45EE-A589-7CD9CED71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F7F7E5-B135-4FE8-ACA9-2B45FEB22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DC57-A0C9-43EF-8A24-4804FE1D16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936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354DB2-A84A-4420-AB51-39AADD24C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7C8678-3538-4D8C-877D-C8574AF86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DD6201-483F-4D99-91FC-525E7719F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890F0-624D-403A-8258-5AD3595F7C9D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3650A0-4830-46A9-ADF3-A643B2205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660629-A7D8-4C38-998F-47540A9BA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DC57-A0C9-43EF-8A24-4804FE1D16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363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A973E9-166B-422B-B44E-63E51A405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FBF4AB-81F1-4C71-B4AC-E95C304AD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5C0255-A809-4C76-8B7A-12DEE224B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890F0-624D-403A-8258-5AD3595F7C9D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C7DAB6-4F9A-4738-825B-5BCDE7C32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9E9CCD-AF4E-4F1F-837B-05A4A2E4C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DC57-A0C9-43EF-8A24-4804FE1D16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915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0AFCEE-773D-4B1A-95D0-53B4BF716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5AEE78-8311-438A-B704-8850F102DB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118F67-ECBF-4D2B-85F4-9DF5303F1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443F6B-85F6-497B-821C-FAAC2997C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890F0-624D-403A-8258-5AD3595F7C9D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96A76E-3949-432F-A441-128B63C73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C81AF4-D385-4D45-88F0-7CD500FDC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DC57-A0C9-43EF-8A24-4804FE1D16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691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522BAA-1B7B-4AE8-87B5-F79491392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0E6060-2BD6-471A-ABF4-225396B85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DDFBF4-E69F-42F8-BDBD-C0664CC20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946439D-6C26-4ABC-AA4F-EF12DCC49E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BA516F1-8926-4F18-A508-FBFF7856E5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AADD594-E1FC-49C1-B4BD-D7E92430A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890F0-624D-403A-8258-5AD3595F7C9D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40064BD-8FC2-47B5-85A3-F6E528F4B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013099-D464-4944-918C-A2501A848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DC57-A0C9-43EF-8A24-4804FE1D16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890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C1305-2924-44B8-9E23-8547501DC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22126AC-D897-4AC1-9186-1ADD2AB17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890F0-624D-403A-8258-5AD3595F7C9D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7A480D3-C467-47DA-88DA-59E475BDC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66FA795-8282-433D-ABDE-1C55EC19A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DC57-A0C9-43EF-8A24-4804FE1D16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307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346D71F-ECCE-4698-BB6F-B168C4371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890F0-624D-403A-8258-5AD3595F7C9D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FF7197D-6374-486E-A5D4-0E657EB23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9D7B74-2E2D-4A29-9833-67CC9DA53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DC57-A0C9-43EF-8A24-4804FE1D16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5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260291-2D2B-4882-BE9E-9D1F4FE2B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BA14D2-7F78-44A7-ACAA-C74859289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E3DCD7-9F9A-4B57-A2D6-E6A5E0ECF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55A70C-ADA8-474D-A406-F4B0AD9C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890F0-624D-403A-8258-5AD3595F7C9D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1A81D9-3B90-4AC7-A1B5-6024B4C4B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7C74E0-BD93-470C-8306-006E79DD4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DC57-A0C9-43EF-8A24-4804FE1D16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529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4AF19D-42FD-4D5A-9CE5-9ED85328D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405A1DF-0A4F-4423-8C33-5A71459A01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376D8A-F015-43DD-89CD-BAD35F9D28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A89E44-2CDC-4806-BA99-74E640539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890F0-624D-403A-8258-5AD3595F7C9D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8296A6-3942-404A-84E1-6859B5A72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2FDE65-8903-4781-857B-F00999AA3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DC57-A0C9-43EF-8A24-4804FE1D16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292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BBCB3D4-48BF-454C-8154-D61B93482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D5AC55-993D-43F7-B5AE-561304A99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EBB908-B15C-4387-B115-F114F803E9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890F0-624D-403A-8258-5AD3595F7C9D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3F9441-2DF0-4EE7-A926-B4667DB873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2EFB60-5BBD-4173-B221-581F60F1F8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7DC57-A0C9-43EF-8A24-4804FE1D16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813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573AD71B-A9A5-4BE4-A004-8EB204E7C5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905034A-7347-4DB6-8092-54D1CD0A6585}"/>
              </a:ext>
            </a:extLst>
          </p:cNvPr>
          <p:cNvSpPr/>
          <p:nvPr/>
        </p:nvSpPr>
        <p:spPr>
          <a:xfrm>
            <a:off x="133717" y="1674312"/>
            <a:ext cx="3759362" cy="923330"/>
          </a:xfrm>
          <a:prstGeom prst="rect">
            <a:avLst/>
          </a:prstGeom>
          <a:solidFill>
            <a:srgbClr val="0D1D74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B&amp;BQ Web</a:t>
            </a:r>
            <a:endParaRPr lang="zh-CN" alt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77EBC29-7911-48D8-B4AE-2D5B2A62F0F0}"/>
              </a:ext>
            </a:extLst>
          </p:cNvPr>
          <p:cNvSpPr/>
          <p:nvPr/>
        </p:nvSpPr>
        <p:spPr>
          <a:xfrm>
            <a:off x="4617076" y="1757966"/>
            <a:ext cx="4211392" cy="923330"/>
          </a:xfrm>
          <a:prstGeom prst="rect">
            <a:avLst/>
          </a:prstGeom>
          <a:solidFill>
            <a:srgbClr val="0D1D74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Gigi" panose="04040504061007020D02" pitchFamily="82" charset="0"/>
              </a:rPr>
              <a:t>B&amp;BQ Web</a:t>
            </a:r>
            <a:endParaRPr lang="zh-CN" altLang="en-US" sz="54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latin typeface="Gigi" panose="04040504061007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701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8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Gigi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Panhaoqi Zou</dc:creator>
  <cp:lastModifiedBy>Panhaoqi Zou</cp:lastModifiedBy>
  <cp:revision>3</cp:revision>
  <dcterms:created xsi:type="dcterms:W3CDTF">2021-08-16T06:37:48Z</dcterms:created>
  <dcterms:modified xsi:type="dcterms:W3CDTF">2021-09-11T04:38:04Z</dcterms:modified>
</cp:coreProperties>
</file>