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9" r:id="rId3"/>
    <p:sldId id="260" r:id="rId4"/>
    <p:sldId id="266" r:id="rId5"/>
    <p:sldId id="267" r:id="rId6"/>
    <p:sldId id="268" r:id="rId7"/>
    <p:sldId id="269" r:id="rId8"/>
    <p:sldId id="264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72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DAEDB2-B86B-40BF-9112-D140AB177797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</dgm:pt>
    <dgm:pt modelId="{DFBC2D14-20DC-44E7-A8B2-AAC96C39EF1F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Tipos de investigación</a:t>
          </a:r>
          <a:endParaRPr kumimoji="0" lang="es-E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FEDE206F-C8F5-4302-93D4-1268E069063E}" type="parTrans" cxnId="{74AB8205-960C-4C57-B7CB-1FE8266FDF55}">
      <dgm:prSet/>
      <dgm:spPr/>
      <dgm:t>
        <a:bodyPr/>
        <a:lstStyle/>
        <a:p>
          <a:endParaRPr lang="es-SV"/>
        </a:p>
      </dgm:t>
    </dgm:pt>
    <dgm:pt modelId="{3C09069D-106E-4E8E-8205-96755962DF53}" type="sibTrans" cxnId="{74AB8205-960C-4C57-B7CB-1FE8266FDF55}">
      <dgm:prSet/>
      <dgm:spPr/>
      <dgm:t>
        <a:bodyPr/>
        <a:lstStyle/>
        <a:p>
          <a:endParaRPr lang="es-SV"/>
        </a:p>
      </dgm:t>
    </dgm:pt>
    <dgm:pt modelId="{AD719887-CE2B-4FFC-B796-AE9F8F3CFC7D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Investigación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exploratoria</a:t>
          </a:r>
          <a:endParaRPr kumimoji="0" lang="es-E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592F505A-9FC7-4B65-B333-8550989C72DF}" type="parTrans" cxnId="{D2B71671-5EC1-4EE0-8A8C-D7C5FFEAE950}">
      <dgm:prSet/>
      <dgm:spPr/>
      <dgm:t>
        <a:bodyPr/>
        <a:lstStyle/>
        <a:p>
          <a:endParaRPr lang="es-SV"/>
        </a:p>
      </dgm:t>
    </dgm:pt>
    <dgm:pt modelId="{51C20349-B370-48A5-81DF-9DFE01A5AE34}" type="sibTrans" cxnId="{D2B71671-5EC1-4EE0-8A8C-D7C5FFEAE950}">
      <dgm:prSet/>
      <dgm:spPr/>
      <dgm:t>
        <a:bodyPr/>
        <a:lstStyle/>
        <a:p>
          <a:endParaRPr lang="es-SV"/>
        </a:p>
      </dgm:t>
    </dgm:pt>
    <dgm:pt modelId="{D3C0698F-2919-48F7-B436-E2967261061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Investigación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descriptiva</a:t>
          </a:r>
          <a:endParaRPr kumimoji="0" lang="es-E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E41A6A31-DD6F-44DF-A328-4CD677A1901F}" type="parTrans" cxnId="{7ED2895D-BD55-4D35-B32E-14BF7C74875E}">
      <dgm:prSet/>
      <dgm:spPr/>
      <dgm:t>
        <a:bodyPr/>
        <a:lstStyle/>
        <a:p>
          <a:endParaRPr lang="es-SV"/>
        </a:p>
      </dgm:t>
    </dgm:pt>
    <dgm:pt modelId="{7C6A8FEF-4A90-449A-9D0B-1AE68E61CEAA}" type="sibTrans" cxnId="{7ED2895D-BD55-4D35-B32E-14BF7C74875E}">
      <dgm:prSet/>
      <dgm:spPr/>
      <dgm:t>
        <a:bodyPr/>
        <a:lstStyle/>
        <a:p>
          <a:endParaRPr lang="es-SV"/>
        </a:p>
      </dgm:t>
    </dgm:pt>
    <dgm:pt modelId="{B6A5CF20-90D0-404F-9755-31B1F221AC35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Investigación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correccional</a:t>
          </a:r>
          <a:endParaRPr kumimoji="0" lang="es-E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460B9570-0A77-474B-AA26-F7F736C36245}" type="parTrans" cxnId="{7672CD22-4C04-4C76-87DB-0323A4391B04}">
      <dgm:prSet/>
      <dgm:spPr/>
      <dgm:t>
        <a:bodyPr/>
        <a:lstStyle/>
        <a:p>
          <a:endParaRPr lang="es-SV"/>
        </a:p>
      </dgm:t>
    </dgm:pt>
    <dgm:pt modelId="{6E878FE3-6AEA-409E-A21D-C40E8997ADA8}" type="sibTrans" cxnId="{7672CD22-4C04-4C76-87DB-0323A4391B04}">
      <dgm:prSet/>
      <dgm:spPr/>
      <dgm:t>
        <a:bodyPr/>
        <a:lstStyle/>
        <a:p>
          <a:endParaRPr lang="es-SV"/>
        </a:p>
      </dgm:t>
    </dgm:pt>
    <dgm:pt modelId="{F0A2C3DD-5203-461C-9D39-637A7ABA8C34}">
      <dgm:prSet/>
      <dgm:spPr/>
      <dgm:t>
        <a:bodyPr/>
        <a:lstStyle/>
        <a:p>
          <a:pPr marR="0" rtl="0" eaLnBrk="1" fontAlgn="base" latinLnBrk="0" hangingPunct="1"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Investigación</a:t>
          </a:r>
        </a:p>
        <a:p>
          <a:pPr marR="0" rtl="0" eaLnBrk="1" fontAlgn="base" latinLnBrk="0" hangingPunct="1">
            <a:buClrTx/>
            <a:buSzTx/>
            <a:buFontTx/>
            <a:buNone/>
            <a:tabLst/>
          </a:pPr>
          <a:r>
            <a:rPr kumimoji="0" 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explicativa</a:t>
          </a:r>
          <a:endParaRPr kumimoji="0" lang="es-ES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gm:t>
    </dgm:pt>
    <dgm:pt modelId="{EC8DEBE5-3A31-4937-85D2-C652A4B453FC}" type="parTrans" cxnId="{2F59A169-FA2B-4EF4-82E9-F7564DFFCA47}">
      <dgm:prSet/>
      <dgm:spPr/>
      <dgm:t>
        <a:bodyPr/>
        <a:lstStyle/>
        <a:p>
          <a:endParaRPr lang="es-SV"/>
        </a:p>
      </dgm:t>
    </dgm:pt>
    <dgm:pt modelId="{330DC916-AAD1-416D-AFCF-D27B98ECE149}" type="sibTrans" cxnId="{2F59A169-FA2B-4EF4-82E9-F7564DFFCA47}">
      <dgm:prSet/>
      <dgm:spPr/>
      <dgm:t>
        <a:bodyPr/>
        <a:lstStyle/>
        <a:p>
          <a:endParaRPr lang="es-SV"/>
        </a:p>
      </dgm:t>
    </dgm:pt>
    <dgm:pt modelId="{E45D239E-D215-4774-B60E-BF8745DF174C}" type="pres">
      <dgm:prSet presAssocID="{13DAEDB2-B86B-40BF-9112-D140AB17779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383CEC3-8AB8-4134-ABBF-C22B66D9BED3}" type="pres">
      <dgm:prSet presAssocID="{DFBC2D14-20DC-44E7-A8B2-AAC96C39EF1F}" presName="hierRoot1" presStyleCnt="0">
        <dgm:presLayoutVars>
          <dgm:hierBranch/>
        </dgm:presLayoutVars>
      </dgm:prSet>
      <dgm:spPr/>
    </dgm:pt>
    <dgm:pt modelId="{CE876384-B5FC-46BE-9793-E1C227E181F9}" type="pres">
      <dgm:prSet presAssocID="{DFBC2D14-20DC-44E7-A8B2-AAC96C39EF1F}" presName="rootComposite1" presStyleCnt="0"/>
      <dgm:spPr/>
    </dgm:pt>
    <dgm:pt modelId="{4B28D68F-81D0-4320-80C0-451739918456}" type="pres">
      <dgm:prSet presAssocID="{DFBC2D14-20DC-44E7-A8B2-AAC96C39EF1F}" presName="rootText1" presStyleLbl="node0" presStyleIdx="0" presStyleCnt="1">
        <dgm:presLayoutVars>
          <dgm:chPref val="3"/>
        </dgm:presLayoutVars>
      </dgm:prSet>
      <dgm:spPr/>
    </dgm:pt>
    <dgm:pt modelId="{17E2BF15-AFD8-417B-A808-A89F3A8FFC8D}" type="pres">
      <dgm:prSet presAssocID="{DFBC2D14-20DC-44E7-A8B2-AAC96C39EF1F}" presName="rootConnector1" presStyleLbl="node1" presStyleIdx="0" presStyleCnt="0"/>
      <dgm:spPr/>
    </dgm:pt>
    <dgm:pt modelId="{11CFA8D3-A9FD-4755-BECB-4E59E206DF72}" type="pres">
      <dgm:prSet presAssocID="{DFBC2D14-20DC-44E7-A8B2-AAC96C39EF1F}" presName="hierChild2" presStyleCnt="0"/>
      <dgm:spPr/>
    </dgm:pt>
    <dgm:pt modelId="{7C5392CE-B9FD-4C7C-AE0A-C0DB3409EEF6}" type="pres">
      <dgm:prSet presAssocID="{592F505A-9FC7-4B65-B333-8550989C72DF}" presName="Name35" presStyleLbl="parChTrans1D2" presStyleIdx="0" presStyleCnt="4"/>
      <dgm:spPr/>
    </dgm:pt>
    <dgm:pt modelId="{09506447-F9F9-406C-93D9-9F91254F3769}" type="pres">
      <dgm:prSet presAssocID="{AD719887-CE2B-4FFC-B796-AE9F8F3CFC7D}" presName="hierRoot2" presStyleCnt="0">
        <dgm:presLayoutVars>
          <dgm:hierBranch/>
        </dgm:presLayoutVars>
      </dgm:prSet>
      <dgm:spPr/>
    </dgm:pt>
    <dgm:pt modelId="{1AD00642-9ABB-48ED-819F-E452DFBDA080}" type="pres">
      <dgm:prSet presAssocID="{AD719887-CE2B-4FFC-B796-AE9F8F3CFC7D}" presName="rootComposite" presStyleCnt="0"/>
      <dgm:spPr/>
    </dgm:pt>
    <dgm:pt modelId="{C1040A4A-7FD6-4D8D-8205-D94FA1AF6EB3}" type="pres">
      <dgm:prSet presAssocID="{AD719887-CE2B-4FFC-B796-AE9F8F3CFC7D}" presName="rootText" presStyleLbl="node2" presStyleIdx="0" presStyleCnt="4">
        <dgm:presLayoutVars>
          <dgm:chPref val="3"/>
        </dgm:presLayoutVars>
      </dgm:prSet>
      <dgm:spPr/>
    </dgm:pt>
    <dgm:pt modelId="{0DC8C74B-B7E4-4361-8A39-5C9DAD4821D2}" type="pres">
      <dgm:prSet presAssocID="{AD719887-CE2B-4FFC-B796-AE9F8F3CFC7D}" presName="rootConnector" presStyleLbl="node2" presStyleIdx="0" presStyleCnt="4"/>
      <dgm:spPr/>
    </dgm:pt>
    <dgm:pt modelId="{FF2F2151-C518-4711-ABE7-2D7FA93AC9AF}" type="pres">
      <dgm:prSet presAssocID="{AD719887-CE2B-4FFC-B796-AE9F8F3CFC7D}" presName="hierChild4" presStyleCnt="0"/>
      <dgm:spPr/>
    </dgm:pt>
    <dgm:pt modelId="{5741F88D-C501-413D-975F-FCCDBE84E108}" type="pres">
      <dgm:prSet presAssocID="{AD719887-CE2B-4FFC-B796-AE9F8F3CFC7D}" presName="hierChild5" presStyleCnt="0"/>
      <dgm:spPr/>
    </dgm:pt>
    <dgm:pt modelId="{DDF67861-A13C-46FA-86A4-693F18F94EC2}" type="pres">
      <dgm:prSet presAssocID="{E41A6A31-DD6F-44DF-A328-4CD677A1901F}" presName="Name35" presStyleLbl="parChTrans1D2" presStyleIdx="1" presStyleCnt="4"/>
      <dgm:spPr/>
    </dgm:pt>
    <dgm:pt modelId="{5C6C428C-E0F0-4B0D-A6F9-C616D29B0021}" type="pres">
      <dgm:prSet presAssocID="{D3C0698F-2919-48F7-B436-E29672610619}" presName="hierRoot2" presStyleCnt="0">
        <dgm:presLayoutVars>
          <dgm:hierBranch/>
        </dgm:presLayoutVars>
      </dgm:prSet>
      <dgm:spPr/>
    </dgm:pt>
    <dgm:pt modelId="{30FFFE20-6931-4E8A-98D4-2A4BABAC72D0}" type="pres">
      <dgm:prSet presAssocID="{D3C0698F-2919-48F7-B436-E29672610619}" presName="rootComposite" presStyleCnt="0"/>
      <dgm:spPr/>
    </dgm:pt>
    <dgm:pt modelId="{A7BAB4C7-359E-4B8A-9B0B-D40A3772C9DE}" type="pres">
      <dgm:prSet presAssocID="{D3C0698F-2919-48F7-B436-E29672610619}" presName="rootText" presStyleLbl="node2" presStyleIdx="1" presStyleCnt="4">
        <dgm:presLayoutVars>
          <dgm:chPref val="3"/>
        </dgm:presLayoutVars>
      </dgm:prSet>
      <dgm:spPr/>
    </dgm:pt>
    <dgm:pt modelId="{60AD0FB9-6A01-44A7-9E6B-E9A397621E00}" type="pres">
      <dgm:prSet presAssocID="{D3C0698F-2919-48F7-B436-E29672610619}" presName="rootConnector" presStyleLbl="node2" presStyleIdx="1" presStyleCnt="4"/>
      <dgm:spPr/>
    </dgm:pt>
    <dgm:pt modelId="{5FD51C4E-3107-408A-A1CC-DF48C837F3EF}" type="pres">
      <dgm:prSet presAssocID="{D3C0698F-2919-48F7-B436-E29672610619}" presName="hierChild4" presStyleCnt="0"/>
      <dgm:spPr/>
    </dgm:pt>
    <dgm:pt modelId="{8221965A-129F-44A7-BE61-0A9A0D8521B0}" type="pres">
      <dgm:prSet presAssocID="{D3C0698F-2919-48F7-B436-E29672610619}" presName="hierChild5" presStyleCnt="0"/>
      <dgm:spPr/>
    </dgm:pt>
    <dgm:pt modelId="{A055C0D7-EF26-4F8F-961E-CAE02667E9EE}" type="pres">
      <dgm:prSet presAssocID="{460B9570-0A77-474B-AA26-F7F736C36245}" presName="Name35" presStyleLbl="parChTrans1D2" presStyleIdx="2" presStyleCnt="4"/>
      <dgm:spPr/>
    </dgm:pt>
    <dgm:pt modelId="{B8110DBA-6C69-4FF3-A091-3406A1B1F02E}" type="pres">
      <dgm:prSet presAssocID="{B6A5CF20-90D0-404F-9755-31B1F221AC35}" presName="hierRoot2" presStyleCnt="0">
        <dgm:presLayoutVars>
          <dgm:hierBranch/>
        </dgm:presLayoutVars>
      </dgm:prSet>
      <dgm:spPr/>
    </dgm:pt>
    <dgm:pt modelId="{5EDA4C64-6920-4783-9059-CD2BD244E83A}" type="pres">
      <dgm:prSet presAssocID="{B6A5CF20-90D0-404F-9755-31B1F221AC35}" presName="rootComposite" presStyleCnt="0"/>
      <dgm:spPr/>
    </dgm:pt>
    <dgm:pt modelId="{D887ED42-0165-4F5E-9AAB-CC51FD7DA6A3}" type="pres">
      <dgm:prSet presAssocID="{B6A5CF20-90D0-404F-9755-31B1F221AC35}" presName="rootText" presStyleLbl="node2" presStyleIdx="2" presStyleCnt="4">
        <dgm:presLayoutVars>
          <dgm:chPref val="3"/>
        </dgm:presLayoutVars>
      </dgm:prSet>
      <dgm:spPr/>
    </dgm:pt>
    <dgm:pt modelId="{A362CC30-BDF7-4FE8-ABCE-6458E7607642}" type="pres">
      <dgm:prSet presAssocID="{B6A5CF20-90D0-404F-9755-31B1F221AC35}" presName="rootConnector" presStyleLbl="node2" presStyleIdx="2" presStyleCnt="4"/>
      <dgm:spPr/>
    </dgm:pt>
    <dgm:pt modelId="{8AA6B717-CA6B-422D-BE4B-AC6BB6A522DB}" type="pres">
      <dgm:prSet presAssocID="{B6A5CF20-90D0-404F-9755-31B1F221AC35}" presName="hierChild4" presStyleCnt="0"/>
      <dgm:spPr/>
    </dgm:pt>
    <dgm:pt modelId="{4F665E2E-6B81-4383-836D-D9DF86029EDA}" type="pres">
      <dgm:prSet presAssocID="{B6A5CF20-90D0-404F-9755-31B1F221AC35}" presName="hierChild5" presStyleCnt="0"/>
      <dgm:spPr/>
    </dgm:pt>
    <dgm:pt modelId="{02D6CA28-5EBB-424B-872D-0B65215DE0AF}" type="pres">
      <dgm:prSet presAssocID="{EC8DEBE5-3A31-4937-85D2-C652A4B453FC}" presName="Name35" presStyleLbl="parChTrans1D2" presStyleIdx="3" presStyleCnt="4"/>
      <dgm:spPr/>
    </dgm:pt>
    <dgm:pt modelId="{9E2BBCCF-9E7F-4214-A345-83578BF2219F}" type="pres">
      <dgm:prSet presAssocID="{F0A2C3DD-5203-461C-9D39-637A7ABA8C34}" presName="hierRoot2" presStyleCnt="0">
        <dgm:presLayoutVars>
          <dgm:hierBranch val="init"/>
        </dgm:presLayoutVars>
      </dgm:prSet>
      <dgm:spPr/>
    </dgm:pt>
    <dgm:pt modelId="{25F9FEDC-A85B-451D-8ED3-0584FBAE3335}" type="pres">
      <dgm:prSet presAssocID="{F0A2C3DD-5203-461C-9D39-637A7ABA8C34}" presName="rootComposite" presStyleCnt="0"/>
      <dgm:spPr/>
    </dgm:pt>
    <dgm:pt modelId="{B91B72C9-71C7-4E3C-A054-2B4B4BE35F7A}" type="pres">
      <dgm:prSet presAssocID="{F0A2C3DD-5203-461C-9D39-637A7ABA8C34}" presName="rootText" presStyleLbl="node2" presStyleIdx="3" presStyleCnt="4">
        <dgm:presLayoutVars>
          <dgm:chPref val="3"/>
        </dgm:presLayoutVars>
      </dgm:prSet>
      <dgm:spPr/>
    </dgm:pt>
    <dgm:pt modelId="{A8B23341-7490-4DCD-984E-FFD8BF8B729D}" type="pres">
      <dgm:prSet presAssocID="{F0A2C3DD-5203-461C-9D39-637A7ABA8C34}" presName="rootConnector" presStyleLbl="node2" presStyleIdx="3" presStyleCnt="4"/>
      <dgm:spPr/>
    </dgm:pt>
    <dgm:pt modelId="{3771078E-B7E8-483F-919B-8E20BD2E18AF}" type="pres">
      <dgm:prSet presAssocID="{F0A2C3DD-5203-461C-9D39-637A7ABA8C34}" presName="hierChild4" presStyleCnt="0"/>
      <dgm:spPr/>
    </dgm:pt>
    <dgm:pt modelId="{0D1F3E77-08F4-4DB0-A2BC-67E15E6D809A}" type="pres">
      <dgm:prSet presAssocID="{F0A2C3DD-5203-461C-9D39-637A7ABA8C34}" presName="hierChild5" presStyleCnt="0"/>
      <dgm:spPr/>
    </dgm:pt>
    <dgm:pt modelId="{E12C8343-60D7-4352-8ED2-0583B123FD7F}" type="pres">
      <dgm:prSet presAssocID="{DFBC2D14-20DC-44E7-A8B2-AAC96C39EF1F}" presName="hierChild3" presStyleCnt="0"/>
      <dgm:spPr/>
    </dgm:pt>
  </dgm:ptLst>
  <dgm:cxnLst>
    <dgm:cxn modelId="{74AB8205-960C-4C57-B7CB-1FE8266FDF55}" srcId="{13DAEDB2-B86B-40BF-9112-D140AB177797}" destId="{DFBC2D14-20DC-44E7-A8B2-AAC96C39EF1F}" srcOrd="0" destOrd="0" parTransId="{FEDE206F-C8F5-4302-93D4-1268E069063E}" sibTransId="{3C09069D-106E-4E8E-8205-96755962DF53}"/>
    <dgm:cxn modelId="{8670C00B-193B-4FEC-A439-2C5FB234D8E2}" type="presOf" srcId="{F0A2C3DD-5203-461C-9D39-637A7ABA8C34}" destId="{A8B23341-7490-4DCD-984E-FFD8BF8B729D}" srcOrd="1" destOrd="0" presId="urn:microsoft.com/office/officeart/2005/8/layout/orgChart1"/>
    <dgm:cxn modelId="{1052D714-C4FE-44C1-A4F1-CCC35969C77A}" type="presOf" srcId="{D3C0698F-2919-48F7-B436-E29672610619}" destId="{60AD0FB9-6A01-44A7-9E6B-E9A397621E00}" srcOrd="1" destOrd="0" presId="urn:microsoft.com/office/officeart/2005/8/layout/orgChart1"/>
    <dgm:cxn modelId="{7672CD22-4C04-4C76-87DB-0323A4391B04}" srcId="{DFBC2D14-20DC-44E7-A8B2-AAC96C39EF1F}" destId="{B6A5CF20-90D0-404F-9755-31B1F221AC35}" srcOrd="2" destOrd="0" parTransId="{460B9570-0A77-474B-AA26-F7F736C36245}" sibTransId="{6E878FE3-6AEA-409E-A21D-C40E8997ADA8}"/>
    <dgm:cxn modelId="{0F36522A-56CD-4B2D-A5F6-41086422C711}" type="presOf" srcId="{F0A2C3DD-5203-461C-9D39-637A7ABA8C34}" destId="{B91B72C9-71C7-4E3C-A054-2B4B4BE35F7A}" srcOrd="0" destOrd="0" presId="urn:microsoft.com/office/officeart/2005/8/layout/orgChart1"/>
    <dgm:cxn modelId="{27682C36-5E68-40BE-975C-AF0FC5582C2E}" type="presOf" srcId="{AD719887-CE2B-4FFC-B796-AE9F8F3CFC7D}" destId="{C1040A4A-7FD6-4D8D-8205-D94FA1AF6EB3}" srcOrd="0" destOrd="0" presId="urn:microsoft.com/office/officeart/2005/8/layout/orgChart1"/>
    <dgm:cxn modelId="{7ED2895D-BD55-4D35-B32E-14BF7C74875E}" srcId="{DFBC2D14-20DC-44E7-A8B2-AAC96C39EF1F}" destId="{D3C0698F-2919-48F7-B436-E29672610619}" srcOrd="1" destOrd="0" parTransId="{E41A6A31-DD6F-44DF-A328-4CD677A1901F}" sibTransId="{7C6A8FEF-4A90-449A-9D0B-1AE68E61CEAA}"/>
    <dgm:cxn modelId="{94C92947-D1E7-40D2-BE6B-4DC491B63B62}" type="presOf" srcId="{E41A6A31-DD6F-44DF-A328-4CD677A1901F}" destId="{DDF67861-A13C-46FA-86A4-693F18F94EC2}" srcOrd="0" destOrd="0" presId="urn:microsoft.com/office/officeart/2005/8/layout/orgChart1"/>
    <dgm:cxn modelId="{2F59A169-FA2B-4EF4-82E9-F7564DFFCA47}" srcId="{DFBC2D14-20DC-44E7-A8B2-AAC96C39EF1F}" destId="{F0A2C3DD-5203-461C-9D39-637A7ABA8C34}" srcOrd="3" destOrd="0" parTransId="{EC8DEBE5-3A31-4937-85D2-C652A4B453FC}" sibTransId="{330DC916-AAD1-416D-AFCF-D27B98ECE149}"/>
    <dgm:cxn modelId="{D2B71671-5EC1-4EE0-8A8C-D7C5FFEAE950}" srcId="{DFBC2D14-20DC-44E7-A8B2-AAC96C39EF1F}" destId="{AD719887-CE2B-4FFC-B796-AE9F8F3CFC7D}" srcOrd="0" destOrd="0" parTransId="{592F505A-9FC7-4B65-B333-8550989C72DF}" sibTransId="{51C20349-B370-48A5-81DF-9DFE01A5AE34}"/>
    <dgm:cxn modelId="{C32F7F72-5964-4BDE-8865-B6F41E9D7A1F}" type="presOf" srcId="{DFBC2D14-20DC-44E7-A8B2-AAC96C39EF1F}" destId="{17E2BF15-AFD8-417B-A808-A89F3A8FFC8D}" srcOrd="1" destOrd="0" presId="urn:microsoft.com/office/officeart/2005/8/layout/orgChart1"/>
    <dgm:cxn modelId="{78FDEB8F-ACA2-4B98-8963-838377AC87F0}" type="presOf" srcId="{460B9570-0A77-474B-AA26-F7F736C36245}" destId="{A055C0D7-EF26-4F8F-961E-CAE02667E9EE}" srcOrd="0" destOrd="0" presId="urn:microsoft.com/office/officeart/2005/8/layout/orgChart1"/>
    <dgm:cxn modelId="{CF132A91-1ABB-4082-99BB-092B93A8B1F2}" type="presOf" srcId="{B6A5CF20-90D0-404F-9755-31B1F221AC35}" destId="{D887ED42-0165-4F5E-9AAB-CC51FD7DA6A3}" srcOrd="0" destOrd="0" presId="urn:microsoft.com/office/officeart/2005/8/layout/orgChart1"/>
    <dgm:cxn modelId="{EF209598-3720-4805-B9CE-A0D591BA0F2E}" type="presOf" srcId="{D3C0698F-2919-48F7-B436-E29672610619}" destId="{A7BAB4C7-359E-4B8A-9B0B-D40A3772C9DE}" srcOrd="0" destOrd="0" presId="urn:microsoft.com/office/officeart/2005/8/layout/orgChart1"/>
    <dgm:cxn modelId="{C369ACA7-D824-4372-BEB6-E5F5845C60B6}" type="presOf" srcId="{DFBC2D14-20DC-44E7-A8B2-AAC96C39EF1F}" destId="{4B28D68F-81D0-4320-80C0-451739918456}" srcOrd="0" destOrd="0" presId="urn:microsoft.com/office/officeart/2005/8/layout/orgChart1"/>
    <dgm:cxn modelId="{4195B4C0-AF8D-4D39-AE71-7A2DB00C6B3C}" type="presOf" srcId="{592F505A-9FC7-4B65-B333-8550989C72DF}" destId="{7C5392CE-B9FD-4C7C-AE0A-C0DB3409EEF6}" srcOrd="0" destOrd="0" presId="urn:microsoft.com/office/officeart/2005/8/layout/orgChart1"/>
    <dgm:cxn modelId="{644A88C3-FBB9-4520-BB9C-DAB7E496613F}" type="presOf" srcId="{B6A5CF20-90D0-404F-9755-31B1F221AC35}" destId="{A362CC30-BDF7-4FE8-ABCE-6458E7607642}" srcOrd="1" destOrd="0" presId="urn:microsoft.com/office/officeart/2005/8/layout/orgChart1"/>
    <dgm:cxn modelId="{732D12C9-2A9A-4C99-B0E0-CAED3AB5018C}" type="presOf" srcId="{EC8DEBE5-3A31-4937-85D2-C652A4B453FC}" destId="{02D6CA28-5EBB-424B-872D-0B65215DE0AF}" srcOrd="0" destOrd="0" presId="urn:microsoft.com/office/officeart/2005/8/layout/orgChart1"/>
    <dgm:cxn modelId="{7FC8A6E0-CEF0-4A10-851D-4C71405C2D69}" type="presOf" srcId="{13DAEDB2-B86B-40BF-9112-D140AB177797}" destId="{E45D239E-D215-4774-B60E-BF8745DF174C}" srcOrd="0" destOrd="0" presId="urn:microsoft.com/office/officeart/2005/8/layout/orgChart1"/>
    <dgm:cxn modelId="{AC9CE1F8-ABB6-43D3-B20B-39C1DBC29411}" type="presOf" srcId="{AD719887-CE2B-4FFC-B796-AE9F8F3CFC7D}" destId="{0DC8C74B-B7E4-4361-8A39-5C9DAD4821D2}" srcOrd="1" destOrd="0" presId="urn:microsoft.com/office/officeart/2005/8/layout/orgChart1"/>
    <dgm:cxn modelId="{FC4C01FA-17C7-4F36-AA2D-D738A2A0F352}" type="presParOf" srcId="{E45D239E-D215-4774-B60E-BF8745DF174C}" destId="{B383CEC3-8AB8-4134-ABBF-C22B66D9BED3}" srcOrd="0" destOrd="0" presId="urn:microsoft.com/office/officeart/2005/8/layout/orgChart1"/>
    <dgm:cxn modelId="{F174DB66-9A5E-41D7-9791-AF46BC7C017A}" type="presParOf" srcId="{B383CEC3-8AB8-4134-ABBF-C22B66D9BED3}" destId="{CE876384-B5FC-46BE-9793-E1C227E181F9}" srcOrd="0" destOrd="0" presId="urn:microsoft.com/office/officeart/2005/8/layout/orgChart1"/>
    <dgm:cxn modelId="{9C6A6D3F-03FA-43A2-A4E7-4756D4B4323F}" type="presParOf" srcId="{CE876384-B5FC-46BE-9793-E1C227E181F9}" destId="{4B28D68F-81D0-4320-80C0-451739918456}" srcOrd="0" destOrd="0" presId="urn:microsoft.com/office/officeart/2005/8/layout/orgChart1"/>
    <dgm:cxn modelId="{FA0337AD-E968-4F5B-939C-C2EB7F1B56B2}" type="presParOf" srcId="{CE876384-B5FC-46BE-9793-E1C227E181F9}" destId="{17E2BF15-AFD8-417B-A808-A89F3A8FFC8D}" srcOrd="1" destOrd="0" presId="urn:microsoft.com/office/officeart/2005/8/layout/orgChart1"/>
    <dgm:cxn modelId="{393F7120-E8E0-41EC-A41D-F9021893071C}" type="presParOf" srcId="{B383CEC3-8AB8-4134-ABBF-C22B66D9BED3}" destId="{11CFA8D3-A9FD-4755-BECB-4E59E206DF72}" srcOrd="1" destOrd="0" presId="urn:microsoft.com/office/officeart/2005/8/layout/orgChart1"/>
    <dgm:cxn modelId="{A32EEDE5-8379-4596-9228-A504D9877425}" type="presParOf" srcId="{11CFA8D3-A9FD-4755-BECB-4E59E206DF72}" destId="{7C5392CE-B9FD-4C7C-AE0A-C0DB3409EEF6}" srcOrd="0" destOrd="0" presId="urn:microsoft.com/office/officeart/2005/8/layout/orgChart1"/>
    <dgm:cxn modelId="{33E62703-E67B-496D-BA23-64465C7AF1B3}" type="presParOf" srcId="{11CFA8D3-A9FD-4755-BECB-4E59E206DF72}" destId="{09506447-F9F9-406C-93D9-9F91254F3769}" srcOrd="1" destOrd="0" presId="urn:microsoft.com/office/officeart/2005/8/layout/orgChart1"/>
    <dgm:cxn modelId="{EF077ED4-FCA0-49C5-A3B0-78077C2B0DE6}" type="presParOf" srcId="{09506447-F9F9-406C-93D9-9F91254F3769}" destId="{1AD00642-9ABB-48ED-819F-E452DFBDA080}" srcOrd="0" destOrd="0" presId="urn:microsoft.com/office/officeart/2005/8/layout/orgChart1"/>
    <dgm:cxn modelId="{548F8A91-396C-4BE0-A28B-B2A70E0FE215}" type="presParOf" srcId="{1AD00642-9ABB-48ED-819F-E452DFBDA080}" destId="{C1040A4A-7FD6-4D8D-8205-D94FA1AF6EB3}" srcOrd="0" destOrd="0" presId="urn:microsoft.com/office/officeart/2005/8/layout/orgChart1"/>
    <dgm:cxn modelId="{480484A0-B61C-4E3A-80B9-72AD55749935}" type="presParOf" srcId="{1AD00642-9ABB-48ED-819F-E452DFBDA080}" destId="{0DC8C74B-B7E4-4361-8A39-5C9DAD4821D2}" srcOrd="1" destOrd="0" presId="urn:microsoft.com/office/officeart/2005/8/layout/orgChart1"/>
    <dgm:cxn modelId="{D8EDEADF-D030-41D0-A083-BE7398482CA1}" type="presParOf" srcId="{09506447-F9F9-406C-93D9-9F91254F3769}" destId="{FF2F2151-C518-4711-ABE7-2D7FA93AC9AF}" srcOrd="1" destOrd="0" presId="urn:microsoft.com/office/officeart/2005/8/layout/orgChart1"/>
    <dgm:cxn modelId="{ABDB1CF7-EC9D-469A-8665-35116DA91A4D}" type="presParOf" srcId="{09506447-F9F9-406C-93D9-9F91254F3769}" destId="{5741F88D-C501-413D-975F-FCCDBE84E108}" srcOrd="2" destOrd="0" presId="urn:microsoft.com/office/officeart/2005/8/layout/orgChart1"/>
    <dgm:cxn modelId="{098497E5-21F8-4C09-8ED7-2EDB0A8020FE}" type="presParOf" srcId="{11CFA8D3-A9FD-4755-BECB-4E59E206DF72}" destId="{DDF67861-A13C-46FA-86A4-693F18F94EC2}" srcOrd="2" destOrd="0" presId="urn:microsoft.com/office/officeart/2005/8/layout/orgChart1"/>
    <dgm:cxn modelId="{660CE4E4-CA79-44C3-9C8E-4E709D79E077}" type="presParOf" srcId="{11CFA8D3-A9FD-4755-BECB-4E59E206DF72}" destId="{5C6C428C-E0F0-4B0D-A6F9-C616D29B0021}" srcOrd="3" destOrd="0" presId="urn:microsoft.com/office/officeart/2005/8/layout/orgChart1"/>
    <dgm:cxn modelId="{A1DF9F95-5DC1-4620-93A2-8C40839CE109}" type="presParOf" srcId="{5C6C428C-E0F0-4B0D-A6F9-C616D29B0021}" destId="{30FFFE20-6931-4E8A-98D4-2A4BABAC72D0}" srcOrd="0" destOrd="0" presId="urn:microsoft.com/office/officeart/2005/8/layout/orgChart1"/>
    <dgm:cxn modelId="{26989735-B4A7-486A-BA59-E7B24937BB23}" type="presParOf" srcId="{30FFFE20-6931-4E8A-98D4-2A4BABAC72D0}" destId="{A7BAB4C7-359E-4B8A-9B0B-D40A3772C9DE}" srcOrd="0" destOrd="0" presId="urn:microsoft.com/office/officeart/2005/8/layout/orgChart1"/>
    <dgm:cxn modelId="{C8ACF4EE-9AC2-46A9-AEF3-34C8F6CCC28B}" type="presParOf" srcId="{30FFFE20-6931-4E8A-98D4-2A4BABAC72D0}" destId="{60AD0FB9-6A01-44A7-9E6B-E9A397621E00}" srcOrd="1" destOrd="0" presId="urn:microsoft.com/office/officeart/2005/8/layout/orgChart1"/>
    <dgm:cxn modelId="{CB20CCC7-FE37-4863-A8CA-771F74DB1F38}" type="presParOf" srcId="{5C6C428C-E0F0-4B0D-A6F9-C616D29B0021}" destId="{5FD51C4E-3107-408A-A1CC-DF48C837F3EF}" srcOrd="1" destOrd="0" presId="urn:microsoft.com/office/officeart/2005/8/layout/orgChart1"/>
    <dgm:cxn modelId="{A47FB7E3-630A-4517-BC3F-DF6CC92ED3BA}" type="presParOf" srcId="{5C6C428C-E0F0-4B0D-A6F9-C616D29B0021}" destId="{8221965A-129F-44A7-BE61-0A9A0D8521B0}" srcOrd="2" destOrd="0" presId="urn:microsoft.com/office/officeart/2005/8/layout/orgChart1"/>
    <dgm:cxn modelId="{02568070-ED86-442C-AC45-98182B38D203}" type="presParOf" srcId="{11CFA8D3-A9FD-4755-BECB-4E59E206DF72}" destId="{A055C0D7-EF26-4F8F-961E-CAE02667E9EE}" srcOrd="4" destOrd="0" presId="urn:microsoft.com/office/officeart/2005/8/layout/orgChart1"/>
    <dgm:cxn modelId="{C304FC65-583D-4856-A98B-F8A087F70739}" type="presParOf" srcId="{11CFA8D3-A9FD-4755-BECB-4E59E206DF72}" destId="{B8110DBA-6C69-4FF3-A091-3406A1B1F02E}" srcOrd="5" destOrd="0" presId="urn:microsoft.com/office/officeart/2005/8/layout/orgChart1"/>
    <dgm:cxn modelId="{8FF8978D-DD06-4596-A319-EE84CD77FDB9}" type="presParOf" srcId="{B8110DBA-6C69-4FF3-A091-3406A1B1F02E}" destId="{5EDA4C64-6920-4783-9059-CD2BD244E83A}" srcOrd="0" destOrd="0" presId="urn:microsoft.com/office/officeart/2005/8/layout/orgChart1"/>
    <dgm:cxn modelId="{D61FC14E-CE43-4011-B3AA-8B669CB3CBE3}" type="presParOf" srcId="{5EDA4C64-6920-4783-9059-CD2BD244E83A}" destId="{D887ED42-0165-4F5E-9AAB-CC51FD7DA6A3}" srcOrd="0" destOrd="0" presId="urn:microsoft.com/office/officeart/2005/8/layout/orgChart1"/>
    <dgm:cxn modelId="{B342BFA1-CED3-4D8D-9AE1-42ED7779BBD9}" type="presParOf" srcId="{5EDA4C64-6920-4783-9059-CD2BD244E83A}" destId="{A362CC30-BDF7-4FE8-ABCE-6458E7607642}" srcOrd="1" destOrd="0" presId="urn:microsoft.com/office/officeart/2005/8/layout/orgChart1"/>
    <dgm:cxn modelId="{849BE8CC-8FE7-466B-8AE3-9B60C06FE96E}" type="presParOf" srcId="{B8110DBA-6C69-4FF3-A091-3406A1B1F02E}" destId="{8AA6B717-CA6B-422D-BE4B-AC6BB6A522DB}" srcOrd="1" destOrd="0" presId="urn:microsoft.com/office/officeart/2005/8/layout/orgChart1"/>
    <dgm:cxn modelId="{BB6B6532-6161-4B37-ADC4-FC28B7D93699}" type="presParOf" srcId="{B8110DBA-6C69-4FF3-A091-3406A1B1F02E}" destId="{4F665E2E-6B81-4383-836D-D9DF86029EDA}" srcOrd="2" destOrd="0" presId="urn:microsoft.com/office/officeart/2005/8/layout/orgChart1"/>
    <dgm:cxn modelId="{69035CE7-37C9-4D08-8EF1-EF9111856C27}" type="presParOf" srcId="{11CFA8D3-A9FD-4755-BECB-4E59E206DF72}" destId="{02D6CA28-5EBB-424B-872D-0B65215DE0AF}" srcOrd="6" destOrd="0" presId="urn:microsoft.com/office/officeart/2005/8/layout/orgChart1"/>
    <dgm:cxn modelId="{3DEFC94E-CD96-4EF6-99FC-C04F7B0E3C94}" type="presParOf" srcId="{11CFA8D3-A9FD-4755-BECB-4E59E206DF72}" destId="{9E2BBCCF-9E7F-4214-A345-83578BF2219F}" srcOrd="7" destOrd="0" presId="urn:microsoft.com/office/officeart/2005/8/layout/orgChart1"/>
    <dgm:cxn modelId="{4906407F-9EDB-4C3B-929A-30F44E4151A9}" type="presParOf" srcId="{9E2BBCCF-9E7F-4214-A345-83578BF2219F}" destId="{25F9FEDC-A85B-451D-8ED3-0584FBAE3335}" srcOrd="0" destOrd="0" presId="urn:microsoft.com/office/officeart/2005/8/layout/orgChart1"/>
    <dgm:cxn modelId="{8A0B4151-7493-483E-A7B9-E53BB30B5C1E}" type="presParOf" srcId="{25F9FEDC-A85B-451D-8ED3-0584FBAE3335}" destId="{B91B72C9-71C7-4E3C-A054-2B4B4BE35F7A}" srcOrd="0" destOrd="0" presId="urn:microsoft.com/office/officeart/2005/8/layout/orgChart1"/>
    <dgm:cxn modelId="{C1E19653-2C64-4BE5-A244-D64511EA9C49}" type="presParOf" srcId="{25F9FEDC-A85B-451D-8ED3-0584FBAE3335}" destId="{A8B23341-7490-4DCD-984E-FFD8BF8B729D}" srcOrd="1" destOrd="0" presId="urn:microsoft.com/office/officeart/2005/8/layout/orgChart1"/>
    <dgm:cxn modelId="{EFD2EF03-5A63-4EFC-9D79-69621F1A74E1}" type="presParOf" srcId="{9E2BBCCF-9E7F-4214-A345-83578BF2219F}" destId="{3771078E-B7E8-483F-919B-8E20BD2E18AF}" srcOrd="1" destOrd="0" presId="urn:microsoft.com/office/officeart/2005/8/layout/orgChart1"/>
    <dgm:cxn modelId="{C5CE934F-6AB2-4C57-86AF-5EDE7305FDE8}" type="presParOf" srcId="{9E2BBCCF-9E7F-4214-A345-83578BF2219F}" destId="{0D1F3E77-08F4-4DB0-A2BC-67E15E6D809A}" srcOrd="2" destOrd="0" presId="urn:microsoft.com/office/officeart/2005/8/layout/orgChart1"/>
    <dgm:cxn modelId="{A3E64C08-C7FF-4903-BFF8-0CFDE8719BA3}" type="presParOf" srcId="{B383CEC3-8AB8-4134-ABBF-C22B66D9BED3}" destId="{E12C8343-60D7-4352-8ED2-0583B123FD7F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6CA28-5EBB-424B-872D-0B65215DE0AF}">
      <dsp:nvSpPr>
        <dsp:cNvPr id="0" name=""/>
        <dsp:cNvSpPr/>
      </dsp:nvSpPr>
      <dsp:spPr>
        <a:xfrm>
          <a:off x="3960439" y="2052579"/>
          <a:ext cx="3101841" cy="35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5"/>
              </a:lnTo>
              <a:lnTo>
                <a:pt x="3101841" y="179445"/>
              </a:lnTo>
              <a:lnTo>
                <a:pt x="3101841" y="35889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55C0D7-EF26-4F8F-961E-CAE02667E9EE}">
      <dsp:nvSpPr>
        <dsp:cNvPr id="0" name=""/>
        <dsp:cNvSpPr/>
      </dsp:nvSpPr>
      <dsp:spPr>
        <a:xfrm>
          <a:off x="3960439" y="2052579"/>
          <a:ext cx="1033947" cy="35889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445"/>
              </a:lnTo>
              <a:lnTo>
                <a:pt x="1033947" y="179445"/>
              </a:lnTo>
              <a:lnTo>
                <a:pt x="1033947" y="35889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F67861-A13C-46FA-86A4-693F18F94EC2}">
      <dsp:nvSpPr>
        <dsp:cNvPr id="0" name=""/>
        <dsp:cNvSpPr/>
      </dsp:nvSpPr>
      <dsp:spPr>
        <a:xfrm>
          <a:off x="2926492" y="2052579"/>
          <a:ext cx="1033947" cy="358890"/>
        </a:xfrm>
        <a:custGeom>
          <a:avLst/>
          <a:gdLst/>
          <a:ahLst/>
          <a:cxnLst/>
          <a:rect l="0" t="0" r="0" b="0"/>
          <a:pathLst>
            <a:path>
              <a:moveTo>
                <a:pt x="1033947" y="0"/>
              </a:moveTo>
              <a:lnTo>
                <a:pt x="1033947" y="179445"/>
              </a:lnTo>
              <a:lnTo>
                <a:pt x="0" y="179445"/>
              </a:lnTo>
              <a:lnTo>
                <a:pt x="0" y="35889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5392CE-B9FD-4C7C-AE0A-C0DB3409EEF6}">
      <dsp:nvSpPr>
        <dsp:cNvPr id="0" name=""/>
        <dsp:cNvSpPr/>
      </dsp:nvSpPr>
      <dsp:spPr>
        <a:xfrm>
          <a:off x="858598" y="2052579"/>
          <a:ext cx="3101841" cy="358890"/>
        </a:xfrm>
        <a:custGeom>
          <a:avLst/>
          <a:gdLst/>
          <a:ahLst/>
          <a:cxnLst/>
          <a:rect l="0" t="0" r="0" b="0"/>
          <a:pathLst>
            <a:path>
              <a:moveTo>
                <a:pt x="3101841" y="0"/>
              </a:moveTo>
              <a:lnTo>
                <a:pt x="3101841" y="179445"/>
              </a:lnTo>
              <a:lnTo>
                <a:pt x="0" y="179445"/>
              </a:lnTo>
              <a:lnTo>
                <a:pt x="0" y="358890"/>
              </a:lnTo>
            </a:path>
          </a:pathLst>
        </a:custGeom>
        <a:noFill/>
        <a:ln w="1397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28D68F-81D0-4320-80C0-451739918456}">
      <dsp:nvSpPr>
        <dsp:cNvPr id="0" name=""/>
        <dsp:cNvSpPr/>
      </dsp:nvSpPr>
      <dsp:spPr>
        <a:xfrm>
          <a:off x="3105938" y="1198077"/>
          <a:ext cx="1709003" cy="854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Tipos de investigación</a:t>
          </a:r>
          <a:endParaRPr kumimoji="0" lang="es-ES" sz="2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3105938" y="1198077"/>
        <a:ext cx="1709003" cy="854501"/>
      </dsp:txXfrm>
    </dsp:sp>
    <dsp:sp modelId="{C1040A4A-7FD6-4D8D-8205-D94FA1AF6EB3}">
      <dsp:nvSpPr>
        <dsp:cNvPr id="0" name=""/>
        <dsp:cNvSpPr/>
      </dsp:nvSpPr>
      <dsp:spPr>
        <a:xfrm>
          <a:off x="4097" y="2411470"/>
          <a:ext cx="1709003" cy="854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Investigación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exploratoria</a:t>
          </a:r>
          <a:endParaRPr kumimoji="0" lang="es-ES" sz="2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4097" y="2411470"/>
        <a:ext cx="1709003" cy="854501"/>
      </dsp:txXfrm>
    </dsp:sp>
    <dsp:sp modelId="{A7BAB4C7-359E-4B8A-9B0B-D40A3772C9DE}">
      <dsp:nvSpPr>
        <dsp:cNvPr id="0" name=""/>
        <dsp:cNvSpPr/>
      </dsp:nvSpPr>
      <dsp:spPr>
        <a:xfrm>
          <a:off x="2071991" y="2411470"/>
          <a:ext cx="1709003" cy="854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Investigación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descriptiva</a:t>
          </a:r>
          <a:endParaRPr kumimoji="0" lang="es-ES" sz="2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2071991" y="2411470"/>
        <a:ext cx="1709003" cy="854501"/>
      </dsp:txXfrm>
    </dsp:sp>
    <dsp:sp modelId="{D887ED42-0165-4F5E-9AAB-CC51FD7DA6A3}">
      <dsp:nvSpPr>
        <dsp:cNvPr id="0" name=""/>
        <dsp:cNvSpPr/>
      </dsp:nvSpPr>
      <dsp:spPr>
        <a:xfrm>
          <a:off x="4139885" y="2411470"/>
          <a:ext cx="1709003" cy="854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Investigación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MX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correccional</a:t>
          </a:r>
          <a:endParaRPr kumimoji="0" lang="es-ES" sz="2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4139885" y="2411470"/>
        <a:ext cx="1709003" cy="854501"/>
      </dsp:txXfrm>
    </dsp:sp>
    <dsp:sp modelId="{B91B72C9-71C7-4E3C-A054-2B4B4BE35F7A}">
      <dsp:nvSpPr>
        <dsp:cNvPr id="0" name=""/>
        <dsp:cNvSpPr/>
      </dsp:nvSpPr>
      <dsp:spPr>
        <a:xfrm>
          <a:off x="6207779" y="2411470"/>
          <a:ext cx="1709003" cy="8545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marR="0" lvl="0" indent="0" algn="ctr" defTabSz="9779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s-MX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Investigación</a:t>
          </a:r>
        </a:p>
        <a:p>
          <a:pPr marL="0" marR="0" lvl="0" indent="0" algn="ctr" defTabSz="977900" rtl="0" eaLnBrk="1" fontAlgn="base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ClrTx/>
            <a:buSzTx/>
            <a:buFontTx/>
            <a:buNone/>
            <a:tabLst/>
          </a:pPr>
          <a:r>
            <a:rPr kumimoji="0" lang="es-MX" sz="22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rPr>
            <a:t>explicativa</a:t>
          </a:r>
          <a:endParaRPr kumimoji="0" lang="es-ES" sz="22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charset="0"/>
          </a:endParaRPr>
        </a:p>
      </dsp:txBody>
      <dsp:txXfrm>
        <a:off x="6207779" y="2411470"/>
        <a:ext cx="1709003" cy="8545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B7E1E-DD51-4F85-8EB6-3A5572B9E044}" type="datetimeFigureOut">
              <a:rPr lang="es-SV" smtClean="0"/>
              <a:t>19/8/2025</a:t>
            </a:fld>
            <a:endParaRPr lang="es-SV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SV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691D0-3F83-4AF9-8DE6-F9E830B037F1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979191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/>
              <a:t>Nery Herrera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9230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4939397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064300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6741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SmartArt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s-E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Nery Herrera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8E660-C215-4460-BEE2-F6649E1F23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79254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942978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1188744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700308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91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761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8513461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8938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647120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ES"/>
              <a:t>Nery Herrera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42487AC-6042-44DD-A534-45B388BBABF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97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transition spd="slow">
    <p:wipe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476672"/>
            <a:ext cx="7772400" cy="1037977"/>
          </a:xfrm>
        </p:spPr>
        <p:txBody>
          <a:bodyPr>
            <a:normAutofit fontScale="90000"/>
          </a:bodyPr>
          <a:lstStyle/>
          <a:p>
            <a:pPr algn="ctr"/>
            <a:r>
              <a:rPr lang="es-ES" sz="4400" b="1"/>
              <a:t>9.1) Métodos </a:t>
            </a:r>
            <a:r>
              <a:rPr lang="es-ES" sz="4400" b="1" dirty="0"/>
              <a:t>y tipos de Investigación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16" y="1937352"/>
            <a:ext cx="5322979" cy="4371968"/>
          </a:xfrm>
          <a:prstGeom prst="rect">
            <a:avLst/>
          </a:prstGeom>
        </p:spPr>
      </p:pic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D369F-6588-4AD8-B7B1-7B570F98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A5B9F4-3C61-47EC-BE3D-AEA9A5172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7EF23-1221-4601-ADBB-0C1B495A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596604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11559" y="2145058"/>
            <a:ext cx="3960439" cy="3441350"/>
          </a:xfrm>
        </p:spPr>
        <p:txBody>
          <a:bodyPr>
            <a:noAutofit/>
          </a:bodyPr>
          <a:lstStyle/>
          <a:p>
            <a:r>
              <a:rPr lang="es-SV" sz="3200" b="1" dirty="0"/>
              <a:t>Consiste en tomar conclusiones generales para obtener explicaciones particulares.</a:t>
            </a:r>
          </a:p>
        </p:txBody>
      </p:sp>
      <p:pic>
        <p:nvPicPr>
          <p:cNvPr id="5" name="4 Marcador de contenido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389569"/>
            <a:ext cx="3196788" cy="2952328"/>
          </a:xfrm>
        </p:spPr>
      </p:pic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DB1E232-8FE1-44E8-AC9B-0830D1AE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499A90-2324-4DCA-A392-7233D4A39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0ED76E-7BDC-4EC7-A607-C7F3A7A0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2</a:t>
            </a:fld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2EBD1E8-979F-4380-AFE6-57E065D0DCBC}"/>
              </a:ext>
            </a:extLst>
          </p:cNvPr>
          <p:cNvSpPr/>
          <p:nvPr/>
        </p:nvSpPr>
        <p:spPr>
          <a:xfrm>
            <a:off x="2195736" y="692696"/>
            <a:ext cx="496161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SV" sz="4000" b="1" dirty="0"/>
              <a:t>Método deductivo</a:t>
            </a:r>
            <a:endParaRPr lang="es-SV" sz="4000" dirty="0"/>
          </a:p>
        </p:txBody>
      </p:sp>
    </p:spTree>
    <p:extLst>
      <p:ext uri="{BB962C8B-B14F-4D97-AF65-F5344CB8AC3E}">
        <p14:creationId xmlns:p14="http://schemas.microsoft.com/office/powerpoint/2010/main" val="31374360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37260" y="403158"/>
            <a:ext cx="7269480" cy="710594"/>
          </a:xfrm>
        </p:spPr>
        <p:txBody>
          <a:bodyPr/>
          <a:lstStyle/>
          <a:p>
            <a:pPr algn="ctr"/>
            <a:r>
              <a:rPr lang="es-SV" b="1" dirty="0"/>
              <a:t>Método inductivo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382776"/>
            <a:ext cx="8114199" cy="161417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SV" sz="2400" dirty="0"/>
              <a:t>Este método utiliza el razonamiento para obtener conclusiones que parten de hechos particulares aceptados como válidos, para llegar a conclusiones cuya aplicación sea de carácter general.</a:t>
            </a:r>
          </a:p>
          <a:p>
            <a:pPr algn="just"/>
            <a:endParaRPr lang="es-SV" sz="2400" dirty="0"/>
          </a:p>
          <a:p>
            <a:pPr marL="0" indent="0" algn="just">
              <a:buNone/>
            </a:pPr>
            <a:endParaRPr lang="es-SV" sz="2400" dirty="0"/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3265976"/>
            <a:ext cx="2808312" cy="3168352"/>
          </a:xfrm>
          <a:prstGeom prst="rect">
            <a:avLst/>
          </a:prstGeom>
        </p:spPr>
      </p:pic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011ED3-8A7C-43DA-AC8E-9D94A194B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F83991-4895-4C48-8620-72142AA8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B773EB-F633-4E24-8294-A4D2D7D7B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1678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1 Diagrama"/>
          <p:cNvGraphicFramePr/>
          <p:nvPr>
            <p:extLst>
              <p:ext uri="{D42A27DB-BD31-4B8C-83A1-F6EECF244321}">
                <p14:modId xmlns:p14="http://schemas.microsoft.com/office/powerpoint/2010/main" val="2239262825"/>
              </p:ext>
            </p:extLst>
          </p:nvPr>
        </p:nvGraphicFramePr>
        <p:xfrm>
          <a:off x="323529" y="981075"/>
          <a:ext cx="7920880" cy="4464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BAC90A-D604-4645-9BC0-E0FBB1DEB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s-ES"/>
              <a:t>Nery Herrera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389ED-2454-49D7-AAC7-27D4E23CE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5A30E17-92C6-4A22-8327-3EE4EEF6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58E660-C215-4460-BEE2-F6649E1F2378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F50BBFE-3C26-4D2A-9C48-CDA708E23136}"/>
              </a:ext>
            </a:extLst>
          </p:cNvPr>
          <p:cNvSpPr/>
          <p:nvPr/>
        </p:nvSpPr>
        <p:spPr>
          <a:xfrm>
            <a:off x="223123" y="692696"/>
            <a:ext cx="8217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SV" sz="2800" b="1" dirty="0"/>
              <a:t>Según el tratamiento al objeto de estudios</a:t>
            </a:r>
            <a:endParaRPr lang="es-SV" sz="28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C196BB18-405C-4A2E-B4C7-51E48FA69EBC}"/>
              </a:ext>
            </a:extLst>
          </p:cNvPr>
          <p:cNvCxnSpPr>
            <a:cxnSpLocks/>
          </p:cNvCxnSpPr>
          <p:nvPr/>
        </p:nvCxnSpPr>
        <p:spPr>
          <a:xfrm>
            <a:off x="4283968" y="3212976"/>
            <a:ext cx="0" cy="14401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o 8">
            <a:extLst>
              <a:ext uri="{FF2B5EF4-FFF2-40B4-BE49-F238E27FC236}">
                <a16:creationId xmlns:a16="http://schemas.microsoft.com/office/drawing/2014/main" id="{CF3E67B4-5C4D-4AB3-9C5A-8B77F3554980}"/>
              </a:ext>
            </a:extLst>
          </p:cNvPr>
          <p:cNvGrpSpPr/>
          <p:nvPr/>
        </p:nvGrpSpPr>
        <p:grpSpPr>
          <a:xfrm>
            <a:off x="3429466" y="4514264"/>
            <a:ext cx="1709003" cy="854501"/>
            <a:chOff x="2071991" y="2411470"/>
            <a:chExt cx="1709003" cy="854501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A98FCAB7-FB19-4F7D-BD40-186C892762BF}"/>
                </a:ext>
              </a:extLst>
            </p:cNvPr>
            <p:cNvSpPr/>
            <p:nvPr/>
          </p:nvSpPr>
          <p:spPr>
            <a:xfrm>
              <a:off x="2071991" y="2411470"/>
              <a:ext cx="1709003" cy="854501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SV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ABEE5832-326D-4EE9-9470-1FE1C3D80EA8}"/>
                </a:ext>
              </a:extLst>
            </p:cNvPr>
            <p:cNvSpPr txBox="1"/>
            <p:nvPr/>
          </p:nvSpPr>
          <p:spPr>
            <a:xfrm>
              <a:off x="2071991" y="2411470"/>
              <a:ext cx="1709003" cy="85450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MX" sz="22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Investigación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s-MX" sz="2200" b="0" i="0" u="none" strike="noStrike" kern="1200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experimental</a:t>
              </a:r>
              <a:endParaRPr kumimoji="0" lang="es-ES" sz="2200" b="0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7531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937260" y="809840"/>
            <a:ext cx="7269480" cy="926618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MX" sz="3200" b="1" dirty="0"/>
              <a:t>¿En qué consisten la investigación exploratoria?</a:t>
            </a:r>
            <a:endParaRPr lang="es-ES" sz="3200" b="1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937260" y="2315736"/>
            <a:ext cx="6446520" cy="2392287"/>
          </a:xfrm>
        </p:spPr>
        <p:txBody>
          <a:bodyPr>
            <a:noAutofit/>
          </a:bodyPr>
          <a:lstStyle/>
          <a:p>
            <a:pPr marL="0" indent="0" algn="just" eaLnBrk="1" hangingPunct="1">
              <a:buNone/>
            </a:pPr>
            <a:r>
              <a:rPr lang="es-MX" sz="3200" dirty="0"/>
              <a:t>Consisten en examinar un tema o problema de investigación poco estudiado, del cual se tienen muchas dudas o no se ha abordado antes.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0B2B129-D3EA-4361-855B-497781EB0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5FC06D-BB98-44F4-A0B9-10BF1023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6E094B-FB51-471C-A341-BB56C00C2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5</a:t>
            </a:fld>
            <a:endParaRPr lang="es-ES"/>
          </a:p>
        </p:txBody>
      </p:sp>
      <p:pic>
        <p:nvPicPr>
          <p:cNvPr id="1030" name="Picture 6" descr="Lupa, Lupas, Lente imagen png - imagen transparente descarga gratuita">
            <a:extLst>
              <a:ext uri="{FF2B5EF4-FFF2-40B4-BE49-F238E27FC236}">
                <a16:creationId xmlns:a16="http://schemas.microsoft.com/office/drawing/2014/main" id="{ACF69D1E-F948-4903-8834-397CD1541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871" y="5195226"/>
            <a:ext cx="1368185" cy="121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8784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787208" cy="8683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MX" sz="3200" b="1" dirty="0"/>
              <a:t>¿En qué consisten la investigación descriptiva?</a:t>
            </a:r>
            <a:r>
              <a:rPr lang="es-MX" sz="3200" dirty="0"/>
              <a:t> </a:t>
            </a:r>
            <a:endParaRPr lang="es-ES" sz="3200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03628" y="1484785"/>
            <a:ext cx="7787208" cy="3384376"/>
          </a:xfrm>
        </p:spPr>
        <p:txBody>
          <a:bodyPr/>
          <a:lstStyle/>
          <a:p>
            <a:pPr algn="just" eaLnBrk="1" hangingPunct="1"/>
            <a:r>
              <a:rPr lang="es-MX" sz="2400" dirty="0"/>
              <a:t>Consisten en buscar especificar propiedades, características y rasgos importantes de cualquier fenómeno que se analice.</a:t>
            </a:r>
          </a:p>
          <a:p>
            <a:pPr algn="just" eaLnBrk="1" hangingPunct="1">
              <a:buFontTx/>
              <a:buNone/>
            </a:pPr>
            <a:endParaRPr lang="es-MX" sz="1400" dirty="0"/>
          </a:p>
          <a:p>
            <a:pPr algn="just" eaLnBrk="1" hangingPunct="1"/>
            <a:r>
              <a:rPr lang="es-MX" sz="2400" dirty="0"/>
              <a:t>Únicamente pretenden medir o recoger información de manera independiente o conjunta sobre los conceptos o variables, esto es su objetivo no es indicar cómo se relacionan éstas.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7C2F91-9E2E-481C-B832-3D998F591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BC37DCC-847E-4193-B502-30EE9B4E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430E34-E1B8-4DCD-AA46-F0C00F6BD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6</a:t>
            </a:fld>
            <a:endParaRPr lang="es-ES"/>
          </a:p>
        </p:txBody>
      </p:sp>
      <p:pic>
        <p:nvPicPr>
          <p:cNvPr id="2050" name="Picture 2" descr="Volver a escribir a mano como medio de reencontrarte con tu yo ...">
            <a:extLst>
              <a:ext uri="{FF2B5EF4-FFF2-40B4-BE49-F238E27FC236}">
                <a16:creationId xmlns:a16="http://schemas.microsoft.com/office/drawing/2014/main" id="{CBB354CC-FEA4-47AB-8F99-E0AA516C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501" y="5080771"/>
            <a:ext cx="2248998" cy="151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193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8680"/>
            <a:ext cx="7848103" cy="868362"/>
          </a:xfrm>
        </p:spPr>
        <p:txBody>
          <a:bodyPr>
            <a:noAutofit/>
          </a:bodyPr>
          <a:lstStyle/>
          <a:p>
            <a:pPr algn="ctr" eaLnBrk="1" hangingPunct="1"/>
            <a:r>
              <a:rPr lang="es-MX" sz="3200" b="1" dirty="0"/>
              <a:t>¿En qué consisten la investigación correlacional?</a:t>
            </a:r>
            <a:endParaRPr lang="es-ES" sz="3200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916832"/>
            <a:ext cx="7153988" cy="2608311"/>
          </a:xfrm>
        </p:spPr>
        <p:txBody>
          <a:bodyPr/>
          <a:lstStyle/>
          <a:p>
            <a:pPr marL="0" indent="0" algn="just" eaLnBrk="1" hangingPunct="1">
              <a:buNone/>
            </a:pPr>
            <a:r>
              <a:rPr lang="es-MX" sz="2400" dirty="0"/>
              <a:t>Consisten en asociar variables mediante un patrón predecible para un grupo o población.</a:t>
            </a:r>
            <a:r>
              <a:rPr lang="es-MX" dirty="0"/>
              <a:t> </a:t>
            </a:r>
            <a:r>
              <a:rPr lang="es-MX" sz="2400" dirty="0"/>
              <a:t>Por ejemplo ¿aumenta la autoestima del paciente conforme transcurre una psicoterapia orienta a él? ¿a mayor variedad y autonomía en le trabajo corresponde mayor motivación intrínseca respecto de las tareas laborarles?</a:t>
            </a:r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CEC333-6FF5-4DE2-915D-3D2EB299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C45C7F-BFEB-4C5E-B742-15EAD5F5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B77667-D55A-436A-8990-89EB970E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7</a:t>
            </a:fld>
            <a:endParaRPr lang="es-ES"/>
          </a:p>
        </p:txBody>
      </p:sp>
      <p:pic>
        <p:nvPicPr>
          <p:cNvPr id="3074" name="Picture 2" descr="Relación binaria - Wikipedia, la enciclopedia libre">
            <a:extLst>
              <a:ext uri="{FF2B5EF4-FFF2-40B4-BE49-F238E27FC236}">
                <a16:creationId xmlns:a16="http://schemas.microsoft.com/office/drawing/2014/main" id="{86B23D23-6A26-412F-9299-044CC3475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4945063"/>
            <a:ext cx="1905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2833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/>
              <a:t>¿En qué consisten la investigación explicativa?</a:t>
            </a:r>
            <a:endParaRPr lang="es-SV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221824" y="2204864"/>
            <a:ext cx="6446520" cy="212102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s-SV" sz="2800" dirty="0"/>
              <a:t>Se orienta a establecer las causas que originan un fenómeno determinado. se revelan las causas y efectos de lo estudiado a partir de una explicación del fenómeno.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E9D3BC-0A91-432A-9F70-6CFB5E2F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0A8AA8-B0BD-49FB-9487-193306BA4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FD212D-A54D-4A20-B814-90CE79FC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8</a:t>
            </a:fld>
            <a:endParaRPr lang="es-ES"/>
          </a:p>
        </p:txBody>
      </p:sp>
      <p:pic>
        <p:nvPicPr>
          <p:cNvPr id="4098" name="Picture 2" descr="Microscopio híbrido innovaría proceso de diagnóstico de cáncer">
            <a:extLst>
              <a:ext uri="{FF2B5EF4-FFF2-40B4-BE49-F238E27FC236}">
                <a16:creationId xmlns:a16="http://schemas.microsoft.com/office/drawing/2014/main" id="{0640E5B4-3BF7-4E8C-91F7-648B052F9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369" y="4669616"/>
            <a:ext cx="1584746" cy="158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53308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97F3F2-2AD6-4F9E-A23E-0D1F423C8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Nery Herrera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DFE90D-6A64-4E60-9686-854FB8C0E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SV"/>
              <a:t>Métodos y Técnicas de Investigación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301FBA-44E9-466A-B976-30EADC0E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487AC-6042-44DD-A534-45B388BBABF3}" type="slidenum">
              <a:rPr lang="es-ES" smtClean="0"/>
              <a:t>9</a:t>
            </a:fld>
            <a:endParaRPr lang="es-ES"/>
          </a:p>
        </p:txBody>
      </p:sp>
      <p:sp>
        <p:nvSpPr>
          <p:cNvPr id="7" name="1 Título">
            <a:extLst>
              <a:ext uri="{FF2B5EF4-FFF2-40B4-BE49-F238E27FC236}">
                <a16:creationId xmlns:a16="http://schemas.microsoft.com/office/drawing/2014/main" id="{1B69D15F-C907-4385-8918-9E9776E61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 fontScale="90000"/>
          </a:bodyPr>
          <a:lstStyle/>
          <a:p>
            <a:pPr algn="ctr"/>
            <a:r>
              <a:rPr lang="es-MX" b="1" dirty="0"/>
              <a:t>¿En qué consisten la investigación experimental?</a:t>
            </a:r>
            <a:endParaRPr lang="es-SV" dirty="0"/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BD3AC4BB-C311-4BE5-84BB-F252458C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1824" y="2204864"/>
            <a:ext cx="6446520" cy="2121024"/>
          </a:xfrm>
        </p:spPr>
        <p:txBody>
          <a:bodyPr>
            <a:noAutofit/>
          </a:bodyPr>
          <a:lstStyle/>
          <a:p>
            <a:pPr marL="0" lvl="0" indent="0" algn="just">
              <a:buNone/>
            </a:pPr>
            <a:r>
              <a:rPr lang="es-SV" sz="2400" dirty="0"/>
              <a:t>La alteración de una variable experimental (o varias) para determinar las causas o efectos que puede provocar. Se debe gestionar en un ambiente estrictamente vigilado por la persona que realiza el experimento.</a:t>
            </a:r>
          </a:p>
        </p:txBody>
      </p:sp>
      <p:pic>
        <p:nvPicPr>
          <p:cNvPr id="5122" name="Picture 2" descr="Bosquejo De Experimento Químico Con El Que Trabaja La Gente ...">
            <a:extLst>
              <a:ext uri="{FF2B5EF4-FFF2-40B4-BE49-F238E27FC236}">
                <a16:creationId xmlns:a16="http://schemas.microsoft.com/office/drawing/2014/main" id="{01B0E352-3E89-45F9-A5D8-C97E6F533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617" y="4841888"/>
            <a:ext cx="2260657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9320224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Visualización">
  <a:themeElements>
    <a:clrScheme name="Visualización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ualización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ualización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270</TotalTime>
  <Words>366</Words>
  <Application>Microsoft Office PowerPoint</Application>
  <PresentationFormat>Presentación en pantalla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Schoolbook</vt:lpstr>
      <vt:lpstr>Wingdings 2</vt:lpstr>
      <vt:lpstr>Visualización</vt:lpstr>
      <vt:lpstr>9.1) Métodos y tipos de Investigación</vt:lpstr>
      <vt:lpstr>Presentación de PowerPoint</vt:lpstr>
      <vt:lpstr>Método inductivo</vt:lpstr>
      <vt:lpstr>Presentación de PowerPoint</vt:lpstr>
      <vt:lpstr>¿En qué consisten la investigación exploratoria?</vt:lpstr>
      <vt:lpstr>¿En qué consisten la investigación descriptiva? </vt:lpstr>
      <vt:lpstr>¿En qué consisten la investigación correlacional?</vt:lpstr>
      <vt:lpstr>¿En qué consisten la investigación explicativa?</vt:lpstr>
      <vt:lpstr>¿En qué consisten la investigación experimental?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método científico</dc:title>
  <dc:creator>Católica</dc:creator>
  <cp:lastModifiedBy>NERY FRANCISCO HERRERA PINEDA</cp:lastModifiedBy>
  <cp:revision>27</cp:revision>
  <dcterms:created xsi:type="dcterms:W3CDTF">2014-02-06T20:26:10Z</dcterms:created>
  <dcterms:modified xsi:type="dcterms:W3CDTF">2025-08-19T14:43:03Z</dcterms:modified>
</cp:coreProperties>
</file>