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15087600" cy="10697845"/>
  <p:notesSz cx="6858000" cy="9144000"/>
  <p:custDataLst>
    <p:tags r:id="rId8"/>
  </p:custDataLst>
  <p:defaultTextStyle>
    <a:defPPr>
      <a:defRPr lang="en-US"/>
    </a:defPPr>
    <a:lvl1pPr marL="0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415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195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610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5025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440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220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35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0050" algn="l" defTabSz="105219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5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4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1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6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50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2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10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415" indent="0">
              <a:buNone/>
              <a:defRPr sz="2300" b="1"/>
            </a:lvl2pPr>
            <a:lvl3pPr marL="1052195" indent="0">
              <a:buNone/>
              <a:defRPr sz="2100" b="1"/>
            </a:lvl3pPr>
            <a:lvl4pPr marL="1578610" indent="0">
              <a:buNone/>
              <a:defRPr sz="1800" b="1"/>
            </a:lvl4pPr>
            <a:lvl5pPr marL="2105025" indent="0">
              <a:buNone/>
              <a:defRPr sz="1800" b="1"/>
            </a:lvl5pPr>
            <a:lvl6pPr marL="2631440" indent="0">
              <a:buNone/>
              <a:defRPr sz="1800" b="1"/>
            </a:lvl6pPr>
            <a:lvl7pPr marL="3157220" indent="0">
              <a:buNone/>
              <a:defRPr sz="1800" b="1"/>
            </a:lvl7pPr>
            <a:lvl8pPr marL="3683635" indent="0">
              <a:buNone/>
              <a:defRPr sz="1800" b="1"/>
            </a:lvl8pPr>
            <a:lvl9pPr marL="421005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415" indent="0">
              <a:buNone/>
              <a:defRPr sz="2300" b="1"/>
            </a:lvl2pPr>
            <a:lvl3pPr marL="1052195" indent="0">
              <a:buNone/>
              <a:defRPr sz="2100" b="1"/>
            </a:lvl3pPr>
            <a:lvl4pPr marL="1578610" indent="0">
              <a:buNone/>
              <a:defRPr sz="1800" b="1"/>
            </a:lvl4pPr>
            <a:lvl5pPr marL="2105025" indent="0">
              <a:buNone/>
              <a:defRPr sz="1800" b="1"/>
            </a:lvl5pPr>
            <a:lvl6pPr marL="2631440" indent="0">
              <a:buNone/>
              <a:defRPr sz="1800" b="1"/>
            </a:lvl6pPr>
            <a:lvl7pPr marL="3157220" indent="0">
              <a:buNone/>
              <a:defRPr sz="1800" b="1"/>
            </a:lvl7pPr>
            <a:lvl8pPr marL="3683635" indent="0">
              <a:buNone/>
              <a:defRPr sz="1800" b="1"/>
            </a:lvl8pPr>
            <a:lvl9pPr marL="421005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415" indent="0">
              <a:buNone/>
              <a:defRPr sz="1400"/>
            </a:lvl2pPr>
            <a:lvl3pPr marL="1052195" indent="0">
              <a:buNone/>
              <a:defRPr sz="1200"/>
            </a:lvl3pPr>
            <a:lvl4pPr marL="1578610" indent="0">
              <a:buNone/>
              <a:defRPr sz="1000"/>
            </a:lvl4pPr>
            <a:lvl5pPr marL="2105025" indent="0">
              <a:buNone/>
              <a:defRPr sz="1000"/>
            </a:lvl5pPr>
            <a:lvl6pPr marL="2631440" indent="0">
              <a:buNone/>
              <a:defRPr sz="1000"/>
            </a:lvl6pPr>
            <a:lvl7pPr marL="3157220" indent="0">
              <a:buNone/>
              <a:defRPr sz="1000"/>
            </a:lvl7pPr>
            <a:lvl8pPr marL="3683635" indent="0">
              <a:buNone/>
              <a:defRPr sz="1000"/>
            </a:lvl8pPr>
            <a:lvl9pPr marL="421005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415" indent="0">
              <a:buNone/>
              <a:defRPr sz="3200"/>
            </a:lvl2pPr>
            <a:lvl3pPr marL="1052195" indent="0">
              <a:buNone/>
              <a:defRPr sz="2800"/>
            </a:lvl3pPr>
            <a:lvl4pPr marL="1578610" indent="0">
              <a:buNone/>
              <a:defRPr sz="2300"/>
            </a:lvl4pPr>
            <a:lvl5pPr marL="2105025" indent="0">
              <a:buNone/>
              <a:defRPr sz="2300"/>
            </a:lvl5pPr>
            <a:lvl6pPr marL="2631440" indent="0">
              <a:buNone/>
              <a:defRPr sz="2300"/>
            </a:lvl6pPr>
            <a:lvl7pPr marL="3157220" indent="0">
              <a:buNone/>
              <a:defRPr sz="2300"/>
            </a:lvl7pPr>
            <a:lvl8pPr marL="3683635" indent="0">
              <a:buNone/>
              <a:defRPr sz="2300"/>
            </a:lvl8pPr>
            <a:lvl9pPr marL="4210050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415" indent="0">
              <a:buNone/>
              <a:defRPr sz="1400"/>
            </a:lvl2pPr>
            <a:lvl3pPr marL="1052195" indent="0">
              <a:buNone/>
              <a:defRPr sz="1200"/>
            </a:lvl3pPr>
            <a:lvl4pPr marL="1578610" indent="0">
              <a:buNone/>
              <a:defRPr sz="1000"/>
            </a:lvl4pPr>
            <a:lvl5pPr marL="2105025" indent="0">
              <a:buNone/>
              <a:defRPr sz="1000"/>
            </a:lvl5pPr>
            <a:lvl6pPr marL="2631440" indent="0">
              <a:buNone/>
              <a:defRPr sz="1000"/>
            </a:lvl6pPr>
            <a:lvl7pPr marL="3157220" indent="0">
              <a:buNone/>
              <a:defRPr sz="1000"/>
            </a:lvl7pPr>
            <a:lvl8pPr marL="3683635" indent="0">
              <a:buNone/>
              <a:defRPr sz="1000"/>
            </a:lvl8pPr>
            <a:lvl9pPr marL="421005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19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970" indent="-394970" algn="l" defTabSz="1052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345" indent="-328930" algn="l" defTabSz="1052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720" indent="-262890" algn="l" defTabSz="1052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2135" indent="-262890" algn="l" defTabSz="10521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7915" indent="-262890" algn="l" defTabSz="105219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30" indent="-262890" algn="l" defTabSz="1052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745" indent="-262890" algn="l" defTabSz="1052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525" indent="-262890" algn="l" defTabSz="1052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2940" indent="-262890" algn="l" defTabSz="1052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415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195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610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5025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440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220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35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0050" algn="l" defTabSz="105219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57400" y="2605882"/>
            <a:ext cx="10972800" cy="5486400"/>
            <a:chOff x="2057400" y="2605882"/>
            <a:chExt cx="10972800" cy="5486400"/>
          </a:xfrm>
        </p:grpSpPr>
        <p:sp>
          <p:nvSpPr>
            <p:cNvPr id="3" name="rc3"/>
            <p:cNvSpPr/>
            <p:nvPr/>
          </p:nvSpPr>
          <p:spPr>
            <a:xfrm>
              <a:off x="2057400" y="2605881"/>
              <a:ext cx="10972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57400" y="2605881"/>
              <a:ext cx="10972800" cy="5486400"/>
            </a:xfrm>
            <a:prstGeom prst="rect">
              <a:avLst/>
            </a:prstGeom>
            <a:solidFill>
              <a:srgbClr val="EAF2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35073" y="3014984"/>
              <a:ext cx="8815421" cy="4491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5073" y="7225095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35073" y="6270375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35073" y="5315654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35073" y="4360934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35073" y="3406214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125064" y="4985041"/>
              <a:ext cx="186576" cy="1385480"/>
            </a:xfrm>
            <a:custGeom>
              <a:avLst/>
              <a:gdLst/>
              <a:ahLst/>
              <a:cxnLst/>
              <a:pathLst>
                <a:path w="186576" h="1385480">
                  <a:moveTo>
                    <a:pt x="92292" y="1385480"/>
                  </a:moveTo>
                  <a:lnTo>
                    <a:pt x="92224" y="1382769"/>
                  </a:lnTo>
                  <a:lnTo>
                    <a:pt x="92152" y="1380057"/>
                  </a:lnTo>
                  <a:lnTo>
                    <a:pt x="92075" y="1377346"/>
                  </a:lnTo>
                  <a:lnTo>
                    <a:pt x="91995" y="1374635"/>
                  </a:lnTo>
                  <a:lnTo>
                    <a:pt x="91908" y="1371924"/>
                  </a:lnTo>
                  <a:lnTo>
                    <a:pt x="91818" y="1369212"/>
                  </a:lnTo>
                  <a:lnTo>
                    <a:pt x="91722" y="1366501"/>
                  </a:lnTo>
                  <a:lnTo>
                    <a:pt x="91620" y="1363790"/>
                  </a:lnTo>
                  <a:lnTo>
                    <a:pt x="91515" y="1361078"/>
                  </a:lnTo>
                  <a:lnTo>
                    <a:pt x="91400" y="1358367"/>
                  </a:lnTo>
                  <a:lnTo>
                    <a:pt x="91282" y="1355656"/>
                  </a:lnTo>
                  <a:lnTo>
                    <a:pt x="91156" y="1352944"/>
                  </a:lnTo>
                  <a:lnTo>
                    <a:pt x="91023" y="1350233"/>
                  </a:lnTo>
                  <a:lnTo>
                    <a:pt x="90885" y="1347522"/>
                  </a:lnTo>
                  <a:lnTo>
                    <a:pt x="90736" y="1344810"/>
                  </a:lnTo>
                  <a:lnTo>
                    <a:pt x="90584" y="1342099"/>
                  </a:lnTo>
                  <a:lnTo>
                    <a:pt x="90419" y="1339388"/>
                  </a:lnTo>
                  <a:lnTo>
                    <a:pt x="90249" y="1336676"/>
                  </a:lnTo>
                  <a:lnTo>
                    <a:pt x="90071" y="1333965"/>
                  </a:lnTo>
                  <a:lnTo>
                    <a:pt x="89881" y="1331254"/>
                  </a:lnTo>
                  <a:lnTo>
                    <a:pt x="89687" y="1328543"/>
                  </a:lnTo>
                  <a:lnTo>
                    <a:pt x="89476" y="1325831"/>
                  </a:lnTo>
                  <a:lnTo>
                    <a:pt x="89261" y="1323120"/>
                  </a:lnTo>
                  <a:lnTo>
                    <a:pt x="89033" y="1320409"/>
                  </a:lnTo>
                  <a:lnTo>
                    <a:pt x="88795" y="1317697"/>
                  </a:lnTo>
                  <a:lnTo>
                    <a:pt x="88549" y="1314986"/>
                  </a:lnTo>
                  <a:lnTo>
                    <a:pt x="88285" y="1312275"/>
                  </a:lnTo>
                  <a:lnTo>
                    <a:pt x="88016" y="1309563"/>
                  </a:lnTo>
                  <a:lnTo>
                    <a:pt x="87731" y="1306852"/>
                  </a:lnTo>
                  <a:lnTo>
                    <a:pt x="87434" y="1304141"/>
                  </a:lnTo>
                  <a:lnTo>
                    <a:pt x="87127" y="1301429"/>
                  </a:lnTo>
                  <a:lnTo>
                    <a:pt x="86802" y="1298718"/>
                  </a:lnTo>
                  <a:lnTo>
                    <a:pt x="86471" y="1296007"/>
                  </a:lnTo>
                  <a:lnTo>
                    <a:pt x="86118" y="1293295"/>
                  </a:lnTo>
                  <a:lnTo>
                    <a:pt x="85755" y="1290584"/>
                  </a:lnTo>
                  <a:lnTo>
                    <a:pt x="85377" y="1287873"/>
                  </a:lnTo>
                  <a:lnTo>
                    <a:pt x="84982" y="1285162"/>
                  </a:lnTo>
                  <a:lnTo>
                    <a:pt x="84579" y="1282450"/>
                  </a:lnTo>
                  <a:lnTo>
                    <a:pt x="84150" y="1279739"/>
                  </a:lnTo>
                  <a:lnTo>
                    <a:pt x="83712" y="1277028"/>
                  </a:lnTo>
                  <a:lnTo>
                    <a:pt x="83255" y="1274316"/>
                  </a:lnTo>
                  <a:lnTo>
                    <a:pt x="82781" y="1271605"/>
                  </a:lnTo>
                  <a:lnTo>
                    <a:pt x="82295" y="1268894"/>
                  </a:lnTo>
                  <a:lnTo>
                    <a:pt x="81784" y="1266182"/>
                  </a:lnTo>
                  <a:lnTo>
                    <a:pt x="81264" y="1263471"/>
                  </a:lnTo>
                  <a:lnTo>
                    <a:pt x="80718" y="1260760"/>
                  </a:lnTo>
                  <a:lnTo>
                    <a:pt x="80159" y="1258048"/>
                  </a:lnTo>
                  <a:lnTo>
                    <a:pt x="79582" y="1255337"/>
                  </a:lnTo>
                  <a:lnTo>
                    <a:pt x="78982" y="1252626"/>
                  </a:lnTo>
                  <a:lnTo>
                    <a:pt x="78373" y="1249914"/>
                  </a:lnTo>
                  <a:lnTo>
                    <a:pt x="77732" y="1247203"/>
                  </a:lnTo>
                  <a:lnTo>
                    <a:pt x="77081" y="1244492"/>
                  </a:lnTo>
                  <a:lnTo>
                    <a:pt x="76408" y="1241781"/>
                  </a:lnTo>
                  <a:lnTo>
                    <a:pt x="75714" y="1239069"/>
                  </a:lnTo>
                  <a:lnTo>
                    <a:pt x="75008" y="1236358"/>
                  </a:lnTo>
                  <a:lnTo>
                    <a:pt x="74271" y="1233647"/>
                  </a:lnTo>
                  <a:lnTo>
                    <a:pt x="73525" y="1230935"/>
                  </a:lnTo>
                  <a:lnTo>
                    <a:pt x="72752" y="1228224"/>
                  </a:lnTo>
                  <a:lnTo>
                    <a:pt x="71962" y="1225513"/>
                  </a:lnTo>
                  <a:lnTo>
                    <a:pt x="71156" y="1222801"/>
                  </a:lnTo>
                  <a:lnTo>
                    <a:pt x="70324" y="1220090"/>
                  </a:lnTo>
                  <a:lnTo>
                    <a:pt x="69481" y="1217379"/>
                  </a:lnTo>
                  <a:lnTo>
                    <a:pt x="68609" y="1214667"/>
                  </a:lnTo>
                  <a:lnTo>
                    <a:pt x="67724" y="1211956"/>
                  </a:lnTo>
                  <a:lnTo>
                    <a:pt x="66819" y="1209245"/>
                  </a:lnTo>
                  <a:lnTo>
                    <a:pt x="65893" y="1206533"/>
                  </a:lnTo>
                  <a:lnTo>
                    <a:pt x="64956" y="1203822"/>
                  </a:lnTo>
                  <a:lnTo>
                    <a:pt x="63990" y="1201111"/>
                  </a:lnTo>
                  <a:lnTo>
                    <a:pt x="63014" y="1198400"/>
                  </a:lnTo>
                  <a:lnTo>
                    <a:pt x="62017" y="1195688"/>
                  </a:lnTo>
                  <a:lnTo>
                    <a:pt x="61003" y="1192977"/>
                  </a:lnTo>
                  <a:lnTo>
                    <a:pt x="59977" y="1190266"/>
                  </a:lnTo>
                  <a:lnTo>
                    <a:pt x="58927" y="1187554"/>
                  </a:lnTo>
                  <a:lnTo>
                    <a:pt x="57870" y="1184843"/>
                  </a:lnTo>
                  <a:lnTo>
                    <a:pt x="56791" y="1182132"/>
                  </a:lnTo>
                  <a:lnTo>
                    <a:pt x="55700" y="1179420"/>
                  </a:lnTo>
                  <a:lnTo>
                    <a:pt x="54597" y="1176709"/>
                  </a:lnTo>
                  <a:lnTo>
                    <a:pt x="53477" y="1173998"/>
                  </a:lnTo>
                  <a:lnTo>
                    <a:pt x="52351" y="1171286"/>
                  </a:lnTo>
                  <a:lnTo>
                    <a:pt x="51205" y="1168575"/>
                  </a:lnTo>
                  <a:lnTo>
                    <a:pt x="50054" y="1165864"/>
                  </a:lnTo>
                  <a:lnTo>
                    <a:pt x="48891" y="1163152"/>
                  </a:lnTo>
                  <a:lnTo>
                    <a:pt x="47718" y="1160441"/>
                  </a:lnTo>
                  <a:lnTo>
                    <a:pt x="46540" y="1157730"/>
                  </a:lnTo>
                  <a:lnTo>
                    <a:pt x="45350" y="1155019"/>
                  </a:lnTo>
                  <a:lnTo>
                    <a:pt x="44157" y="1152307"/>
                  </a:lnTo>
                  <a:lnTo>
                    <a:pt x="42956" y="1149596"/>
                  </a:lnTo>
                  <a:lnTo>
                    <a:pt x="41751" y="1146885"/>
                  </a:lnTo>
                  <a:lnTo>
                    <a:pt x="40544" y="1144173"/>
                  </a:lnTo>
                  <a:lnTo>
                    <a:pt x="39333" y="1141462"/>
                  </a:lnTo>
                  <a:lnTo>
                    <a:pt x="38122" y="1138751"/>
                  </a:lnTo>
                  <a:lnTo>
                    <a:pt x="36910" y="1136039"/>
                  </a:lnTo>
                  <a:lnTo>
                    <a:pt x="35699" y="1133328"/>
                  </a:lnTo>
                  <a:lnTo>
                    <a:pt x="34490" y="1130617"/>
                  </a:lnTo>
                  <a:lnTo>
                    <a:pt x="33285" y="1127905"/>
                  </a:lnTo>
                  <a:lnTo>
                    <a:pt x="32082" y="1125194"/>
                  </a:lnTo>
                  <a:lnTo>
                    <a:pt x="30889" y="1122483"/>
                  </a:lnTo>
                  <a:lnTo>
                    <a:pt x="29699" y="1119771"/>
                  </a:lnTo>
                  <a:lnTo>
                    <a:pt x="28519" y="1117060"/>
                  </a:lnTo>
                  <a:lnTo>
                    <a:pt x="27348" y="1114349"/>
                  </a:lnTo>
                  <a:lnTo>
                    <a:pt x="26185" y="1111638"/>
                  </a:lnTo>
                  <a:lnTo>
                    <a:pt x="25039" y="1108926"/>
                  </a:lnTo>
                  <a:lnTo>
                    <a:pt x="23900" y="1106215"/>
                  </a:lnTo>
                  <a:lnTo>
                    <a:pt x="22781" y="1103504"/>
                  </a:lnTo>
                  <a:lnTo>
                    <a:pt x="21674" y="1100792"/>
                  </a:lnTo>
                  <a:lnTo>
                    <a:pt x="20582" y="1098081"/>
                  </a:lnTo>
                  <a:lnTo>
                    <a:pt x="19514" y="1095370"/>
                  </a:lnTo>
                  <a:lnTo>
                    <a:pt x="18454" y="1092658"/>
                  </a:lnTo>
                  <a:lnTo>
                    <a:pt x="17427" y="1089947"/>
                  </a:lnTo>
                  <a:lnTo>
                    <a:pt x="16413" y="1087236"/>
                  </a:lnTo>
                  <a:lnTo>
                    <a:pt x="15424" y="1084524"/>
                  </a:lnTo>
                  <a:lnTo>
                    <a:pt x="14460" y="1081813"/>
                  </a:lnTo>
                  <a:lnTo>
                    <a:pt x="13512" y="1079102"/>
                  </a:lnTo>
                  <a:lnTo>
                    <a:pt x="12604" y="1076390"/>
                  </a:lnTo>
                  <a:lnTo>
                    <a:pt x="11709" y="1073679"/>
                  </a:lnTo>
                  <a:lnTo>
                    <a:pt x="10851" y="1070968"/>
                  </a:lnTo>
                  <a:lnTo>
                    <a:pt x="10018" y="1068257"/>
                  </a:lnTo>
                  <a:lnTo>
                    <a:pt x="9208" y="1065545"/>
                  </a:lnTo>
                  <a:lnTo>
                    <a:pt x="8441" y="1062834"/>
                  </a:lnTo>
                  <a:lnTo>
                    <a:pt x="7689" y="1060123"/>
                  </a:lnTo>
                  <a:lnTo>
                    <a:pt x="6985" y="1057411"/>
                  </a:lnTo>
                  <a:lnTo>
                    <a:pt x="6303" y="1054700"/>
                  </a:lnTo>
                  <a:lnTo>
                    <a:pt x="5654" y="1051989"/>
                  </a:lnTo>
                  <a:lnTo>
                    <a:pt x="5046" y="1049277"/>
                  </a:lnTo>
                  <a:lnTo>
                    <a:pt x="4455" y="1046566"/>
                  </a:lnTo>
                  <a:lnTo>
                    <a:pt x="3922" y="1043855"/>
                  </a:lnTo>
                  <a:lnTo>
                    <a:pt x="3406" y="1041143"/>
                  </a:lnTo>
                  <a:lnTo>
                    <a:pt x="2934" y="1038432"/>
                  </a:lnTo>
                  <a:lnTo>
                    <a:pt x="2496" y="1035721"/>
                  </a:lnTo>
                  <a:lnTo>
                    <a:pt x="2084" y="1033009"/>
                  </a:lnTo>
                  <a:lnTo>
                    <a:pt x="1725" y="1030298"/>
                  </a:lnTo>
                  <a:lnTo>
                    <a:pt x="1385" y="1027587"/>
                  </a:lnTo>
                  <a:lnTo>
                    <a:pt x="1095" y="1024876"/>
                  </a:lnTo>
                  <a:lnTo>
                    <a:pt x="833" y="1022164"/>
                  </a:lnTo>
                  <a:lnTo>
                    <a:pt x="605" y="1019453"/>
                  </a:lnTo>
                  <a:lnTo>
                    <a:pt x="422" y="1016742"/>
                  </a:lnTo>
                  <a:lnTo>
                    <a:pt x="257" y="1014030"/>
                  </a:lnTo>
                  <a:lnTo>
                    <a:pt x="149" y="1011319"/>
                  </a:lnTo>
                  <a:lnTo>
                    <a:pt x="61" y="1008608"/>
                  </a:lnTo>
                  <a:lnTo>
                    <a:pt x="12" y="1005896"/>
                  </a:lnTo>
                  <a:lnTo>
                    <a:pt x="0" y="1003185"/>
                  </a:lnTo>
                  <a:lnTo>
                    <a:pt x="8" y="1000474"/>
                  </a:lnTo>
                  <a:lnTo>
                    <a:pt x="68" y="997762"/>
                  </a:lnTo>
                  <a:lnTo>
                    <a:pt x="143" y="995051"/>
                  </a:lnTo>
                  <a:lnTo>
                    <a:pt x="261" y="992340"/>
                  </a:lnTo>
                  <a:lnTo>
                    <a:pt x="405" y="989628"/>
                  </a:lnTo>
                  <a:lnTo>
                    <a:pt x="574" y="986917"/>
                  </a:lnTo>
                  <a:lnTo>
                    <a:pt x="782" y="984206"/>
                  </a:lnTo>
                  <a:lnTo>
                    <a:pt x="1005" y="981495"/>
                  </a:lnTo>
                  <a:lnTo>
                    <a:pt x="1269" y="978783"/>
                  </a:lnTo>
                  <a:lnTo>
                    <a:pt x="1550" y="976072"/>
                  </a:lnTo>
                  <a:lnTo>
                    <a:pt x="1857" y="973361"/>
                  </a:lnTo>
                  <a:lnTo>
                    <a:pt x="2192" y="970649"/>
                  </a:lnTo>
                  <a:lnTo>
                    <a:pt x="2539" y="967938"/>
                  </a:lnTo>
                  <a:lnTo>
                    <a:pt x="2922" y="965227"/>
                  </a:lnTo>
                  <a:lnTo>
                    <a:pt x="3315" y="962515"/>
                  </a:lnTo>
                  <a:lnTo>
                    <a:pt x="3732" y="959804"/>
                  </a:lnTo>
                  <a:lnTo>
                    <a:pt x="4167" y="957093"/>
                  </a:lnTo>
                  <a:lnTo>
                    <a:pt x="4613" y="954381"/>
                  </a:lnTo>
                  <a:lnTo>
                    <a:pt x="5083" y="951670"/>
                  </a:lnTo>
                  <a:lnTo>
                    <a:pt x="5559" y="948959"/>
                  </a:lnTo>
                  <a:lnTo>
                    <a:pt x="6055" y="946247"/>
                  </a:lnTo>
                  <a:lnTo>
                    <a:pt x="6558" y="943536"/>
                  </a:lnTo>
                  <a:lnTo>
                    <a:pt x="7072" y="940825"/>
                  </a:lnTo>
                  <a:lnTo>
                    <a:pt x="7597" y="938114"/>
                  </a:lnTo>
                  <a:lnTo>
                    <a:pt x="8126" y="935402"/>
                  </a:lnTo>
                  <a:lnTo>
                    <a:pt x="8666" y="932691"/>
                  </a:lnTo>
                  <a:lnTo>
                    <a:pt x="9208" y="929980"/>
                  </a:lnTo>
                  <a:lnTo>
                    <a:pt x="9755" y="927268"/>
                  </a:lnTo>
                  <a:lnTo>
                    <a:pt x="10304" y="924557"/>
                  </a:lnTo>
                  <a:lnTo>
                    <a:pt x="10855" y="921846"/>
                  </a:lnTo>
                  <a:lnTo>
                    <a:pt x="11406" y="919134"/>
                  </a:lnTo>
                  <a:lnTo>
                    <a:pt x="11957" y="916423"/>
                  </a:lnTo>
                  <a:lnTo>
                    <a:pt x="12505" y="913712"/>
                  </a:lnTo>
                  <a:lnTo>
                    <a:pt x="13050" y="911000"/>
                  </a:lnTo>
                  <a:lnTo>
                    <a:pt x="13591" y="908289"/>
                  </a:lnTo>
                  <a:lnTo>
                    <a:pt x="14125" y="905578"/>
                  </a:lnTo>
                  <a:lnTo>
                    <a:pt x="14657" y="902867"/>
                  </a:lnTo>
                  <a:lnTo>
                    <a:pt x="15177" y="900155"/>
                  </a:lnTo>
                  <a:lnTo>
                    <a:pt x="15691" y="897444"/>
                  </a:lnTo>
                  <a:lnTo>
                    <a:pt x="16196" y="894733"/>
                  </a:lnTo>
                  <a:lnTo>
                    <a:pt x="16690" y="892021"/>
                  </a:lnTo>
                  <a:lnTo>
                    <a:pt x="17178" y="889310"/>
                  </a:lnTo>
                  <a:lnTo>
                    <a:pt x="17647" y="886599"/>
                  </a:lnTo>
                  <a:lnTo>
                    <a:pt x="18110" y="883887"/>
                  </a:lnTo>
                  <a:lnTo>
                    <a:pt x="18557" y="881176"/>
                  </a:lnTo>
                  <a:lnTo>
                    <a:pt x="18992" y="878465"/>
                  </a:lnTo>
                  <a:lnTo>
                    <a:pt x="19416" y="875753"/>
                  </a:lnTo>
                  <a:lnTo>
                    <a:pt x="19820" y="873042"/>
                  </a:lnTo>
                  <a:lnTo>
                    <a:pt x="20216" y="870331"/>
                  </a:lnTo>
                  <a:lnTo>
                    <a:pt x="20591" y="867619"/>
                  </a:lnTo>
                  <a:lnTo>
                    <a:pt x="20954" y="864908"/>
                  </a:lnTo>
                  <a:lnTo>
                    <a:pt x="21303" y="862197"/>
                  </a:lnTo>
                  <a:lnTo>
                    <a:pt x="21631" y="859486"/>
                  </a:lnTo>
                  <a:lnTo>
                    <a:pt x="21952" y="856774"/>
                  </a:lnTo>
                  <a:lnTo>
                    <a:pt x="22248" y="854063"/>
                  </a:lnTo>
                  <a:lnTo>
                    <a:pt x="22534" y="851352"/>
                  </a:lnTo>
                  <a:lnTo>
                    <a:pt x="22802" y="848640"/>
                  </a:lnTo>
                  <a:lnTo>
                    <a:pt x="23054" y="845929"/>
                  </a:lnTo>
                  <a:lnTo>
                    <a:pt x="23296" y="843218"/>
                  </a:lnTo>
                  <a:lnTo>
                    <a:pt x="23514" y="840506"/>
                  </a:lnTo>
                  <a:lnTo>
                    <a:pt x="23724" y="837795"/>
                  </a:lnTo>
                  <a:lnTo>
                    <a:pt x="23915" y="835084"/>
                  </a:lnTo>
                  <a:lnTo>
                    <a:pt x="24093" y="832372"/>
                  </a:lnTo>
                  <a:lnTo>
                    <a:pt x="24260" y="829661"/>
                  </a:lnTo>
                  <a:lnTo>
                    <a:pt x="24408" y="826950"/>
                  </a:lnTo>
                  <a:lnTo>
                    <a:pt x="24550" y="824238"/>
                  </a:lnTo>
                  <a:lnTo>
                    <a:pt x="24673" y="821527"/>
                  </a:lnTo>
                  <a:lnTo>
                    <a:pt x="24788" y="818816"/>
                  </a:lnTo>
                  <a:lnTo>
                    <a:pt x="24891" y="816105"/>
                  </a:lnTo>
                  <a:lnTo>
                    <a:pt x="24982" y="813393"/>
                  </a:lnTo>
                  <a:lnTo>
                    <a:pt x="25067" y="810682"/>
                  </a:lnTo>
                  <a:lnTo>
                    <a:pt x="25137" y="807971"/>
                  </a:lnTo>
                  <a:lnTo>
                    <a:pt x="25203" y="805259"/>
                  </a:lnTo>
                  <a:lnTo>
                    <a:pt x="25259" y="802548"/>
                  </a:lnTo>
                  <a:lnTo>
                    <a:pt x="25308" y="799837"/>
                  </a:lnTo>
                  <a:lnTo>
                    <a:pt x="25353" y="797125"/>
                  </a:lnTo>
                  <a:lnTo>
                    <a:pt x="25390" y="794414"/>
                  </a:lnTo>
                  <a:lnTo>
                    <a:pt x="25424" y="791703"/>
                  </a:lnTo>
                  <a:lnTo>
                    <a:pt x="25453" y="788991"/>
                  </a:lnTo>
                  <a:lnTo>
                    <a:pt x="25480" y="786280"/>
                  </a:lnTo>
                  <a:lnTo>
                    <a:pt x="25505" y="783569"/>
                  </a:lnTo>
                  <a:lnTo>
                    <a:pt x="25528" y="780857"/>
                  </a:lnTo>
                  <a:lnTo>
                    <a:pt x="25550" y="778146"/>
                  </a:lnTo>
                  <a:lnTo>
                    <a:pt x="25574" y="775435"/>
                  </a:lnTo>
                  <a:lnTo>
                    <a:pt x="25598" y="772724"/>
                  </a:lnTo>
                  <a:lnTo>
                    <a:pt x="25624" y="770012"/>
                  </a:lnTo>
                  <a:lnTo>
                    <a:pt x="25654" y="767301"/>
                  </a:lnTo>
                  <a:lnTo>
                    <a:pt x="25686" y="764590"/>
                  </a:lnTo>
                  <a:lnTo>
                    <a:pt x="25724" y="761878"/>
                  </a:lnTo>
                  <a:lnTo>
                    <a:pt x="25766" y="759167"/>
                  </a:lnTo>
                  <a:lnTo>
                    <a:pt x="25815" y="756456"/>
                  </a:lnTo>
                  <a:lnTo>
                    <a:pt x="25870" y="753744"/>
                  </a:lnTo>
                  <a:lnTo>
                    <a:pt x="25931" y="751033"/>
                  </a:lnTo>
                  <a:lnTo>
                    <a:pt x="26004" y="748322"/>
                  </a:lnTo>
                  <a:lnTo>
                    <a:pt x="26080" y="745610"/>
                  </a:lnTo>
                  <a:lnTo>
                    <a:pt x="26171" y="742899"/>
                  </a:lnTo>
                  <a:lnTo>
                    <a:pt x="26269" y="740188"/>
                  </a:lnTo>
                  <a:lnTo>
                    <a:pt x="26377" y="737476"/>
                  </a:lnTo>
                  <a:lnTo>
                    <a:pt x="26498" y="734765"/>
                  </a:lnTo>
                  <a:lnTo>
                    <a:pt x="26625" y="732054"/>
                  </a:lnTo>
                  <a:lnTo>
                    <a:pt x="26773" y="729343"/>
                  </a:lnTo>
                  <a:lnTo>
                    <a:pt x="26926" y="726631"/>
                  </a:lnTo>
                  <a:lnTo>
                    <a:pt x="27095" y="723920"/>
                  </a:lnTo>
                  <a:lnTo>
                    <a:pt x="27277" y="721209"/>
                  </a:lnTo>
                  <a:lnTo>
                    <a:pt x="27469" y="718497"/>
                  </a:lnTo>
                  <a:lnTo>
                    <a:pt x="27680" y="715786"/>
                  </a:lnTo>
                  <a:lnTo>
                    <a:pt x="27899" y="713075"/>
                  </a:lnTo>
                  <a:lnTo>
                    <a:pt x="28138" y="710363"/>
                  </a:lnTo>
                  <a:lnTo>
                    <a:pt x="28387" y="707652"/>
                  </a:lnTo>
                  <a:lnTo>
                    <a:pt x="28650" y="704941"/>
                  </a:lnTo>
                  <a:lnTo>
                    <a:pt x="28931" y="702229"/>
                  </a:lnTo>
                  <a:lnTo>
                    <a:pt x="29220" y="699518"/>
                  </a:lnTo>
                  <a:lnTo>
                    <a:pt x="29531" y="696807"/>
                  </a:lnTo>
                  <a:lnTo>
                    <a:pt x="29851" y="694095"/>
                  </a:lnTo>
                  <a:lnTo>
                    <a:pt x="30187" y="691384"/>
                  </a:lnTo>
                  <a:lnTo>
                    <a:pt x="30538" y="688673"/>
                  </a:lnTo>
                  <a:lnTo>
                    <a:pt x="30897" y="685962"/>
                  </a:lnTo>
                  <a:lnTo>
                    <a:pt x="31278" y="683250"/>
                  </a:lnTo>
                  <a:lnTo>
                    <a:pt x="31666" y="680539"/>
                  </a:lnTo>
                  <a:lnTo>
                    <a:pt x="32071" y="677828"/>
                  </a:lnTo>
                  <a:lnTo>
                    <a:pt x="32488" y="675116"/>
                  </a:lnTo>
                  <a:lnTo>
                    <a:pt x="32914" y="672405"/>
                  </a:lnTo>
                  <a:lnTo>
                    <a:pt x="33357" y="669694"/>
                  </a:lnTo>
                  <a:lnTo>
                    <a:pt x="33807" y="666982"/>
                  </a:lnTo>
                  <a:lnTo>
                    <a:pt x="34273" y="664271"/>
                  </a:lnTo>
                  <a:lnTo>
                    <a:pt x="34746" y="661560"/>
                  </a:lnTo>
                  <a:lnTo>
                    <a:pt x="35230" y="658848"/>
                  </a:lnTo>
                  <a:lnTo>
                    <a:pt x="35725" y="656137"/>
                  </a:lnTo>
                  <a:lnTo>
                    <a:pt x="36225" y="653426"/>
                  </a:lnTo>
                  <a:lnTo>
                    <a:pt x="36740" y="650714"/>
                  </a:lnTo>
                  <a:lnTo>
                    <a:pt x="37258" y="648003"/>
                  </a:lnTo>
                  <a:lnTo>
                    <a:pt x="37786" y="645292"/>
                  </a:lnTo>
                  <a:lnTo>
                    <a:pt x="38320" y="642581"/>
                  </a:lnTo>
                  <a:lnTo>
                    <a:pt x="38859" y="639869"/>
                  </a:lnTo>
                  <a:lnTo>
                    <a:pt x="39406" y="637158"/>
                  </a:lnTo>
                  <a:lnTo>
                    <a:pt x="39955" y="634447"/>
                  </a:lnTo>
                  <a:lnTo>
                    <a:pt x="40510" y="631735"/>
                  </a:lnTo>
                  <a:lnTo>
                    <a:pt x="41068" y="629024"/>
                  </a:lnTo>
                  <a:lnTo>
                    <a:pt x="41629" y="626313"/>
                  </a:lnTo>
                  <a:lnTo>
                    <a:pt x="42193" y="623601"/>
                  </a:lnTo>
                  <a:lnTo>
                    <a:pt x="42758" y="620890"/>
                  </a:lnTo>
                  <a:lnTo>
                    <a:pt x="43324" y="618179"/>
                  </a:lnTo>
                  <a:lnTo>
                    <a:pt x="43890" y="615467"/>
                  </a:lnTo>
                  <a:lnTo>
                    <a:pt x="44456" y="612756"/>
                  </a:lnTo>
                  <a:lnTo>
                    <a:pt x="45020" y="610045"/>
                  </a:lnTo>
                  <a:lnTo>
                    <a:pt x="45584" y="607333"/>
                  </a:lnTo>
                  <a:lnTo>
                    <a:pt x="46143" y="604622"/>
                  </a:lnTo>
                  <a:lnTo>
                    <a:pt x="46702" y="601911"/>
                  </a:lnTo>
                  <a:lnTo>
                    <a:pt x="47255" y="599200"/>
                  </a:lnTo>
                  <a:lnTo>
                    <a:pt x="47805" y="596488"/>
                  </a:lnTo>
                  <a:lnTo>
                    <a:pt x="48351" y="593777"/>
                  </a:lnTo>
                  <a:lnTo>
                    <a:pt x="48890" y="591066"/>
                  </a:lnTo>
                  <a:lnTo>
                    <a:pt x="49425" y="588354"/>
                  </a:lnTo>
                  <a:lnTo>
                    <a:pt x="49952" y="585643"/>
                  </a:lnTo>
                  <a:lnTo>
                    <a:pt x="50473" y="582932"/>
                  </a:lnTo>
                  <a:lnTo>
                    <a:pt x="50987" y="580220"/>
                  </a:lnTo>
                  <a:lnTo>
                    <a:pt x="51491" y="577509"/>
                  </a:lnTo>
                  <a:lnTo>
                    <a:pt x="51992" y="574798"/>
                  </a:lnTo>
                  <a:lnTo>
                    <a:pt x="52477" y="572086"/>
                  </a:lnTo>
                  <a:lnTo>
                    <a:pt x="52959" y="569375"/>
                  </a:lnTo>
                  <a:lnTo>
                    <a:pt x="53429" y="566664"/>
                  </a:lnTo>
                  <a:lnTo>
                    <a:pt x="53889" y="563952"/>
                  </a:lnTo>
                  <a:lnTo>
                    <a:pt x="54342" y="561241"/>
                  </a:lnTo>
                  <a:lnTo>
                    <a:pt x="54779" y="558530"/>
                  </a:lnTo>
                  <a:lnTo>
                    <a:pt x="55212" y="555819"/>
                  </a:lnTo>
                  <a:lnTo>
                    <a:pt x="55629" y="553107"/>
                  </a:lnTo>
                  <a:lnTo>
                    <a:pt x="56038" y="550396"/>
                  </a:lnTo>
                  <a:lnTo>
                    <a:pt x="56436" y="547685"/>
                  </a:lnTo>
                  <a:lnTo>
                    <a:pt x="56820" y="544973"/>
                  </a:lnTo>
                  <a:lnTo>
                    <a:pt x="57198" y="542262"/>
                  </a:lnTo>
                  <a:lnTo>
                    <a:pt x="57558" y="539551"/>
                  </a:lnTo>
                  <a:lnTo>
                    <a:pt x="57911" y="536839"/>
                  </a:lnTo>
                  <a:lnTo>
                    <a:pt x="58252" y="534128"/>
                  </a:lnTo>
                  <a:lnTo>
                    <a:pt x="58580" y="531417"/>
                  </a:lnTo>
                  <a:lnTo>
                    <a:pt x="58901" y="528705"/>
                  </a:lnTo>
                  <a:lnTo>
                    <a:pt x="59204" y="525994"/>
                  </a:lnTo>
                  <a:lnTo>
                    <a:pt x="59501" y="523283"/>
                  </a:lnTo>
                  <a:lnTo>
                    <a:pt x="59784" y="520571"/>
                  </a:lnTo>
                  <a:lnTo>
                    <a:pt x="60057" y="517860"/>
                  </a:lnTo>
                  <a:lnTo>
                    <a:pt x="60322" y="515149"/>
                  </a:lnTo>
                  <a:lnTo>
                    <a:pt x="60571" y="512438"/>
                  </a:lnTo>
                  <a:lnTo>
                    <a:pt x="60815" y="509726"/>
                  </a:lnTo>
                  <a:lnTo>
                    <a:pt x="61044" y="507015"/>
                  </a:lnTo>
                  <a:lnTo>
                    <a:pt x="61267" y="504304"/>
                  </a:lnTo>
                  <a:lnTo>
                    <a:pt x="61479" y="501592"/>
                  </a:lnTo>
                  <a:lnTo>
                    <a:pt x="61681" y="498881"/>
                  </a:lnTo>
                  <a:lnTo>
                    <a:pt x="61877" y="496170"/>
                  </a:lnTo>
                  <a:lnTo>
                    <a:pt x="62060" y="493458"/>
                  </a:lnTo>
                  <a:lnTo>
                    <a:pt x="62238" y="490747"/>
                  </a:lnTo>
                  <a:lnTo>
                    <a:pt x="62406" y="488036"/>
                  </a:lnTo>
                  <a:lnTo>
                    <a:pt x="62567" y="485324"/>
                  </a:lnTo>
                  <a:lnTo>
                    <a:pt x="62723" y="482613"/>
                  </a:lnTo>
                  <a:lnTo>
                    <a:pt x="62869" y="479902"/>
                  </a:lnTo>
                  <a:lnTo>
                    <a:pt x="63012" y="477190"/>
                  </a:lnTo>
                  <a:lnTo>
                    <a:pt x="63147" y="474479"/>
                  </a:lnTo>
                  <a:lnTo>
                    <a:pt x="63277" y="471768"/>
                  </a:lnTo>
                  <a:lnTo>
                    <a:pt x="63402" y="469057"/>
                  </a:lnTo>
                  <a:lnTo>
                    <a:pt x="63522" y="466345"/>
                  </a:lnTo>
                  <a:lnTo>
                    <a:pt x="63639" y="463634"/>
                  </a:lnTo>
                  <a:lnTo>
                    <a:pt x="63751" y="460923"/>
                  </a:lnTo>
                  <a:lnTo>
                    <a:pt x="63860" y="458211"/>
                  </a:lnTo>
                  <a:lnTo>
                    <a:pt x="63967" y="455500"/>
                  </a:lnTo>
                  <a:lnTo>
                    <a:pt x="64071" y="452789"/>
                  </a:lnTo>
                  <a:lnTo>
                    <a:pt x="64173" y="450077"/>
                  </a:lnTo>
                  <a:lnTo>
                    <a:pt x="64273" y="447366"/>
                  </a:lnTo>
                  <a:lnTo>
                    <a:pt x="64373" y="444655"/>
                  </a:lnTo>
                  <a:lnTo>
                    <a:pt x="64472" y="441943"/>
                  </a:lnTo>
                  <a:lnTo>
                    <a:pt x="64571" y="439232"/>
                  </a:lnTo>
                  <a:lnTo>
                    <a:pt x="64670" y="436521"/>
                  </a:lnTo>
                  <a:lnTo>
                    <a:pt x="64770" y="433809"/>
                  </a:lnTo>
                  <a:lnTo>
                    <a:pt x="64870" y="431098"/>
                  </a:lnTo>
                  <a:lnTo>
                    <a:pt x="64972" y="428387"/>
                  </a:lnTo>
                  <a:lnTo>
                    <a:pt x="65076" y="425676"/>
                  </a:lnTo>
                  <a:lnTo>
                    <a:pt x="65182" y="422964"/>
                  </a:lnTo>
                  <a:lnTo>
                    <a:pt x="65291" y="420253"/>
                  </a:lnTo>
                  <a:lnTo>
                    <a:pt x="65401" y="417542"/>
                  </a:lnTo>
                  <a:lnTo>
                    <a:pt x="65517" y="414830"/>
                  </a:lnTo>
                  <a:lnTo>
                    <a:pt x="65634" y="412119"/>
                  </a:lnTo>
                  <a:lnTo>
                    <a:pt x="65756" y="409408"/>
                  </a:lnTo>
                  <a:lnTo>
                    <a:pt x="65882" y="406696"/>
                  </a:lnTo>
                  <a:lnTo>
                    <a:pt x="66011" y="403985"/>
                  </a:lnTo>
                  <a:lnTo>
                    <a:pt x="66146" y="401274"/>
                  </a:lnTo>
                  <a:lnTo>
                    <a:pt x="66284" y="398562"/>
                  </a:lnTo>
                  <a:lnTo>
                    <a:pt x="66429" y="395851"/>
                  </a:lnTo>
                  <a:lnTo>
                    <a:pt x="66578" y="393140"/>
                  </a:lnTo>
                  <a:lnTo>
                    <a:pt x="66732" y="390428"/>
                  </a:lnTo>
                  <a:lnTo>
                    <a:pt x="66893" y="387717"/>
                  </a:lnTo>
                  <a:lnTo>
                    <a:pt x="67057" y="385006"/>
                  </a:lnTo>
                  <a:lnTo>
                    <a:pt x="67230" y="382295"/>
                  </a:lnTo>
                  <a:lnTo>
                    <a:pt x="67407" y="379583"/>
                  </a:lnTo>
                  <a:lnTo>
                    <a:pt x="67590" y="376872"/>
                  </a:lnTo>
                  <a:lnTo>
                    <a:pt x="67780" y="374161"/>
                  </a:lnTo>
                  <a:lnTo>
                    <a:pt x="67973" y="371449"/>
                  </a:lnTo>
                  <a:lnTo>
                    <a:pt x="68176" y="368738"/>
                  </a:lnTo>
                  <a:lnTo>
                    <a:pt x="68382" y="366027"/>
                  </a:lnTo>
                  <a:lnTo>
                    <a:pt x="68596" y="363315"/>
                  </a:lnTo>
                  <a:lnTo>
                    <a:pt x="68815" y="360604"/>
                  </a:lnTo>
                  <a:lnTo>
                    <a:pt x="69040" y="357893"/>
                  </a:lnTo>
                  <a:lnTo>
                    <a:pt x="69272" y="355181"/>
                  </a:lnTo>
                  <a:lnTo>
                    <a:pt x="69508" y="352470"/>
                  </a:lnTo>
                  <a:lnTo>
                    <a:pt x="69752" y="349759"/>
                  </a:lnTo>
                  <a:lnTo>
                    <a:pt x="70000" y="347047"/>
                  </a:lnTo>
                  <a:lnTo>
                    <a:pt x="70253" y="344336"/>
                  </a:lnTo>
                  <a:lnTo>
                    <a:pt x="70514" y="341625"/>
                  </a:lnTo>
                  <a:lnTo>
                    <a:pt x="70777" y="338914"/>
                  </a:lnTo>
                  <a:lnTo>
                    <a:pt x="71048" y="336202"/>
                  </a:lnTo>
                  <a:lnTo>
                    <a:pt x="71322" y="333491"/>
                  </a:lnTo>
                  <a:lnTo>
                    <a:pt x="71602" y="330780"/>
                  </a:lnTo>
                  <a:lnTo>
                    <a:pt x="71887" y="328068"/>
                  </a:lnTo>
                  <a:lnTo>
                    <a:pt x="72175" y="325357"/>
                  </a:lnTo>
                  <a:lnTo>
                    <a:pt x="72469" y="322646"/>
                  </a:lnTo>
                  <a:lnTo>
                    <a:pt x="72765" y="319934"/>
                  </a:lnTo>
                  <a:lnTo>
                    <a:pt x="73066" y="317223"/>
                  </a:lnTo>
                  <a:lnTo>
                    <a:pt x="73370" y="314512"/>
                  </a:lnTo>
                  <a:lnTo>
                    <a:pt x="73677" y="311800"/>
                  </a:lnTo>
                  <a:lnTo>
                    <a:pt x="73988" y="309089"/>
                  </a:lnTo>
                  <a:lnTo>
                    <a:pt x="74301" y="306378"/>
                  </a:lnTo>
                  <a:lnTo>
                    <a:pt x="74617" y="303666"/>
                  </a:lnTo>
                  <a:lnTo>
                    <a:pt x="74935" y="300955"/>
                  </a:lnTo>
                  <a:lnTo>
                    <a:pt x="75255" y="298244"/>
                  </a:lnTo>
                  <a:lnTo>
                    <a:pt x="75578" y="295533"/>
                  </a:lnTo>
                  <a:lnTo>
                    <a:pt x="75901" y="292821"/>
                  </a:lnTo>
                  <a:lnTo>
                    <a:pt x="76226" y="290110"/>
                  </a:lnTo>
                  <a:lnTo>
                    <a:pt x="76552" y="287399"/>
                  </a:lnTo>
                  <a:lnTo>
                    <a:pt x="76878" y="284687"/>
                  </a:lnTo>
                  <a:lnTo>
                    <a:pt x="77205" y="281976"/>
                  </a:lnTo>
                  <a:lnTo>
                    <a:pt x="77533" y="279265"/>
                  </a:lnTo>
                  <a:lnTo>
                    <a:pt x="77860" y="276553"/>
                  </a:lnTo>
                  <a:lnTo>
                    <a:pt x="78187" y="273842"/>
                  </a:lnTo>
                  <a:lnTo>
                    <a:pt x="78514" y="271131"/>
                  </a:lnTo>
                  <a:lnTo>
                    <a:pt x="78839" y="268419"/>
                  </a:lnTo>
                  <a:lnTo>
                    <a:pt x="79164" y="265708"/>
                  </a:lnTo>
                  <a:lnTo>
                    <a:pt x="79487" y="262997"/>
                  </a:lnTo>
                  <a:lnTo>
                    <a:pt x="79810" y="260285"/>
                  </a:lnTo>
                  <a:lnTo>
                    <a:pt x="80129" y="257574"/>
                  </a:lnTo>
                  <a:lnTo>
                    <a:pt x="80448" y="254863"/>
                  </a:lnTo>
                  <a:lnTo>
                    <a:pt x="80764" y="252152"/>
                  </a:lnTo>
                  <a:lnTo>
                    <a:pt x="81077" y="249440"/>
                  </a:lnTo>
                  <a:lnTo>
                    <a:pt x="81389" y="246729"/>
                  </a:lnTo>
                  <a:lnTo>
                    <a:pt x="81696" y="244018"/>
                  </a:lnTo>
                  <a:lnTo>
                    <a:pt x="82002" y="241306"/>
                  </a:lnTo>
                  <a:lnTo>
                    <a:pt x="82304" y="238595"/>
                  </a:lnTo>
                  <a:lnTo>
                    <a:pt x="82603" y="235884"/>
                  </a:lnTo>
                  <a:lnTo>
                    <a:pt x="82899" y="233172"/>
                  </a:lnTo>
                  <a:lnTo>
                    <a:pt x="83190" y="230461"/>
                  </a:lnTo>
                  <a:lnTo>
                    <a:pt x="83479" y="227750"/>
                  </a:lnTo>
                  <a:lnTo>
                    <a:pt x="83762" y="225038"/>
                  </a:lnTo>
                  <a:lnTo>
                    <a:pt x="84042" y="222327"/>
                  </a:lnTo>
                  <a:lnTo>
                    <a:pt x="84318" y="219616"/>
                  </a:lnTo>
                  <a:lnTo>
                    <a:pt x="84589" y="216904"/>
                  </a:lnTo>
                  <a:lnTo>
                    <a:pt x="84858" y="214193"/>
                  </a:lnTo>
                  <a:lnTo>
                    <a:pt x="85119" y="211482"/>
                  </a:lnTo>
                  <a:lnTo>
                    <a:pt x="85378" y="208771"/>
                  </a:lnTo>
                  <a:lnTo>
                    <a:pt x="85631" y="206059"/>
                  </a:lnTo>
                  <a:lnTo>
                    <a:pt x="85879" y="203348"/>
                  </a:lnTo>
                  <a:lnTo>
                    <a:pt x="86124" y="200637"/>
                  </a:lnTo>
                  <a:lnTo>
                    <a:pt x="86361" y="197925"/>
                  </a:lnTo>
                  <a:lnTo>
                    <a:pt x="86597" y="195214"/>
                  </a:lnTo>
                  <a:lnTo>
                    <a:pt x="86825" y="192503"/>
                  </a:lnTo>
                  <a:lnTo>
                    <a:pt x="87049" y="189791"/>
                  </a:lnTo>
                  <a:lnTo>
                    <a:pt x="87268" y="187080"/>
                  </a:lnTo>
                  <a:lnTo>
                    <a:pt x="87482" y="184369"/>
                  </a:lnTo>
                  <a:lnTo>
                    <a:pt x="87692" y="181657"/>
                  </a:lnTo>
                  <a:lnTo>
                    <a:pt x="87895" y="178946"/>
                  </a:lnTo>
                  <a:lnTo>
                    <a:pt x="88094" y="176235"/>
                  </a:lnTo>
                  <a:lnTo>
                    <a:pt x="88288" y="173523"/>
                  </a:lnTo>
                  <a:lnTo>
                    <a:pt x="88476" y="170812"/>
                  </a:lnTo>
                  <a:lnTo>
                    <a:pt x="88661" y="168101"/>
                  </a:lnTo>
                  <a:lnTo>
                    <a:pt x="88839" y="165390"/>
                  </a:lnTo>
                  <a:lnTo>
                    <a:pt x="89014" y="162678"/>
                  </a:lnTo>
                  <a:lnTo>
                    <a:pt x="89182" y="159967"/>
                  </a:lnTo>
                  <a:lnTo>
                    <a:pt x="89346" y="157256"/>
                  </a:lnTo>
                  <a:lnTo>
                    <a:pt x="89506" y="154544"/>
                  </a:lnTo>
                  <a:lnTo>
                    <a:pt x="89660" y="151833"/>
                  </a:lnTo>
                  <a:lnTo>
                    <a:pt x="89811" y="149122"/>
                  </a:lnTo>
                  <a:lnTo>
                    <a:pt x="89955" y="146410"/>
                  </a:lnTo>
                  <a:lnTo>
                    <a:pt x="90096" y="143699"/>
                  </a:lnTo>
                  <a:lnTo>
                    <a:pt x="90232" y="140988"/>
                  </a:lnTo>
                  <a:lnTo>
                    <a:pt x="90363" y="138276"/>
                  </a:lnTo>
                  <a:lnTo>
                    <a:pt x="90492" y="135565"/>
                  </a:lnTo>
                  <a:lnTo>
                    <a:pt x="90613" y="132854"/>
                  </a:lnTo>
                  <a:lnTo>
                    <a:pt x="90733" y="130142"/>
                  </a:lnTo>
                  <a:lnTo>
                    <a:pt x="90847" y="127431"/>
                  </a:lnTo>
                  <a:lnTo>
                    <a:pt x="90957" y="124720"/>
                  </a:lnTo>
                  <a:lnTo>
                    <a:pt x="91065" y="122009"/>
                  </a:lnTo>
                  <a:lnTo>
                    <a:pt x="91166" y="119297"/>
                  </a:lnTo>
                  <a:lnTo>
                    <a:pt x="91266" y="116586"/>
                  </a:lnTo>
                  <a:lnTo>
                    <a:pt x="91361" y="113875"/>
                  </a:lnTo>
                  <a:lnTo>
                    <a:pt x="91452" y="111163"/>
                  </a:lnTo>
                  <a:lnTo>
                    <a:pt x="91541" y="108452"/>
                  </a:lnTo>
                  <a:lnTo>
                    <a:pt x="91625" y="105741"/>
                  </a:lnTo>
                  <a:lnTo>
                    <a:pt x="91707" y="103029"/>
                  </a:lnTo>
                  <a:lnTo>
                    <a:pt x="91784" y="100318"/>
                  </a:lnTo>
                  <a:lnTo>
                    <a:pt x="91859" y="97607"/>
                  </a:lnTo>
                  <a:lnTo>
                    <a:pt x="91931" y="94895"/>
                  </a:lnTo>
                  <a:lnTo>
                    <a:pt x="91999" y="92184"/>
                  </a:lnTo>
                  <a:lnTo>
                    <a:pt x="92066" y="89473"/>
                  </a:lnTo>
                  <a:lnTo>
                    <a:pt x="92128" y="86761"/>
                  </a:lnTo>
                  <a:lnTo>
                    <a:pt x="92189" y="84050"/>
                  </a:lnTo>
                  <a:lnTo>
                    <a:pt x="92246" y="81339"/>
                  </a:lnTo>
                  <a:lnTo>
                    <a:pt x="92301" y="78628"/>
                  </a:lnTo>
                  <a:lnTo>
                    <a:pt x="92354" y="75916"/>
                  </a:lnTo>
                  <a:lnTo>
                    <a:pt x="92403" y="73205"/>
                  </a:lnTo>
                  <a:lnTo>
                    <a:pt x="92452" y="70494"/>
                  </a:lnTo>
                  <a:lnTo>
                    <a:pt x="92497" y="67782"/>
                  </a:lnTo>
                  <a:lnTo>
                    <a:pt x="92541" y="65071"/>
                  </a:lnTo>
                  <a:lnTo>
                    <a:pt x="92582" y="62360"/>
                  </a:lnTo>
                  <a:lnTo>
                    <a:pt x="92621" y="59648"/>
                  </a:lnTo>
                  <a:lnTo>
                    <a:pt x="92660" y="56937"/>
                  </a:lnTo>
                  <a:lnTo>
                    <a:pt x="92695" y="54226"/>
                  </a:lnTo>
                  <a:lnTo>
                    <a:pt x="92729" y="51514"/>
                  </a:lnTo>
                  <a:lnTo>
                    <a:pt x="92761" y="48803"/>
                  </a:lnTo>
                  <a:lnTo>
                    <a:pt x="92792" y="46092"/>
                  </a:lnTo>
                  <a:lnTo>
                    <a:pt x="92821" y="43380"/>
                  </a:lnTo>
                  <a:lnTo>
                    <a:pt x="92848" y="40669"/>
                  </a:lnTo>
                  <a:lnTo>
                    <a:pt x="92875" y="37958"/>
                  </a:lnTo>
                  <a:lnTo>
                    <a:pt x="92899" y="35247"/>
                  </a:lnTo>
                  <a:lnTo>
                    <a:pt x="92923" y="32535"/>
                  </a:lnTo>
                  <a:lnTo>
                    <a:pt x="92945" y="29824"/>
                  </a:lnTo>
                  <a:lnTo>
                    <a:pt x="92966" y="27113"/>
                  </a:lnTo>
                  <a:lnTo>
                    <a:pt x="92986" y="24401"/>
                  </a:lnTo>
                  <a:lnTo>
                    <a:pt x="93004" y="21690"/>
                  </a:lnTo>
                  <a:lnTo>
                    <a:pt x="93022" y="18979"/>
                  </a:lnTo>
                  <a:lnTo>
                    <a:pt x="93039" y="16267"/>
                  </a:lnTo>
                  <a:lnTo>
                    <a:pt x="93055" y="13556"/>
                  </a:lnTo>
                  <a:lnTo>
                    <a:pt x="93070" y="10845"/>
                  </a:lnTo>
                  <a:lnTo>
                    <a:pt x="93084" y="8133"/>
                  </a:lnTo>
                  <a:lnTo>
                    <a:pt x="93097" y="5422"/>
                  </a:lnTo>
                  <a:lnTo>
                    <a:pt x="93109" y="2711"/>
                  </a:lnTo>
                  <a:lnTo>
                    <a:pt x="93121" y="0"/>
                  </a:lnTo>
                  <a:lnTo>
                    <a:pt x="93455" y="0"/>
                  </a:lnTo>
                  <a:lnTo>
                    <a:pt x="93466" y="2711"/>
                  </a:lnTo>
                  <a:lnTo>
                    <a:pt x="93479" y="5422"/>
                  </a:lnTo>
                  <a:lnTo>
                    <a:pt x="93492" y="8133"/>
                  </a:lnTo>
                  <a:lnTo>
                    <a:pt x="93506" y="10845"/>
                  </a:lnTo>
                  <a:lnTo>
                    <a:pt x="93521" y="13556"/>
                  </a:lnTo>
                  <a:lnTo>
                    <a:pt x="93537" y="16267"/>
                  </a:lnTo>
                  <a:lnTo>
                    <a:pt x="93553" y="18979"/>
                  </a:lnTo>
                  <a:lnTo>
                    <a:pt x="93571" y="21690"/>
                  </a:lnTo>
                  <a:lnTo>
                    <a:pt x="93590" y="24401"/>
                  </a:lnTo>
                  <a:lnTo>
                    <a:pt x="93610" y="27113"/>
                  </a:lnTo>
                  <a:lnTo>
                    <a:pt x="93631" y="29824"/>
                  </a:lnTo>
                  <a:lnTo>
                    <a:pt x="93653" y="32535"/>
                  </a:lnTo>
                  <a:lnTo>
                    <a:pt x="93676" y="35247"/>
                  </a:lnTo>
                  <a:lnTo>
                    <a:pt x="93701" y="37958"/>
                  </a:lnTo>
                  <a:lnTo>
                    <a:pt x="93727" y="40669"/>
                  </a:lnTo>
                  <a:lnTo>
                    <a:pt x="93755" y="43380"/>
                  </a:lnTo>
                  <a:lnTo>
                    <a:pt x="93784" y="46092"/>
                  </a:lnTo>
                  <a:lnTo>
                    <a:pt x="93814" y="48803"/>
                  </a:lnTo>
                  <a:lnTo>
                    <a:pt x="93847" y="51514"/>
                  </a:lnTo>
                  <a:lnTo>
                    <a:pt x="93881" y="54226"/>
                  </a:lnTo>
                  <a:lnTo>
                    <a:pt x="93916" y="56937"/>
                  </a:lnTo>
                  <a:lnTo>
                    <a:pt x="93954" y="59648"/>
                  </a:lnTo>
                  <a:lnTo>
                    <a:pt x="93993" y="62360"/>
                  </a:lnTo>
                  <a:lnTo>
                    <a:pt x="94035" y="65071"/>
                  </a:lnTo>
                  <a:lnTo>
                    <a:pt x="94079" y="67782"/>
                  </a:lnTo>
                  <a:lnTo>
                    <a:pt x="94124" y="70494"/>
                  </a:lnTo>
                  <a:lnTo>
                    <a:pt x="94172" y="73205"/>
                  </a:lnTo>
                  <a:lnTo>
                    <a:pt x="94222" y="75916"/>
                  </a:lnTo>
                  <a:lnTo>
                    <a:pt x="94275" y="78628"/>
                  </a:lnTo>
                  <a:lnTo>
                    <a:pt x="94330" y="81339"/>
                  </a:lnTo>
                  <a:lnTo>
                    <a:pt x="94387" y="84050"/>
                  </a:lnTo>
                  <a:lnTo>
                    <a:pt x="94448" y="86761"/>
                  </a:lnTo>
                  <a:lnTo>
                    <a:pt x="94510" y="89473"/>
                  </a:lnTo>
                  <a:lnTo>
                    <a:pt x="94577" y="92184"/>
                  </a:lnTo>
                  <a:lnTo>
                    <a:pt x="94645" y="94895"/>
                  </a:lnTo>
                  <a:lnTo>
                    <a:pt x="94717" y="97607"/>
                  </a:lnTo>
                  <a:lnTo>
                    <a:pt x="94792" y="100318"/>
                  </a:lnTo>
                  <a:lnTo>
                    <a:pt x="94869" y="103029"/>
                  </a:lnTo>
                  <a:lnTo>
                    <a:pt x="94951" y="105741"/>
                  </a:lnTo>
                  <a:lnTo>
                    <a:pt x="95035" y="108452"/>
                  </a:lnTo>
                  <a:lnTo>
                    <a:pt x="95123" y="111163"/>
                  </a:lnTo>
                  <a:lnTo>
                    <a:pt x="95215" y="113875"/>
                  </a:lnTo>
                  <a:lnTo>
                    <a:pt x="95309" y="116586"/>
                  </a:lnTo>
                  <a:lnTo>
                    <a:pt x="95409" y="119297"/>
                  </a:lnTo>
                  <a:lnTo>
                    <a:pt x="95511" y="122009"/>
                  </a:lnTo>
                  <a:lnTo>
                    <a:pt x="95618" y="124720"/>
                  </a:lnTo>
                  <a:lnTo>
                    <a:pt x="95729" y="127431"/>
                  </a:lnTo>
                  <a:lnTo>
                    <a:pt x="95843" y="130142"/>
                  </a:lnTo>
                  <a:lnTo>
                    <a:pt x="95962" y="132854"/>
                  </a:lnTo>
                  <a:lnTo>
                    <a:pt x="96084" y="135565"/>
                  </a:lnTo>
                  <a:lnTo>
                    <a:pt x="96213" y="138276"/>
                  </a:lnTo>
                  <a:lnTo>
                    <a:pt x="96344" y="140988"/>
                  </a:lnTo>
                  <a:lnTo>
                    <a:pt x="96480" y="143699"/>
                  </a:lnTo>
                  <a:lnTo>
                    <a:pt x="96621" y="146410"/>
                  </a:lnTo>
                  <a:lnTo>
                    <a:pt x="96765" y="149122"/>
                  </a:lnTo>
                  <a:lnTo>
                    <a:pt x="96916" y="151833"/>
                  </a:lnTo>
                  <a:lnTo>
                    <a:pt x="97070" y="154544"/>
                  </a:lnTo>
                  <a:lnTo>
                    <a:pt x="97230" y="157256"/>
                  </a:lnTo>
                  <a:lnTo>
                    <a:pt x="97394" y="159967"/>
                  </a:lnTo>
                  <a:lnTo>
                    <a:pt x="97562" y="162678"/>
                  </a:lnTo>
                  <a:lnTo>
                    <a:pt x="97737" y="165390"/>
                  </a:lnTo>
                  <a:lnTo>
                    <a:pt x="97914" y="168101"/>
                  </a:lnTo>
                  <a:lnTo>
                    <a:pt x="98099" y="170812"/>
                  </a:lnTo>
                  <a:lnTo>
                    <a:pt x="98288" y="173523"/>
                  </a:lnTo>
                  <a:lnTo>
                    <a:pt x="98481" y="176235"/>
                  </a:lnTo>
                  <a:lnTo>
                    <a:pt x="98681" y="178946"/>
                  </a:lnTo>
                  <a:lnTo>
                    <a:pt x="98883" y="181657"/>
                  </a:lnTo>
                  <a:lnTo>
                    <a:pt x="99094" y="184369"/>
                  </a:lnTo>
                  <a:lnTo>
                    <a:pt x="99307" y="187080"/>
                  </a:lnTo>
                  <a:lnTo>
                    <a:pt x="99527" y="189791"/>
                  </a:lnTo>
                  <a:lnTo>
                    <a:pt x="99751" y="192503"/>
                  </a:lnTo>
                  <a:lnTo>
                    <a:pt x="99979" y="195214"/>
                  </a:lnTo>
                  <a:lnTo>
                    <a:pt x="100214" y="197925"/>
                  </a:lnTo>
                  <a:lnTo>
                    <a:pt x="100452" y="200637"/>
                  </a:lnTo>
                  <a:lnTo>
                    <a:pt x="100697" y="203348"/>
                  </a:lnTo>
                  <a:lnTo>
                    <a:pt x="100945" y="206059"/>
                  </a:lnTo>
                  <a:lnTo>
                    <a:pt x="101198" y="208771"/>
                  </a:lnTo>
                  <a:lnTo>
                    <a:pt x="101457" y="211482"/>
                  </a:lnTo>
                  <a:lnTo>
                    <a:pt x="101718" y="214193"/>
                  </a:lnTo>
                  <a:lnTo>
                    <a:pt x="101986" y="216904"/>
                  </a:lnTo>
                  <a:lnTo>
                    <a:pt x="102257" y="219616"/>
                  </a:lnTo>
                  <a:lnTo>
                    <a:pt x="102533" y="222327"/>
                  </a:lnTo>
                  <a:lnTo>
                    <a:pt x="102814" y="225038"/>
                  </a:lnTo>
                  <a:lnTo>
                    <a:pt x="103097" y="227750"/>
                  </a:lnTo>
                  <a:lnTo>
                    <a:pt x="103386" y="230461"/>
                  </a:lnTo>
                  <a:lnTo>
                    <a:pt x="103677" y="233172"/>
                  </a:lnTo>
                  <a:lnTo>
                    <a:pt x="103973" y="235884"/>
                  </a:lnTo>
                  <a:lnTo>
                    <a:pt x="104271" y="238595"/>
                  </a:lnTo>
                  <a:lnTo>
                    <a:pt x="104573" y="241306"/>
                  </a:lnTo>
                  <a:lnTo>
                    <a:pt x="104879" y="244018"/>
                  </a:lnTo>
                  <a:lnTo>
                    <a:pt x="105187" y="246729"/>
                  </a:lnTo>
                  <a:lnTo>
                    <a:pt x="105499" y="249440"/>
                  </a:lnTo>
                  <a:lnTo>
                    <a:pt x="105812" y="252152"/>
                  </a:lnTo>
                  <a:lnTo>
                    <a:pt x="106128" y="254863"/>
                  </a:lnTo>
                  <a:lnTo>
                    <a:pt x="106446" y="257574"/>
                  </a:lnTo>
                  <a:lnTo>
                    <a:pt x="106766" y="260285"/>
                  </a:lnTo>
                  <a:lnTo>
                    <a:pt x="107088" y="262997"/>
                  </a:lnTo>
                  <a:lnTo>
                    <a:pt x="107412" y="265708"/>
                  </a:lnTo>
                  <a:lnTo>
                    <a:pt x="107736" y="268419"/>
                  </a:lnTo>
                  <a:lnTo>
                    <a:pt x="108062" y="271131"/>
                  </a:lnTo>
                  <a:lnTo>
                    <a:pt x="108388" y="273842"/>
                  </a:lnTo>
                  <a:lnTo>
                    <a:pt x="108716" y="276553"/>
                  </a:lnTo>
                  <a:lnTo>
                    <a:pt x="109043" y="279265"/>
                  </a:lnTo>
                  <a:lnTo>
                    <a:pt x="109370" y="281976"/>
                  </a:lnTo>
                  <a:lnTo>
                    <a:pt x="109697" y="284687"/>
                  </a:lnTo>
                  <a:lnTo>
                    <a:pt x="110024" y="287399"/>
                  </a:lnTo>
                  <a:lnTo>
                    <a:pt x="110350" y="290110"/>
                  </a:lnTo>
                  <a:lnTo>
                    <a:pt x="110675" y="292821"/>
                  </a:lnTo>
                  <a:lnTo>
                    <a:pt x="110998" y="295533"/>
                  </a:lnTo>
                  <a:lnTo>
                    <a:pt x="111320" y="298244"/>
                  </a:lnTo>
                  <a:lnTo>
                    <a:pt x="111640" y="300955"/>
                  </a:lnTo>
                  <a:lnTo>
                    <a:pt x="111958" y="303666"/>
                  </a:lnTo>
                  <a:lnTo>
                    <a:pt x="112275" y="306378"/>
                  </a:lnTo>
                  <a:lnTo>
                    <a:pt x="112588" y="309089"/>
                  </a:lnTo>
                  <a:lnTo>
                    <a:pt x="112899" y="311800"/>
                  </a:lnTo>
                  <a:lnTo>
                    <a:pt x="113206" y="314512"/>
                  </a:lnTo>
                  <a:lnTo>
                    <a:pt x="113510" y="317223"/>
                  </a:lnTo>
                  <a:lnTo>
                    <a:pt x="113811" y="319934"/>
                  </a:lnTo>
                  <a:lnTo>
                    <a:pt x="114107" y="322646"/>
                  </a:lnTo>
                  <a:lnTo>
                    <a:pt x="114401" y="325357"/>
                  </a:lnTo>
                  <a:lnTo>
                    <a:pt x="114689" y="328068"/>
                  </a:lnTo>
                  <a:lnTo>
                    <a:pt x="114973" y="330780"/>
                  </a:lnTo>
                  <a:lnTo>
                    <a:pt x="115253" y="333491"/>
                  </a:lnTo>
                  <a:lnTo>
                    <a:pt x="115527" y="336202"/>
                  </a:lnTo>
                  <a:lnTo>
                    <a:pt x="115799" y="338914"/>
                  </a:lnTo>
                  <a:lnTo>
                    <a:pt x="116062" y="341625"/>
                  </a:lnTo>
                  <a:lnTo>
                    <a:pt x="116322" y="344336"/>
                  </a:lnTo>
                  <a:lnTo>
                    <a:pt x="116576" y="347047"/>
                  </a:lnTo>
                  <a:lnTo>
                    <a:pt x="116824" y="349759"/>
                  </a:lnTo>
                  <a:lnTo>
                    <a:pt x="117068" y="352470"/>
                  </a:lnTo>
                  <a:lnTo>
                    <a:pt x="117303" y="355181"/>
                  </a:lnTo>
                  <a:lnTo>
                    <a:pt x="117536" y="357893"/>
                  </a:lnTo>
                  <a:lnTo>
                    <a:pt x="117760" y="360604"/>
                  </a:lnTo>
                  <a:lnTo>
                    <a:pt x="117980" y="363315"/>
                  </a:lnTo>
                  <a:lnTo>
                    <a:pt x="118193" y="366027"/>
                  </a:lnTo>
                  <a:lnTo>
                    <a:pt x="118400" y="368738"/>
                  </a:lnTo>
                  <a:lnTo>
                    <a:pt x="118603" y="371449"/>
                  </a:lnTo>
                  <a:lnTo>
                    <a:pt x="118796" y="374161"/>
                  </a:lnTo>
                  <a:lnTo>
                    <a:pt x="118986" y="376872"/>
                  </a:lnTo>
                  <a:lnTo>
                    <a:pt x="119169" y="379583"/>
                  </a:lnTo>
                  <a:lnTo>
                    <a:pt x="119345" y="382295"/>
                  </a:lnTo>
                  <a:lnTo>
                    <a:pt x="119518" y="385006"/>
                  </a:lnTo>
                  <a:lnTo>
                    <a:pt x="119682" y="387717"/>
                  </a:lnTo>
                  <a:lnTo>
                    <a:pt x="119843" y="390428"/>
                  </a:lnTo>
                  <a:lnTo>
                    <a:pt x="119997" y="393140"/>
                  </a:lnTo>
                  <a:lnTo>
                    <a:pt x="120146" y="395851"/>
                  </a:lnTo>
                  <a:lnTo>
                    <a:pt x="120291" y="398562"/>
                  </a:lnTo>
                  <a:lnTo>
                    <a:pt x="120429" y="401274"/>
                  </a:lnTo>
                  <a:lnTo>
                    <a:pt x="120565" y="403985"/>
                  </a:lnTo>
                  <a:lnTo>
                    <a:pt x="120694" y="406696"/>
                  </a:lnTo>
                  <a:lnTo>
                    <a:pt x="120820" y="409408"/>
                  </a:lnTo>
                  <a:lnTo>
                    <a:pt x="120942" y="412119"/>
                  </a:lnTo>
                  <a:lnTo>
                    <a:pt x="121059" y="414830"/>
                  </a:lnTo>
                  <a:lnTo>
                    <a:pt x="121174" y="417542"/>
                  </a:lnTo>
                  <a:lnTo>
                    <a:pt x="121285" y="420253"/>
                  </a:lnTo>
                  <a:lnTo>
                    <a:pt x="121394" y="422964"/>
                  </a:lnTo>
                  <a:lnTo>
                    <a:pt x="121499" y="425676"/>
                  </a:lnTo>
                  <a:lnTo>
                    <a:pt x="121603" y="428387"/>
                  </a:lnTo>
                  <a:lnTo>
                    <a:pt x="121705" y="431098"/>
                  </a:lnTo>
                  <a:lnTo>
                    <a:pt x="121806" y="433809"/>
                  </a:lnTo>
                  <a:lnTo>
                    <a:pt x="121906" y="436521"/>
                  </a:lnTo>
                  <a:lnTo>
                    <a:pt x="122005" y="439232"/>
                  </a:lnTo>
                  <a:lnTo>
                    <a:pt x="122103" y="441943"/>
                  </a:lnTo>
                  <a:lnTo>
                    <a:pt x="122202" y="444655"/>
                  </a:lnTo>
                  <a:lnTo>
                    <a:pt x="122302" y="447366"/>
                  </a:lnTo>
                  <a:lnTo>
                    <a:pt x="122402" y="450077"/>
                  </a:lnTo>
                  <a:lnTo>
                    <a:pt x="122505" y="452789"/>
                  </a:lnTo>
                  <a:lnTo>
                    <a:pt x="122609" y="455500"/>
                  </a:lnTo>
                  <a:lnTo>
                    <a:pt x="122715" y="458211"/>
                  </a:lnTo>
                  <a:lnTo>
                    <a:pt x="122825" y="460923"/>
                  </a:lnTo>
                  <a:lnTo>
                    <a:pt x="122936" y="463634"/>
                  </a:lnTo>
                  <a:lnTo>
                    <a:pt x="123054" y="466345"/>
                  </a:lnTo>
                  <a:lnTo>
                    <a:pt x="123173" y="469057"/>
                  </a:lnTo>
                  <a:lnTo>
                    <a:pt x="123299" y="471768"/>
                  </a:lnTo>
                  <a:lnTo>
                    <a:pt x="123429" y="474479"/>
                  </a:lnTo>
                  <a:lnTo>
                    <a:pt x="123563" y="477190"/>
                  </a:lnTo>
                  <a:lnTo>
                    <a:pt x="123706" y="479902"/>
                  </a:lnTo>
                  <a:lnTo>
                    <a:pt x="123852" y="482613"/>
                  </a:lnTo>
                  <a:lnTo>
                    <a:pt x="124008" y="485324"/>
                  </a:lnTo>
                  <a:lnTo>
                    <a:pt x="124169" y="488036"/>
                  </a:lnTo>
                  <a:lnTo>
                    <a:pt x="124338" y="490747"/>
                  </a:lnTo>
                  <a:lnTo>
                    <a:pt x="124516" y="493458"/>
                  </a:lnTo>
                  <a:lnTo>
                    <a:pt x="124698" y="496170"/>
                  </a:lnTo>
                  <a:lnTo>
                    <a:pt x="124895" y="498881"/>
                  </a:lnTo>
                  <a:lnTo>
                    <a:pt x="125096" y="501592"/>
                  </a:lnTo>
                  <a:lnTo>
                    <a:pt x="125309" y="504304"/>
                  </a:lnTo>
                  <a:lnTo>
                    <a:pt x="125531" y="507015"/>
                  </a:lnTo>
                  <a:lnTo>
                    <a:pt x="125760" y="509726"/>
                  </a:lnTo>
                  <a:lnTo>
                    <a:pt x="126005" y="512438"/>
                  </a:lnTo>
                  <a:lnTo>
                    <a:pt x="126254" y="515149"/>
                  </a:lnTo>
                  <a:lnTo>
                    <a:pt x="126518" y="517860"/>
                  </a:lnTo>
                  <a:lnTo>
                    <a:pt x="126791" y="520571"/>
                  </a:lnTo>
                  <a:lnTo>
                    <a:pt x="127074" y="523283"/>
                  </a:lnTo>
                  <a:lnTo>
                    <a:pt x="127372" y="525994"/>
                  </a:lnTo>
                  <a:lnTo>
                    <a:pt x="127674" y="528705"/>
                  </a:lnTo>
                  <a:lnTo>
                    <a:pt x="127996" y="531417"/>
                  </a:lnTo>
                  <a:lnTo>
                    <a:pt x="128323" y="534128"/>
                  </a:lnTo>
                  <a:lnTo>
                    <a:pt x="128664" y="536839"/>
                  </a:lnTo>
                  <a:lnTo>
                    <a:pt x="129017" y="539551"/>
                  </a:lnTo>
                  <a:lnTo>
                    <a:pt x="129377" y="542262"/>
                  </a:lnTo>
                  <a:lnTo>
                    <a:pt x="129755" y="544973"/>
                  </a:lnTo>
                  <a:lnTo>
                    <a:pt x="130139" y="547685"/>
                  </a:lnTo>
                  <a:lnTo>
                    <a:pt x="130538" y="550396"/>
                  </a:lnTo>
                  <a:lnTo>
                    <a:pt x="130946" y="553107"/>
                  </a:lnTo>
                  <a:lnTo>
                    <a:pt x="131364" y="555819"/>
                  </a:lnTo>
                  <a:lnTo>
                    <a:pt x="131796" y="558530"/>
                  </a:lnTo>
                  <a:lnTo>
                    <a:pt x="132234" y="561241"/>
                  </a:lnTo>
                  <a:lnTo>
                    <a:pt x="132687" y="563952"/>
                  </a:lnTo>
                  <a:lnTo>
                    <a:pt x="133147" y="566664"/>
                  </a:lnTo>
                  <a:lnTo>
                    <a:pt x="133617" y="569375"/>
                  </a:lnTo>
                  <a:lnTo>
                    <a:pt x="134098" y="572086"/>
                  </a:lnTo>
                  <a:lnTo>
                    <a:pt x="134584" y="574798"/>
                  </a:lnTo>
                  <a:lnTo>
                    <a:pt x="135084" y="577509"/>
                  </a:lnTo>
                  <a:lnTo>
                    <a:pt x="135589" y="580220"/>
                  </a:lnTo>
                  <a:lnTo>
                    <a:pt x="136103" y="582932"/>
                  </a:lnTo>
                  <a:lnTo>
                    <a:pt x="136624" y="585643"/>
                  </a:lnTo>
                  <a:lnTo>
                    <a:pt x="137150" y="588354"/>
                  </a:lnTo>
                  <a:lnTo>
                    <a:pt x="137686" y="591066"/>
                  </a:lnTo>
                  <a:lnTo>
                    <a:pt x="138224" y="593777"/>
                  </a:lnTo>
                  <a:lnTo>
                    <a:pt x="138771" y="596488"/>
                  </a:lnTo>
                  <a:lnTo>
                    <a:pt x="139320" y="599200"/>
                  </a:lnTo>
                  <a:lnTo>
                    <a:pt x="139874" y="601911"/>
                  </a:lnTo>
                  <a:lnTo>
                    <a:pt x="140432" y="604622"/>
                  </a:lnTo>
                  <a:lnTo>
                    <a:pt x="140992" y="607333"/>
                  </a:lnTo>
                  <a:lnTo>
                    <a:pt x="141556" y="610045"/>
                  </a:lnTo>
                  <a:lnTo>
                    <a:pt x="142120" y="612756"/>
                  </a:lnTo>
                  <a:lnTo>
                    <a:pt x="142686" y="615467"/>
                  </a:lnTo>
                  <a:lnTo>
                    <a:pt x="143252" y="618179"/>
                  </a:lnTo>
                  <a:lnTo>
                    <a:pt x="143818" y="620890"/>
                  </a:lnTo>
                  <a:lnTo>
                    <a:pt x="144383" y="623601"/>
                  </a:lnTo>
                  <a:lnTo>
                    <a:pt x="144946" y="626313"/>
                  </a:lnTo>
                  <a:lnTo>
                    <a:pt x="145507" y="629024"/>
                  </a:lnTo>
                  <a:lnTo>
                    <a:pt x="146065" y="631735"/>
                  </a:lnTo>
                  <a:lnTo>
                    <a:pt x="146621" y="634447"/>
                  </a:lnTo>
                  <a:lnTo>
                    <a:pt x="147170" y="637158"/>
                  </a:lnTo>
                  <a:lnTo>
                    <a:pt x="147717" y="639869"/>
                  </a:lnTo>
                  <a:lnTo>
                    <a:pt x="148256" y="642581"/>
                  </a:lnTo>
                  <a:lnTo>
                    <a:pt x="148790" y="645292"/>
                  </a:lnTo>
                  <a:lnTo>
                    <a:pt x="149317" y="648003"/>
                  </a:lnTo>
                  <a:lnTo>
                    <a:pt x="149836" y="650714"/>
                  </a:lnTo>
                  <a:lnTo>
                    <a:pt x="150351" y="653426"/>
                  </a:lnTo>
                  <a:lnTo>
                    <a:pt x="150851" y="656137"/>
                  </a:lnTo>
                  <a:lnTo>
                    <a:pt x="151346" y="658848"/>
                  </a:lnTo>
                  <a:lnTo>
                    <a:pt x="151830" y="661560"/>
                  </a:lnTo>
                  <a:lnTo>
                    <a:pt x="152303" y="664271"/>
                  </a:lnTo>
                  <a:lnTo>
                    <a:pt x="152769" y="666982"/>
                  </a:lnTo>
                  <a:lnTo>
                    <a:pt x="153218" y="669694"/>
                  </a:lnTo>
                  <a:lnTo>
                    <a:pt x="153661" y="672405"/>
                  </a:lnTo>
                  <a:lnTo>
                    <a:pt x="154088" y="675116"/>
                  </a:lnTo>
                  <a:lnTo>
                    <a:pt x="154504" y="677828"/>
                  </a:lnTo>
                  <a:lnTo>
                    <a:pt x="154909" y="680539"/>
                  </a:lnTo>
                  <a:lnTo>
                    <a:pt x="155297" y="683250"/>
                  </a:lnTo>
                  <a:lnTo>
                    <a:pt x="155678" y="685962"/>
                  </a:lnTo>
                  <a:lnTo>
                    <a:pt x="156038" y="688673"/>
                  </a:lnTo>
                  <a:lnTo>
                    <a:pt x="156389" y="691384"/>
                  </a:lnTo>
                  <a:lnTo>
                    <a:pt x="156724" y="694095"/>
                  </a:lnTo>
                  <a:lnTo>
                    <a:pt x="157044" y="696807"/>
                  </a:lnTo>
                  <a:lnTo>
                    <a:pt x="157356" y="699518"/>
                  </a:lnTo>
                  <a:lnTo>
                    <a:pt x="157644" y="702229"/>
                  </a:lnTo>
                  <a:lnTo>
                    <a:pt x="157926" y="704941"/>
                  </a:lnTo>
                  <a:lnTo>
                    <a:pt x="158188" y="707652"/>
                  </a:lnTo>
                  <a:lnTo>
                    <a:pt x="158438" y="710363"/>
                  </a:lnTo>
                  <a:lnTo>
                    <a:pt x="158676" y="713075"/>
                  </a:lnTo>
                  <a:lnTo>
                    <a:pt x="158895" y="715786"/>
                  </a:lnTo>
                  <a:lnTo>
                    <a:pt x="159107" y="718497"/>
                  </a:lnTo>
                  <a:lnTo>
                    <a:pt x="159298" y="721209"/>
                  </a:lnTo>
                  <a:lnTo>
                    <a:pt x="159480" y="723920"/>
                  </a:lnTo>
                  <a:lnTo>
                    <a:pt x="159649" y="726631"/>
                  </a:lnTo>
                  <a:lnTo>
                    <a:pt x="159803" y="729343"/>
                  </a:lnTo>
                  <a:lnTo>
                    <a:pt x="159950" y="732054"/>
                  </a:lnTo>
                  <a:lnTo>
                    <a:pt x="160077" y="734765"/>
                  </a:lnTo>
                  <a:lnTo>
                    <a:pt x="160199" y="737476"/>
                  </a:lnTo>
                  <a:lnTo>
                    <a:pt x="160307" y="740188"/>
                  </a:lnTo>
                  <a:lnTo>
                    <a:pt x="160405" y="742899"/>
                  </a:lnTo>
                  <a:lnTo>
                    <a:pt x="160495" y="745610"/>
                  </a:lnTo>
                  <a:lnTo>
                    <a:pt x="160572" y="748322"/>
                  </a:lnTo>
                  <a:lnTo>
                    <a:pt x="160644" y="751033"/>
                  </a:lnTo>
                  <a:lnTo>
                    <a:pt x="160705" y="753744"/>
                  </a:lnTo>
                  <a:lnTo>
                    <a:pt x="160761" y="756456"/>
                  </a:lnTo>
                  <a:lnTo>
                    <a:pt x="160810" y="759167"/>
                  </a:lnTo>
                  <a:lnTo>
                    <a:pt x="160851" y="761878"/>
                  </a:lnTo>
                  <a:lnTo>
                    <a:pt x="160890" y="764590"/>
                  </a:lnTo>
                  <a:lnTo>
                    <a:pt x="160922" y="767301"/>
                  </a:lnTo>
                  <a:lnTo>
                    <a:pt x="160951" y="770012"/>
                  </a:lnTo>
                  <a:lnTo>
                    <a:pt x="160978" y="772724"/>
                  </a:lnTo>
                  <a:lnTo>
                    <a:pt x="161002" y="775435"/>
                  </a:lnTo>
                  <a:lnTo>
                    <a:pt x="161025" y="778146"/>
                  </a:lnTo>
                  <a:lnTo>
                    <a:pt x="161048" y="780857"/>
                  </a:lnTo>
                  <a:lnTo>
                    <a:pt x="161071" y="783569"/>
                  </a:lnTo>
                  <a:lnTo>
                    <a:pt x="161096" y="786280"/>
                  </a:lnTo>
                  <a:lnTo>
                    <a:pt x="161122" y="788991"/>
                  </a:lnTo>
                  <a:lnTo>
                    <a:pt x="161151" y="791703"/>
                  </a:lnTo>
                  <a:lnTo>
                    <a:pt x="161186" y="794414"/>
                  </a:lnTo>
                  <a:lnTo>
                    <a:pt x="161222" y="797125"/>
                  </a:lnTo>
                  <a:lnTo>
                    <a:pt x="161267" y="799837"/>
                  </a:lnTo>
                  <a:lnTo>
                    <a:pt x="161317" y="802548"/>
                  </a:lnTo>
                  <a:lnTo>
                    <a:pt x="161373" y="805259"/>
                  </a:lnTo>
                  <a:lnTo>
                    <a:pt x="161438" y="807971"/>
                  </a:lnTo>
                  <a:lnTo>
                    <a:pt x="161508" y="810682"/>
                  </a:lnTo>
                  <a:lnTo>
                    <a:pt x="161594" y="813393"/>
                  </a:lnTo>
                  <a:lnTo>
                    <a:pt x="161684" y="816105"/>
                  </a:lnTo>
                  <a:lnTo>
                    <a:pt x="161788" y="818816"/>
                  </a:lnTo>
                  <a:lnTo>
                    <a:pt x="161903" y="821527"/>
                  </a:lnTo>
                  <a:lnTo>
                    <a:pt x="162025" y="824238"/>
                  </a:lnTo>
                  <a:lnTo>
                    <a:pt x="162167" y="826950"/>
                  </a:lnTo>
                  <a:lnTo>
                    <a:pt x="162315" y="829661"/>
                  </a:lnTo>
                  <a:lnTo>
                    <a:pt x="162482" y="832372"/>
                  </a:lnTo>
                  <a:lnTo>
                    <a:pt x="162661" y="835084"/>
                  </a:lnTo>
                  <a:lnTo>
                    <a:pt x="162852" y="837795"/>
                  </a:lnTo>
                  <a:lnTo>
                    <a:pt x="163062" y="840506"/>
                  </a:lnTo>
                  <a:lnTo>
                    <a:pt x="163280" y="843218"/>
                  </a:lnTo>
                  <a:lnTo>
                    <a:pt x="163522" y="845929"/>
                  </a:lnTo>
                  <a:lnTo>
                    <a:pt x="163773" y="848640"/>
                  </a:lnTo>
                  <a:lnTo>
                    <a:pt x="164042" y="851352"/>
                  </a:lnTo>
                  <a:lnTo>
                    <a:pt x="164328" y="854063"/>
                  </a:lnTo>
                  <a:lnTo>
                    <a:pt x="164623" y="856774"/>
                  </a:lnTo>
                  <a:lnTo>
                    <a:pt x="164944" y="859486"/>
                  </a:lnTo>
                  <a:lnTo>
                    <a:pt x="165273" y="862197"/>
                  </a:lnTo>
                  <a:lnTo>
                    <a:pt x="165622" y="864908"/>
                  </a:lnTo>
                  <a:lnTo>
                    <a:pt x="165985" y="867619"/>
                  </a:lnTo>
                  <a:lnTo>
                    <a:pt x="166360" y="870331"/>
                  </a:lnTo>
                  <a:lnTo>
                    <a:pt x="166756" y="873042"/>
                  </a:lnTo>
                  <a:lnTo>
                    <a:pt x="167159" y="875753"/>
                  </a:lnTo>
                  <a:lnTo>
                    <a:pt x="167584" y="878465"/>
                  </a:lnTo>
                  <a:lnTo>
                    <a:pt x="168018" y="881176"/>
                  </a:lnTo>
                  <a:lnTo>
                    <a:pt x="168466" y="883887"/>
                  </a:lnTo>
                  <a:lnTo>
                    <a:pt x="168928" y="886599"/>
                  </a:lnTo>
                  <a:lnTo>
                    <a:pt x="169397" y="889310"/>
                  </a:lnTo>
                  <a:lnTo>
                    <a:pt x="169886" y="892021"/>
                  </a:lnTo>
                  <a:lnTo>
                    <a:pt x="170379" y="894733"/>
                  </a:lnTo>
                  <a:lnTo>
                    <a:pt x="170885" y="897444"/>
                  </a:lnTo>
                  <a:lnTo>
                    <a:pt x="171399" y="900155"/>
                  </a:lnTo>
                  <a:lnTo>
                    <a:pt x="171919" y="902867"/>
                  </a:lnTo>
                  <a:lnTo>
                    <a:pt x="172450" y="905578"/>
                  </a:lnTo>
                  <a:lnTo>
                    <a:pt x="172984" y="908289"/>
                  </a:lnTo>
                  <a:lnTo>
                    <a:pt x="173526" y="911000"/>
                  </a:lnTo>
                  <a:lnTo>
                    <a:pt x="174071" y="913712"/>
                  </a:lnTo>
                  <a:lnTo>
                    <a:pt x="174619" y="916423"/>
                  </a:lnTo>
                  <a:lnTo>
                    <a:pt x="175169" y="919134"/>
                  </a:lnTo>
                  <a:lnTo>
                    <a:pt x="175720" y="921846"/>
                  </a:lnTo>
                  <a:lnTo>
                    <a:pt x="176271" y="924557"/>
                  </a:lnTo>
                  <a:lnTo>
                    <a:pt x="176821" y="927268"/>
                  </a:lnTo>
                  <a:lnTo>
                    <a:pt x="177368" y="929980"/>
                  </a:lnTo>
                  <a:lnTo>
                    <a:pt x="177910" y="932691"/>
                  </a:lnTo>
                  <a:lnTo>
                    <a:pt x="178450" y="935402"/>
                  </a:lnTo>
                  <a:lnTo>
                    <a:pt x="178979" y="938114"/>
                  </a:lnTo>
                  <a:lnTo>
                    <a:pt x="179504" y="940825"/>
                  </a:lnTo>
                  <a:lnTo>
                    <a:pt x="180017" y="943536"/>
                  </a:lnTo>
                  <a:lnTo>
                    <a:pt x="180521" y="946247"/>
                  </a:lnTo>
                  <a:lnTo>
                    <a:pt x="181016" y="948959"/>
                  </a:lnTo>
                  <a:lnTo>
                    <a:pt x="181493" y="951670"/>
                  </a:lnTo>
                  <a:lnTo>
                    <a:pt x="181962" y="954381"/>
                  </a:lnTo>
                  <a:lnTo>
                    <a:pt x="182409" y="957093"/>
                  </a:lnTo>
                  <a:lnTo>
                    <a:pt x="182843" y="959804"/>
                  </a:lnTo>
                  <a:lnTo>
                    <a:pt x="183260" y="962515"/>
                  </a:lnTo>
                  <a:lnTo>
                    <a:pt x="183653" y="965227"/>
                  </a:lnTo>
                  <a:lnTo>
                    <a:pt x="184037" y="967938"/>
                  </a:lnTo>
                  <a:lnTo>
                    <a:pt x="184384" y="970649"/>
                  </a:lnTo>
                  <a:lnTo>
                    <a:pt x="184719" y="973361"/>
                  </a:lnTo>
                  <a:lnTo>
                    <a:pt x="185026" y="976072"/>
                  </a:lnTo>
                  <a:lnTo>
                    <a:pt x="185307" y="978783"/>
                  </a:lnTo>
                  <a:lnTo>
                    <a:pt x="185571" y="981495"/>
                  </a:lnTo>
                  <a:lnTo>
                    <a:pt x="185793" y="984206"/>
                  </a:lnTo>
                  <a:lnTo>
                    <a:pt x="186002" y="986917"/>
                  </a:lnTo>
                  <a:lnTo>
                    <a:pt x="186171" y="989628"/>
                  </a:lnTo>
                  <a:lnTo>
                    <a:pt x="186315" y="992340"/>
                  </a:lnTo>
                  <a:lnTo>
                    <a:pt x="186432" y="995051"/>
                  </a:lnTo>
                  <a:lnTo>
                    <a:pt x="186508" y="997762"/>
                  </a:lnTo>
                  <a:lnTo>
                    <a:pt x="186568" y="1000474"/>
                  </a:lnTo>
                  <a:lnTo>
                    <a:pt x="186576" y="1003185"/>
                  </a:lnTo>
                  <a:lnTo>
                    <a:pt x="186563" y="1005896"/>
                  </a:lnTo>
                  <a:lnTo>
                    <a:pt x="186514" y="1008608"/>
                  </a:lnTo>
                  <a:lnTo>
                    <a:pt x="186426" y="1011319"/>
                  </a:lnTo>
                  <a:lnTo>
                    <a:pt x="186318" y="1014030"/>
                  </a:lnTo>
                  <a:lnTo>
                    <a:pt x="186153" y="1016742"/>
                  </a:lnTo>
                  <a:lnTo>
                    <a:pt x="185970" y="1019453"/>
                  </a:lnTo>
                  <a:lnTo>
                    <a:pt x="185742" y="1022164"/>
                  </a:lnTo>
                  <a:lnTo>
                    <a:pt x="185480" y="1024876"/>
                  </a:lnTo>
                  <a:lnTo>
                    <a:pt x="185191" y="1027587"/>
                  </a:lnTo>
                  <a:lnTo>
                    <a:pt x="184850" y="1030298"/>
                  </a:lnTo>
                  <a:lnTo>
                    <a:pt x="184491" y="1033009"/>
                  </a:lnTo>
                  <a:lnTo>
                    <a:pt x="184080" y="1035721"/>
                  </a:lnTo>
                  <a:lnTo>
                    <a:pt x="183642" y="1038432"/>
                  </a:lnTo>
                  <a:lnTo>
                    <a:pt x="183170" y="1041143"/>
                  </a:lnTo>
                  <a:lnTo>
                    <a:pt x="182654" y="1043855"/>
                  </a:lnTo>
                  <a:lnTo>
                    <a:pt x="182121" y="1046566"/>
                  </a:lnTo>
                  <a:lnTo>
                    <a:pt x="181530" y="1049277"/>
                  </a:lnTo>
                  <a:lnTo>
                    <a:pt x="180921" y="1051989"/>
                  </a:lnTo>
                  <a:lnTo>
                    <a:pt x="180273" y="1054700"/>
                  </a:lnTo>
                  <a:lnTo>
                    <a:pt x="179591" y="1057411"/>
                  </a:lnTo>
                  <a:lnTo>
                    <a:pt x="178887" y="1060123"/>
                  </a:lnTo>
                  <a:lnTo>
                    <a:pt x="178135" y="1062834"/>
                  </a:lnTo>
                  <a:lnTo>
                    <a:pt x="177367" y="1065545"/>
                  </a:lnTo>
                  <a:lnTo>
                    <a:pt x="176558" y="1068257"/>
                  </a:lnTo>
                  <a:lnTo>
                    <a:pt x="175725" y="1070968"/>
                  </a:lnTo>
                  <a:lnTo>
                    <a:pt x="174866" y="1073679"/>
                  </a:lnTo>
                  <a:lnTo>
                    <a:pt x="173972" y="1076390"/>
                  </a:lnTo>
                  <a:lnTo>
                    <a:pt x="173064" y="1079102"/>
                  </a:lnTo>
                  <a:lnTo>
                    <a:pt x="172115" y="1081813"/>
                  </a:lnTo>
                  <a:lnTo>
                    <a:pt x="171152" y="1084524"/>
                  </a:lnTo>
                  <a:lnTo>
                    <a:pt x="170162" y="1087236"/>
                  </a:lnTo>
                  <a:lnTo>
                    <a:pt x="169148" y="1089947"/>
                  </a:lnTo>
                  <a:lnTo>
                    <a:pt x="168122" y="1092658"/>
                  </a:lnTo>
                  <a:lnTo>
                    <a:pt x="167062" y="1095370"/>
                  </a:lnTo>
                  <a:lnTo>
                    <a:pt x="165993" y="1098081"/>
                  </a:lnTo>
                  <a:lnTo>
                    <a:pt x="164902" y="1100792"/>
                  </a:lnTo>
                  <a:lnTo>
                    <a:pt x="163795" y="1103504"/>
                  </a:lnTo>
                  <a:lnTo>
                    <a:pt x="162676" y="1106215"/>
                  </a:lnTo>
                  <a:lnTo>
                    <a:pt x="161536" y="1108926"/>
                  </a:lnTo>
                  <a:lnTo>
                    <a:pt x="160391" y="1111638"/>
                  </a:lnTo>
                  <a:lnTo>
                    <a:pt x="159227" y="1114349"/>
                  </a:lnTo>
                  <a:lnTo>
                    <a:pt x="158057" y="1117060"/>
                  </a:lnTo>
                  <a:lnTo>
                    <a:pt x="156877" y="1119771"/>
                  </a:lnTo>
                  <a:lnTo>
                    <a:pt x="155687" y="1122483"/>
                  </a:lnTo>
                  <a:lnTo>
                    <a:pt x="154493" y="1125194"/>
                  </a:lnTo>
                  <a:lnTo>
                    <a:pt x="153290" y="1127905"/>
                  </a:lnTo>
                  <a:lnTo>
                    <a:pt x="152086" y="1130617"/>
                  </a:lnTo>
                  <a:lnTo>
                    <a:pt x="150877" y="1133328"/>
                  </a:lnTo>
                  <a:lnTo>
                    <a:pt x="149666" y="1136039"/>
                  </a:lnTo>
                  <a:lnTo>
                    <a:pt x="148454" y="1138751"/>
                  </a:lnTo>
                  <a:lnTo>
                    <a:pt x="147242" y="1141462"/>
                  </a:lnTo>
                  <a:lnTo>
                    <a:pt x="146032" y="1144173"/>
                  </a:lnTo>
                  <a:lnTo>
                    <a:pt x="144824" y="1146885"/>
                  </a:lnTo>
                  <a:lnTo>
                    <a:pt x="143620" y="1149596"/>
                  </a:lnTo>
                  <a:lnTo>
                    <a:pt x="142419" y="1152307"/>
                  </a:lnTo>
                  <a:lnTo>
                    <a:pt x="141226" y="1155019"/>
                  </a:lnTo>
                  <a:lnTo>
                    <a:pt x="140036" y="1157730"/>
                  </a:lnTo>
                  <a:lnTo>
                    <a:pt x="138857" y="1160441"/>
                  </a:lnTo>
                  <a:lnTo>
                    <a:pt x="137685" y="1163152"/>
                  </a:lnTo>
                  <a:lnTo>
                    <a:pt x="136522" y="1165864"/>
                  </a:lnTo>
                  <a:lnTo>
                    <a:pt x="135370" y="1168575"/>
                  </a:lnTo>
                  <a:lnTo>
                    <a:pt x="134225" y="1171286"/>
                  </a:lnTo>
                  <a:lnTo>
                    <a:pt x="133098" y="1173998"/>
                  </a:lnTo>
                  <a:lnTo>
                    <a:pt x="131979" y="1176709"/>
                  </a:lnTo>
                  <a:lnTo>
                    <a:pt x="130875" y="1179420"/>
                  </a:lnTo>
                  <a:lnTo>
                    <a:pt x="129785" y="1182132"/>
                  </a:lnTo>
                  <a:lnTo>
                    <a:pt x="128706" y="1184843"/>
                  </a:lnTo>
                  <a:lnTo>
                    <a:pt x="127648" y="1187554"/>
                  </a:lnTo>
                  <a:lnTo>
                    <a:pt x="126599" y="1190266"/>
                  </a:lnTo>
                  <a:lnTo>
                    <a:pt x="125572" y="1192977"/>
                  </a:lnTo>
                  <a:lnTo>
                    <a:pt x="124559" y="1195688"/>
                  </a:lnTo>
                  <a:lnTo>
                    <a:pt x="123561" y="1198400"/>
                  </a:lnTo>
                  <a:lnTo>
                    <a:pt x="122586" y="1201111"/>
                  </a:lnTo>
                  <a:lnTo>
                    <a:pt x="121619" y="1203822"/>
                  </a:lnTo>
                  <a:lnTo>
                    <a:pt x="120683" y="1206533"/>
                  </a:lnTo>
                  <a:lnTo>
                    <a:pt x="119756" y="1209245"/>
                  </a:lnTo>
                  <a:lnTo>
                    <a:pt x="118852" y="1211956"/>
                  </a:lnTo>
                  <a:lnTo>
                    <a:pt x="117967" y="1214667"/>
                  </a:lnTo>
                  <a:lnTo>
                    <a:pt x="117095" y="1217379"/>
                  </a:lnTo>
                  <a:lnTo>
                    <a:pt x="116252" y="1220090"/>
                  </a:lnTo>
                  <a:lnTo>
                    <a:pt x="115419" y="1222801"/>
                  </a:lnTo>
                  <a:lnTo>
                    <a:pt x="114613" y="1225513"/>
                  </a:lnTo>
                  <a:lnTo>
                    <a:pt x="113823" y="1228224"/>
                  </a:lnTo>
                  <a:lnTo>
                    <a:pt x="113051" y="1230935"/>
                  </a:lnTo>
                  <a:lnTo>
                    <a:pt x="112304" y="1233647"/>
                  </a:lnTo>
                  <a:lnTo>
                    <a:pt x="111568" y="1236358"/>
                  </a:lnTo>
                  <a:lnTo>
                    <a:pt x="110861" y="1239069"/>
                  </a:lnTo>
                  <a:lnTo>
                    <a:pt x="110168" y="1241781"/>
                  </a:lnTo>
                  <a:lnTo>
                    <a:pt x="109495" y="1244492"/>
                  </a:lnTo>
                  <a:lnTo>
                    <a:pt x="108843" y="1247203"/>
                  </a:lnTo>
                  <a:lnTo>
                    <a:pt x="108203" y="1249914"/>
                  </a:lnTo>
                  <a:lnTo>
                    <a:pt x="107594" y="1252626"/>
                  </a:lnTo>
                  <a:lnTo>
                    <a:pt x="106994" y="1255337"/>
                  </a:lnTo>
                  <a:lnTo>
                    <a:pt x="106417" y="1258048"/>
                  </a:lnTo>
                  <a:lnTo>
                    <a:pt x="105858" y="1260760"/>
                  </a:lnTo>
                  <a:lnTo>
                    <a:pt x="105312" y="1263471"/>
                  </a:lnTo>
                  <a:lnTo>
                    <a:pt x="104792" y="1266182"/>
                  </a:lnTo>
                  <a:lnTo>
                    <a:pt x="104281" y="1268894"/>
                  </a:lnTo>
                  <a:lnTo>
                    <a:pt x="103794" y="1271605"/>
                  </a:lnTo>
                  <a:lnTo>
                    <a:pt x="103321" y="1274316"/>
                  </a:lnTo>
                  <a:lnTo>
                    <a:pt x="102863" y="1277028"/>
                  </a:lnTo>
                  <a:lnTo>
                    <a:pt x="102426" y="1279739"/>
                  </a:lnTo>
                  <a:lnTo>
                    <a:pt x="101997" y="1282450"/>
                  </a:lnTo>
                  <a:lnTo>
                    <a:pt x="101593" y="1285162"/>
                  </a:lnTo>
                  <a:lnTo>
                    <a:pt x="101198" y="1287873"/>
                  </a:lnTo>
                  <a:lnTo>
                    <a:pt x="100820" y="1290584"/>
                  </a:lnTo>
                  <a:lnTo>
                    <a:pt x="100458" y="1293295"/>
                  </a:lnTo>
                  <a:lnTo>
                    <a:pt x="100105" y="1296007"/>
                  </a:lnTo>
                  <a:lnTo>
                    <a:pt x="99773" y="1298718"/>
                  </a:lnTo>
                  <a:lnTo>
                    <a:pt x="99448" y="1301429"/>
                  </a:lnTo>
                  <a:lnTo>
                    <a:pt x="99141" y="1304141"/>
                  </a:lnTo>
                  <a:lnTo>
                    <a:pt x="98845" y="1306852"/>
                  </a:lnTo>
                  <a:lnTo>
                    <a:pt x="98560" y="1309563"/>
                  </a:lnTo>
                  <a:lnTo>
                    <a:pt x="98290" y="1312275"/>
                  </a:lnTo>
                  <a:lnTo>
                    <a:pt x="98027" y="1314986"/>
                  </a:lnTo>
                  <a:lnTo>
                    <a:pt x="97781" y="1317697"/>
                  </a:lnTo>
                  <a:lnTo>
                    <a:pt x="97542" y="1320409"/>
                  </a:lnTo>
                  <a:lnTo>
                    <a:pt x="97315" y="1323120"/>
                  </a:lnTo>
                  <a:lnTo>
                    <a:pt x="97099" y="1325831"/>
                  </a:lnTo>
                  <a:lnTo>
                    <a:pt x="96889" y="1328543"/>
                  </a:lnTo>
                  <a:lnTo>
                    <a:pt x="96695" y="1331254"/>
                  </a:lnTo>
                  <a:lnTo>
                    <a:pt x="96505" y="1333965"/>
                  </a:lnTo>
                  <a:lnTo>
                    <a:pt x="96326" y="1336676"/>
                  </a:lnTo>
                  <a:lnTo>
                    <a:pt x="96156" y="1339388"/>
                  </a:lnTo>
                  <a:lnTo>
                    <a:pt x="95992" y="1342099"/>
                  </a:lnTo>
                  <a:lnTo>
                    <a:pt x="95839" y="1344810"/>
                  </a:lnTo>
                  <a:lnTo>
                    <a:pt x="95691" y="1347522"/>
                  </a:lnTo>
                  <a:lnTo>
                    <a:pt x="95553" y="1350233"/>
                  </a:lnTo>
                  <a:lnTo>
                    <a:pt x="95420" y="1352944"/>
                  </a:lnTo>
                  <a:lnTo>
                    <a:pt x="95294" y="1355656"/>
                  </a:lnTo>
                  <a:lnTo>
                    <a:pt x="95176" y="1358367"/>
                  </a:lnTo>
                  <a:lnTo>
                    <a:pt x="95061" y="1361078"/>
                  </a:lnTo>
                  <a:lnTo>
                    <a:pt x="94955" y="1363790"/>
                  </a:lnTo>
                  <a:lnTo>
                    <a:pt x="94853" y="1366501"/>
                  </a:lnTo>
                  <a:lnTo>
                    <a:pt x="94758" y="1369212"/>
                  </a:lnTo>
                  <a:lnTo>
                    <a:pt x="94667" y="1371924"/>
                  </a:lnTo>
                  <a:lnTo>
                    <a:pt x="94580" y="1374635"/>
                  </a:lnTo>
                  <a:lnTo>
                    <a:pt x="94501" y="1377346"/>
                  </a:lnTo>
                  <a:lnTo>
                    <a:pt x="94423" y="1380057"/>
                  </a:lnTo>
                  <a:lnTo>
                    <a:pt x="94352" y="1382769"/>
                  </a:lnTo>
                  <a:lnTo>
                    <a:pt x="94283" y="1385480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126460" y="4705307"/>
              <a:ext cx="100180" cy="2597158"/>
            </a:xfrm>
            <a:custGeom>
              <a:avLst/>
              <a:gdLst/>
              <a:ahLst/>
              <a:cxnLst/>
              <a:pathLst>
                <a:path w="100180" h="2597158">
                  <a:moveTo>
                    <a:pt x="49528" y="2597158"/>
                  </a:moveTo>
                  <a:lnTo>
                    <a:pt x="49507" y="2592076"/>
                  </a:lnTo>
                  <a:lnTo>
                    <a:pt x="49487" y="2586993"/>
                  </a:lnTo>
                  <a:lnTo>
                    <a:pt x="49465" y="2581911"/>
                  </a:lnTo>
                  <a:lnTo>
                    <a:pt x="49443" y="2576828"/>
                  </a:lnTo>
                  <a:lnTo>
                    <a:pt x="49421" y="2571746"/>
                  </a:lnTo>
                  <a:lnTo>
                    <a:pt x="49397" y="2566663"/>
                  </a:lnTo>
                  <a:lnTo>
                    <a:pt x="49373" y="2561581"/>
                  </a:lnTo>
                  <a:lnTo>
                    <a:pt x="49348" y="2556498"/>
                  </a:lnTo>
                  <a:lnTo>
                    <a:pt x="49323" y="2551416"/>
                  </a:lnTo>
                  <a:lnTo>
                    <a:pt x="49296" y="2546333"/>
                  </a:lnTo>
                  <a:lnTo>
                    <a:pt x="49269" y="2541251"/>
                  </a:lnTo>
                  <a:lnTo>
                    <a:pt x="49241" y="2536168"/>
                  </a:lnTo>
                  <a:lnTo>
                    <a:pt x="49212" y="2531086"/>
                  </a:lnTo>
                  <a:lnTo>
                    <a:pt x="49183" y="2526003"/>
                  </a:lnTo>
                  <a:lnTo>
                    <a:pt x="49152" y="2520921"/>
                  </a:lnTo>
                  <a:lnTo>
                    <a:pt x="49121" y="2515838"/>
                  </a:lnTo>
                  <a:lnTo>
                    <a:pt x="49088" y="2510756"/>
                  </a:lnTo>
                  <a:lnTo>
                    <a:pt x="49055" y="2505673"/>
                  </a:lnTo>
                  <a:lnTo>
                    <a:pt x="49021" y="2500591"/>
                  </a:lnTo>
                  <a:lnTo>
                    <a:pt x="48985" y="2495508"/>
                  </a:lnTo>
                  <a:lnTo>
                    <a:pt x="48949" y="2490426"/>
                  </a:lnTo>
                  <a:lnTo>
                    <a:pt x="48911" y="2485343"/>
                  </a:lnTo>
                  <a:lnTo>
                    <a:pt x="48873" y="2480261"/>
                  </a:lnTo>
                  <a:lnTo>
                    <a:pt x="48834" y="2475178"/>
                  </a:lnTo>
                  <a:lnTo>
                    <a:pt x="48793" y="2470096"/>
                  </a:lnTo>
                  <a:lnTo>
                    <a:pt x="48752" y="2465013"/>
                  </a:lnTo>
                  <a:lnTo>
                    <a:pt x="48708" y="2459931"/>
                  </a:lnTo>
                  <a:lnTo>
                    <a:pt x="48665" y="2454848"/>
                  </a:lnTo>
                  <a:lnTo>
                    <a:pt x="48619" y="2449766"/>
                  </a:lnTo>
                  <a:lnTo>
                    <a:pt x="48573" y="2444683"/>
                  </a:lnTo>
                  <a:lnTo>
                    <a:pt x="48525" y="2439601"/>
                  </a:lnTo>
                  <a:lnTo>
                    <a:pt x="48476" y="2434518"/>
                  </a:lnTo>
                  <a:lnTo>
                    <a:pt x="48426" y="2429436"/>
                  </a:lnTo>
                  <a:lnTo>
                    <a:pt x="48374" y="2424353"/>
                  </a:lnTo>
                  <a:lnTo>
                    <a:pt x="48322" y="2419271"/>
                  </a:lnTo>
                  <a:lnTo>
                    <a:pt x="48267" y="2414188"/>
                  </a:lnTo>
                  <a:lnTo>
                    <a:pt x="48212" y="2409106"/>
                  </a:lnTo>
                  <a:lnTo>
                    <a:pt x="48154" y="2404023"/>
                  </a:lnTo>
                  <a:lnTo>
                    <a:pt x="48096" y="2398941"/>
                  </a:lnTo>
                  <a:lnTo>
                    <a:pt x="48036" y="2393858"/>
                  </a:lnTo>
                  <a:lnTo>
                    <a:pt x="47974" y="2388776"/>
                  </a:lnTo>
                  <a:lnTo>
                    <a:pt x="47912" y="2383693"/>
                  </a:lnTo>
                  <a:lnTo>
                    <a:pt x="47846" y="2378611"/>
                  </a:lnTo>
                  <a:lnTo>
                    <a:pt x="47780" y="2373528"/>
                  </a:lnTo>
                  <a:lnTo>
                    <a:pt x="47711" y="2368446"/>
                  </a:lnTo>
                  <a:lnTo>
                    <a:pt x="47642" y="2363363"/>
                  </a:lnTo>
                  <a:lnTo>
                    <a:pt x="47571" y="2358281"/>
                  </a:lnTo>
                  <a:lnTo>
                    <a:pt x="47497" y="2353198"/>
                  </a:lnTo>
                  <a:lnTo>
                    <a:pt x="47423" y="2348116"/>
                  </a:lnTo>
                  <a:lnTo>
                    <a:pt x="47345" y="2343033"/>
                  </a:lnTo>
                  <a:lnTo>
                    <a:pt x="47268" y="2337951"/>
                  </a:lnTo>
                  <a:lnTo>
                    <a:pt x="47187" y="2332868"/>
                  </a:lnTo>
                  <a:lnTo>
                    <a:pt x="47105" y="2327786"/>
                  </a:lnTo>
                  <a:lnTo>
                    <a:pt x="47021" y="2322703"/>
                  </a:lnTo>
                  <a:lnTo>
                    <a:pt x="46934" y="2317621"/>
                  </a:lnTo>
                  <a:lnTo>
                    <a:pt x="46848" y="2312538"/>
                  </a:lnTo>
                  <a:lnTo>
                    <a:pt x="46756" y="2307456"/>
                  </a:lnTo>
                  <a:lnTo>
                    <a:pt x="46665" y="2302373"/>
                  </a:lnTo>
                  <a:lnTo>
                    <a:pt x="46570" y="2297291"/>
                  </a:lnTo>
                  <a:lnTo>
                    <a:pt x="46474" y="2292208"/>
                  </a:lnTo>
                  <a:lnTo>
                    <a:pt x="46376" y="2287126"/>
                  </a:lnTo>
                  <a:lnTo>
                    <a:pt x="46275" y="2282043"/>
                  </a:lnTo>
                  <a:lnTo>
                    <a:pt x="46174" y="2276960"/>
                  </a:lnTo>
                  <a:lnTo>
                    <a:pt x="46068" y="2271878"/>
                  </a:lnTo>
                  <a:lnTo>
                    <a:pt x="45962" y="2266795"/>
                  </a:lnTo>
                  <a:lnTo>
                    <a:pt x="45852" y="2261713"/>
                  </a:lnTo>
                  <a:lnTo>
                    <a:pt x="45740" y="2256630"/>
                  </a:lnTo>
                  <a:lnTo>
                    <a:pt x="45627" y="2251548"/>
                  </a:lnTo>
                  <a:lnTo>
                    <a:pt x="45510" y="2246465"/>
                  </a:lnTo>
                  <a:lnTo>
                    <a:pt x="45392" y="2241383"/>
                  </a:lnTo>
                  <a:lnTo>
                    <a:pt x="45270" y="2236300"/>
                  </a:lnTo>
                  <a:lnTo>
                    <a:pt x="45147" y="2231218"/>
                  </a:lnTo>
                  <a:lnTo>
                    <a:pt x="45020" y="2226135"/>
                  </a:lnTo>
                  <a:lnTo>
                    <a:pt x="44892" y="2221053"/>
                  </a:lnTo>
                  <a:lnTo>
                    <a:pt x="44761" y="2215970"/>
                  </a:lnTo>
                  <a:lnTo>
                    <a:pt x="44627" y="2210888"/>
                  </a:lnTo>
                  <a:lnTo>
                    <a:pt x="44493" y="2205805"/>
                  </a:lnTo>
                  <a:lnTo>
                    <a:pt x="44352" y="2200723"/>
                  </a:lnTo>
                  <a:lnTo>
                    <a:pt x="44212" y="2195640"/>
                  </a:lnTo>
                  <a:lnTo>
                    <a:pt x="44067" y="2190558"/>
                  </a:lnTo>
                  <a:lnTo>
                    <a:pt x="43920" y="2185475"/>
                  </a:lnTo>
                  <a:lnTo>
                    <a:pt x="43771" y="2180393"/>
                  </a:lnTo>
                  <a:lnTo>
                    <a:pt x="43618" y="2175310"/>
                  </a:lnTo>
                  <a:lnTo>
                    <a:pt x="43465" y="2170228"/>
                  </a:lnTo>
                  <a:lnTo>
                    <a:pt x="43306" y="2165145"/>
                  </a:lnTo>
                  <a:lnTo>
                    <a:pt x="43146" y="2160063"/>
                  </a:lnTo>
                  <a:lnTo>
                    <a:pt x="42982" y="2154980"/>
                  </a:lnTo>
                  <a:lnTo>
                    <a:pt x="42816" y="2149898"/>
                  </a:lnTo>
                  <a:lnTo>
                    <a:pt x="42648" y="2144815"/>
                  </a:lnTo>
                  <a:lnTo>
                    <a:pt x="42475" y="2139733"/>
                  </a:lnTo>
                  <a:lnTo>
                    <a:pt x="42302" y="2134650"/>
                  </a:lnTo>
                  <a:lnTo>
                    <a:pt x="42122" y="2129568"/>
                  </a:lnTo>
                  <a:lnTo>
                    <a:pt x="41943" y="2124485"/>
                  </a:lnTo>
                  <a:lnTo>
                    <a:pt x="41758" y="2119403"/>
                  </a:lnTo>
                  <a:lnTo>
                    <a:pt x="41572" y="2114320"/>
                  </a:lnTo>
                  <a:lnTo>
                    <a:pt x="41383" y="2109238"/>
                  </a:lnTo>
                  <a:lnTo>
                    <a:pt x="41189" y="2104155"/>
                  </a:lnTo>
                  <a:lnTo>
                    <a:pt x="40996" y="2099073"/>
                  </a:lnTo>
                  <a:lnTo>
                    <a:pt x="40795" y="2093990"/>
                  </a:lnTo>
                  <a:lnTo>
                    <a:pt x="40595" y="2088908"/>
                  </a:lnTo>
                  <a:lnTo>
                    <a:pt x="40389" y="2083825"/>
                  </a:lnTo>
                  <a:lnTo>
                    <a:pt x="40182" y="2078743"/>
                  </a:lnTo>
                  <a:lnTo>
                    <a:pt x="39972" y="2073660"/>
                  </a:lnTo>
                  <a:lnTo>
                    <a:pt x="39757" y="2068578"/>
                  </a:lnTo>
                  <a:lnTo>
                    <a:pt x="39542" y="2063495"/>
                  </a:lnTo>
                  <a:lnTo>
                    <a:pt x="39320" y="2058413"/>
                  </a:lnTo>
                  <a:lnTo>
                    <a:pt x="39098" y="2053330"/>
                  </a:lnTo>
                  <a:lnTo>
                    <a:pt x="38871" y="2048248"/>
                  </a:lnTo>
                  <a:lnTo>
                    <a:pt x="38642" y="2043165"/>
                  </a:lnTo>
                  <a:lnTo>
                    <a:pt x="38411" y="2038083"/>
                  </a:lnTo>
                  <a:lnTo>
                    <a:pt x="38174" y="2033000"/>
                  </a:lnTo>
                  <a:lnTo>
                    <a:pt x="37938" y="2027918"/>
                  </a:lnTo>
                  <a:lnTo>
                    <a:pt x="37695" y="2022835"/>
                  </a:lnTo>
                  <a:lnTo>
                    <a:pt x="37451" y="2017753"/>
                  </a:lnTo>
                  <a:lnTo>
                    <a:pt x="37203" y="2012670"/>
                  </a:lnTo>
                  <a:lnTo>
                    <a:pt x="36952" y="2007588"/>
                  </a:lnTo>
                  <a:lnTo>
                    <a:pt x="36699" y="2002505"/>
                  </a:lnTo>
                  <a:lnTo>
                    <a:pt x="36442" y="1997423"/>
                  </a:lnTo>
                  <a:lnTo>
                    <a:pt x="36184" y="1992340"/>
                  </a:lnTo>
                  <a:lnTo>
                    <a:pt x="35920" y="1987258"/>
                  </a:lnTo>
                  <a:lnTo>
                    <a:pt x="35655" y="1982175"/>
                  </a:lnTo>
                  <a:lnTo>
                    <a:pt x="35386" y="1977093"/>
                  </a:lnTo>
                  <a:lnTo>
                    <a:pt x="35114" y="1972010"/>
                  </a:lnTo>
                  <a:lnTo>
                    <a:pt x="34841" y="1966928"/>
                  </a:lnTo>
                  <a:lnTo>
                    <a:pt x="34562" y="1961845"/>
                  </a:lnTo>
                  <a:lnTo>
                    <a:pt x="34284" y="1956763"/>
                  </a:lnTo>
                  <a:lnTo>
                    <a:pt x="33999" y="1951680"/>
                  </a:lnTo>
                  <a:lnTo>
                    <a:pt x="33714" y="1946598"/>
                  </a:lnTo>
                  <a:lnTo>
                    <a:pt x="33425" y="1941515"/>
                  </a:lnTo>
                  <a:lnTo>
                    <a:pt x="33134" y="1936433"/>
                  </a:lnTo>
                  <a:lnTo>
                    <a:pt x="32840" y="1931350"/>
                  </a:lnTo>
                  <a:lnTo>
                    <a:pt x="32543" y="1926268"/>
                  </a:lnTo>
                  <a:lnTo>
                    <a:pt x="32245" y="1921185"/>
                  </a:lnTo>
                  <a:lnTo>
                    <a:pt x="31941" y="1916103"/>
                  </a:lnTo>
                  <a:lnTo>
                    <a:pt x="31638" y="1911020"/>
                  </a:lnTo>
                  <a:lnTo>
                    <a:pt x="31330" y="1905938"/>
                  </a:lnTo>
                  <a:lnTo>
                    <a:pt x="31020" y="1900855"/>
                  </a:lnTo>
                  <a:lnTo>
                    <a:pt x="30709" y="1895773"/>
                  </a:lnTo>
                  <a:lnTo>
                    <a:pt x="30394" y="1890690"/>
                  </a:lnTo>
                  <a:lnTo>
                    <a:pt x="30078" y="1885608"/>
                  </a:lnTo>
                  <a:lnTo>
                    <a:pt x="29758" y="1880525"/>
                  </a:lnTo>
                  <a:lnTo>
                    <a:pt x="29437" y="1875443"/>
                  </a:lnTo>
                  <a:lnTo>
                    <a:pt x="29113" y="1870360"/>
                  </a:lnTo>
                  <a:lnTo>
                    <a:pt x="28788" y="1865278"/>
                  </a:lnTo>
                  <a:lnTo>
                    <a:pt x="28460" y="1860195"/>
                  </a:lnTo>
                  <a:lnTo>
                    <a:pt x="28130" y="1855113"/>
                  </a:lnTo>
                  <a:lnTo>
                    <a:pt x="27799" y="1850030"/>
                  </a:lnTo>
                  <a:lnTo>
                    <a:pt x="27464" y="1844948"/>
                  </a:lnTo>
                  <a:lnTo>
                    <a:pt x="27130" y="1839865"/>
                  </a:lnTo>
                  <a:lnTo>
                    <a:pt x="26792" y="1834783"/>
                  </a:lnTo>
                  <a:lnTo>
                    <a:pt x="26453" y="1829700"/>
                  </a:lnTo>
                  <a:lnTo>
                    <a:pt x="26113" y="1824618"/>
                  </a:lnTo>
                  <a:lnTo>
                    <a:pt x="25770" y="1819535"/>
                  </a:lnTo>
                  <a:lnTo>
                    <a:pt x="25428" y="1814453"/>
                  </a:lnTo>
                  <a:lnTo>
                    <a:pt x="25082" y="1809370"/>
                  </a:lnTo>
                  <a:lnTo>
                    <a:pt x="24736" y="1804288"/>
                  </a:lnTo>
                  <a:lnTo>
                    <a:pt x="24388" y="1799205"/>
                  </a:lnTo>
                  <a:lnTo>
                    <a:pt x="24039" y="1794123"/>
                  </a:lnTo>
                  <a:lnTo>
                    <a:pt x="23689" y="1789040"/>
                  </a:lnTo>
                  <a:lnTo>
                    <a:pt x="23338" y="1783958"/>
                  </a:lnTo>
                  <a:lnTo>
                    <a:pt x="22987" y="1778875"/>
                  </a:lnTo>
                  <a:lnTo>
                    <a:pt x="22633" y="1773793"/>
                  </a:lnTo>
                  <a:lnTo>
                    <a:pt x="22280" y="1768710"/>
                  </a:lnTo>
                  <a:lnTo>
                    <a:pt x="21926" y="1763628"/>
                  </a:lnTo>
                  <a:lnTo>
                    <a:pt x="21571" y="1758545"/>
                  </a:lnTo>
                  <a:lnTo>
                    <a:pt x="21216" y="1753463"/>
                  </a:lnTo>
                  <a:lnTo>
                    <a:pt x="20860" y="1748380"/>
                  </a:lnTo>
                  <a:lnTo>
                    <a:pt x="20504" y="1743298"/>
                  </a:lnTo>
                  <a:lnTo>
                    <a:pt x="20148" y="1738215"/>
                  </a:lnTo>
                  <a:lnTo>
                    <a:pt x="19792" y="1733133"/>
                  </a:lnTo>
                  <a:lnTo>
                    <a:pt x="19436" y="1728050"/>
                  </a:lnTo>
                  <a:lnTo>
                    <a:pt x="19079" y="1722968"/>
                  </a:lnTo>
                  <a:lnTo>
                    <a:pt x="18723" y="1717885"/>
                  </a:lnTo>
                  <a:lnTo>
                    <a:pt x="18367" y="1712803"/>
                  </a:lnTo>
                  <a:lnTo>
                    <a:pt x="18012" y="1707720"/>
                  </a:lnTo>
                  <a:lnTo>
                    <a:pt x="17657" y="1702638"/>
                  </a:lnTo>
                  <a:lnTo>
                    <a:pt x="17303" y="1697555"/>
                  </a:lnTo>
                  <a:lnTo>
                    <a:pt x="16949" y="1692473"/>
                  </a:lnTo>
                  <a:lnTo>
                    <a:pt x="16596" y="1687390"/>
                  </a:lnTo>
                  <a:lnTo>
                    <a:pt x="16244" y="1682308"/>
                  </a:lnTo>
                  <a:lnTo>
                    <a:pt x="15893" y="1677225"/>
                  </a:lnTo>
                  <a:lnTo>
                    <a:pt x="15543" y="1672143"/>
                  </a:lnTo>
                  <a:lnTo>
                    <a:pt x="15195" y="1667060"/>
                  </a:lnTo>
                  <a:lnTo>
                    <a:pt x="14847" y="1661978"/>
                  </a:lnTo>
                  <a:lnTo>
                    <a:pt x="14502" y="1656895"/>
                  </a:lnTo>
                  <a:lnTo>
                    <a:pt x="14157" y="1651813"/>
                  </a:lnTo>
                  <a:lnTo>
                    <a:pt x="13814" y="1646730"/>
                  </a:lnTo>
                  <a:lnTo>
                    <a:pt x="13474" y="1641648"/>
                  </a:lnTo>
                  <a:lnTo>
                    <a:pt x="13134" y="1636565"/>
                  </a:lnTo>
                  <a:lnTo>
                    <a:pt x="12798" y="1631483"/>
                  </a:lnTo>
                  <a:lnTo>
                    <a:pt x="12462" y="1626400"/>
                  </a:lnTo>
                  <a:lnTo>
                    <a:pt x="12130" y="1621318"/>
                  </a:lnTo>
                  <a:lnTo>
                    <a:pt x="11800" y="1616235"/>
                  </a:lnTo>
                  <a:lnTo>
                    <a:pt x="11471" y="1611153"/>
                  </a:lnTo>
                  <a:lnTo>
                    <a:pt x="11147" y="1606070"/>
                  </a:lnTo>
                  <a:lnTo>
                    <a:pt x="10822" y="1600988"/>
                  </a:lnTo>
                  <a:lnTo>
                    <a:pt x="10504" y="1595905"/>
                  </a:lnTo>
                  <a:lnTo>
                    <a:pt x="10186" y="1590823"/>
                  </a:lnTo>
                  <a:lnTo>
                    <a:pt x="9873" y="1585740"/>
                  </a:lnTo>
                  <a:lnTo>
                    <a:pt x="9562" y="1580658"/>
                  </a:lnTo>
                  <a:lnTo>
                    <a:pt x="9253" y="1575575"/>
                  </a:lnTo>
                  <a:lnTo>
                    <a:pt x="8950" y="1570493"/>
                  </a:lnTo>
                  <a:lnTo>
                    <a:pt x="8646" y="1565410"/>
                  </a:lnTo>
                  <a:lnTo>
                    <a:pt x="8351" y="1560328"/>
                  </a:lnTo>
                  <a:lnTo>
                    <a:pt x="8056" y="1555245"/>
                  </a:lnTo>
                  <a:lnTo>
                    <a:pt x="7767" y="1550163"/>
                  </a:lnTo>
                  <a:lnTo>
                    <a:pt x="7481" y="1545080"/>
                  </a:lnTo>
                  <a:lnTo>
                    <a:pt x="7198" y="1539998"/>
                  </a:lnTo>
                  <a:lnTo>
                    <a:pt x="6921" y="1534915"/>
                  </a:lnTo>
                  <a:lnTo>
                    <a:pt x="6644" y="1529833"/>
                  </a:lnTo>
                  <a:lnTo>
                    <a:pt x="6377" y="1524750"/>
                  </a:lnTo>
                  <a:lnTo>
                    <a:pt x="6110" y="1519668"/>
                  </a:lnTo>
                  <a:lnTo>
                    <a:pt x="5850" y="1514585"/>
                  </a:lnTo>
                  <a:lnTo>
                    <a:pt x="5594" y="1509503"/>
                  </a:lnTo>
                  <a:lnTo>
                    <a:pt x="5341" y="1504420"/>
                  </a:lnTo>
                  <a:lnTo>
                    <a:pt x="5096" y="1499338"/>
                  </a:lnTo>
                  <a:lnTo>
                    <a:pt x="4851" y="1494255"/>
                  </a:lnTo>
                  <a:lnTo>
                    <a:pt x="4617" y="1489173"/>
                  </a:lnTo>
                  <a:lnTo>
                    <a:pt x="4383" y="1484090"/>
                  </a:lnTo>
                  <a:lnTo>
                    <a:pt x="4157" y="1479008"/>
                  </a:lnTo>
                  <a:lnTo>
                    <a:pt x="3936" y="1473925"/>
                  </a:lnTo>
                  <a:lnTo>
                    <a:pt x="3718" y="1468843"/>
                  </a:lnTo>
                  <a:lnTo>
                    <a:pt x="3509" y="1463760"/>
                  </a:lnTo>
                  <a:lnTo>
                    <a:pt x="3300" y="1458678"/>
                  </a:lnTo>
                  <a:lnTo>
                    <a:pt x="3104" y="1453595"/>
                  </a:lnTo>
                  <a:lnTo>
                    <a:pt x="2907" y="1448513"/>
                  </a:lnTo>
                  <a:lnTo>
                    <a:pt x="2720" y="1443430"/>
                  </a:lnTo>
                  <a:lnTo>
                    <a:pt x="2537" y="1438348"/>
                  </a:lnTo>
                  <a:lnTo>
                    <a:pt x="2359" y="1433265"/>
                  </a:lnTo>
                  <a:lnTo>
                    <a:pt x="2190" y="1428183"/>
                  </a:lnTo>
                  <a:lnTo>
                    <a:pt x="2021" y="1423100"/>
                  </a:lnTo>
                  <a:lnTo>
                    <a:pt x="1866" y="1418018"/>
                  </a:lnTo>
                  <a:lnTo>
                    <a:pt x="1711" y="1412935"/>
                  </a:lnTo>
                  <a:lnTo>
                    <a:pt x="1566" y="1407853"/>
                  </a:lnTo>
                  <a:lnTo>
                    <a:pt x="1426" y="1402770"/>
                  </a:lnTo>
                  <a:lnTo>
                    <a:pt x="1290" y="1397688"/>
                  </a:lnTo>
                  <a:lnTo>
                    <a:pt x="1165" y="1392605"/>
                  </a:lnTo>
                  <a:lnTo>
                    <a:pt x="1039" y="1387523"/>
                  </a:lnTo>
                  <a:lnTo>
                    <a:pt x="929" y="1382440"/>
                  </a:lnTo>
                  <a:lnTo>
                    <a:pt x="818" y="1377358"/>
                  </a:lnTo>
                  <a:lnTo>
                    <a:pt x="718" y="1372275"/>
                  </a:lnTo>
                  <a:lnTo>
                    <a:pt x="623" y="1367193"/>
                  </a:lnTo>
                  <a:lnTo>
                    <a:pt x="533" y="1362110"/>
                  </a:lnTo>
                  <a:lnTo>
                    <a:pt x="453" y="1357028"/>
                  </a:lnTo>
                  <a:lnTo>
                    <a:pt x="373" y="1351945"/>
                  </a:lnTo>
                  <a:lnTo>
                    <a:pt x="309" y="1346863"/>
                  </a:lnTo>
                  <a:lnTo>
                    <a:pt x="245" y="1341780"/>
                  </a:lnTo>
                  <a:lnTo>
                    <a:pt x="192" y="1336698"/>
                  </a:lnTo>
                  <a:lnTo>
                    <a:pt x="144" y="1331615"/>
                  </a:lnTo>
                  <a:lnTo>
                    <a:pt x="101" y="1326533"/>
                  </a:lnTo>
                  <a:lnTo>
                    <a:pt x="69" y="1321450"/>
                  </a:lnTo>
                  <a:lnTo>
                    <a:pt x="37" y="1316368"/>
                  </a:lnTo>
                  <a:lnTo>
                    <a:pt x="21" y="1311285"/>
                  </a:lnTo>
                  <a:lnTo>
                    <a:pt x="5" y="1306203"/>
                  </a:lnTo>
                  <a:lnTo>
                    <a:pt x="0" y="1301120"/>
                  </a:lnTo>
                  <a:lnTo>
                    <a:pt x="0" y="1296038"/>
                  </a:lnTo>
                  <a:lnTo>
                    <a:pt x="5" y="1290955"/>
                  </a:lnTo>
                  <a:lnTo>
                    <a:pt x="21" y="1285873"/>
                  </a:lnTo>
                  <a:lnTo>
                    <a:pt x="37" y="1280790"/>
                  </a:lnTo>
                  <a:lnTo>
                    <a:pt x="69" y="1275708"/>
                  </a:lnTo>
                  <a:lnTo>
                    <a:pt x="101" y="1270625"/>
                  </a:lnTo>
                  <a:lnTo>
                    <a:pt x="144" y="1265543"/>
                  </a:lnTo>
                  <a:lnTo>
                    <a:pt x="192" y="1260460"/>
                  </a:lnTo>
                  <a:lnTo>
                    <a:pt x="245" y="1255378"/>
                  </a:lnTo>
                  <a:lnTo>
                    <a:pt x="309" y="1250295"/>
                  </a:lnTo>
                  <a:lnTo>
                    <a:pt x="373" y="1245213"/>
                  </a:lnTo>
                  <a:lnTo>
                    <a:pt x="453" y="1240130"/>
                  </a:lnTo>
                  <a:lnTo>
                    <a:pt x="533" y="1235048"/>
                  </a:lnTo>
                  <a:lnTo>
                    <a:pt x="623" y="1229965"/>
                  </a:lnTo>
                  <a:lnTo>
                    <a:pt x="718" y="1224883"/>
                  </a:lnTo>
                  <a:lnTo>
                    <a:pt x="818" y="1219800"/>
                  </a:lnTo>
                  <a:lnTo>
                    <a:pt x="929" y="1214718"/>
                  </a:lnTo>
                  <a:lnTo>
                    <a:pt x="1039" y="1209635"/>
                  </a:lnTo>
                  <a:lnTo>
                    <a:pt x="1165" y="1204553"/>
                  </a:lnTo>
                  <a:lnTo>
                    <a:pt x="1290" y="1199470"/>
                  </a:lnTo>
                  <a:lnTo>
                    <a:pt x="1426" y="1194388"/>
                  </a:lnTo>
                  <a:lnTo>
                    <a:pt x="1566" y="1189305"/>
                  </a:lnTo>
                  <a:lnTo>
                    <a:pt x="1711" y="1184223"/>
                  </a:lnTo>
                  <a:lnTo>
                    <a:pt x="1866" y="1179140"/>
                  </a:lnTo>
                  <a:lnTo>
                    <a:pt x="2021" y="1174058"/>
                  </a:lnTo>
                  <a:lnTo>
                    <a:pt x="2190" y="1168975"/>
                  </a:lnTo>
                  <a:lnTo>
                    <a:pt x="2359" y="1163893"/>
                  </a:lnTo>
                  <a:lnTo>
                    <a:pt x="2537" y="1158810"/>
                  </a:lnTo>
                  <a:lnTo>
                    <a:pt x="2720" y="1153728"/>
                  </a:lnTo>
                  <a:lnTo>
                    <a:pt x="2907" y="1148645"/>
                  </a:lnTo>
                  <a:lnTo>
                    <a:pt x="3104" y="1143563"/>
                  </a:lnTo>
                  <a:lnTo>
                    <a:pt x="3300" y="1138480"/>
                  </a:lnTo>
                  <a:lnTo>
                    <a:pt x="3509" y="1133397"/>
                  </a:lnTo>
                  <a:lnTo>
                    <a:pt x="3718" y="1128315"/>
                  </a:lnTo>
                  <a:lnTo>
                    <a:pt x="3936" y="1123232"/>
                  </a:lnTo>
                  <a:lnTo>
                    <a:pt x="4157" y="1118150"/>
                  </a:lnTo>
                  <a:lnTo>
                    <a:pt x="4383" y="1113067"/>
                  </a:lnTo>
                  <a:lnTo>
                    <a:pt x="4617" y="1107985"/>
                  </a:lnTo>
                  <a:lnTo>
                    <a:pt x="4851" y="1102902"/>
                  </a:lnTo>
                  <a:lnTo>
                    <a:pt x="5096" y="1097820"/>
                  </a:lnTo>
                  <a:lnTo>
                    <a:pt x="5341" y="1092737"/>
                  </a:lnTo>
                  <a:lnTo>
                    <a:pt x="5594" y="1087655"/>
                  </a:lnTo>
                  <a:lnTo>
                    <a:pt x="5850" y="1082572"/>
                  </a:lnTo>
                  <a:lnTo>
                    <a:pt x="6110" y="1077490"/>
                  </a:lnTo>
                  <a:lnTo>
                    <a:pt x="6377" y="1072407"/>
                  </a:lnTo>
                  <a:lnTo>
                    <a:pt x="6644" y="1067325"/>
                  </a:lnTo>
                  <a:lnTo>
                    <a:pt x="6921" y="1062242"/>
                  </a:lnTo>
                  <a:lnTo>
                    <a:pt x="7198" y="1057160"/>
                  </a:lnTo>
                  <a:lnTo>
                    <a:pt x="7481" y="1052077"/>
                  </a:lnTo>
                  <a:lnTo>
                    <a:pt x="7767" y="1046995"/>
                  </a:lnTo>
                  <a:lnTo>
                    <a:pt x="8056" y="1041912"/>
                  </a:lnTo>
                  <a:lnTo>
                    <a:pt x="8351" y="1036830"/>
                  </a:lnTo>
                  <a:lnTo>
                    <a:pt x="8646" y="1031747"/>
                  </a:lnTo>
                  <a:lnTo>
                    <a:pt x="8950" y="1026665"/>
                  </a:lnTo>
                  <a:lnTo>
                    <a:pt x="9253" y="1021582"/>
                  </a:lnTo>
                  <a:lnTo>
                    <a:pt x="9562" y="1016500"/>
                  </a:lnTo>
                  <a:lnTo>
                    <a:pt x="9873" y="1011417"/>
                  </a:lnTo>
                  <a:lnTo>
                    <a:pt x="10186" y="1006335"/>
                  </a:lnTo>
                  <a:lnTo>
                    <a:pt x="10504" y="1001252"/>
                  </a:lnTo>
                  <a:lnTo>
                    <a:pt x="10822" y="996170"/>
                  </a:lnTo>
                  <a:lnTo>
                    <a:pt x="11147" y="991087"/>
                  </a:lnTo>
                  <a:lnTo>
                    <a:pt x="11471" y="986005"/>
                  </a:lnTo>
                  <a:lnTo>
                    <a:pt x="11800" y="980922"/>
                  </a:lnTo>
                  <a:lnTo>
                    <a:pt x="12130" y="975840"/>
                  </a:lnTo>
                  <a:lnTo>
                    <a:pt x="12462" y="970757"/>
                  </a:lnTo>
                  <a:lnTo>
                    <a:pt x="12798" y="965675"/>
                  </a:lnTo>
                  <a:lnTo>
                    <a:pt x="13134" y="960592"/>
                  </a:lnTo>
                  <a:lnTo>
                    <a:pt x="13474" y="955510"/>
                  </a:lnTo>
                  <a:lnTo>
                    <a:pt x="13814" y="950427"/>
                  </a:lnTo>
                  <a:lnTo>
                    <a:pt x="14157" y="945345"/>
                  </a:lnTo>
                  <a:lnTo>
                    <a:pt x="14502" y="940262"/>
                  </a:lnTo>
                  <a:lnTo>
                    <a:pt x="14847" y="935180"/>
                  </a:lnTo>
                  <a:lnTo>
                    <a:pt x="15195" y="930097"/>
                  </a:lnTo>
                  <a:lnTo>
                    <a:pt x="15543" y="925015"/>
                  </a:lnTo>
                  <a:lnTo>
                    <a:pt x="15893" y="919932"/>
                  </a:lnTo>
                  <a:lnTo>
                    <a:pt x="16244" y="914850"/>
                  </a:lnTo>
                  <a:lnTo>
                    <a:pt x="16596" y="909767"/>
                  </a:lnTo>
                  <a:lnTo>
                    <a:pt x="16949" y="904685"/>
                  </a:lnTo>
                  <a:lnTo>
                    <a:pt x="17303" y="899602"/>
                  </a:lnTo>
                  <a:lnTo>
                    <a:pt x="17657" y="894520"/>
                  </a:lnTo>
                  <a:lnTo>
                    <a:pt x="18012" y="889437"/>
                  </a:lnTo>
                  <a:lnTo>
                    <a:pt x="18367" y="884355"/>
                  </a:lnTo>
                  <a:lnTo>
                    <a:pt x="18723" y="879272"/>
                  </a:lnTo>
                  <a:lnTo>
                    <a:pt x="19079" y="874190"/>
                  </a:lnTo>
                  <a:lnTo>
                    <a:pt x="19436" y="869107"/>
                  </a:lnTo>
                  <a:lnTo>
                    <a:pt x="19792" y="864025"/>
                  </a:lnTo>
                  <a:lnTo>
                    <a:pt x="20148" y="858942"/>
                  </a:lnTo>
                  <a:lnTo>
                    <a:pt x="20504" y="853860"/>
                  </a:lnTo>
                  <a:lnTo>
                    <a:pt x="20860" y="848777"/>
                  </a:lnTo>
                  <a:lnTo>
                    <a:pt x="21216" y="843695"/>
                  </a:lnTo>
                  <a:lnTo>
                    <a:pt x="21571" y="838612"/>
                  </a:lnTo>
                  <a:lnTo>
                    <a:pt x="21926" y="833530"/>
                  </a:lnTo>
                  <a:lnTo>
                    <a:pt x="22280" y="828447"/>
                  </a:lnTo>
                  <a:lnTo>
                    <a:pt x="22633" y="823365"/>
                  </a:lnTo>
                  <a:lnTo>
                    <a:pt x="22987" y="818282"/>
                  </a:lnTo>
                  <a:lnTo>
                    <a:pt x="23338" y="813200"/>
                  </a:lnTo>
                  <a:lnTo>
                    <a:pt x="23689" y="808117"/>
                  </a:lnTo>
                  <a:lnTo>
                    <a:pt x="24039" y="803035"/>
                  </a:lnTo>
                  <a:lnTo>
                    <a:pt x="24388" y="797952"/>
                  </a:lnTo>
                  <a:lnTo>
                    <a:pt x="24736" y="792870"/>
                  </a:lnTo>
                  <a:lnTo>
                    <a:pt x="25082" y="787787"/>
                  </a:lnTo>
                  <a:lnTo>
                    <a:pt x="25428" y="782705"/>
                  </a:lnTo>
                  <a:lnTo>
                    <a:pt x="25770" y="777622"/>
                  </a:lnTo>
                  <a:lnTo>
                    <a:pt x="26113" y="772540"/>
                  </a:lnTo>
                  <a:lnTo>
                    <a:pt x="26453" y="767457"/>
                  </a:lnTo>
                  <a:lnTo>
                    <a:pt x="26792" y="762375"/>
                  </a:lnTo>
                  <a:lnTo>
                    <a:pt x="27130" y="757292"/>
                  </a:lnTo>
                  <a:lnTo>
                    <a:pt x="27464" y="752210"/>
                  </a:lnTo>
                  <a:lnTo>
                    <a:pt x="27799" y="747127"/>
                  </a:lnTo>
                  <a:lnTo>
                    <a:pt x="28130" y="742045"/>
                  </a:lnTo>
                  <a:lnTo>
                    <a:pt x="28460" y="736962"/>
                  </a:lnTo>
                  <a:lnTo>
                    <a:pt x="28788" y="731880"/>
                  </a:lnTo>
                  <a:lnTo>
                    <a:pt x="29113" y="726797"/>
                  </a:lnTo>
                  <a:lnTo>
                    <a:pt x="29437" y="721715"/>
                  </a:lnTo>
                  <a:lnTo>
                    <a:pt x="29758" y="716632"/>
                  </a:lnTo>
                  <a:lnTo>
                    <a:pt x="30078" y="711550"/>
                  </a:lnTo>
                  <a:lnTo>
                    <a:pt x="30394" y="706467"/>
                  </a:lnTo>
                  <a:lnTo>
                    <a:pt x="30709" y="701385"/>
                  </a:lnTo>
                  <a:lnTo>
                    <a:pt x="31020" y="696302"/>
                  </a:lnTo>
                  <a:lnTo>
                    <a:pt x="31330" y="691220"/>
                  </a:lnTo>
                  <a:lnTo>
                    <a:pt x="31638" y="686137"/>
                  </a:lnTo>
                  <a:lnTo>
                    <a:pt x="31941" y="681055"/>
                  </a:lnTo>
                  <a:lnTo>
                    <a:pt x="32245" y="675972"/>
                  </a:lnTo>
                  <a:lnTo>
                    <a:pt x="32543" y="670890"/>
                  </a:lnTo>
                  <a:lnTo>
                    <a:pt x="32840" y="665807"/>
                  </a:lnTo>
                  <a:lnTo>
                    <a:pt x="33134" y="660725"/>
                  </a:lnTo>
                  <a:lnTo>
                    <a:pt x="33425" y="655642"/>
                  </a:lnTo>
                  <a:lnTo>
                    <a:pt x="33714" y="650560"/>
                  </a:lnTo>
                  <a:lnTo>
                    <a:pt x="33999" y="645477"/>
                  </a:lnTo>
                  <a:lnTo>
                    <a:pt x="34284" y="640395"/>
                  </a:lnTo>
                  <a:lnTo>
                    <a:pt x="34562" y="635312"/>
                  </a:lnTo>
                  <a:lnTo>
                    <a:pt x="34841" y="630230"/>
                  </a:lnTo>
                  <a:lnTo>
                    <a:pt x="35114" y="625147"/>
                  </a:lnTo>
                  <a:lnTo>
                    <a:pt x="35386" y="620065"/>
                  </a:lnTo>
                  <a:lnTo>
                    <a:pt x="35655" y="614982"/>
                  </a:lnTo>
                  <a:lnTo>
                    <a:pt x="35920" y="609900"/>
                  </a:lnTo>
                  <a:lnTo>
                    <a:pt x="36184" y="604817"/>
                  </a:lnTo>
                  <a:lnTo>
                    <a:pt x="36442" y="599735"/>
                  </a:lnTo>
                  <a:lnTo>
                    <a:pt x="36699" y="594652"/>
                  </a:lnTo>
                  <a:lnTo>
                    <a:pt x="36952" y="589570"/>
                  </a:lnTo>
                  <a:lnTo>
                    <a:pt x="37203" y="584487"/>
                  </a:lnTo>
                  <a:lnTo>
                    <a:pt x="37451" y="579405"/>
                  </a:lnTo>
                  <a:lnTo>
                    <a:pt x="37695" y="574322"/>
                  </a:lnTo>
                  <a:lnTo>
                    <a:pt x="37938" y="569240"/>
                  </a:lnTo>
                  <a:lnTo>
                    <a:pt x="38174" y="564157"/>
                  </a:lnTo>
                  <a:lnTo>
                    <a:pt x="38411" y="559075"/>
                  </a:lnTo>
                  <a:lnTo>
                    <a:pt x="38642" y="553992"/>
                  </a:lnTo>
                  <a:lnTo>
                    <a:pt x="38871" y="548910"/>
                  </a:lnTo>
                  <a:lnTo>
                    <a:pt x="39098" y="543827"/>
                  </a:lnTo>
                  <a:lnTo>
                    <a:pt x="39320" y="538745"/>
                  </a:lnTo>
                  <a:lnTo>
                    <a:pt x="39542" y="533662"/>
                  </a:lnTo>
                  <a:lnTo>
                    <a:pt x="39757" y="528580"/>
                  </a:lnTo>
                  <a:lnTo>
                    <a:pt x="39972" y="523497"/>
                  </a:lnTo>
                  <a:lnTo>
                    <a:pt x="40182" y="518415"/>
                  </a:lnTo>
                  <a:lnTo>
                    <a:pt x="40389" y="513332"/>
                  </a:lnTo>
                  <a:lnTo>
                    <a:pt x="40595" y="508250"/>
                  </a:lnTo>
                  <a:lnTo>
                    <a:pt x="40795" y="503167"/>
                  </a:lnTo>
                  <a:lnTo>
                    <a:pt x="40996" y="498085"/>
                  </a:lnTo>
                  <a:lnTo>
                    <a:pt x="41189" y="493002"/>
                  </a:lnTo>
                  <a:lnTo>
                    <a:pt x="41383" y="487920"/>
                  </a:lnTo>
                  <a:lnTo>
                    <a:pt x="41572" y="482837"/>
                  </a:lnTo>
                  <a:lnTo>
                    <a:pt x="41758" y="477755"/>
                  </a:lnTo>
                  <a:lnTo>
                    <a:pt x="41943" y="472672"/>
                  </a:lnTo>
                  <a:lnTo>
                    <a:pt x="42122" y="467590"/>
                  </a:lnTo>
                  <a:lnTo>
                    <a:pt x="42302" y="462507"/>
                  </a:lnTo>
                  <a:lnTo>
                    <a:pt x="42475" y="457425"/>
                  </a:lnTo>
                  <a:lnTo>
                    <a:pt x="42648" y="452342"/>
                  </a:lnTo>
                  <a:lnTo>
                    <a:pt x="42816" y="447260"/>
                  </a:lnTo>
                  <a:lnTo>
                    <a:pt x="42982" y="442177"/>
                  </a:lnTo>
                  <a:lnTo>
                    <a:pt x="43146" y="437095"/>
                  </a:lnTo>
                  <a:lnTo>
                    <a:pt x="43306" y="432012"/>
                  </a:lnTo>
                  <a:lnTo>
                    <a:pt x="43465" y="426930"/>
                  </a:lnTo>
                  <a:lnTo>
                    <a:pt x="43618" y="421847"/>
                  </a:lnTo>
                  <a:lnTo>
                    <a:pt x="43771" y="416765"/>
                  </a:lnTo>
                  <a:lnTo>
                    <a:pt x="43920" y="411682"/>
                  </a:lnTo>
                  <a:lnTo>
                    <a:pt x="44067" y="406600"/>
                  </a:lnTo>
                  <a:lnTo>
                    <a:pt x="44212" y="401517"/>
                  </a:lnTo>
                  <a:lnTo>
                    <a:pt x="44352" y="396435"/>
                  </a:lnTo>
                  <a:lnTo>
                    <a:pt x="44493" y="391352"/>
                  </a:lnTo>
                  <a:lnTo>
                    <a:pt x="44627" y="386270"/>
                  </a:lnTo>
                  <a:lnTo>
                    <a:pt x="44761" y="381187"/>
                  </a:lnTo>
                  <a:lnTo>
                    <a:pt x="44892" y="376105"/>
                  </a:lnTo>
                  <a:lnTo>
                    <a:pt x="45020" y="371022"/>
                  </a:lnTo>
                  <a:lnTo>
                    <a:pt x="45147" y="365940"/>
                  </a:lnTo>
                  <a:lnTo>
                    <a:pt x="45270" y="360857"/>
                  </a:lnTo>
                  <a:lnTo>
                    <a:pt x="45392" y="355775"/>
                  </a:lnTo>
                  <a:lnTo>
                    <a:pt x="45510" y="350692"/>
                  </a:lnTo>
                  <a:lnTo>
                    <a:pt x="45627" y="345610"/>
                  </a:lnTo>
                  <a:lnTo>
                    <a:pt x="45740" y="340527"/>
                  </a:lnTo>
                  <a:lnTo>
                    <a:pt x="45852" y="335445"/>
                  </a:lnTo>
                  <a:lnTo>
                    <a:pt x="45962" y="330362"/>
                  </a:lnTo>
                  <a:lnTo>
                    <a:pt x="46068" y="325280"/>
                  </a:lnTo>
                  <a:lnTo>
                    <a:pt x="46174" y="320197"/>
                  </a:lnTo>
                  <a:lnTo>
                    <a:pt x="46275" y="315115"/>
                  </a:lnTo>
                  <a:lnTo>
                    <a:pt x="46376" y="310032"/>
                  </a:lnTo>
                  <a:lnTo>
                    <a:pt x="46474" y="304950"/>
                  </a:lnTo>
                  <a:lnTo>
                    <a:pt x="46570" y="299867"/>
                  </a:lnTo>
                  <a:lnTo>
                    <a:pt x="46665" y="294785"/>
                  </a:lnTo>
                  <a:lnTo>
                    <a:pt x="46756" y="289702"/>
                  </a:lnTo>
                  <a:lnTo>
                    <a:pt x="46848" y="284620"/>
                  </a:lnTo>
                  <a:lnTo>
                    <a:pt x="46934" y="279537"/>
                  </a:lnTo>
                  <a:lnTo>
                    <a:pt x="47021" y="274455"/>
                  </a:lnTo>
                  <a:lnTo>
                    <a:pt x="47105" y="269372"/>
                  </a:lnTo>
                  <a:lnTo>
                    <a:pt x="47187" y="264290"/>
                  </a:lnTo>
                  <a:lnTo>
                    <a:pt x="47268" y="259207"/>
                  </a:lnTo>
                  <a:lnTo>
                    <a:pt x="47345" y="254125"/>
                  </a:lnTo>
                  <a:lnTo>
                    <a:pt x="47423" y="249042"/>
                  </a:lnTo>
                  <a:lnTo>
                    <a:pt x="47497" y="243960"/>
                  </a:lnTo>
                  <a:lnTo>
                    <a:pt x="47571" y="238877"/>
                  </a:lnTo>
                  <a:lnTo>
                    <a:pt x="47642" y="233795"/>
                  </a:lnTo>
                  <a:lnTo>
                    <a:pt x="47711" y="228712"/>
                  </a:lnTo>
                  <a:lnTo>
                    <a:pt x="47780" y="223630"/>
                  </a:lnTo>
                  <a:lnTo>
                    <a:pt x="47846" y="218547"/>
                  </a:lnTo>
                  <a:lnTo>
                    <a:pt x="47912" y="213465"/>
                  </a:lnTo>
                  <a:lnTo>
                    <a:pt x="47974" y="208382"/>
                  </a:lnTo>
                  <a:lnTo>
                    <a:pt x="48036" y="203300"/>
                  </a:lnTo>
                  <a:lnTo>
                    <a:pt x="48096" y="198217"/>
                  </a:lnTo>
                  <a:lnTo>
                    <a:pt x="48154" y="193135"/>
                  </a:lnTo>
                  <a:lnTo>
                    <a:pt x="48212" y="188052"/>
                  </a:lnTo>
                  <a:lnTo>
                    <a:pt x="48267" y="182970"/>
                  </a:lnTo>
                  <a:lnTo>
                    <a:pt x="48322" y="177887"/>
                  </a:lnTo>
                  <a:lnTo>
                    <a:pt x="48374" y="172805"/>
                  </a:lnTo>
                  <a:lnTo>
                    <a:pt x="48426" y="167722"/>
                  </a:lnTo>
                  <a:lnTo>
                    <a:pt x="48476" y="162640"/>
                  </a:lnTo>
                  <a:lnTo>
                    <a:pt x="48525" y="157557"/>
                  </a:lnTo>
                  <a:lnTo>
                    <a:pt x="48573" y="152475"/>
                  </a:lnTo>
                  <a:lnTo>
                    <a:pt x="48619" y="147392"/>
                  </a:lnTo>
                  <a:lnTo>
                    <a:pt x="48665" y="142310"/>
                  </a:lnTo>
                  <a:lnTo>
                    <a:pt x="48708" y="137227"/>
                  </a:lnTo>
                  <a:lnTo>
                    <a:pt x="48752" y="132145"/>
                  </a:lnTo>
                  <a:lnTo>
                    <a:pt x="48793" y="127062"/>
                  </a:lnTo>
                  <a:lnTo>
                    <a:pt x="48834" y="121980"/>
                  </a:lnTo>
                  <a:lnTo>
                    <a:pt x="48873" y="116897"/>
                  </a:lnTo>
                  <a:lnTo>
                    <a:pt x="48911" y="111815"/>
                  </a:lnTo>
                  <a:lnTo>
                    <a:pt x="48949" y="106732"/>
                  </a:lnTo>
                  <a:lnTo>
                    <a:pt x="48985" y="101650"/>
                  </a:lnTo>
                  <a:lnTo>
                    <a:pt x="49021" y="96567"/>
                  </a:lnTo>
                  <a:lnTo>
                    <a:pt x="49055" y="91485"/>
                  </a:lnTo>
                  <a:lnTo>
                    <a:pt x="49088" y="86402"/>
                  </a:lnTo>
                  <a:lnTo>
                    <a:pt x="49121" y="81320"/>
                  </a:lnTo>
                  <a:lnTo>
                    <a:pt x="49152" y="76237"/>
                  </a:lnTo>
                  <a:lnTo>
                    <a:pt x="49183" y="71155"/>
                  </a:lnTo>
                  <a:lnTo>
                    <a:pt x="49212" y="66072"/>
                  </a:lnTo>
                  <a:lnTo>
                    <a:pt x="49241" y="60990"/>
                  </a:lnTo>
                  <a:lnTo>
                    <a:pt x="49269" y="55907"/>
                  </a:lnTo>
                  <a:lnTo>
                    <a:pt x="49296" y="50825"/>
                  </a:lnTo>
                  <a:lnTo>
                    <a:pt x="49323" y="45742"/>
                  </a:lnTo>
                  <a:lnTo>
                    <a:pt x="49348" y="40660"/>
                  </a:lnTo>
                  <a:lnTo>
                    <a:pt x="49373" y="35577"/>
                  </a:lnTo>
                  <a:lnTo>
                    <a:pt x="49397" y="30495"/>
                  </a:lnTo>
                  <a:lnTo>
                    <a:pt x="49421" y="25412"/>
                  </a:lnTo>
                  <a:lnTo>
                    <a:pt x="49443" y="20330"/>
                  </a:lnTo>
                  <a:lnTo>
                    <a:pt x="49465" y="15247"/>
                  </a:lnTo>
                  <a:lnTo>
                    <a:pt x="49487" y="10165"/>
                  </a:lnTo>
                  <a:lnTo>
                    <a:pt x="49507" y="5082"/>
                  </a:lnTo>
                  <a:lnTo>
                    <a:pt x="49528" y="0"/>
                  </a:lnTo>
                  <a:lnTo>
                    <a:pt x="50652" y="0"/>
                  </a:lnTo>
                  <a:lnTo>
                    <a:pt x="50672" y="5082"/>
                  </a:lnTo>
                  <a:lnTo>
                    <a:pt x="50693" y="10165"/>
                  </a:lnTo>
                  <a:lnTo>
                    <a:pt x="50714" y="15247"/>
                  </a:lnTo>
                  <a:lnTo>
                    <a:pt x="50736" y="20330"/>
                  </a:lnTo>
                  <a:lnTo>
                    <a:pt x="50759" y="25412"/>
                  </a:lnTo>
                  <a:lnTo>
                    <a:pt x="50782" y="30495"/>
                  </a:lnTo>
                  <a:lnTo>
                    <a:pt x="50806" y="35577"/>
                  </a:lnTo>
                  <a:lnTo>
                    <a:pt x="50831" y="40660"/>
                  </a:lnTo>
                  <a:lnTo>
                    <a:pt x="50857" y="45742"/>
                  </a:lnTo>
                  <a:lnTo>
                    <a:pt x="50883" y="50825"/>
                  </a:lnTo>
                  <a:lnTo>
                    <a:pt x="50910" y="55907"/>
                  </a:lnTo>
                  <a:lnTo>
                    <a:pt x="50938" y="60990"/>
                  </a:lnTo>
                  <a:lnTo>
                    <a:pt x="50967" y="66072"/>
                  </a:lnTo>
                  <a:lnTo>
                    <a:pt x="50997" y="71155"/>
                  </a:lnTo>
                  <a:lnTo>
                    <a:pt x="51028" y="76237"/>
                  </a:lnTo>
                  <a:lnTo>
                    <a:pt x="51059" y="81320"/>
                  </a:lnTo>
                  <a:lnTo>
                    <a:pt x="51091" y="86402"/>
                  </a:lnTo>
                  <a:lnTo>
                    <a:pt x="51125" y="91485"/>
                  </a:lnTo>
                  <a:lnTo>
                    <a:pt x="51159" y="96567"/>
                  </a:lnTo>
                  <a:lnTo>
                    <a:pt x="51194" y="101650"/>
                  </a:lnTo>
                  <a:lnTo>
                    <a:pt x="51230" y="106732"/>
                  </a:lnTo>
                  <a:lnTo>
                    <a:pt x="51268" y="111815"/>
                  </a:lnTo>
                  <a:lnTo>
                    <a:pt x="51306" y="116897"/>
                  </a:lnTo>
                  <a:lnTo>
                    <a:pt x="51346" y="121980"/>
                  </a:lnTo>
                  <a:lnTo>
                    <a:pt x="51386" y="127062"/>
                  </a:lnTo>
                  <a:lnTo>
                    <a:pt x="51428" y="132145"/>
                  </a:lnTo>
                  <a:lnTo>
                    <a:pt x="51471" y="137227"/>
                  </a:lnTo>
                  <a:lnTo>
                    <a:pt x="51514" y="142310"/>
                  </a:lnTo>
                  <a:lnTo>
                    <a:pt x="51560" y="147392"/>
                  </a:lnTo>
                  <a:lnTo>
                    <a:pt x="51606" y="152475"/>
                  </a:lnTo>
                  <a:lnTo>
                    <a:pt x="51654" y="157557"/>
                  </a:lnTo>
                  <a:lnTo>
                    <a:pt x="51703" y="162640"/>
                  </a:lnTo>
                  <a:lnTo>
                    <a:pt x="51753" y="167722"/>
                  </a:lnTo>
                  <a:lnTo>
                    <a:pt x="51805" y="172805"/>
                  </a:lnTo>
                  <a:lnTo>
                    <a:pt x="51857" y="177887"/>
                  </a:lnTo>
                  <a:lnTo>
                    <a:pt x="51912" y="182970"/>
                  </a:lnTo>
                  <a:lnTo>
                    <a:pt x="51968" y="188052"/>
                  </a:lnTo>
                  <a:lnTo>
                    <a:pt x="52025" y="193135"/>
                  </a:lnTo>
                  <a:lnTo>
                    <a:pt x="52084" y="198217"/>
                  </a:lnTo>
                  <a:lnTo>
                    <a:pt x="52144" y="203300"/>
                  </a:lnTo>
                  <a:lnTo>
                    <a:pt x="52206" y="208382"/>
                  </a:lnTo>
                  <a:lnTo>
                    <a:pt x="52268" y="213465"/>
                  </a:lnTo>
                  <a:lnTo>
                    <a:pt x="52334" y="218547"/>
                  </a:lnTo>
                  <a:lnTo>
                    <a:pt x="52400" y="223630"/>
                  </a:lnTo>
                  <a:lnTo>
                    <a:pt x="52468" y="228712"/>
                  </a:lnTo>
                  <a:lnTo>
                    <a:pt x="52538" y="233795"/>
                  </a:lnTo>
                  <a:lnTo>
                    <a:pt x="52609" y="238877"/>
                  </a:lnTo>
                  <a:lnTo>
                    <a:pt x="52682" y="243960"/>
                  </a:lnTo>
                  <a:lnTo>
                    <a:pt x="52756" y="249042"/>
                  </a:lnTo>
                  <a:lnTo>
                    <a:pt x="52834" y="254125"/>
                  </a:lnTo>
                  <a:lnTo>
                    <a:pt x="52912" y="259207"/>
                  </a:lnTo>
                  <a:lnTo>
                    <a:pt x="52993" y="264290"/>
                  </a:lnTo>
                  <a:lnTo>
                    <a:pt x="53075" y="269372"/>
                  </a:lnTo>
                  <a:lnTo>
                    <a:pt x="53158" y="274455"/>
                  </a:lnTo>
                  <a:lnTo>
                    <a:pt x="53245" y="279537"/>
                  </a:lnTo>
                  <a:lnTo>
                    <a:pt x="53332" y="284620"/>
                  </a:lnTo>
                  <a:lnTo>
                    <a:pt x="53423" y="289702"/>
                  </a:lnTo>
                  <a:lnTo>
                    <a:pt x="53514" y="294785"/>
                  </a:lnTo>
                  <a:lnTo>
                    <a:pt x="53609" y="299867"/>
                  </a:lnTo>
                  <a:lnTo>
                    <a:pt x="53705" y="304950"/>
                  </a:lnTo>
                  <a:lnTo>
                    <a:pt x="53803" y="310032"/>
                  </a:lnTo>
                  <a:lnTo>
                    <a:pt x="53904" y="315115"/>
                  </a:lnTo>
                  <a:lnTo>
                    <a:pt x="54005" y="320197"/>
                  </a:lnTo>
                  <a:lnTo>
                    <a:pt x="54112" y="325280"/>
                  </a:lnTo>
                  <a:lnTo>
                    <a:pt x="54218" y="330362"/>
                  </a:lnTo>
                  <a:lnTo>
                    <a:pt x="54328" y="335445"/>
                  </a:lnTo>
                  <a:lnTo>
                    <a:pt x="54439" y="340527"/>
                  </a:lnTo>
                  <a:lnTo>
                    <a:pt x="54553" y="345610"/>
                  </a:lnTo>
                  <a:lnTo>
                    <a:pt x="54670" y="350692"/>
                  </a:lnTo>
                  <a:lnTo>
                    <a:pt x="54787" y="355775"/>
                  </a:lnTo>
                  <a:lnTo>
                    <a:pt x="54910" y="360857"/>
                  </a:lnTo>
                  <a:lnTo>
                    <a:pt x="55032" y="365940"/>
                  </a:lnTo>
                  <a:lnTo>
                    <a:pt x="55159" y="371022"/>
                  </a:lnTo>
                  <a:lnTo>
                    <a:pt x="55287" y="376105"/>
                  </a:lnTo>
                  <a:lnTo>
                    <a:pt x="55418" y="381187"/>
                  </a:lnTo>
                  <a:lnTo>
                    <a:pt x="55552" y="386270"/>
                  </a:lnTo>
                  <a:lnTo>
                    <a:pt x="55687" y="391352"/>
                  </a:lnTo>
                  <a:lnTo>
                    <a:pt x="55827" y="396435"/>
                  </a:lnTo>
                  <a:lnTo>
                    <a:pt x="55968" y="401517"/>
                  </a:lnTo>
                  <a:lnTo>
                    <a:pt x="56112" y="406600"/>
                  </a:lnTo>
                  <a:lnTo>
                    <a:pt x="56259" y="411682"/>
                  </a:lnTo>
                  <a:lnTo>
                    <a:pt x="56408" y="416765"/>
                  </a:lnTo>
                  <a:lnTo>
                    <a:pt x="56561" y="421847"/>
                  </a:lnTo>
                  <a:lnTo>
                    <a:pt x="56714" y="426930"/>
                  </a:lnTo>
                  <a:lnTo>
                    <a:pt x="56874" y="432012"/>
                  </a:lnTo>
                  <a:lnTo>
                    <a:pt x="57033" y="437095"/>
                  </a:lnTo>
                  <a:lnTo>
                    <a:pt x="57197" y="442177"/>
                  </a:lnTo>
                  <a:lnTo>
                    <a:pt x="57363" y="447260"/>
                  </a:lnTo>
                  <a:lnTo>
                    <a:pt x="57532" y="452342"/>
                  </a:lnTo>
                  <a:lnTo>
                    <a:pt x="57705" y="457425"/>
                  </a:lnTo>
                  <a:lnTo>
                    <a:pt x="57877" y="462507"/>
                  </a:lnTo>
                  <a:lnTo>
                    <a:pt x="58057" y="467590"/>
                  </a:lnTo>
                  <a:lnTo>
                    <a:pt x="58237" y="472672"/>
                  </a:lnTo>
                  <a:lnTo>
                    <a:pt x="58421" y="477755"/>
                  </a:lnTo>
                  <a:lnTo>
                    <a:pt x="58608" y="482837"/>
                  </a:lnTo>
                  <a:lnTo>
                    <a:pt x="58796" y="487920"/>
                  </a:lnTo>
                  <a:lnTo>
                    <a:pt x="58990" y="493002"/>
                  </a:lnTo>
                  <a:lnTo>
                    <a:pt x="59184" y="498085"/>
                  </a:lnTo>
                  <a:lnTo>
                    <a:pt x="59384" y="503167"/>
                  </a:lnTo>
                  <a:lnTo>
                    <a:pt x="59585" y="508250"/>
                  </a:lnTo>
                  <a:lnTo>
                    <a:pt x="59790" y="513332"/>
                  </a:lnTo>
                  <a:lnTo>
                    <a:pt x="59998" y="518415"/>
                  </a:lnTo>
                  <a:lnTo>
                    <a:pt x="60208" y="523497"/>
                  </a:lnTo>
                  <a:lnTo>
                    <a:pt x="60423" y="528580"/>
                  </a:lnTo>
                  <a:lnTo>
                    <a:pt x="60637" y="533662"/>
                  </a:lnTo>
                  <a:lnTo>
                    <a:pt x="60859" y="538745"/>
                  </a:lnTo>
                  <a:lnTo>
                    <a:pt x="61081" y="543827"/>
                  </a:lnTo>
                  <a:lnTo>
                    <a:pt x="61308" y="548910"/>
                  </a:lnTo>
                  <a:lnTo>
                    <a:pt x="61537" y="553992"/>
                  </a:lnTo>
                  <a:lnTo>
                    <a:pt x="61769" y="559075"/>
                  </a:lnTo>
                  <a:lnTo>
                    <a:pt x="62005" y="564157"/>
                  </a:lnTo>
                  <a:lnTo>
                    <a:pt x="62241" y="569240"/>
                  </a:lnTo>
                  <a:lnTo>
                    <a:pt x="62485" y="574322"/>
                  </a:lnTo>
                  <a:lnTo>
                    <a:pt x="62728" y="579405"/>
                  </a:lnTo>
                  <a:lnTo>
                    <a:pt x="62976" y="584487"/>
                  </a:lnTo>
                  <a:lnTo>
                    <a:pt x="63227" y="589570"/>
                  </a:lnTo>
                  <a:lnTo>
                    <a:pt x="63480" y="594652"/>
                  </a:lnTo>
                  <a:lnTo>
                    <a:pt x="63738" y="599735"/>
                  </a:lnTo>
                  <a:lnTo>
                    <a:pt x="63995" y="604817"/>
                  </a:lnTo>
                  <a:lnTo>
                    <a:pt x="64260" y="609900"/>
                  </a:lnTo>
                  <a:lnTo>
                    <a:pt x="64524" y="614982"/>
                  </a:lnTo>
                  <a:lnTo>
                    <a:pt x="64794" y="620065"/>
                  </a:lnTo>
                  <a:lnTo>
                    <a:pt x="65065" y="625147"/>
                  </a:lnTo>
                  <a:lnTo>
                    <a:pt x="65339" y="630230"/>
                  </a:lnTo>
                  <a:lnTo>
                    <a:pt x="65617" y="635312"/>
                  </a:lnTo>
                  <a:lnTo>
                    <a:pt x="65895" y="640395"/>
                  </a:lnTo>
                  <a:lnTo>
                    <a:pt x="66180" y="645477"/>
                  </a:lnTo>
                  <a:lnTo>
                    <a:pt x="66465" y="650560"/>
                  </a:lnTo>
                  <a:lnTo>
                    <a:pt x="66754" y="655642"/>
                  </a:lnTo>
                  <a:lnTo>
                    <a:pt x="67046" y="660725"/>
                  </a:lnTo>
                  <a:lnTo>
                    <a:pt x="67339" y="665807"/>
                  </a:lnTo>
                  <a:lnTo>
                    <a:pt x="67637" y="670890"/>
                  </a:lnTo>
                  <a:lnTo>
                    <a:pt x="67934" y="675972"/>
                  </a:lnTo>
                  <a:lnTo>
                    <a:pt x="68238" y="681055"/>
                  </a:lnTo>
                  <a:lnTo>
                    <a:pt x="68542" y="686137"/>
                  </a:lnTo>
                  <a:lnTo>
                    <a:pt x="68849" y="691220"/>
                  </a:lnTo>
                  <a:lnTo>
                    <a:pt x="69159" y="696302"/>
                  </a:lnTo>
                  <a:lnTo>
                    <a:pt x="69471" y="701385"/>
                  </a:lnTo>
                  <a:lnTo>
                    <a:pt x="69786" y="706467"/>
                  </a:lnTo>
                  <a:lnTo>
                    <a:pt x="70101" y="711550"/>
                  </a:lnTo>
                  <a:lnTo>
                    <a:pt x="70422" y="716632"/>
                  </a:lnTo>
                  <a:lnTo>
                    <a:pt x="70742" y="721715"/>
                  </a:lnTo>
                  <a:lnTo>
                    <a:pt x="71066" y="726797"/>
                  </a:lnTo>
                  <a:lnTo>
                    <a:pt x="71392" y="731880"/>
                  </a:lnTo>
                  <a:lnTo>
                    <a:pt x="71719" y="736962"/>
                  </a:lnTo>
                  <a:lnTo>
                    <a:pt x="72050" y="742045"/>
                  </a:lnTo>
                  <a:lnTo>
                    <a:pt x="72380" y="747127"/>
                  </a:lnTo>
                  <a:lnTo>
                    <a:pt x="72715" y="752210"/>
                  </a:lnTo>
                  <a:lnTo>
                    <a:pt x="73050" y="757292"/>
                  </a:lnTo>
                  <a:lnTo>
                    <a:pt x="73387" y="762375"/>
                  </a:lnTo>
                  <a:lnTo>
                    <a:pt x="73726" y="767457"/>
                  </a:lnTo>
                  <a:lnTo>
                    <a:pt x="74067" y="772540"/>
                  </a:lnTo>
                  <a:lnTo>
                    <a:pt x="74409" y="777622"/>
                  </a:lnTo>
                  <a:lnTo>
                    <a:pt x="74752" y="782705"/>
                  </a:lnTo>
                  <a:lnTo>
                    <a:pt x="75098" y="787787"/>
                  </a:lnTo>
                  <a:lnTo>
                    <a:pt x="75444" y="792870"/>
                  </a:lnTo>
                  <a:lnTo>
                    <a:pt x="75792" y="797952"/>
                  </a:lnTo>
                  <a:lnTo>
                    <a:pt x="76140" y="803035"/>
                  </a:lnTo>
                  <a:lnTo>
                    <a:pt x="76490" y="808117"/>
                  </a:lnTo>
                  <a:lnTo>
                    <a:pt x="76841" y="813200"/>
                  </a:lnTo>
                  <a:lnTo>
                    <a:pt x="77193" y="818282"/>
                  </a:lnTo>
                  <a:lnTo>
                    <a:pt x="77546" y="823365"/>
                  </a:lnTo>
                  <a:lnTo>
                    <a:pt x="77899" y="828447"/>
                  </a:lnTo>
                  <a:lnTo>
                    <a:pt x="78253" y="833530"/>
                  </a:lnTo>
                  <a:lnTo>
                    <a:pt x="78608" y="838612"/>
                  </a:lnTo>
                  <a:lnTo>
                    <a:pt x="78963" y="843695"/>
                  </a:lnTo>
                  <a:lnTo>
                    <a:pt x="79319" y="848777"/>
                  </a:lnTo>
                  <a:lnTo>
                    <a:pt x="79675" y="853860"/>
                  </a:lnTo>
                  <a:lnTo>
                    <a:pt x="80031" y="858942"/>
                  </a:lnTo>
                  <a:lnTo>
                    <a:pt x="80388" y="864025"/>
                  </a:lnTo>
                  <a:lnTo>
                    <a:pt x="80744" y="869107"/>
                  </a:lnTo>
                  <a:lnTo>
                    <a:pt x="81100" y="874190"/>
                  </a:lnTo>
                  <a:lnTo>
                    <a:pt x="81456" y="879272"/>
                  </a:lnTo>
                  <a:lnTo>
                    <a:pt x="81812" y="884355"/>
                  </a:lnTo>
                  <a:lnTo>
                    <a:pt x="82168" y="889437"/>
                  </a:lnTo>
                  <a:lnTo>
                    <a:pt x="82522" y="894520"/>
                  </a:lnTo>
                  <a:lnTo>
                    <a:pt x="82877" y="899602"/>
                  </a:lnTo>
                  <a:lnTo>
                    <a:pt x="83230" y="904685"/>
                  </a:lnTo>
                  <a:lnTo>
                    <a:pt x="83583" y="909767"/>
                  </a:lnTo>
                  <a:lnTo>
                    <a:pt x="83935" y="914850"/>
                  </a:lnTo>
                  <a:lnTo>
                    <a:pt x="84286" y="919932"/>
                  </a:lnTo>
                  <a:lnTo>
                    <a:pt x="84637" y="925015"/>
                  </a:lnTo>
                  <a:lnTo>
                    <a:pt x="84984" y="930097"/>
                  </a:lnTo>
                  <a:lnTo>
                    <a:pt x="85332" y="935180"/>
                  </a:lnTo>
                  <a:lnTo>
                    <a:pt x="85678" y="940262"/>
                  </a:lnTo>
                  <a:lnTo>
                    <a:pt x="86022" y="945345"/>
                  </a:lnTo>
                  <a:lnTo>
                    <a:pt x="86365" y="950427"/>
                  </a:lnTo>
                  <a:lnTo>
                    <a:pt x="86705" y="955510"/>
                  </a:lnTo>
                  <a:lnTo>
                    <a:pt x="87046" y="960592"/>
                  </a:lnTo>
                  <a:lnTo>
                    <a:pt x="87381" y="965675"/>
                  </a:lnTo>
                  <a:lnTo>
                    <a:pt x="87717" y="970757"/>
                  </a:lnTo>
                  <a:lnTo>
                    <a:pt x="88049" y="975840"/>
                  </a:lnTo>
                  <a:lnTo>
                    <a:pt x="88380" y="980922"/>
                  </a:lnTo>
                  <a:lnTo>
                    <a:pt x="88708" y="986005"/>
                  </a:lnTo>
                  <a:lnTo>
                    <a:pt x="89033" y="991087"/>
                  </a:lnTo>
                  <a:lnTo>
                    <a:pt x="89357" y="996170"/>
                  </a:lnTo>
                  <a:lnTo>
                    <a:pt x="89675" y="1001252"/>
                  </a:lnTo>
                  <a:lnTo>
                    <a:pt x="89993" y="1006335"/>
                  </a:lnTo>
                  <a:lnTo>
                    <a:pt x="90307" y="1011417"/>
                  </a:lnTo>
                  <a:lnTo>
                    <a:pt x="90618" y="1016500"/>
                  </a:lnTo>
                  <a:lnTo>
                    <a:pt x="90926" y="1021582"/>
                  </a:lnTo>
                  <a:lnTo>
                    <a:pt x="91230" y="1026665"/>
                  </a:lnTo>
                  <a:lnTo>
                    <a:pt x="91533" y="1031747"/>
                  </a:lnTo>
                  <a:lnTo>
                    <a:pt x="91828" y="1036830"/>
                  </a:lnTo>
                  <a:lnTo>
                    <a:pt x="92123" y="1041912"/>
                  </a:lnTo>
                  <a:lnTo>
                    <a:pt x="92412" y="1046995"/>
                  </a:lnTo>
                  <a:lnTo>
                    <a:pt x="92699" y="1052077"/>
                  </a:lnTo>
                  <a:lnTo>
                    <a:pt x="92982" y="1057160"/>
                  </a:lnTo>
                  <a:lnTo>
                    <a:pt x="93259" y="1062242"/>
                  </a:lnTo>
                  <a:lnTo>
                    <a:pt x="93536" y="1067325"/>
                  </a:lnTo>
                  <a:lnTo>
                    <a:pt x="93802" y="1072407"/>
                  </a:lnTo>
                  <a:lnTo>
                    <a:pt x="94069" y="1077490"/>
                  </a:lnTo>
                  <a:lnTo>
                    <a:pt x="94329" y="1082572"/>
                  </a:lnTo>
                  <a:lnTo>
                    <a:pt x="94585" y="1087655"/>
                  </a:lnTo>
                  <a:lnTo>
                    <a:pt x="94838" y="1092737"/>
                  </a:lnTo>
                  <a:lnTo>
                    <a:pt x="95083" y="1097820"/>
                  </a:lnTo>
                  <a:lnTo>
                    <a:pt x="95329" y="1102902"/>
                  </a:lnTo>
                  <a:lnTo>
                    <a:pt x="95563" y="1107985"/>
                  </a:lnTo>
                  <a:lnTo>
                    <a:pt x="95796" y="1113067"/>
                  </a:lnTo>
                  <a:lnTo>
                    <a:pt x="96022" y="1118150"/>
                  </a:lnTo>
                  <a:lnTo>
                    <a:pt x="96244" y="1123232"/>
                  </a:lnTo>
                  <a:lnTo>
                    <a:pt x="96461" y="1128315"/>
                  </a:lnTo>
                  <a:lnTo>
                    <a:pt x="96670" y="1133397"/>
                  </a:lnTo>
                  <a:lnTo>
                    <a:pt x="96880" y="1138480"/>
                  </a:lnTo>
                  <a:lnTo>
                    <a:pt x="97076" y="1143563"/>
                  </a:lnTo>
                  <a:lnTo>
                    <a:pt x="97272" y="1148645"/>
                  </a:lnTo>
                  <a:lnTo>
                    <a:pt x="97459" y="1153728"/>
                  </a:lnTo>
                  <a:lnTo>
                    <a:pt x="97642" y="1158810"/>
                  </a:lnTo>
                  <a:lnTo>
                    <a:pt x="97820" y="1163893"/>
                  </a:lnTo>
                  <a:lnTo>
                    <a:pt x="97989" y="1168975"/>
                  </a:lnTo>
                  <a:lnTo>
                    <a:pt x="98158" y="1174058"/>
                  </a:lnTo>
                  <a:lnTo>
                    <a:pt x="98313" y="1179140"/>
                  </a:lnTo>
                  <a:lnTo>
                    <a:pt x="98468" y="1184223"/>
                  </a:lnTo>
                  <a:lnTo>
                    <a:pt x="98613" y="1189305"/>
                  </a:lnTo>
                  <a:lnTo>
                    <a:pt x="98754" y="1194388"/>
                  </a:lnTo>
                  <a:lnTo>
                    <a:pt x="98889" y="1199470"/>
                  </a:lnTo>
                  <a:lnTo>
                    <a:pt x="99015" y="1204553"/>
                  </a:lnTo>
                  <a:lnTo>
                    <a:pt x="99140" y="1209635"/>
                  </a:lnTo>
                  <a:lnTo>
                    <a:pt x="99251" y="1214718"/>
                  </a:lnTo>
                  <a:lnTo>
                    <a:pt x="99361" y="1219800"/>
                  </a:lnTo>
                  <a:lnTo>
                    <a:pt x="99462" y="1224883"/>
                  </a:lnTo>
                  <a:lnTo>
                    <a:pt x="99557" y="1229965"/>
                  </a:lnTo>
                  <a:lnTo>
                    <a:pt x="99647" y="1235048"/>
                  </a:lnTo>
                  <a:lnTo>
                    <a:pt x="99726" y="1240130"/>
                  </a:lnTo>
                  <a:lnTo>
                    <a:pt x="99806" y="1245213"/>
                  </a:lnTo>
                  <a:lnTo>
                    <a:pt x="99870" y="1250295"/>
                  </a:lnTo>
                  <a:lnTo>
                    <a:pt x="99934" y="1255378"/>
                  </a:lnTo>
                  <a:lnTo>
                    <a:pt x="99987" y="1260460"/>
                  </a:lnTo>
                  <a:lnTo>
                    <a:pt x="100035" y="1265543"/>
                  </a:lnTo>
                  <a:lnTo>
                    <a:pt x="100078" y="1270625"/>
                  </a:lnTo>
                  <a:lnTo>
                    <a:pt x="100110" y="1275708"/>
                  </a:lnTo>
                  <a:lnTo>
                    <a:pt x="100142" y="1280790"/>
                  </a:lnTo>
                  <a:lnTo>
                    <a:pt x="100158" y="1285873"/>
                  </a:lnTo>
                  <a:lnTo>
                    <a:pt x="100175" y="1290955"/>
                  </a:lnTo>
                  <a:lnTo>
                    <a:pt x="100180" y="1296038"/>
                  </a:lnTo>
                  <a:lnTo>
                    <a:pt x="100180" y="1301120"/>
                  </a:lnTo>
                  <a:lnTo>
                    <a:pt x="100175" y="1306203"/>
                  </a:lnTo>
                  <a:lnTo>
                    <a:pt x="100158" y="1311285"/>
                  </a:lnTo>
                  <a:lnTo>
                    <a:pt x="100142" y="1316368"/>
                  </a:lnTo>
                  <a:lnTo>
                    <a:pt x="100110" y="1321450"/>
                  </a:lnTo>
                  <a:lnTo>
                    <a:pt x="100078" y="1326533"/>
                  </a:lnTo>
                  <a:lnTo>
                    <a:pt x="100035" y="1331615"/>
                  </a:lnTo>
                  <a:lnTo>
                    <a:pt x="99987" y="1336698"/>
                  </a:lnTo>
                  <a:lnTo>
                    <a:pt x="99934" y="1341780"/>
                  </a:lnTo>
                  <a:lnTo>
                    <a:pt x="99870" y="1346863"/>
                  </a:lnTo>
                  <a:lnTo>
                    <a:pt x="99806" y="1351945"/>
                  </a:lnTo>
                  <a:lnTo>
                    <a:pt x="99726" y="1357028"/>
                  </a:lnTo>
                  <a:lnTo>
                    <a:pt x="99647" y="1362110"/>
                  </a:lnTo>
                  <a:lnTo>
                    <a:pt x="99557" y="1367193"/>
                  </a:lnTo>
                  <a:lnTo>
                    <a:pt x="99462" y="1372275"/>
                  </a:lnTo>
                  <a:lnTo>
                    <a:pt x="99361" y="1377358"/>
                  </a:lnTo>
                  <a:lnTo>
                    <a:pt x="99251" y="1382440"/>
                  </a:lnTo>
                  <a:lnTo>
                    <a:pt x="99140" y="1387523"/>
                  </a:lnTo>
                  <a:lnTo>
                    <a:pt x="99015" y="1392605"/>
                  </a:lnTo>
                  <a:lnTo>
                    <a:pt x="98889" y="1397688"/>
                  </a:lnTo>
                  <a:lnTo>
                    <a:pt x="98754" y="1402770"/>
                  </a:lnTo>
                  <a:lnTo>
                    <a:pt x="98613" y="1407853"/>
                  </a:lnTo>
                  <a:lnTo>
                    <a:pt x="98468" y="1412935"/>
                  </a:lnTo>
                  <a:lnTo>
                    <a:pt x="98313" y="1418018"/>
                  </a:lnTo>
                  <a:lnTo>
                    <a:pt x="98158" y="1423100"/>
                  </a:lnTo>
                  <a:lnTo>
                    <a:pt x="97989" y="1428183"/>
                  </a:lnTo>
                  <a:lnTo>
                    <a:pt x="97820" y="1433265"/>
                  </a:lnTo>
                  <a:lnTo>
                    <a:pt x="97642" y="1438348"/>
                  </a:lnTo>
                  <a:lnTo>
                    <a:pt x="97459" y="1443430"/>
                  </a:lnTo>
                  <a:lnTo>
                    <a:pt x="97272" y="1448513"/>
                  </a:lnTo>
                  <a:lnTo>
                    <a:pt x="97076" y="1453595"/>
                  </a:lnTo>
                  <a:lnTo>
                    <a:pt x="96880" y="1458678"/>
                  </a:lnTo>
                  <a:lnTo>
                    <a:pt x="96670" y="1463760"/>
                  </a:lnTo>
                  <a:lnTo>
                    <a:pt x="96461" y="1468843"/>
                  </a:lnTo>
                  <a:lnTo>
                    <a:pt x="96244" y="1473925"/>
                  </a:lnTo>
                  <a:lnTo>
                    <a:pt x="96022" y="1479008"/>
                  </a:lnTo>
                  <a:lnTo>
                    <a:pt x="95796" y="1484090"/>
                  </a:lnTo>
                  <a:lnTo>
                    <a:pt x="95563" y="1489173"/>
                  </a:lnTo>
                  <a:lnTo>
                    <a:pt x="95329" y="1494255"/>
                  </a:lnTo>
                  <a:lnTo>
                    <a:pt x="95083" y="1499338"/>
                  </a:lnTo>
                  <a:lnTo>
                    <a:pt x="94838" y="1504420"/>
                  </a:lnTo>
                  <a:lnTo>
                    <a:pt x="94585" y="1509503"/>
                  </a:lnTo>
                  <a:lnTo>
                    <a:pt x="94329" y="1514585"/>
                  </a:lnTo>
                  <a:lnTo>
                    <a:pt x="94069" y="1519668"/>
                  </a:lnTo>
                  <a:lnTo>
                    <a:pt x="93802" y="1524750"/>
                  </a:lnTo>
                  <a:lnTo>
                    <a:pt x="93536" y="1529833"/>
                  </a:lnTo>
                  <a:lnTo>
                    <a:pt x="93259" y="1534915"/>
                  </a:lnTo>
                  <a:lnTo>
                    <a:pt x="92982" y="1539998"/>
                  </a:lnTo>
                  <a:lnTo>
                    <a:pt x="92699" y="1545080"/>
                  </a:lnTo>
                  <a:lnTo>
                    <a:pt x="92412" y="1550163"/>
                  </a:lnTo>
                  <a:lnTo>
                    <a:pt x="92123" y="1555245"/>
                  </a:lnTo>
                  <a:lnTo>
                    <a:pt x="91828" y="1560328"/>
                  </a:lnTo>
                  <a:lnTo>
                    <a:pt x="91533" y="1565410"/>
                  </a:lnTo>
                  <a:lnTo>
                    <a:pt x="91230" y="1570493"/>
                  </a:lnTo>
                  <a:lnTo>
                    <a:pt x="90926" y="1575575"/>
                  </a:lnTo>
                  <a:lnTo>
                    <a:pt x="90618" y="1580658"/>
                  </a:lnTo>
                  <a:lnTo>
                    <a:pt x="90307" y="1585740"/>
                  </a:lnTo>
                  <a:lnTo>
                    <a:pt x="89993" y="1590823"/>
                  </a:lnTo>
                  <a:lnTo>
                    <a:pt x="89675" y="1595905"/>
                  </a:lnTo>
                  <a:lnTo>
                    <a:pt x="89357" y="1600988"/>
                  </a:lnTo>
                  <a:lnTo>
                    <a:pt x="89033" y="1606070"/>
                  </a:lnTo>
                  <a:lnTo>
                    <a:pt x="88708" y="1611153"/>
                  </a:lnTo>
                  <a:lnTo>
                    <a:pt x="88380" y="1616235"/>
                  </a:lnTo>
                  <a:lnTo>
                    <a:pt x="88049" y="1621318"/>
                  </a:lnTo>
                  <a:lnTo>
                    <a:pt x="87717" y="1626400"/>
                  </a:lnTo>
                  <a:lnTo>
                    <a:pt x="87381" y="1631483"/>
                  </a:lnTo>
                  <a:lnTo>
                    <a:pt x="87046" y="1636565"/>
                  </a:lnTo>
                  <a:lnTo>
                    <a:pt x="86705" y="1641648"/>
                  </a:lnTo>
                  <a:lnTo>
                    <a:pt x="86365" y="1646730"/>
                  </a:lnTo>
                  <a:lnTo>
                    <a:pt x="86022" y="1651813"/>
                  </a:lnTo>
                  <a:lnTo>
                    <a:pt x="85678" y="1656895"/>
                  </a:lnTo>
                  <a:lnTo>
                    <a:pt x="85332" y="1661978"/>
                  </a:lnTo>
                  <a:lnTo>
                    <a:pt x="84984" y="1667060"/>
                  </a:lnTo>
                  <a:lnTo>
                    <a:pt x="84637" y="1672143"/>
                  </a:lnTo>
                  <a:lnTo>
                    <a:pt x="84286" y="1677225"/>
                  </a:lnTo>
                  <a:lnTo>
                    <a:pt x="83935" y="1682308"/>
                  </a:lnTo>
                  <a:lnTo>
                    <a:pt x="83583" y="1687390"/>
                  </a:lnTo>
                  <a:lnTo>
                    <a:pt x="83230" y="1692473"/>
                  </a:lnTo>
                  <a:lnTo>
                    <a:pt x="82877" y="1697555"/>
                  </a:lnTo>
                  <a:lnTo>
                    <a:pt x="82522" y="1702638"/>
                  </a:lnTo>
                  <a:lnTo>
                    <a:pt x="82168" y="1707720"/>
                  </a:lnTo>
                  <a:lnTo>
                    <a:pt x="81812" y="1712803"/>
                  </a:lnTo>
                  <a:lnTo>
                    <a:pt x="81456" y="1717885"/>
                  </a:lnTo>
                  <a:lnTo>
                    <a:pt x="81100" y="1722968"/>
                  </a:lnTo>
                  <a:lnTo>
                    <a:pt x="80744" y="1728050"/>
                  </a:lnTo>
                  <a:lnTo>
                    <a:pt x="80388" y="1733133"/>
                  </a:lnTo>
                  <a:lnTo>
                    <a:pt x="80031" y="1738215"/>
                  </a:lnTo>
                  <a:lnTo>
                    <a:pt x="79675" y="1743298"/>
                  </a:lnTo>
                  <a:lnTo>
                    <a:pt x="79319" y="1748380"/>
                  </a:lnTo>
                  <a:lnTo>
                    <a:pt x="78963" y="1753463"/>
                  </a:lnTo>
                  <a:lnTo>
                    <a:pt x="78608" y="1758545"/>
                  </a:lnTo>
                  <a:lnTo>
                    <a:pt x="78253" y="1763628"/>
                  </a:lnTo>
                  <a:lnTo>
                    <a:pt x="77899" y="1768710"/>
                  </a:lnTo>
                  <a:lnTo>
                    <a:pt x="77546" y="1773793"/>
                  </a:lnTo>
                  <a:lnTo>
                    <a:pt x="77193" y="1778875"/>
                  </a:lnTo>
                  <a:lnTo>
                    <a:pt x="76841" y="1783958"/>
                  </a:lnTo>
                  <a:lnTo>
                    <a:pt x="76490" y="1789040"/>
                  </a:lnTo>
                  <a:lnTo>
                    <a:pt x="76140" y="1794123"/>
                  </a:lnTo>
                  <a:lnTo>
                    <a:pt x="75792" y="1799205"/>
                  </a:lnTo>
                  <a:lnTo>
                    <a:pt x="75444" y="1804288"/>
                  </a:lnTo>
                  <a:lnTo>
                    <a:pt x="75098" y="1809370"/>
                  </a:lnTo>
                  <a:lnTo>
                    <a:pt x="74752" y="1814453"/>
                  </a:lnTo>
                  <a:lnTo>
                    <a:pt x="74409" y="1819535"/>
                  </a:lnTo>
                  <a:lnTo>
                    <a:pt x="74067" y="1824618"/>
                  </a:lnTo>
                  <a:lnTo>
                    <a:pt x="73726" y="1829700"/>
                  </a:lnTo>
                  <a:lnTo>
                    <a:pt x="73387" y="1834783"/>
                  </a:lnTo>
                  <a:lnTo>
                    <a:pt x="73050" y="1839865"/>
                  </a:lnTo>
                  <a:lnTo>
                    <a:pt x="72715" y="1844948"/>
                  </a:lnTo>
                  <a:lnTo>
                    <a:pt x="72380" y="1850030"/>
                  </a:lnTo>
                  <a:lnTo>
                    <a:pt x="72050" y="1855113"/>
                  </a:lnTo>
                  <a:lnTo>
                    <a:pt x="71719" y="1860195"/>
                  </a:lnTo>
                  <a:lnTo>
                    <a:pt x="71392" y="1865278"/>
                  </a:lnTo>
                  <a:lnTo>
                    <a:pt x="71066" y="1870360"/>
                  </a:lnTo>
                  <a:lnTo>
                    <a:pt x="70742" y="1875443"/>
                  </a:lnTo>
                  <a:lnTo>
                    <a:pt x="70422" y="1880525"/>
                  </a:lnTo>
                  <a:lnTo>
                    <a:pt x="70101" y="1885608"/>
                  </a:lnTo>
                  <a:lnTo>
                    <a:pt x="69786" y="1890690"/>
                  </a:lnTo>
                  <a:lnTo>
                    <a:pt x="69471" y="1895773"/>
                  </a:lnTo>
                  <a:lnTo>
                    <a:pt x="69159" y="1900855"/>
                  </a:lnTo>
                  <a:lnTo>
                    <a:pt x="68849" y="1905938"/>
                  </a:lnTo>
                  <a:lnTo>
                    <a:pt x="68542" y="1911020"/>
                  </a:lnTo>
                  <a:lnTo>
                    <a:pt x="68238" y="1916103"/>
                  </a:lnTo>
                  <a:lnTo>
                    <a:pt x="67934" y="1921185"/>
                  </a:lnTo>
                  <a:lnTo>
                    <a:pt x="67637" y="1926268"/>
                  </a:lnTo>
                  <a:lnTo>
                    <a:pt x="67339" y="1931350"/>
                  </a:lnTo>
                  <a:lnTo>
                    <a:pt x="67046" y="1936433"/>
                  </a:lnTo>
                  <a:lnTo>
                    <a:pt x="66754" y="1941515"/>
                  </a:lnTo>
                  <a:lnTo>
                    <a:pt x="66465" y="1946598"/>
                  </a:lnTo>
                  <a:lnTo>
                    <a:pt x="66180" y="1951680"/>
                  </a:lnTo>
                  <a:lnTo>
                    <a:pt x="65895" y="1956763"/>
                  </a:lnTo>
                  <a:lnTo>
                    <a:pt x="65617" y="1961845"/>
                  </a:lnTo>
                  <a:lnTo>
                    <a:pt x="65339" y="1966928"/>
                  </a:lnTo>
                  <a:lnTo>
                    <a:pt x="65065" y="1972010"/>
                  </a:lnTo>
                  <a:lnTo>
                    <a:pt x="64794" y="1977093"/>
                  </a:lnTo>
                  <a:lnTo>
                    <a:pt x="64524" y="1982175"/>
                  </a:lnTo>
                  <a:lnTo>
                    <a:pt x="64260" y="1987258"/>
                  </a:lnTo>
                  <a:lnTo>
                    <a:pt x="63995" y="1992340"/>
                  </a:lnTo>
                  <a:lnTo>
                    <a:pt x="63738" y="1997423"/>
                  </a:lnTo>
                  <a:lnTo>
                    <a:pt x="63480" y="2002505"/>
                  </a:lnTo>
                  <a:lnTo>
                    <a:pt x="63227" y="2007588"/>
                  </a:lnTo>
                  <a:lnTo>
                    <a:pt x="62976" y="2012670"/>
                  </a:lnTo>
                  <a:lnTo>
                    <a:pt x="62728" y="2017753"/>
                  </a:lnTo>
                  <a:lnTo>
                    <a:pt x="62485" y="2022835"/>
                  </a:lnTo>
                  <a:lnTo>
                    <a:pt x="62241" y="2027918"/>
                  </a:lnTo>
                  <a:lnTo>
                    <a:pt x="62005" y="2033000"/>
                  </a:lnTo>
                  <a:lnTo>
                    <a:pt x="61769" y="2038083"/>
                  </a:lnTo>
                  <a:lnTo>
                    <a:pt x="61537" y="2043165"/>
                  </a:lnTo>
                  <a:lnTo>
                    <a:pt x="61308" y="2048248"/>
                  </a:lnTo>
                  <a:lnTo>
                    <a:pt x="61081" y="2053330"/>
                  </a:lnTo>
                  <a:lnTo>
                    <a:pt x="60859" y="2058413"/>
                  </a:lnTo>
                  <a:lnTo>
                    <a:pt x="60637" y="2063495"/>
                  </a:lnTo>
                  <a:lnTo>
                    <a:pt x="60423" y="2068578"/>
                  </a:lnTo>
                  <a:lnTo>
                    <a:pt x="60208" y="2073660"/>
                  </a:lnTo>
                  <a:lnTo>
                    <a:pt x="59998" y="2078743"/>
                  </a:lnTo>
                  <a:lnTo>
                    <a:pt x="59790" y="2083825"/>
                  </a:lnTo>
                  <a:lnTo>
                    <a:pt x="59585" y="2088908"/>
                  </a:lnTo>
                  <a:lnTo>
                    <a:pt x="59384" y="2093990"/>
                  </a:lnTo>
                  <a:lnTo>
                    <a:pt x="59184" y="2099073"/>
                  </a:lnTo>
                  <a:lnTo>
                    <a:pt x="58990" y="2104155"/>
                  </a:lnTo>
                  <a:lnTo>
                    <a:pt x="58796" y="2109238"/>
                  </a:lnTo>
                  <a:lnTo>
                    <a:pt x="58608" y="2114320"/>
                  </a:lnTo>
                  <a:lnTo>
                    <a:pt x="58421" y="2119403"/>
                  </a:lnTo>
                  <a:lnTo>
                    <a:pt x="58237" y="2124485"/>
                  </a:lnTo>
                  <a:lnTo>
                    <a:pt x="58057" y="2129568"/>
                  </a:lnTo>
                  <a:lnTo>
                    <a:pt x="57877" y="2134650"/>
                  </a:lnTo>
                  <a:lnTo>
                    <a:pt x="57705" y="2139733"/>
                  </a:lnTo>
                  <a:lnTo>
                    <a:pt x="57532" y="2144815"/>
                  </a:lnTo>
                  <a:lnTo>
                    <a:pt x="57363" y="2149898"/>
                  </a:lnTo>
                  <a:lnTo>
                    <a:pt x="57197" y="2154980"/>
                  </a:lnTo>
                  <a:lnTo>
                    <a:pt x="57033" y="2160063"/>
                  </a:lnTo>
                  <a:lnTo>
                    <a:pt x="56874" y="2165145"/>
                  </a:lnTo>
                  <a:lnTo>
                    <a:pt x="56714" y="2170228"/>
                  </a:lnTo>
                  <a:lnTo>
                    <a:pt x="56561" y="2175310"/>
                  </a:lnTo>
                  <a:lnTo>
                    <a:pt x="56408" y="2180393"/>
                  </a:lnTo>
                  <a:lnTo>
                    <a:pt x="56259" y="2185475"/>
                  </a:lnTo>
                  <a:lnTo>
                    <a:pt x="56112" y="2190558"/>
                  </a:lnTo>
                  <a:lnTo>
                    <a:pt x="55968" y="2195640"/>
                  </a:lnTo>
                  <a:lnTo>
                    <a:pt x="55827" y="2200723"/>
                  </a:lnTo>
                  <a:lnTo>
                    <a:pt x="55687" y="2205805"/>
                  </a:lnTo>
                  <a:lnTo>
                    <a:pt x="55552" y="2210888"/>
                  </a:lnTo>
                  <a:lnTo>
                    <a:pt x="55418" y="2215970"/>
                  </a:lnTo>
                  <a:lnTo>
                    <a:pt x="55287" y="2221053"/>
                  </a:lnTo>
                  <a:lnTo>
                    <a:pt x="55159" y="2226135"/>
                  </a:lnTo>
                  <a:lnTo>
                    <a:pt x="55032" y="2231218"/>
                  </a:lnTo>
                  <a:lnTo>
                    <a:pt x="54910" y="2236300"/>
                  </a:lnTo>
                  <a:lnTo>
                    <a:pt x="54787" y="2241383"/>
                  </a:lnTo>
                  <a:lnTo>
                    <a:pt x="54670" y="2246465"/>
                  </a:lnTo>
                  <a:lnTo>
                    <a:pt x="54553" y="2251548"/>
                  </a:lnTo>
                  <a:lnTo>
                    <a:pt x="54439" y="2256630"/>
                  </a:lnTo>
                  <a:lnTo>
                    <a:pt x="54328" y="2261713"/>
                  </a:lnTo>
                  <a:lnTo>
                    <a:pt x="54218" y="2266795"/>
                  </a:lnTo>
                  <a:lnTo>
                    <a:pt x="54112" y="2271878"/>
                  </a:lnTo>
                  <a:lnTo>
                    <a:pt x="54005" y="2276960"/>
                  </a:lnTo>
                  <a:lnTo>
                    <a:pt x="53904" y="2282043"/>
                  </a:lnTo>
                  <a:lnTo>
                    <a:pt x="53803" y="2287126"/>
                  </a:lnTo>
                  <a:lnTo>
                    <a:pt x="53705" y="2292208"/>
                  </a:lnTo>
                  <a:lnTo>
                    <a:pt x="53609" y="2297291"/>
                  </a:lnTo>
                  <a:lnTo>
                    <a:pt x="53514" y="2302373"/>
                  </a:lnTo>
                  <a:lnTo>
                    <a:pt x="53423" y="2307456"/>
                  </a:lnTo>
                  <a:lnTo>
                    <a:pt x="53332" y="2312538"/>
                  </a:lnTo>
                  <a:lnTo>
                    <a:pt x="53245" y="2317621"/>
                  </a:lnTo>
                  <a:lnTo>
                    <a:pt x="53158" y="2322703"/>
                  </a:lnTo>
                  <a:lnTo>
                    <a:pt x="53075" y="2327786"/>
                  </a:lnTo>
                  <a:lnTo>
                    <a:pt x="52993" y="2332868"/>
                  </a:lnTo>
                  <a:lnTo>
                    <a:pt x="52912" y="2337951"/>
                  </a:lnTo>
                  <a:lnTo>
                    <a:pt x="52834" y="2343033"/>
                  </a:lnTo>
                  <a:lnTo>
                    <a:pt x="52756" y="2348116"/>
                  </a:lnTo>
                  <a:lnTo>
                    <a:pt x="52682" y="2353198"/>
                  </a:lnTo>
                  <a:lnTo>
                    <a:pt x="52609" y="2358281"/>
                  </a:lnTo>
                  <a:lnTo>
                    <a:pt x="52538" y="2363363"/>
                  </a:lnTo>
                  <a:lnTo>
                    <a:pt x="52468" y="2368446"/>
                  </a:lnTo>
                  <a:lnTo>
                    <a:pt x="52400" y="2373528"/>
                  </a:lnTo>
                  <a:lnTo>
                    <a:pt x="52334" y="2378611"/>
                  </a:lnTo>
                  <a:lnTo>
                    <a:pt x="52268" y="2383693"/>
                  </a:lnTo>
                  <a:lnTo>
                    <a:pt x="52206" y="2388776"/>
                  </a:lnTo>
                  <a:lnTo>
                    <a:pt x="52144" y="2393858"/>
                  </a:lnTo>
                  <a:lnTo>
                    <a:pt x="52084" y="2398941"/>
                  </a:lnTo>
                  <a:lnTo>
                    <a:pt x="52025" y="2404023"/>
                  </a:lnTo>
                  <a:lnTo>
                    <a:pt x="51968" y="2409106"/>
                  </a:lnTo>
                  <a:lnTo>
                    <a:pt x="51912" y="2414188"/>
                  </a:lnTo>
                  <a:lnTo>
                    <a:pt x="51857" y="2419271"/>
                  </a:lnTo>
                  <a:lnTo>
                    <a:pt x="51805" y="2424353"/>
                  </a:lnTo>
                  <a:lnTo>
                    <a:pt x="51753" y="2429436"/>
                  </a:lnTo>
                  <a:lnTo>
                    <a:pt x="51703" y="2434518"/>
                  </a:lnTo>
                  <a:lnTo>
                    <a:pt x="51654" y="2439601"/>
                  </a:lnTo>
                  <a:lnTo>
                    <a:pt x="51606" y="2444683"/>
                  </a:lnTo>
                  <a:lnTo>
                    <a:pt x="51560" y="2449766"/>
                  </a:lnTo>
                  <a:lnTo>
                    <a:pt x="51514" y="2454848"/>
                  </a:lnTo>
                  <a:lnTo>
                    <a:pt x="51471" y="2459931"/>
                  </a:lnTo>
                  <a:lnTo>
                    <a:pt x="51428" y="2465013"/>
                  </a:lnTo>
                  <a:lnTo>
                    <a:pt x="51386" y="2470096"/>
                  </a:lnTo>
                  <a:lnTo>
                    <a:pt x="51346" y="2475178"/>
                  </a:lnTo>
                  <a:lnTo>
                    <a:pt x="51306" y="2480261"/>
                  </a:lnTo>
                  <a:lnTo>
                    <a:pt x="51268" y="2485343"/>
                  </a:lnTo>
                  <a:lnTo>
                    <a:pt x="51230" y="2490426"/>
                  </a:lnTo>
                  <a:lnTo>
                    <a:pt x="51194" y="2495508"/>
                  </a:lnTo>
                  <a:lnTo>
                    <a:pt x="51159" y="2500591"/>
                  </a:lnTo>
                  <a:lnTo>
                    <a:pt x="51125" y="2505673"/>
                  </a:lnTo>
                  <a:lnTo>
                    <a:pt x="51091" y="2510756"/>
                  </a:lnTo>
                  <a:lnTo>
                    <a:pt x="51059" y="2515838"/>
                  </a:lnTo>
                  <a:lnTo>
                    <a:pt x="51028" y="2520921"/>
                  </a:lnTo>
                  <a:lnTo>
                    <a:pt x="50997" y="2526003"/>
                  </a:lnTo>
                  <a:lnTo>
                    <a:pt x="50967" y="2531086"/>
                  </a:lnTo>
                  <a:lnTo>
                    <a:pt x="50938" y="2536168"/>
                  </a:lnTo>
                  <a:lnTo>
                    <a:pt x="50910" y="2541251"/>
                  </a:lnTo>
                  <a:lnTo>
                    <a:pt x="50883" y="2546333"/>
                  </a:lnTo>
                  <a:lnTo>
                    <a:pt x="50857" y="2551416"/>
                  </a:lnTo>
                  <a:lnTo>
                    <a:pt x="50831" y="2556498"/>
                  </a:lnTo>
                  <a:lnTo>
                    <a:pt x="50806" y="2561581"/>
                  </a:lnTo>
                  <a:lnTo>
                    <a:pt x="50782" y="2566663"/>
                  </a:lnTo>
                  <a:lnTo>
                    <a:pt x="50759" y="2571746"/>
                  </a:lnTo>
                  <a:lnTo>
                    <a:pt x="50736" y="2576828"/>
                  </a:lnTo>
                  <a:lnTo>
                    <a:pt x="50714" y="2581911"/>
                  </a:lnTo>
                  <a:lnTo>
                    <a:pt x="50693" y="2586993"/>
                  </a:lnTo>
                  <a:lnTo>
                    <a:pt x="50672" y="2592076"/>
                  </a:lnTo>
                  <a:lnTo>
                    <a:pt x="50652" y="2597158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88672" y="4096584"/>
              <a:ext cx="92151" cy="2438141"/>
            </a:xfrm>
            <a:custGeom>
              <a:avLst/>
              <a:gdLst/>
              <a:ahLst/>
              <a:cxnLst/>
              <a:pathLst>
                <a:path w="92151" h="2438141">
                  <a:moveTo>
                    <a:pt x="45635" y="2438141"/>
                  </a:moveTo>
                  <a:lnTo>
                    <a:pt x="45598" y="2433369"/>
                  </a:lnTo>
                  <a:lnTo>
                    <a:pt x="45559" y="2428598"/>
                  </a:lnTo>
                  <a:lnTo>
                    <a:pt x="45516" y="2423827"/>
                  </a:lnTo>
                  <a:lnTo>
                    <a:pt x="45470" y="2419055"/>
                  </a:lnTo>
                  <a:lnTo>
                    <a:pt x="45422" y="2414284"/>
                  </a:lnTo>
                  <a:lnTo>
                    <a:pt x="45369" y="2409513"/>
                  </a:lnTo>
                  <a:lnTo>
                    <a:pt x="45313" y="2404741"/>
                  </a:lnTo>
                  <a:lnTo>
                    <a:pt x="45254" y="2399970"/>
                  </a:lnTo>
                  <a:lnTo>
                    <a:pt x="45190" y="2395199"/>
                  </a:lnTo>
                  <a:lnTo>
                    <a:pt x="45122" y="2390427"/>
                  </a:lnTo>
                  <a:lnTo>
                    <a:pt x="45050" y="2385656"/>
                  </a:lnTo>
                  <a:lnTo>
                    <a:pt x="44972" y="2380885"/>
                  </a:lnTo>
                  <a:lnTo>
                    <a:pt x="44891" y="2376113"/>
                  </a:lnTo>
                  <a:lnTo>
                    <a:pt x="44803" y="2371342"/>
                  </a:lnTo>
                  <a:lnTo>
                    <a:pt x="44710" y="2366571"/>
                  </a:lnTo>
                  <a:lnTo>
                    <a:pt x="44613" y="2361800"/>
                  </a:lnTo>
                  <a:lnTo>
                    <a:pt x="44507" y="2357028"/>
                  </a:lnTo>
                  <a:lnTo>
                    <a:pt x="44396" y="2352257"/>
                  </a:lnTo>
                  <a:lnTo>
                    <a:pt x="44280" y="2347486"/>
                  </a:lnTo>
                  <a:lnTo>
                    <a:pt x="44154" y="2342714"/>
                  </a:lnTo>
                  <a:lnTo>
                    <a:pt x="44024" y="2337943"/>
                  </a:lnTo>
                  <a:lnTo>
                    <a:pt x="43885" y="2333172"/>
                  </a:lnTo>
                  <a:lnTo>
                    <a:pt x="43738" y="2328400"/>
                  </a:lnTo>
                  <a:lnTo>
                    <a:pt x="43586" y="2323629"/>
                  </a:lnTo>
                  <a:lnTo>
                    <a:pt x="43421" y="2318858"/>
                  </a:lnTo>
                  <a:lnTo>
                    <a:pt x="43250" y="2314086"/>
                  </a:lnTo>
                  <a:lnTo>
                    <a:pt x="43072" y="2309315"/>
                  </a:lnTo>
                  <a:lnTo>
                    <a:pt x="42881" y="2304544"/>
                  </a:lnTo>
                  <a:lnTo>
                    <a:pt x="42683" y="2299772"/>
                  </a:lnTo>
                  <a:lnTo>
                    <a:pt x="42475" y="2295001"/>
                  </a:lnTo>
                  <a:lnTo>
                    <a:pt x="42255" y="2290230"/>
                  </a:lnTo>
                  <a:lnTo>
                    <a:pt x="42028" y="2285458"/>
                  </a:lnTo>
                  <a:lnTo>
                    <a:pt x="41787" y="2280687"/>
                  </a:lnTo>
                  <a:lnTo>
                    <a:pt x="41536" y="2275916"/>
                  </a:lnTo>
                  <a:lnTo>
                    <a:pt x="41277" y="2271145"/>
                  </a:lnTo>
                  <a:lnTo>
                    <a:pt x="41001" y="2266373"/>
                  </a:lnTo>
                  <a:lnTo>
                    <a:pt x="40716" y="2261602"/>
                  </a:lnTo>
                  <a:lnTo>
                    <a:pt x="40421" y="2256831"/>
                  </a:lnTo>
                  <a:lnTo>
                    <a:pt x="40109" y="2252059"/>
                  </a:lnTo>
                  <a:lnTo>
                    <a:pt x="39789" y="2247288"/>
                  </a:lnTo>
                  <a:lnTo>
                    <a:pt x="39455" y="2242517"/>
                  </a:lnTo>
                  <a:lnTo>
                    <a:pt x="39106" y="2237745"/>
                  </a:lnTo>
                  <a:lnTo>
                    <a:pt x="38749" y="2232974"/>
                  </a:lnTo>
                  <a:lnTo>
                    <a:pt x="38374" y="2228203"/>
                  </a:lnTo>
                  <a:lnTo>
                    <a:pt x="37987" y="2223431"/>
                  </a:lnTo>
                  <a:lnTo>
                    <a:pt x="37591" y="2218660"/>
                  </a:lnTo>
                  <a:lnTo>
                    <a:pt x="37174" y="2213889"/>
                  </a:lnTo>
                  <a:lnTo>
                    <a:pt x="36749" y="2209117"/>
                  </a:lnTo>
                  <a:lnTo>
                    <a:pt x="36309" y="2204346"/>
                  </a:lnTo>
                  <a:lnTo>
                    <a:pt x="35853" y="2199575"/>
                  </a:lnTo>
                  <a:lnTo>
                    <a:pt x="35389" y="2194804"/>
                  </a:lnTo>
                  <a:lnTo>
                    <a:pt x="34907" y="2190032"/>
                  </a:lnTo>
                  <a:lnTo>
                    <a:pt x="34412" y="2185261"/>
                  </a:lnTo>
                  <a:lnTo>
                    <a:pt x="33908" y="2180490"/>
                  </a:lnTo>
                  <a:lnTo>
                    <a:pt x="33384" y="2175718"/>
                  </a:lnTo>
                  <a:lnTo>
                    <a:pt x="32851" y="2170947"/>
                  </a:lnTo>
                  <a:lnTo>
                    <a:pt x="32307" y="2166176"/>
                  </a:lnTo>
                  <a:lnTo>
                    <a:pt x="31746" y="2161404"/>
                  </a:lnTo>
                  <a:lnTo>
                    <a:pt x="31176" y="2156633"/>
                  </a:lnTo>
                  <a:lnTo>
                    <a:pt x="30594" y="2151862"/>
                  </a:lnTo>
                  <a:lnTo>
                    <a:pt x="29998" y="2147090"/>
                  </a:lnTo>
                  <a:lnTo>
                    <a:pt x="29395" y="2142319"/>
                  </a:lnTo>
                  <a:lnTo>
                    <a:pt x="28777" y="2137548"/>
                  </a:lnTo>
                  <a:lnTo>
                    <a:pt x="28151" y="2132776"/>
                  </a:lnTo>
                  <a:lnTo>
                    <a:pt x="27517" y="2128005"/>
                  </a:lnTo>
                  <a:lnTo>
                    <a:pt x="26869" y="2123234"/>
                  </a:lnTo>
                  <a:lnTo>
                    <a:pt x="26216" y="2118463"/>
                  </a:lnTo>
                  <a:lnTo>
                    <a:pt x="25555" y="2113691"/>
                  </a:lnTo>
                  <a:lnTo>
                    <a:pt x="24884" y="2108920"/>
                  </a:lnTo>
                  <a:lnTo>
                    <a:pt x="24209" y="2104149"/>
                  </a:lnTo>
                  <a:lnTo>
                    <a:pt x="23526" y="2099377"/>
                  </a:lnTo>
                  <a:lnTo>
                    <a:pt x="22839" y="2094606"/>
                  </a:lnTo>
                  <a:lnTo>
                    <a:pt x="22148" y="2089835"/>
                  </a:lnTo>
                  <a:lnTo>
                    <a:pt x="21451" y="2085063"/>
                  </a:lnTo>
                  <a:lnTo>
                    <a:pt x="20753" y="2080292"/>
                  </a:lnTo>
                  <a:lnTo>
                    <a:pt x="20052" y="2075521"/>
                  </a:lnTo>
                  <a:lnTo>
                    <a:pt x="19350" y="2070749"/>
                  </a:lnTo>
                  <a:lnTo>
                    <a:pt x="18648" y="2065978"/>
                  </a:lnTo>
                  <a:lnTo>
                    <a:pt x="17946" y="2061207"/>
                  </a:lnTo>
                  <a:lnTo>
                    <a:pt x="17246" y="2056435"/>
                  </a:lnTo>
                  <a:lnTo>
                    <a:pt x="16548" y="2051664"/>
                  </a:lnTo>
                  <a:lnTo>
                    <a:pt x="15854" y="2046893"/>
                  </a:lnTo>
                  <a:lnTo>
                    <a:pt x="15164" y="2042122"/>
                  </a:lnTo>
                  <a:lnTo>
                    <a:pt x="14478" y="2037350"/>
                  </a:lnTo>
                  <a:lnTo>
                    <a:pt x="13801" y="2032579"/>
                  </a:lnTo>
                  <a:lnTo>
                    <a:pt x="13130" y="2027808"/>
                  </a:lnTo>
                  <a:lnTo>
                    <a:pt x="12465" y="2023036"/>
                  </a:lnTo>
                  <a:lnTo>
                    <a:pt x="11813" y="2018265"/>
                  </a:lnTo>
                  <a:lnTo>
                    <a:pt x="11168" y="2013494"/>
                  </a:lnTo>
                  <a:lnTo>
                    <a:pt x="10535" y="2008722"/>
                  </a:lnTo>
                  <a:lnTo>
                    <a:pt x="9916" y="2003951"/>
                  </a:lnTo>
                  <a:lnTo>
                    <a:pt x="9304" y="1999180"/>
                  </a:lnTo>
                  <a:lnTo>
                    <a:pt x="8713" y="1994408"/>
                  </a:lnTo>
                  <a:lnTo>
                    <a:pt x="8133" y="1989637"/>
                  </a:lnTo>
                  <a:lnTo>
                    <a:pt x="7565" y="1984866"/>
                  </a:lnTo>
                  <a:lnTo>
                    <a:pt x="7020" y="1980094"/>
                  </a:lnTo>
                  <a:lnTo>
                    <a:pt x="6487" y="1975323"/>
                  </a:lnTo>
                  <a:lnTo>
                    <a:pt x="5972" y="1970552"/>
                  </a:lnTo>
                  <a:lnTo>
                    <a:pt x="5480" y="1965781"/>
                  </a:lnTo>
                  <a:lnTo>
                    <a:pt x="4999" y="1961009"/>
                  </a:lnTo>
                  <a:lnTo>
                    <a:pt x="4544" y="1956238"/>
                  </a:lnTo>
                  <a:lnTo>
                    <a:pt x="4109" y="1951467"/>
                  </a:lnTo>
                  <a:lnTo>
                    <a:pt x="3687" y="1946695"/>
                  </a:lnTo>
                  <a:lnTo>
                    <a:pt x="3297" y="1941924"/>
                  </a:lnTo>
                  <a:lnTo>
                    <a:pt x="2923" y="1937153"/>
                  </a:lnTo>
                  <a:lnTo>
                    <a:pt x="2568" y="1932381"/>
                  </a:lnTo>
                  <a:lnTo>
                    <a:pt x="2243" y="1927610"/>
                  </a:lnTo>
                  <a:lnTo>
                    <a:pt x="1933" y="1922839"/>
                  </a:lnTo>
                  <a:lnTo>
                    <a:pt x="1649" y="1918067"/>
                  </a:lnTo>
                  <a:lnTo>
                    <a:pt x="1390" y="1913296"/>
                  </a:lnTo>
                  <a:lnTo>
                    <a:pt x="1147" y="1908525"/>
                  </a:lnTo>
                  <a:lnTo>
                    <a:pt x="935" y="1903753"/>
                  </a:lnTo>
                  <a:lnTo>
                    <a:pt x="743" y="1898982"/>
                  </a:lnTo>
                  <a:lnTo>
                    <a:pt x="567" y="1894211"/>
                  </a:lnTo>
                  <a:lnTo>
                    <a:pt x="425" y="1889440"/>
                  </a:lnTo>
                  <a:lnTo>
                    <a:pt x="299" y="1884668"/>
                  </a:lnTo>
                  <a:lnTo>
                    <a:pt x="194" y="1879897"/>
                  </a:lnTo>
                  <a:lnTo>
                    <a:pt x="117" y="1875126"/>
                  </a:lnTo>
                  <a:lnTo>
                    <a:pt x="54" y="1870354"/>
                  </a:lnTo>
                  <a:lnTo>
                    <a:pt x="18" y="1865583"/>
                  </a:lnTo>
                  <a:lnTo>
                    <a:pt x="2" y="1860812"/>
                  </a:lnTo>
                  <a:lnTo>
                    <a:pt x="0" y="1856040"/>
                  </a:lnTo>
                  <a:lnTo>
                    <a:pt x="26" y="1851269"/>
                  </a:lnTo>
                  <a:lnTo>
                    <a:pt x="67" y="1846498"/>
                  </a:lnTo>
                  <a:lnTo>
                    <a:pt x="124" y="1841726"/>
                  </a:lnTo>
                  <a:lnTo>
                    <a:pt x="205" y="1836955"/>
                  </a:lnTo>
                  <a:lnTo>
                    <a:pt x="297" y="1832184"/>
                  </a:lnTo>
                  <a:lnTo>
                    <a:pt x="408" y="1827412"/>
                  </a:lnTo>
                  <a:lnTo>
                    <a:pt x="536" y="1822641"/>
                  </a:lnTo>
                  <a:lnTo>
                    <a:pt x="673" y="1817870"/>
                  </a:lnTo>
                  <a:lnTo>
                    <a:pt x="830" y="1813098"/>
                  </a:lnTo>
                  <a:lnTo>
                    <a:pt x="997" y="1808327"/>
                  </a:lnTo>
                  <a:lnTo>
                    <a:pt x="1173" y="1803556"/>
                  </a:lnTo>
                  <a:lnTo>
                    <a:pt x="1367" y="1798785"/>
                  </a:lnTo>
                  <a:lnTo>
                    <a:pt x="1567" y="1794013"/>
                  </a:lnTo>
                  <a:lnTo>
                    <a:pt x="1777" y="1789242"/>
                  </a:lnTo>
                  <a:lnTo>
                    <a:pt x="1997" y="1784471"/>
                  </a:lnTo>
                  <a:lnTo>
                    <a:pt x="2222" y="1779699"/>
                  </a:lnTo>
                  <a:lnTo>
                    <a:pt x="2455" y="1774928"/>
                  </a:lnTo>
                  <a:lnTo>
                    <a:pt x="2694" y="1770157"/>
                  </a:lnTo>
                  <a:lnTo>
                    <a:pt x="2936" y="1765385"/>
                  </a:lnTo>
                  <a:lnTo>
                    <a:pt x="3184" y="1760614"/>
                  </a:lnTo>
                  <a:lnTo>
                    <a:pt x="3434" y="1755843"/>
                  </a:lnTo>
                  <a:lnTo>
                    <a:pt x="3686" y="1751071"/>
                  </a:lnTo>
                  <a:lnTo>
                    <a:pt x="3939" y="1746300"/>
                  </a:lnTo>
                  <a:lnTo>
                    <a:pt x="4193" y="1741529"/>
                  </a:lnTo>
                  <a:lnTo>
                    <a:pt x="4447" y="1736757"/>
                  </a:lnTo>
                  <a:lnTo>
                    <a:pt x="4698" y="1731986"/>
                  </a:lnTo>
                  <a:lnTo>
                    <a:pt x="4949" y="1727215"/>
                  </a:lnTo>
                  <a:lnTo>
                    <a:pt x="5197" y="1722444"/>
                  </a:lnTo>
                  <a:lnTo>
                    <a:pt x="5441" y="1717672"/>
                  </a:lnTo>
                  <a:lnTo>
                    <a:pt x="5682" y="1712901"/>
                  </a:lnTo>
                  <a:lnTo>
                    <a:pt x="5917" y="1708130"/>
                  </a:lnTo>
                  <a:lnTo>
                    <a:pt x="6147" y="1703358"/>
                  </a:lnTo>
                  <a:lnTo>
                    <a:pt x="6373" y="1698587"/>
                  </a:lnTo>
                  <a:lnTo>
                    <a:pt x="6589" y="1693816"/>
                  </a:lnTo>
                  <a:lnTo>
                    <a:pt x="6802" y="1689044"/>
                  </a:lnTo>
                  <a:lnTo>
                    <a:pt x="7006" y="1684273"/>
                  </a:lnTo>
                  <a:lnTo>
                    <a:pt x="7201" y="1679502"/>
                  </a:lnTo>
                  <a:lnTo>
                    <a:pt x="7391" y="1674730"/>
                  </a:lnTo>
                  <a:lnTo>
                    <a:pt x="7570" y="1669959"/>
                  </a:lnTo>
                  <a:lnTo>
                    <a:pt x="7741" y="1665188"/>
                  </a:lnTo>
                  <a:lnTo>
                    <a:pt x="7906" y="1660416"/>
                  </a:lnTo>
                  <a:lnTo>
                    <a:pt x="8057" y="1655645"/>
                  </a:lnTo>
                  <a:lnTo>
                    <a:pt x="8202" y="1650874"/>
                  </a:lnTo>
                  <a:lnTo>
                    <a:pt x="8338" y="1646103"/>
                  </a:lnTo>
                  <a:lnTo>
                    <a:pt x="8461" y="1641331"/>
                  </a:lnTo>
                  <a:lnTo>
                    <a:pt x="8579" y="1636560"/>
                  </a:lnTo>
                  <a:lnTo>
                    <a:pt x="8685" y="1631789"/>
                  </a:lnTo>
                  <a:lnTo>
                    <a:pt x="8781" y="1627017"/>
                  </a:lnTo>
                  <a:lnTo>
                    <a:pt x="8871" y="1622246"/>
                  </a:lnTo>
                  <a:lnTo>
                    <a:pt x="8947" y="1617475"/>
                  </a:lnTo>
                  <a:lnTo>
                    <a:pt x="9016" y="1612703"/>
                  </a:lnTo>
                  <a:lnTo>
                    <a:pt x="9077" y="1607932"/>
                  </a:lnTo>
                  <a:lnTo>
                    <a:pt x="9126" y="1603161"/>
                  </a:lnTo>
                  <a:lnTo>
                    <a:pt x="9169" y="1598389"/>
                  </a:lnTo>
                  <a:lnTo>
                    <a:pt x="9203" y="1593618"/>
                  </a:lnTo>
                  <a:lnTo>
                    <a:pt x="9228" y="1588847"/>
                  </a:lnTo>
                  <a:lnTo>
                    <a:pt x="9247" y="1584075"/>
                  </a:lnTo>
                  <a:lnTo>
                    <a:pt x="9255" y="1579304"/>
                  </a:lnTo>
                  <a:lnTo>
                    <a:pt x="9258" y="1574533"/>
                  </a:lnTo>
                  <a:lnTo>
                    <a:pt x="9255" y="1569762"/>
                  </a:lnTo>
                  <a:lnTo>
                    <a:pt x="9242" y="1564990"/>
                  </a:lnTo>
                  <a:lnTo>
                    <a:pt x="9224" y="1560219"/>
                  </a:lnTo>
                  <a:lnTo>
                    <a:pt x="9201" y="1555448"/>
                  </a:lnTo>
                  <a:lnTo>
                    <a:pt x="9171" y="1550676"/>
                  </a:lnTo>
                  <a:lnTo>
                    <a:pt x="9137" y="1545905"/>
                  </a:lnTo>
                  <a:lnTo>
                    <a:pt x="9097" y="1541134"/>
                  </a:lnTo>
                  <a:lnTo>
                    <a:pt x="9052" y="1536362"/>
                  </a:lnTo>
                  <a:lnTo>
                    <a:pt x="9005" y="1531591"/>
                  </a:lnTo>
                  <a:lnTo>
                    <a:pt x="8952" y="1526820"/>
                  </a:lnTo>
                  <a:lnTo>
                    <a:pt x="8896" y="1522048"/>
                  </a:lnTo>
                  <a:lnTo>
                    <a:pt x="8838" y="1517277"/>
                  </a:lnTo>
                  <a:lnTo>
                    <a:pt x="8776" y="1512506"/>
                  </a:lnTo>
                  <a:lnTo>
                    <a:pt x="8713" y="1507734"/>
                  </a:lnTo>
                  <a:lnTo>
                    <a:pt x="8648" y="1502963"/>
                  </a:lnTo>
                  <a:lnTo>
                    <a:pt x="8581" y="1498192"/>
                  </a:lnTo>
                  <a:lnTo>
                    <a:pt x="8512" y="1493421"/>
                  </a:lnTo>
                  <a:lnTo>
                    <a:pt x="8443" y="1488649"/>
                  </a:lnTo>
                  <a:lnTo>
                    <a:pt x="8373" y="1483878"/>
                  </a:lnTo>
                  <a:lnTo>
                    <a:pt x="8303" y="1479107"/>
                  </a:lnTo>
                  <a:lnTo>
                    <a:pt x="8234" y="1474335"/>
                  </a:lnTo>
                  <a:lnTo>
                    <a:pt x="8164" y="1469564"/>
                  </a:lnTo>
                  <a:lnTo>
                    <a:pt x="8095" y="1464793"/>
                  </a:lnTo>
                  <a:lnTo>
                    <a:pt x="8027" y="1460021"/>
                  </a:lnTo>
                  <a:lnTo>
                    <a:pt x="7960" y="1455250"/>
                  </a:lnTo>
                  <a:lnTo>
                    <a:pt x="7894" y="1450479"/>
                  </a:lnTo>
                  <a:lnTo>
                    <a:pt x="7831" y="1445707"/>
                  </a:lnTo>
                  <a:lnTo>
                    <a:pt x="7768" y="1440936"/>
                  </a:lnTo>
                  <a:lnTo>
                    <a:pt x="7708" y="1436165"/>
                  </a:lnTo>
                  <a:lnTo>
                    <a:pt x="7651" y="1431393"/>
                  </a:lnTo>
                  <a:lnTo>
                    <a:pt x="7594" y="1426622"/>
                  </a:lnTo>
                  <a:lnTo>
                    <a:pt x="7542" y="1421851"/>
                  </a:lnTo>
                  <a:lnTo>
                    <a:pt x="7492" y="1417080"/>
                  </a:lnTo>
                  <a:lnTo>
                    <a:pt x="7444" y="1412308"/>
                  </a:lnTo>
                  <a:lnTo>
                    <a:pt x="7401" y="1407537"/>
                  </a:lnTo>
                  <a:lnTo>
                    <a:pt x="7359" y="1402766"/>
                  </a:lnTo>
                  <a:lnTo>
                    <a:pt x="7321" y="1397994"/>
                  </a:lnTo>
                  <a:lnTo>
                    <a:pt x="7286" y="1393223"/>
                  </a:lnTo>
                  <a:lnTo>
                    <a:pt x="7254" y="1388452"/>
                  </a:lnTo>
                  <a:lnTo>
                    <a:pt x="7227" y="1383680"/>
                  </a:lnTo>
                  <a:lnTo>
                    <a:pt x="7202" y="1378909"/>
                  </a:lnTo>
                  <a:lnTo>
                    <a:pt x="7180" y="1374138"/>
                  </a:lnTo>
                  <a:lnTo>
                    <a:pt x="7164" y="1369366"/>
                  </a:lnTo>
                  <a:lnTo>
                    <a:pt x="7149" y="1364595"/>
                  </a:lnTo>
                  <a:lnTo>
                    <a:pt x="7139" y="1359824"/>
                  </a:lnTo>
                  <a:lnTo>
                    <a:pt x="7133" y="1355052"/>
                  </a:lnTo>
                  <a:lnTo>
                    <a:pt x="7129" y="1350281"/>
                  </a:lnTo>
                  <a:lnTo>
                    <a:pt x="7130" y="1345510"/>
                  </a:lnTo>
                  <a:lnTo>
                    <a:pt x="7135" y="1340738"/>
                  </a:lnTo>
                  <a:lnTo>
                    <a:pt x="7141" y="1335967"/>
                  </a:lnTo>
                  <a:lnTo>
                    <a:pt x="7154" y="1331196"/>
                  </a:lnTo>
                  <a:lnTo>
                    <a:pt x="7169" y="1326425"/>
                  </a:lnTo>
                  <a:lnTo>
                    <a:pt x="7187" y="1321653"/>
                  </a:lnTo>
                  <a:lnTo>
                    <a:pt x="7210" y="1316882"/>
                  </a:lnTo>
                  <a:lnTo>
                    <a:pt x="7236" y="1312111"/>
                  </a:lnTo>
                  <a:lnTo>
                    <a:pt x="7265" y="1307339"/>
                  </a:lnTo>
                  <a:lnTo>
                    <a:pt x="7299" y="1302568"/>
                  </a:lnTo>
                  <a:lnTo>
                    <a:pt x="7334" y="1297797"/>
                  </a:lnTo>
                  <a:lnTo>
                    <a:pt x="7375" y="1293025"/>
                  </a:lnTo>
                  <a:lnTo>
                    <a:pt x="7418" y="1288254"/>
                  </a:lnTo>
                  <a:lnTo>
                    <a:pt x="7464" y="1283483"/>
                  </a:lnTo>
                  <a:lnTo>
                    <a:pt x="7514" y="1278711"/>
                  </a:lnTo>
                  <a:lnTo>
                    <a:pt x="7567" y="1273940"/>
                  </a:lnTo>
                  <a:lnTo>
                    <a:pt x="7623" y="1269169"/>
                  </a:lnTo>
                  <a:lnTo>
                    <a:pt x="7684" y="1264397"/>
                  </a:lnTo>
                  <a:lnTo>
                    <a:pt x="7746" y="1259626"/>
                  </a:lnTo>
                  <a:lnTo>
                    <a:pt x="7812" y="1254855"/>
                  </a:lnTo>
                  <a:lnTo>
                    <a:pt x="7881" y="1250084"/>
                  </a:lnTo>
                  <a:lnTo>
                    <a:pt x="7953" y="1245312"/>
                  </a:lnTo>
                  <a:lnTo>
                    <a:pt x="8029" y="1240541"/>
                  </a:lnTo>
                  <a:lnTo>
                    <a:pt x="8107" y="1235770"/>
                  </a:lnTo>
                  <a:lnTo>
                    <a:pt x="8187" y="1230998"/>
                  </a:lnTo>
                  <a:lnTo>
                    <a:pt x="8272" y="1226227"/>
                  </a:lnTo>
                  <a:lnTo>
                    <a:pt x="8359" y="1221456"/>
                  </a:lnTo>
                  <a:lnTo>
                    <a:pt x="8448" y="1216684"/>
                  </a:lnTo>
                  <a:lnTo>
                    <a:pt x="8541" y="1211913"/>
                  </a:lnTo>
                  <a:lnTo>
                    <a:pt x="8636" y="1207142"/>
                  </a:lnTo>
                  <a:lnTo>
                    <a:pt x="8735" y="1202370"/>
                  </a:lnTo>
                  <a:lnTo>
                    <a:pt x="8836" y="1197599"/>
                  </a:lnTo>
                  <a:lnTo>
                    <a:pt x="8939" y="1192828"/>
                  </a:lnTo>
                  <a:lnTo>
                    <a:pt x="9046" y="1188056"/>
                  </a:lnTo>
                  <a:lnTo>
                    <a:pt x="9155" y="1183285"/>
                  </a:lnTo>
                  <a:lnTo>
                    <a:pt x="9267" y="1178514"/>
                  </a:lnTo>
                  <a:lnTo>
                    <a:pt x="9381" y="1173743"/>
                  </a:lnTo>
                  <a:lnTo>
                    <a:pt x="9498" y="1168971"/>
                  </a:lnTo>
                  <a:lnTo>
                    <a:pt x="9617" y="1164200"/>
                  </a:lnTo>
                  <a:lnTo>
                    <a:pt x="9739" y="1159429"/>
                  </a:lnTo>
                  <a:lnTo>
                    <a:pt x="9863" y="1154657"/>
                  </a:lnTo>
                  <a:lnTo>
                    <a:pt x="9991" y="1149886"/>
                  </a:lnTo>
                  <a:lnTo>
                    <a:pt x="10120" y="1145115"/>
                  </a:lnTo>
                  <a:lnTo>
                    <a:pt x="10251" y="1140343"/>
                  </a:lnTo>
                  <a:lnTo>
                    <a:pt x="10386" y="1135572"/>
                  </a:lnTo>
                  <a:lnTo>
                    <a:pt x="10522" y="1130801"/>
                  </a:lnTo>
                  <a:lnTo>
                    <a:pt x="10661" y="1126029"/>
                  </a:lnTo>
                  <a:lnTo>
                    <a:pt x="10802" y="1121258"/>
                  </a:lnTo>
                  <a:lnTo>
                    <a:pt x="10945" y="1116487"/>
                  </a:lnTo>
                  <a:lnTo>
                    <a:pt x="11091" y="1111715"/>
                  </a:lnTo>
                  <a:lnTo>
                    <a:pt x="11239" y="1106944"/>
                  </a:lnTo>
                  <a:lnTo>
                    <a:pt x="11389" y="1102173"/>
                  </a:lnTo>
                  <a:lnTo>
                    <a:pt x="11541" y="1097402"/>
                  </a:lnTo>
                  <a:lnTo>
                    <a:pt x="11696" y="1092630"/>
                  </a:lnTo>
                  <a:lnTo>
                    <a:pt x="11852" y="1087859"/>
                  </a:lnTo>
                  <a:lnTo>
                    <a:pt x="12011" y="1083088"/>
                  </a:lnTo>
                  <a:lnTo>
                    <a:pt x="12172" y="1078316"/>
                  </a:lnTo>
                  <a:lnTo>
                    <a:pt x="12335" y="1073545"/>
                  </a:lnTo>
                  <a:lnTo>
                    <a:pt x="12500" y="1068774"/>
                  </a:lnTo>
                  <a:lnTo>
                    <a:pt x="12667" y="1064002"/>
                  </a:lnTo>
                  <a:lnTo>
                    <a:pt x="12836" y="1059231"/>
                  </a:lnTo>
                  <a:lnTo>
                    <a:pt x="13008" y="1054460"/>
                  </a:lnTo>
                  <a:lnTo>
                    <a:pt x="13180" y="1049688"/>
                  </a:lnTo>
                  <a:lnTo>
                    <a:pt x="13356" y="1044917"/>
                  </a:lnTo>
                  <a:lnTo>
                    <a:pt x="13533" y="1040146"/>
                  </a:lnTo>
                  <a:lnTo>
                    <a:pt x="13712" y="1035374"/>
                  </a:lnTo>
                  <a:lnTo>
                    <a:pt x="13893" y="1030603"/>
                  </a:lnTo>
                  <a:lnTo>
                    <a:pt x="14076" y="1025832"/>
                  </a:lnTo>
                  <a:lnTo>
                    <a:pt x="14261" y="1021061"/>
                  </a:lnTo>
                  <a:lnTo>
                    <a:pt x="14448" y="1016289"/>
                  </a:lnTo>
                  <a:lnTo>
                    <a:pt x="14637" y="1011518"/>
                  </a:lnTo>
                  <a:lnTo>
                    <a:pt x="14828" y="1006747"/>
                  </a:lnTo>
                  <a:lnTo>
                    <a:pt x="15021" y="1001975"/>
                  </a:lnTo>
                  <a:lnTo>
                    <a:pt x="15215" y="997204"/>
                  </a:lnTo>
                  <a:lnTo>
                    <a:pt x="15412" y="992433"/>
                  </a:lnTo>
                  <a:lnTo>
                    <a:pt x="15610" y="987661"/>
                  </a:lnTo>
                  <a:lnTo>
                    <a:pt x="15810" y="982890"/>
                  </a:lnTo>
                  <a:lnTo>
                    <a:pt x="16013" y="978119"/>
                  </a:lnTo>
                  <a:lnTo>
                    <a:pt x="16217" y="973347"/>
                  </a:lnTo>
                  <a:lnTo>
                    <a:pt x="16423" y="968576"/>
                  </a:lnTo>
                  <a:lnTo>
                    <a:pt x="16631" y="963805"/>
                  </a:lnTo>
                  <a:lnTo>
                    <a:pt x="16841" y="959033"/>
                  </a:lnTo>
                  <a:lnTo>
                    <a:pt x="17053" y="954262"/>
                  </a:lnTo>
                  <a:lnTo>
                    <a:pt x="17267" y="949491"/>
                  </a:lnTo>
                  <a:lnTo>
                    <a:pt x="17482" y="944720"/>
                  </a:lnTo>
                  <a:lnTo>
                    <a:pt x="17700" y="939948"/>
                  </a:lnTo>
                  <a:lnTo>
                    <a:pt x="17920" y="935177"/>
                  </a:lnTo>
                  <a:lnTo>
                    <a:pt x="18141" y="930406"/>
                  </a:lnTo>
                  <a:lnTo>
                    <a:pt x="18365" y="925634"/>
                  </a:lnTo>
                  <a:lnTo>
                    <a:pt x="18589" y="920863"/>
                  </a:lnTo>
                  <a:lnTo>
                    <a:pt x="18817" y="916092"/>
                  </a:lnTo>
                  <a:lnTo>
                    <a:pt x="19046" y="911320"/>
                  </a:lnTo>
                  <a:lnTo>
                    <a:pt x="19277" y="906549"/>
                  </a:lnTo>
                  <a:lnTo>
                    <a:pt x="19510" y="901778"/>
                  </a:lnTo>
                  <a:lnTo>
                    <a:pt x="19745" y="897006"/>
                  </a:lnTo>
                  <a:lnTo>
                    <a:pt x="19981" y="892235"/>
                  </a:lnTo>
                  <a:lnTo>
                    <a:pt x="20220" y="887464"/>
                  </a:lnTo>
                  <a:lnTo>
                    <a:pt x="20460" y="882692"/>
                  </a:lnTo>
                  <a:lnTo>
                    <a:pt x="20702" y="877921"/>
                  </a:lnTo>
                  <a:lnTo>
                    <a:pt x="20946" y="873150"/>
                  </a:lnTo>
                  <a:lnTo>
                    <a:pt x="21191" y="868378"/>
                  </a:lnTo>
                  <a:lnTo>
                    <a:pt x="21439" y="863607"/>
                  </a:lnTo>
                  <a:lnTo>
                    <a:pt x="21688" y="858836"/>
                  </a:lnTo>
                  <a:lnTo>
                    <a:pt x="21938" y="854065"/>
                  </a:lnTo>
                  <a:lnTo>
                    <a:pt x="22191" y="849293"/>
                  </a:lnTo>
                  <a:lnTo>
                    <a:pt x="22444" y="844522"/>
                  </a:lnTo>
                  <a:lnTo>
                    <a:pt x="22700" y="839751"/>
                  </a:lnTo>
                  <a:lnTo>
                    <a:pt x="22956" y="834979"/>
                  </a:lnTo>
                  <a:lnTo>
                    <a:pt x="23214" y="830208"/>
                  </a:lnTo>
                  <a:lnTo>
                    <a:pt x="23474" y="825437"/>
                  </a:lnTo>
                  <a:lnTo>
                    <a:pt x="23735" y="820665"/>
                  </a:lnTo>
                  <a:lnTo>
                    <a:pt x="23996" y="815894"/>
                  </a:lnTo>
                  <a:lnTo>
                    <a:pt x="24260" y="811123"/>
                  </a:lnTo>
                  <a:lnTo>
                    <a:pt x="24524" y="806351"/>
                  </a:lnTo>
                  <a:lnTo>
                    <a:pt x="24789" y="801580"/>
                  </a:lnTo>
                  <a:lnTo>
                    <a:pt x="25055" y="796809"/>
                  </a:lnTo>
                  <a:lnTo>
                    <a:pt x="25322" y="792037"/>
                  </a:lnTo>
                  <a:lnTo>
                    <a:pt x="25590" y="787266"/>
                  </a:lnTo>
                  <a:lnTo>
                    <a:pt x="25858" y="782495"/>
                  </a:lnTo>
                  <a:lnTo>
                    <a:pt x="26127" y="777724"/>
                  </a:lnTo>
                  <a:lnTo>
                    <a:pt x="26396" y="772952"/>
                  </a:lnTo>
                  <a:lnTo>
                    <a:pt x="26666" y="768181"/>
                  </a:lnTo>
                  <a:lnTo>
                    <a:pt x="26936" y="763410"/>
                  </a:lnTo>
                  <a:lnTo>
                    <a:pt x="27206" y="758638"/>
                  </a:lnTo>
                  <a:lnTo>
                    <a:pt x="27477" y="753867"/>
                  </a:lnTo>
                  <a:lnTo>
                    <a:pt x="27747" y="749096"/>
                  </a:lnTo>
                  <a:lnTo>
                    <a:pt x="28017" y="744324"/>
                  </a:lnTo>
                  <a:lnTo>
                    <a:pt x="28287" y="739553"/>
                  </a:lnTo>
                  <a:lnTo>
                    <a:pt x="28557" y="734782"/>
                  </a:lnTo>
                  <a:lnTo>
                    <a:pt x="28826" y="730010"/>
                  </a:lnTo>
                  <a:lnTo>
                    <a:pt x="29095" y="725239"/>
                  </a:lnTo>
                  <a:lnTo>
                    <a:pt x="29363" y="720468"/>
                  </a:lnTo>
                  <a:lnTo>
                    <a:pt x="29631" y="715696"/>
                  </a:lnTo>
                  <a:lnTo>
                    <a:pt x="29898" y="710925"/>
                  </a:lnTo>
                  <a:lnTo>
                    <a:pt x="30163" y="706154"/>
                  </a:lnTo>
                  <a:lnTo>
                    <a:pt x="30428" y="701383"/>
                  </a:lnTo>
                  <a:lnTo>
                    <a:pt x="30692" y="696611"/>
                  </a:lnTo>
                  <a:lnTo>
                    <a:pt x="30954" y="691840"/>
                  </a:lnTo>
                  <a:lnTo>
                    <a:pt x="31215" y="687069"/>
                  </a:lnTo>
                  <a:lnTo>
                    <a:pt x="31474" y="682297"/>
                  </a:lnTo>
                  <a:lnTo>
                    <a:pt x="31733" y="677526"/>
                  </a:lnTo>
                  <a:lnTo>
                    <a:pt x="31989" y="672755"/>
                  </a:lnTo>
                  <a:lnTo>
                    <a:pt x="32244" y="667983"/>
                  </a:lnTo>
                  <a:lnTo>
                    <a:pt x="32497" y="663212"/>
                  </a:lnTo>
                  <a:lnTo>
                    <a:pt x="32749" y="658441"/>
                  </a:lnTo>
                  <a:lnTo>
                    <a:pt x="32998" y="653669"/>
                  </a:lnTo>
                  <a:lnTo>
                    <a:pt x="33245" y="648898"/>
                  </a:lnTo>
                  <a:lnTo>
                    <a:pt x="33490" y="644127"/>
                  </a:lnTo>
                  <a:lnTo>
                    <a:pt x="33733" y="639355"/>
                  </a:lnTo>
                  <a:lnTo>
                    <a:pt x="33975" y="634584"/>
                  </a:lnTo>
                  <a:lnTo>
                    <a:pt x="34213" y="629813"/>
                  </a:lnTo>
                  <a:lnTo>
                    <a:pt x="34450" y="625042"/>
                  </a:lnTo>
                  <a:lnTo>
                    <a:pt x="34684" y="620270"/>
                  </a:lnTo>
                  <a:lnTo>
                    <a:pt x="34915" y="615499"/>
                  </a:lnTo>
                  <a:lnTo>
                    <a:pt x="35145" y="610728"/>
                  </a:lnTo>
                  <a:lnTo>
                    <a:pt x="35372" y="605956"/>
                  </a:lnTo>
                  <a:lnTo>
                    <a:pt x="35596" y="601185"/>
                  </a:lnTo>
                  <a:lnTo>
                    <a:pt x="35818" y="596414"/>
                  </a:lnTo>
                  <a:lnTo>
                    <a:pt x="36036" y="591642"/>
                  </a:lnTo>
                  <a:lnTo>
                    <a:pt x="36253" y="586871"/>
                  </a:lnTo>
                  <a:lnTo>
                    <a:pt x="36467" y="582100"/>
                  </a:lnTo>
                  <a:lnTo>
                    <a:pt x="36677" y="577328"/>
                  </a:lnTo>
                  <a:lnTo>
                    <a:pt x="36886" y="572557"/>
                  </a:lnTo>
                  <a:lnTo>
                    <a:pt x="37092" y="567786"/>
                  </a:lnTo>
                  <a:lnTo>
                    <a:pt x="37294" y="563014"/>
                  </a:lnTo>
                  <a:lnTo>
                    <a:pt x="37495" y="558243"/>
                  </a:lnTo>
                  <a:lnTo>
                    <a:pt x="37692" y="553472"/>
                  </a:lnTo>
                  <a:lnTo>
                    <a:pt x="37887" y="548701"/>
                  </a:lnTo>
                  <a:lnTo>
                    <a:pt x="38080" y="543929"/>
                  </a:lnTo>
                  <a:lnTo>
                    <a:pt x="38268" y="539158"/>
                  </a:lnTo>
                  <a:lnTo>
                    <a:pt x="38455" y="534387"/>
                  </a:lnTo>
                  <a:lnTo>
                    <a:pt x="38639" y="529615"/>
                  </a:lnTo>
                  <a:lnTo>
                    <a:pt x="38819" y="524844"/>
                  </a:lnTo>
                  <a:lnTo>
                    <a:pt x="38998" y="520073"/>
                  </a:lnTo>
                  <a:lnTo>
                    <a:pt x="39173" y="515301"/>
                  </a:lnTo>
                  <a:lnTo>
                    <a:pt x="39346" y="510530"/>
                  </a:lnTo>
                  <a:lnTo>
                    <a:pt x="39516" y="505759"/>
                  </a:lnTo>
                  <a:lnTo>
                    <a:pt x="39683" y="500987"/>
                  </a:lnTo>
                  <a:lnTo>
                    <a:pt x="39848" y="496216"/>
                  </a:lnTo>
                  <a:lnTo>
                    <a:pt x="40011" y="491445"/>
                  </a:lnTo>
                  <a:lnTo>
                    <a:pt x="40170" y="486673"/>
                  </a:lnTo>
                  <a:lnTo>
                    <a:pt x="40326" y="481902"/>
                  </a:lnTo>
                  <a:lnTo>
                    <a:pt x="40481" y="477131"/>
                  </a:lnTo>
                  <a:lnTo>
                    <a:pt x="40632" y="472360"/>
                  </a:lnTo>
                  <a:lnTo>
                    <a:pt x="40781" y="467588"/>
                  </a:lnTo>
                  <a:lnTo>
                    <a:pt x="40927" y="462817"/>
                  </a:lnTo>
                  <a:lnTo>
                    <a:pt x="41071" y="458046"/>
                  </a:lnTo>
                  <a:lnTo>
                    <a:pt x="41213" y="453274"/>
                  </a:lnTo>
                  <a:lnTo>
                    <a:pt x="41351" y="448503"/>
                  </a:lnTo>
                  <a:lnTo>
                    <a:pt x="41487" y="443732"/>
                  </a:lnTo>
                  <a:lnTo>
                    <a:pt x="41621" y="438960"/>
                  </a:lnTo>
                  <a:lnTo>
                    <a:pt x="41752" y="434189"/>
                  </a:lnTo>
                  <a:lnTo>
                    <a:pt x="41881" y="429418"/>
                  </a:lnTo>
                  <a:lnTo>
                    <a:pt x="42007" y="424646"/>
                  </a:lnTo>
                  <a:lnTo>
                    <a:pt x="42131" y="419875"/>
                  </a:lnTo>
                  <a:lnTo>
                    <a:pt x="42253" y="415104"/>
                  </a:lnTo>
                  <a:lnTo>
                    <a:pt x="42371" y="410332"/>
                  </a:lnTo>
                  <a:lnTo>
                    <a:pt x="42488" y="405561"/>
                  </a:lnTo>
                  <a:lnTo>
                    <a:pt x="42603" y="400790"/>
                  </a:lnTo>
                  <a:lnTo>
                    <a:pt x="42714" y="396018"/>
                  </a:lnTo>
                  <a:lnTo>
                    <a:pt x="42824" y="391247"/>
                  </a:lnTo>
                  <a:lnTo>
                    <a:pt x="42931" y="386476"/>
                  </a:lnTo>
                  <a:lnTo>
                    <a:pt x="43036" y="381705"/>
                  </a:lnTo>
                  <a:lnTo>
                    <a:pt x="43138" y="376933"/>
                  </a:lnTo>
                  <a:lnTo>
                    <a:pt x="43239" y="372162"/>
                  </a:lnTo>
                  <a:lnTo>
                    <a:pt x="43336" y="367391"/>
                  </a:lnTo>
                  <a:lnTo>
                    <a:pt x="43433" y="362619"/>
                  </a:lnTo>
                  <a:lnTo>
                    <a:pt x="43526" y="357848"/>
                  </a:lnTo>
                  <a:lnTo>
                    <a:pt x="43617" y="353077"/>
                  </a:lnTo>
                  <a:lnTo>
                    <a:pt x="43706" y="348305"/>
                  </a:lnTo>
                  <a:lnTo>
                    <a:pt x="43793" y="343534"/>
                  </a:lnTo>
                  <a:lnTo>
                    <a:pt x="43878" y="338763"/>
                  </a:lnTo>
                  <a:lnTo>
                    <a:pt x="43960" y="333991"/>
                  </a:lnTo>
                  <a:lnTo>
                    <a:pt x="44040" y="329220"/>
                  </a:lnTo>
                  <a:lnTo>
                    <a:pt x="44119" y="324449"/>
                  </a:lnTo>
                  <a:lnTo>
                    <a:pt x="44195" y="319677"/>
                  </a:lnTo>
                  <a:lnTo>
                    <a:pt x="44269" y="314906"/>
                  </a:lnTo>
                  <a:lnTo>
                    <a:pt x="44341" y="310135"/>
                  </a:lnTo>
                  <a:lnTo>
                    <a:pt x="44411" y="305364"/>
                  </a:lnTo>
                  <a:lnTo>
                    <a:pt x="44479" y="300592"/>
                  </a:lnTo>
                  <a:lnTo>
                    <a:pt x="44545" y="295821"/>
                  </a:lnTo>
                  <a:lnTo>
                    <a:pt x="44609" y="291050"/>
                  </a:lnTo>
                  <a:lnTo>
                    <a:pt x="44671" y="286278"/>
                  </a:lnTo>
                  <a:lnTo>
                    <a:pt x="44731" y="281507"/>
                  </a:lnTo>
                  <a:lnTo>
                    <a:pt x="44789" y="276736"/>
                  </a:lnTo>
                  <a:lnTo>
                    <a:pt x="44846" y="271964"/>
                  </a:lnTo>
                  <a:lnTo>
                    <a:pt x="44900" y="267193"/>
                  </a:lnTo>
                  <a:lnTo>
                    <a:pt x="44953" y="262422"/>
                  </a:lnTo>
                  <a:lnTo>
                    <a:pt x="45004" y="257650"/>
                  </a:lnTo>
                  <a:lnTo>
                    <a:pt x="45053" y="252879"/>
                  </a:lnTo>
                  <a:lnTo>
                    <a:pt x="45101" y="248108"/>
                  </a:lnTo>
                  <a:lnTo>
                    <a:pt x="45147" y="243336"/>
                  </a:lnTo>
                  <a:lnTo>
                    <a:pt x="45191" y="238565"/>
                  </a:lnTo>
                  <a:lnTo>
                    <a:pt x="45234" y="233794"/>
                  </a:lnTo>
                  <a:lnTo>
                    <a:pt x="45274" y="229023"/>
                  </a:lnTo>
                  <a:lnTo>
                    <a:pt x="45314" y="224251"/>
                  </a:lnTo>
                  <a:lnTo>
                    <a:pt x="45352" y="219480"/>
                  </a:lnTo>
                  <a:lnTo>
                    <a:pt x="45388" y="214709"/>
                  </a:lnTo>
                  <a:lnTo>
                    <a:pt x="45423" y="209937"/>
                  </a:lnTo>
                  <a:lnTo>
                    <a:pt x="45457" y="205166"/>
                  </a:lnTo>
                  <a:lnTo>
                    <a:pt x="45489" y="200395"/>
                  </a:lnTo>
                  <a:lnTo>
                    <a:pt x="45520" y="195623"/>
                  </a:lnTo>
                  <a:lnTo>
                    <a:pt x="45550" y="190852"/>
                  </a:lnTo>
                  <a:lnTo>
                    <a:pt x="45578" y="186081"/>
                  </a:lnTo>
                  <a:lnTo>
                    <a:pt x="45605" y="181309"/>
                  </a:lnTo>
                  <a:lnTo>
                    <a:pt x="45631" y="176538"/>
                  </a:lnTo>
                  <a:lnTo>
                    <a:pt x="45655" y="171767"/>
                  </a:lnTo>
                  <a:lnTo>
                    <a:pt x="45679" y="166995"/>
                  </a:lnTo>
                  <a:lnTo>
                    <a:pt x="45702" y="162224"/>
                  </a:lnTo>
                  <a:lnTo>
                    <a:pt x="45723" y="157453"/>
                  </a:lnTo>
                  <a:lnTo>
                    <a:pt x="45744" y="152682"/>
                  </a:lnTo>
                  <a:lnTo>
                    <a:pt x="45763" y="147910"/>
                  </a:lnTo>
                  <a:lnTo>
                    <a:pt x="45781" y="143139"/>
                  </a:lnTo>
                  <a:lnTo>
                    <a:pt x="45799" y="138368"/>
                  </a:lnTo>
                  <a:lnTo>
                    <a:pt x="45816" y="133596"/>
                  </a:lnTo>
                  <a:lnTo>
                    <a:pt x="45832" y="128825"/>
                  </a:lnTo>
                  <a:lnTo>
                    <a:pt x="45847" y="124054"/>
                  </a:lnTo>
                  <a:lnTo>
                    <a:pt x="45861" y="119282"/>
                  </a:lnTo>
                  <a:lnTo>
                    <a:pt x="45874" y="114511"/>
                  </a:lnTo>
                  <a:lnTo>
                    <a:pt x="45887" y="109740"/>
                  </a:lnTo>
                  <a:lnTo>
                    <a:pt x="45899" y="104968"/>
                  </a:lnTo>
                  <a:lnTo>
                    <a:pt x="45911" y="100197"/>
                  </a:lnTo>
                  <a:lnTo>
                    <a:pt x="45921" y="95426"/>
                  </a:lnTo>
                  <a:lnTo>
                    <a:pt x="45931" y="90654"/>
                  </a:lnTo>
                  <a:lnTo>
                    <a:pt x="45941" y="85883"/>
                  </a:lnTo>
                  <a:lnTo>
                    <a:pt x="45950" y="81112"/>
                  </a:lnTo>
                  <a:lnTo>
                    <a:pt x="45959" y="76341"/>
                  </a:lnTo>
                  <a:lnTo>
                    <a:pt x="45966" y="71569"/>
                  </a:lnTo>
                  <a:lnTo>
                    <a:pt x="45974" y="66798"/>
                  </a:lnTo>
                  <a:lnTo>
                    <a:pt x="45981" y="62027"/>
                  </a:lnTo>
                  <a:lnTo>
                    <a:pt x="45988" y="57255"/>
                  </a:lnTo>
                  <a:lnTo>
                    <a:pt x="45994" y="52484"/>
                  </a:lnTo>
                  <a:lnTo>
                    <a:pt x="46000" y="47713"/>
                  </a:lnTo>
                  <a:lnTo>
                    <a:pt x="46005" y="42941"/>
                  </a:lnTo>
                  <a:lnTo>
                    <a:pt x="46010" y="38170"/>
                  </a:lnTo>
                  <a:lnTo>
                    <a:pt x="46015" y="33399"/>
                  </a:lnTo>
                  <a:lnTo>
                    <a:pt x="46020" y="28627"/>
                  </a:lnTo>
                  <a:lnTo>
                    <a:pt x="46024" y="23856"/>
                  </a:lnTo>
                  <a:lnTo>
                    <a:pt x="46028" y="19085"/>
                  </a:lnTo>
                  <a:lnTo>
                    <a:pt x="46031" y="14313"/>
                  </a:lnTo>
                  <a:lnTo>
                    <a:pt x="46035" y="9542"/>
                  </a:lnTo>
                  <a:lnTo>
                    <a:pt x="46038" y="4771"/>
                  </a:lnTo>
                  <a:lnTo>
                    <a:pt x="46110" y="0"/>
                  </a:lnTo>
                  <a:lnTo>
                    <a:pt x="46113" y="4771"/>
                  </a:lnTo>
                  <a:lnTo>
                    <a:pt x="46116" y="9542"/>
                  </a:lnTo>
                  <a:lnTo>
                    <a:pt x="46119" y="14313"/>
                  </a:lnTo>
                  <a:lnTo>
                    <a:pt x="46123" y="19085"/>
                  </a:lnTo>
                  <a:lnTo>
                    <a:pt x="46127" y="23856"/>
                  </a:lnTo>
                  <a:lnTo>
                    <a:pt x="46131" y="28627"/>
                  </a:lnTo>
                  <a:lnTo>
                    <a:pt x="46135" y="33399"/>
                  </a:lnTo>
                  <a:lnTo>
                    <a:pt x="46140" y="38170"/>
                  </a:lnTo>
                  <a:lnTo>
                    <a:pt x="46145" y="42941"/>
                  </a:lnTo>
                  <a:lnTo>
                    <a:pt x="46151" y="47713"/>
                  </a:lnTo>
                  <a:lnTo>
                    <a:pt x="46156" y="52484"/>
                  </a:lnTo>
                  <a:lnTo>
                    <a:pt x="46163" y="57255"/>
                  </a:lnTo>
                  <a:lnTo>
                    <a:pt x="46169" y="62027"/>
                  </a:lnTo>
                  <a:lnTo>
                    <a:pt x="46176" y="66798"/>
                  </a:lnTo>
                  <a:lnTo>
                    <a:pt x="46184" y="71569"/>
                  </a:lnTo>
                  <a:lnTo>
                    <a:pt x="46192" y="76341"/>
                  </a:lnTo>
                  <a:lnTo>
                    <a:pt x="46200" y="81112"/>
                  </a:lnTo>
                  <a:lnTo>
                    <a:pt x="46209" y="85883"/>
                  </a:lnTo>
                  <a:lnTo>
                    <a:pt x="46219" y="90654"/>
                  </a:lnTo>
                  <a:lnTo>
                    <a:pt x="46229" y="95426"/>
                  </a:lnTo>
                  <a:lnTo>
                    <a:pt x="46240" y="100197"/>
                  </a:lnTo>
                  <a:lnTo>
                    <a:pt x="46251" y="104968"/>
                  </a:lnTo>
                  <a:lnTo>
                    <a:pt x="46263" y="109740"/>
                  </a:lnTo>
                  <a:lnTo>
                    <a:pt x="46276" y="114511"/>
                  </a:lnTo>
                  <a:lnTo>
                    <a:pt x="46290" y="119282"/>
                  </a:lnTo>
                  <a:lnTo>
                    <a:pt x="46304" y="124054"/>
                  </a:lnTo>
                  <a:lnTo>
                    <a:pt x="46319" y="128825"/>
                  </a:lnTo>
                  <a:lnTo>
                    <a:pt x="46335" y="133596"/>
                  </a:lnTo>
                  <a:lnTo>
                    <a:pt x="46351" y="138368"/>
                  </a:lnTo>
                  <a:lnTo>
                    <a:pt x="46369" y="143139"/>
                  </a:lnTo>
                  <a:lnTo>
                    <a:pt x="46388" y="147910"/>
                  </a:lnTo>
                  <a:lnTo>
                    <a:pt x="46407" y="152682"/>
                  </a:lnTo>
                  <a:lnTo>
                    <a:pt x="46427" y="157453"/>
                  </a:lnTo>
                  <a:lnTo>
                    <a:pt x="46449" y="162224"/>
                  </a:lnTo>
                  <a:lnTo>
                    <a:pt x="46471" y="166995"/>
                  </a:lnTo>
                  <a:lnTo>
                    <a:pt x="46495" y="171767"/>
                  </a:lnTo>
                  <a:lnTo>
                    <a:pt x="46520" y="176538"/>
                  </a:lnTo>
                  <a:lnTo>
                    <a:pt x="46545" y="181309"/>
                  </a:lnTo>
                  <a:lnTo>
                    <a:pt x="46573" y="186081"/>
                  </a:lnTo>
                  <a:lnTo>
                    <a:pt x="46601" y="190852"/>
                  </a:lnTo>
                  <a:lnTo>
                    <a:pt x="46630" y="195623"/>
                  </a:lnTo>
                  <a:lnTo>
                    <a:pt x="46661" y="200395"/>
                  </a:lnTo>
                  <a:lnTo>
                    <a:pt x="46693" y="205166"/>
                  </a:lnTo>
                  <a:lnTo>
                    <a:pt x="46727" y="209937"/>
                  </a:lnTo>
                  <a:lnTo>
                    <a:pt x="46762" y="214709"/>
                  </a:lnTo>
                  <a:lnTo>
                    <a:pt x="46798" y="219480"/>
                  </a:lnTo>
                  <a:lnTo>
                    <a:pt x="46837" y="224251"/>
                  </a:lnTo>
                  <a:lnTo>
                    <a:pt x="46876" y="229023"/>
                  </a:lnTo>
                  <a:lnTo>
                    <a:pt x="46917" y="233794"/>
                  </a:lnTo>
                  <a:lnTo>
                    <a:pt x="46960" y="238565"/>
                  </a:lnTo>
                  <a:lnTo>
                    <a:pt x="47004" y="243336"/>
                  </a:lnTo>
                  <a:lnTo>
                    <a:pt x="47050" y="248108"/>
                  </a:lnTo>
                  <a:lnTo>
                    <a:pt x="47097" y="252879"/>
                  </a:lnTo>
                  <a:lnTo>
                    <a:pt x="47146" y="257650"/>
                  </a:lnTo>
                  <a:lnTo>
                    <a:pt x="47197" y="262422"/>
                  </a:lnTo>
                  <a:lnTo>
                    <a:pt x="47250" y="267193"/>
                  </a:lnTo>
                  <a:lnTo>
                    <a:pt x="47304" y="271964"/>
                  </a:lnTo>
                  <a:lnTo>
                    <a:pt x="47361" y="276736"/>
                  </a:lnTo>
                  <a:lnTo>
                    <a:pt x="47419" y="281507"/>
                  </a:lnTo>
                  <a:lnTo>
                    <a:pt x="47479" y="286278"/>
                  </a:lnTo>
                  <a:lnTo>
                    <a:pt x="47542" y="291050"/>
                  </a:lnTo>
                  <a:lnTo>
                    <a:pt x="47605" y="295821"/>
                  </a:lnTo>
                  <a:lnTo>
                    <a:pt x="47672" y="300592"/>
                  </a:lnTo>
                  <a:lnTo>
                    <a:pt x="47740" y="305364"/>
                  </a:lnTo>
                  <a:lnTo>
                    <a:pt x="47809" y="310135"/>
                  </a:lnTo>
                  <a:lnTo>
                    <a:pt x="47882" y="314906"/>
                  </a:lnTo>
                  <a:lnTo>
                    <a:pt x="47956" y="319677"/>
                  </a:lnTo>
                  <a:lnTo>
                    <a:pt x="48032" y="324449"/>
                  </a:lnTo>
                  <a:lnTo>
                    <a:pt x="48110" y="329220"/>
                  </a:lnTo>
                  <a:lnTo>
                    <a:pt x="48190" y="333991"/>
                  </a:lnTo>
                  <a:lnTo>
                    <a:pt x="48273" y="338763"/>
                  </a:lnTo>
                  <a:lnTo>
                    <a:pt x="48358" y="343534"/>
                  </a:lnTo>
                  <a:lnTo>
                    <a:pt x="48444" y="348305"/>
                  </a:lnTo>
                  <a:lnTo>
                    <a:pt x="48534" y="353077"/>
                  </a:lnTo>
                  <a:lnTo>
                    <a:pt x="48625" y="357848"/>
                  </a:lnTo>
                  <a:lnTo>
                    <a:pt x="48718" y="362619"/>
                  </a:lnTo>
                  <a:lnTo>
                    <a:pt x="48814" y="367391"/>
                  </a:lnTo>
                  <a:lnTo>
                    <a:pt x="48912" y="372162"/>
                  </a:lnTo>
                  <a:lnTo>
                    <a:pt x="49012" y="376933"/>
                  </a:lnTo>
                  <a:lnTo>
                    <a:pt x="49115" y="381705"/>
                  </a:lnTo>
                  <a:lnTo>
                    <a:pt x="49219" y="386476"/>
                  </a:lnTo>
                  <a:lnTo>
                    <a:pt x="49327" y="391247"/>
                  </a:lnTo>
                  <a:lnTo>
                    <a:pt x="49436" y="396018"/>
                  </a:lnTo>
                  <a:lnTo>
                    <a:pt x="49548" y="400790"/>
                  </a:lnTo>
                  <a:lnTo>
                    <a:pt x="49662" y="405561"/>
                  </a:lnTo>
                  <a:lnTo>
                    <a:pt x="49779" y="410332"/>
                  </a:lnTo>
                  <a:lnTo>
                    <a:pt x="49898" y="415104"/>
                  </a:lnTo>
                  <a:lnTo>
                    <a:pt x="50019" y="419875"/>
                  </a:lnTo>
                  <a:lnTo>
                    <a:pt x="50143" y="424646"/>
                  </a:lnTo>
                  <a:lnTo>
                    <a:pt x="50269" y="429418"/>
                  </a:lnTo>
                  <a:lnTo>
                    <a:pt x="50398" y="434189"/>
                  </a:lnTo>
                  <a:lnTo>
                    <a:pt x="50529" y="438960"/>
                  </a:lnTo>
                  <a:lnTo>
                    <a:pt x="50663" y="443732"/>
                  </a:lnTo>
                  <a:lnTo>
                    <a:pt x="50799" y="448503"/>
                  </a:lnTo>
                  <a:lnTo>
                    <a:pt x="50937" y="453274"/>
                  </a:lnTo>
                  <a:lnTo>
                    <a:pt x="51079" y="458046"/>
                  </a:lnTo>
                  <a:lnTo>
                    <a:pt x="51223" y="462817"/>
                  </a:lnTo>
                  <a:lnTo>
                    <a:pt x="51369" y="467588"/>
                  </a:lnTo>
                  <a:lnTo>
                    <a:pt x="51518" y="472360"/>
                  </a:lnTo>
                  <a:lnTo>
                    <a:pt x="51670" y="477131"/>
                  </a:lnTo>
                  <a:lnTo>
                    <a:pt x="51824" y="481902"/>
                  </a:lnTo>
                  <a:lnTo>
                    <a:pt x="51981" y="486673"/>
                  </a:lnTo>
                  <a:lnTo>
                    <a:pt x="52140" y="491445"/>
                  </a:lnTo>
                  <a:lnTo>
                    <a:pt x="52302" y="496216"/>
                  </a:lnTo>
                  <a:lnTo>
                    <a:pt x="52467" y="500987"/>
                  </a:lnTo>
                  <a:lnTo>
                    <a:pt x="52634" y="505759"/>
                  </a:lnTo>
                  <a:lnTo>
                    <a:pt x="52805" y="510530"/>
                  </a:lnTo>
                  <a:lnTo>
                    <a:pt x="52977" y="515301"/>
                  </a:lnTo>
                  <a:lnTo>
                    <a:pt x="53153" y="520073"/>
                  </a:lnTo>
                  <a:lnTo>
                    <a:pt x="53331" y="524844"/>
                  </a:lnTo>
                  <a:lnTo>
                    <a:pt x="53512" y="529615"/>
                  </a:lnTo>
                  <a:lnTo>
                    <a:pt x="53696" y="534387"/>
                  </a:lnTo>
                  <a:lnTo>
                    <a:pt x="53882" y="539158"/>
                  </a:lnTo>
                  <a:lnTo>
                    <a:pt x="54071" y="543929"/>
                  </a:lnTo>
                  <a:lnTo>
                    <a:pt x="54264" y="548701"/>
                  </a:lnTo>
                  <a:lnTo>
                    <a:pt x="54458" y="553472"/>
                  </a:lnTo>
                  <a:lnTo>
                    <a:pt x="54655" y="558243"/>
                  </a:lnTo>
                  <a:lnTo>
                    <a:pt x="54856" y="563014"/>
                  </a:lnTo>
                  <a:lnTo>
                    <a:pt x="55059" y="567786"/>
                  </a:lnTo>
                  <a:lnTo>
                    <a:pt x="55264" y="572557"/>
                  </a:lnTo>
                  <a:lnTo>
                    <a:pt x="55473" y="577328"/>
                  </a:lnTo>
                  <a:lnTo>
                    <a:pt x="55683" y="582100"/>
                  </a:lnTo>
                  <a:lnTo>
                    <a:pt x="55898" y="586871"/>
                  </a:lnTo>
                  <a:lnTo>
                    <a:pt x="56114" y="591642"/>
                  </a:lnTo>
                  <a:lnTo>
                    <a:pt x="56333" y="596414"/>
                  </a:lnTo>
                  <a:lnTo>
                    <a:pt x="56555" y="601185"/>
                  </a:lnTo>
                  <a:lnTo>
                    <a:pt x="56779" y="605956"/>
                  </a:lnTo>
                  <a:lnTo>
                    <a:pt x="57005" y="610728"/>
                  </a:lnTo>
                  <a:lnTo>
                    <a:pt x="57235" y="615499"/>
                  </a:lnTo>
                  <a:lnTo>
                    <a:pt x="57466" y="620270"/>
                  </a:lnTo>
                  <a:lnTo>
                    <a:pt x="57701" y="625042"/>
                  </a:lnTo>
                  <a:lnTo>
                    <a:pt x="57937" y="629813"/>
                  </a:lnTo>
                  <a:lnTo>
                    <a:pt x="58175" y="634584"/>
                  </a:lnTo>
                  <a:lnTo>
                    <a:pt x="58417" y="639355"/>
                  </a:lnTo>
                  <a:lnTo>
                    <a:pt x="58660" y="644127"/>
                  </a:lnTo>
                  <a:lnTo>
                    <a:pt x="58905" y="648898"/>
                  </a:lnTo>
                  <a:lnTo>
                    <a:pt x="59153" y="653669"/>
                  </a:lnTo>
                  <a:lnTo>
                    <a:pt x="59402" y="658441"/>
                  </a:lnTo>
                  <a:lnTo>
                    <a:pt x="59653" y="663212"/>
                  </a:lnTo>
                  <a:lnTo>
                    <a:pt x="59906" y="667983"/>
                  </a:lnTo>
                  <a:lnTo>
                    <a:pt x="60161" y="672755"/>
                  </a:lnTo>
                  <a:lnTo>
                    <a:pt x="60418" y="677526"/>
                  </a:lnTo>
                  <a:lnTo>
                    <a:pt x="60676" y="682297"/>
                  </a:lnTo>
                  <a:lnTo>
                    <a:pt x="60935" y="687069"/>
                  </a:lnTo>
                  <a:lnTo>
                    <a:pt x="61197" y="691840"/>
                  </a:lnTo>
                  <a:lnTo>
                    <a:pt x="61459" y="696611"/>
                  </a:lnTo>
                  <a:lnTo>
                    <a:pt x="61722" y="701383"/>
                  </a:lnTo>
                  <a:lnTo>
                    <a:pt x="61987" y="706154"/>
                  </a:lnTo>
                  <a:lnTo>
                    <a:pt x="62253" y="710925"/>
                  </a:lnTo>
                  <a:lnTo>
                    <a:pt x="62519" y="715696"/>
                  </a:lnTo>
                  <a:lnTo>
                    <a:pt x="62787" y="720468"/>
                  </a:lnTo>
                  <a:lnTo>
                    <a:pt x="63055" y="725239"/>
                  </a:lnTo>
                  <a:lnTo>
                    <a:pt x="63324" y="730010"/>
                  </a:lnTo>
                  <a:lnTo>
                    <a:pt x="63593" y="734782"/>
                  </a:lnTo>
                  <a:lnTo>
                    <a:pt x="63863" y="739553"/>
                  </a:lnTo>
                  <a:lnTo>
                    <a:pt x="64133" y="744324"/>
                  </a:lnTo>
                  <a:lnTo>
                    <a:pt x="64403" y="749096"/>
                  </a:lnTo>
                  <a:lnTo>
                    <a:pt x="64674" y="753867"/>
                  </a:lnTo>
                  <a:lnTo>
                    <a:pt x="64944" y="758638"/>
                  </a:lnTo>
                  <a:lnTo>
                    <a:pt x="65214" y="763410"/>
                  </a:lnTo>
                  <a:lnTo>
                    <a:pt x="65484" y="768181"/>
                  </a:lnTo>
                  <a:lnTo>
                    <a:pt x="65754" y="772952"/>
                  </a:lnTo>
                  <a:lnTo>
                    <a:pt x="66024" y="777724"/>
                  </a:lnTo>
                  <a:lnTo>
                    <a:pt x="66292" y="782495"/>
                  </a:lnTo>
                  <a:lnTo>
                    <a:pt x="66561" y="787266"/>
                  </a:lnTo>
                  <a:lnTo>
                    <a:pt x="66829" y="792037"/>
                  </a:lnTo>
                  <a:lnTo>
                    <a:pt x="67095" y="796809"/>
                  </a:lnTo>
                  <a:lnTo>
                    <a:pt x="67361" y="801580"/>
                  </a:lnTo>
                  <a:lnTo>
                    <a:pt x="67627" y="806351"/>
                  </a:lnTo>
                  <a:lnTo>
                    <a:pt x="67891" y="811123"/>
                  </a:lnTo>
                  <a:lnTo>
                    <a:pt x="68154" y="815894"/>
                  </a:lnTo>
                  <a:lnTo>
                    <a:pt x="68416" y="820665"/>
                  </a:lnTo>
                  <a:lnTo>
                    <a:pt x="68676" y="825437"/>
                  </a:lnTo>
                  <a:lnTo>
                    <a:pt x="68936" y="830208"/>
                  </a:lnTo>
                  <a:lnTo>
                    <a:pt x="69194" y="834979"/>
                  </a:lnTo>
                  <a:lnTo>
                    <a:pt x="69451" y="839751"/>
                  </a:lnTo>
                  <a:lnTo>
                    <a:pt x="69706" y="844522"/>
                  </a:lnTo>
                  <a:lnTo>
                    <a:pt x="69960" y="849293"/>
                  </a:lnTo>
                  <a:lnTo>
                    <a:pt x="70212" y="854065"/>
                  </a:lnTo>
                  <a:lnTo>
                    <a:pt x="70463" y="858836"/>
                  </a:lnTo>
                  <a:lnTo>
                    <a:pt x="70711" y="863607"/>
                  </a:lnTo>
                  <a:lnTo>
                    <a:pt x="70959" y="868378"/>
                  </a:lnTo>
                  <a:lnTo>
                    <a:pt x="71204" y="873150"/>
                  </a:lnTo>
                  <a:lnTo>
                    <a:pt x="71448" y="877921"/>
                  </a:lnTo>
                  <a:lnTo>
                    <a:pt x="71691" y="882692"/>
                  </a:lnTo>
                  <a:lnTo>
                    <a:pt x="71930" y="887464"/>
                  </a:lnTo>
                  <a:lnTo>
                    <a:pt x="72169" y="892235"/>
                  </a:lnTo>
                  <a:lnTo>
                    <a:pt x="72406" y="897006"/>
                  </a:lnTo>
                  <a:lnTo>
                    <a:pt x="72640" y="901778"/>
                  </a:lnTo>
                  <a:lnTo>
                    <a:pt x="72874" y="906549"/>
                  </a:lnTo>
                  <a:lnTo>
                    <a:pt x="73104" y="911320"/>
                  </a:lnTo>
                  <a:lnTo>
                    <a:pt x="73333" y="916092"/>
                  </a:lnTo>
                  <a:lnTo>
                    <a:pt x="73561" y="920863"/>
                  </a:lnTo>
                  <a:lnTo>
                    <a:pt x="73786" y="925634"/>
                  </a:lnTo>
                  <a:lnTo>
                    <a:pt x="74009" y="930406"/>
                  </a:lnTo>
                  <a:lnTo>
                    <a:pt x="74231" y="935177"/>
                  </a:lnTo>
                  <a:lnTo>
                    <a:pt x="74450" y="939948"/>
                  </a:lnTo>
                  <a:lnTo>
                    <a:pt x="74668" y="944720"/>
                  </a:lnTo>
                  <a:lnTo>
                    <a:pt x="74884" y="949491"/>
                  </a:lnTo>
                  <a:lnTo>
                    <a:pt x="75097" y="954262"/>
                  </a:lnTo>
                  <a:lnTo>
                    <a:pt x="75310" y="959033"/>
                  </a:lnTo>
                  <a:lnTo>
                    <a:pt x="75519" y="963805"/>
                  </a:lnTo>
                  <a:lnTo>
                    <a:pt x="75727" y="968576"/>
                  </a:lnTo>
                  <a:lnTo>
                    <a:pt x="75934" y="973347"/>
                  </a:lnTo>
                  <a:lnTo>
                    <a:pt x="76137" y="978119"/>
                  </a:lnTo>
                  <a:lnTo>
                    <a:pt x="76340" y="982890"/>
                  </a:lnTo>
                  <a:lnTo>
                    <a:pt x="76540" y="987661"/>
                  </a:lnTo>
                  <a:lnTo>
                    <a:pt x="76739" y="992433"/>
                  </a:lnTo>
                  <a:lnTo>
                    <a:pt x="76935" y="997204"/>
                  </a:lnTo>
                  <a:lnTo>
                    <a:pt x="77130" y="1001975"/>
                  </a:lnTo>
                  <a:lnTo>
                    <a:pt x="77322" y="1006747"/>
                  </a:lnTo>
                  <a:lnTo>
                    <a:pt x="77514" y="1011518"/>
                  </a:lnTo>
                  <a:lnTo>
                    <a:pt x="77702" y="1016289"/>
                  </a:lnTo>
                  <a:lnTo>
                    <a:pt x="77889" y="1021061"/>
                  </a:lnTo>
                  <a:lnTo>
                    <a:pt x="78074" y="1025832"/>
                  </a:lnTo>
                  <a:lnTo>
                    <a:pt x="78257" y="1030603"/>
                  </a:lnTo>
                  <a:lnTo>
                    <a:pt x="78438" y="1035374"/>
                  </a:lnTo>
                  <a:lnTo>
                    <a:pt x="78617" y="1040146"/>
                  </a:lnTo>
                  <a:lnTo>
                    <a:pt x="78794" y="1044917"/>
                  </a:lnTo>
                  <a:lnTo>
                    <a:pt x="78970" y="1049688"/>
                  </a:lnTo>
                  <a:lnTo>
                    <a:pt x="79143" y="1054460"/>
                  </a:lnTo>
                  <a:lnTo>
                    <a:pt x="79314" y="1059231"/>
                  </a:lnTo>
                  <a:lnTo>
                    <a:pt x="79483" y="1064002"/>
                  </a:lnTo>
                  <a:lnTo>
                    <a:pt x="79650" y="1068774"/>
                  </a:lnTo>
                  <a:lnTo>
                    <a:pt x="79815" y="1073545"/>
                  </a:lnTo>
                  <a:lnTo>
                    <a:pt x="79978" y="1078316"/>
                  </a:lnTo>
                  <a:lnTo>
                    <a:pt x="80139" y="1083088"/>
                  </a:lnTo>
                  <a:lnTo>
                    <a:pt x="80298" y="1087859"/>
                  </a:lnTo>
                  <a:lnTo>
                    <a:pt x="80455" y="1092630"/>
                  </a:lnTo>
                  <a:lnTo>
                    <a:pt x="80609" y="1097402"/>
                  </a:lnTo>
                  <a:lnTo>
                    <a:pt x="80762" y="1102173"/>
                  </a:lnTo>
                  <a:lnTo>
                    <a:pt x="80911" y="1106944"/>
                  </a:lnTo>
                  <a:lnTo>
                    <a:pt x="81059" y="1111715"/>
                  </a:lnTo>
                  <a:lnTo>
                    <a:pt x="81205" y="1116487"/>
                  </a:lnTo>
                  <a:lnTo>
                    <a:pt x="81348" y="1121258"/>
                  </a:lnTo>
                  <a:lnTo>
                    <a:pt x="81490" y="1126029"/>
                  </a:lnTo>
                  <a:lnTo>
                    <a:pt x="81628" y="1130801"/>
                  </a:lnTo>
                  <a:lnTo>
                    <a:pt x="81765" y="1135572"/>
                  </a:lnTo>
                  <a:lnTo>
                    <a:pt x="81899" y="1140343"/>
                  </a:lnTo>
                  <a:lnTo>
                    <a:pt x="82031" y="1145115"/>
                  </a:lnTo>
                  <a:lnTo>
                    <a:pt x="82160" y="1149886"/>
                  </a:lnTo>
                  <a:lnTo>
                    <a:pt x="82287" y="1154657"/>
                  </a:lnTo>
                  <a:lnTo>
                    <a:pt x="82411" y="1159429"/>
                  </a:lnTo>
                  <a:lnTo>
                    <a:pt x="82533" y="1164200"/>
                  </a:lnTo>
                  <a:lnTo>
                    <a:pt x="82653" y="1168971"/>
                  </a:lnTo>
                  <a:lnTo>
                    <a:pt x="82769" y="1173743"/>
                  </a:lnTo>
                  <a:lnTo>
                    <a:pt x="82884" y="1178514"/>
                  </a:lnTo>
                  <a:lnTo>
                    <a:pt x="82995" y="1183285"/>
                  </a:lnTo>
                  <a:lnTo>
                    <a:pt x="83104" y="1188056"/>
                  </a:lnTo>
                  <a:lnTo>
                    <a:pt x="83211" y="1192828"/>
                  </a:lnTo>
                  <a:lnTo>
                    <a:pt x="83314" y="1197599"/>
                  </a:lnTo>
                  <a:lnTo>
                    <a:pt x="83415" y="1202370"/>
                  </a:lnTo>
                  <a:lnTo>
                    <a:pt x="83514" y="1207142"/>
                  </a:lnTo>
                  <a:lnTo>
                    <a:pt x="83609" y="1211913"/>
                  </a:lnTo>
                  <a:lnTo>
                    <a:pt x="83702" y="1216684"/>
                  </a:lnTo>
                  <a:lnTo>
                    <a:pt x="83792" y="1221456"/>
                  </a:lnTo>
                  <a:lnTo>
                    <a:pt x="83878" y="1226227"/>
                  </a:lnTo>
                  <a:lnTo>
                    <a:pt x="83963" y="1230998"/>
                  </a:lnTo>
                  <a:lnTo>
                    <a:pt x="84044" y="1235770"/>
                  </a:lnTo>
                  <a:lnTo>
                    <a:pt x="84122" y="1240541"/>
                  </a:lnTo>
                  <a:lnTo>
                    <a:pt x="84198" y="1245312"/>
                  </a:lnTo>
                  <a:lnTo>
                    <a:pt x="84269" y="1250084"/>
                  </a:lnTo>
                  <a:lnTo>
                    <a:pt x="84338" y="1254855"/>
                  </a:lnTo>
                  <a:lnTo>
                    <a:pt x="84405" y="1259626"/>
                  </a:lnTo>
                  <a:lnTo>
                    <a:pt x="84467" y="1264397"/>
                  </a:lnTo>
                  <a:lnTo>
                    <a:pt x="84527" y="1269169"/>
                  </a:lnTo>
                  <a:lnTo>
                    <a:pt x="84583" y="1273940"/>
                  </a:lnTo>
                  <a:lnTo>
                    <a:pt x="84636" y="1278711"/>
                  </a:lnTo>
                  <a:lnTo>
                    <a:pt x="84687" y="1283483"/>
                  </a:lnTo>
                  <a:lnTo>
                    <a:pt x="84733" y="1288254"/>
                  </a:lnTo>
                  <a:lnTo>
                    <a:pt x="84776" y="1293025"/>
                  </a:lnTo>
                  <a:lnTo>
                    <a:pt x="84816" y="1297797"/>
                  </a:lnTo>
                  <a:lnTo>
                    <a:pt x="84852" y="1302568"/>
                  </a:lnTo>
                  <a:lnTo>
                    <a:pt x="84885" y="1307339"/>
                  </a:lnTo>
                  <a:lnTo>
                    <a:pt x="84915" y="1312111"/>
                  </a:lnTo>
                  <a:lnTo>
                    <a:pt x="84940" y="1316882"/>
                  </a:lnTo>
                  <a:lnTo>
                    <a:pt x="84963" y="1321653"/>
                  </a:lnTo>
                  <a:lnTo>
                    <a:pt x="84981" y="1326425"/>
                  </a:lnTo>
                  <a:lnTo>
                    <a:pt x="84996" y="1331196"/>
                  </a:lnTo>
                  <a:lnTo>
                    <a:pt x="85009" y="1335967"/>
                  </a:lnTo>
                  <a:lnTo>
                    <a:pt x="85016" y="1340738"/>
                  </a:lnTo>
                  <a:lnTo>
                    <a:pt x="85020" y="1345510"/>
                  </a:lnTo>
                  <a:lnTo>
                    <a:pt x="85021" y="1350281"/>
                  </a:lnTo>
                  <a:lnTo>
                    <a:pt x="85018" y="1355052"/>
                  </a:lnTo>
                  <a:lnTo>
                    <a:pt x="85012" y="1359824"/>
                  </a:lnTo>
                  <a:lnTo>
                    <a:pt x="85001" y="1364595"/>
                  </a:lnTo>
                  <a:lnTo>
                    <a:pt x="84987" y="1369366"/>
                  </a:lnTo>
                  <a:lnTo>
                    <a:pt x="84970" y="1374138"/>
                  </a:lnTo>
                  <a:lnTo>
                    <a:pt x="84948" y="1378909"/>
                  </a:lnTo>
                  <a:lnTo>
                    <a:pt x="84924" y="1383680"/>
                  </a:lnTo>
                  <a:lnTo>
                    <a:pt x="84896" y="1388452"/>
                  </a:lnTo>
                  <a:lnTo>
                    <a:pt x="84864" y="1393223"/>
                  </a:lnTo>
                  <a:lnTo>
                    <a:pt x="84830" y="1397994"/>
                  </a:lnTo>
                  <a:lnTo>
                    <a:pt x="84792" y="1402766"/>
                  </a:lnTo>
                  <a:lnTo>
                    <a:pt x="84750" y="1407537"/>
                  </a:lnTo>
                  <a:lnTo>
                    <a:pt x="84706" y="1412308"/>
                  </a:lnTo>
                  <a:lnTo>
                    <a:pt x="84658" y="1417080"/>
                  </a:lnTo>
                  <a:lnTo>
                    <a:pt x="84608" y="1421851"/>
                  </a:lnTo>
                  <a:lnTo>
                    <a:pt x="84556" y="1426622"/>
                  </a:lnTo>
                  <a:lnTo>
                    <a:pt x="84500" y="1431393"/>
                  </a:lnTo>
                  <a:lnTo>
                    <a:pt x="84442" y="1436165"/>
                  </a:lnTo>
                  <a:lnTo>
                    <a:pt x="84382" y="1440936"/>
                  </a:lnTo>
                  <a:lnTo>
                    <a:pt x="84320" y="1445707"/>
                  </a:lnTo>
                  <a:lnTo>
                    <a:pt x="84256" y="1450479"/>
                  </a:lnTo>
                  <a:lnTo>
                    <a:pt x="84191" y="1455250"/>
                  </a:lnTo>
                  <a:lnTo>
                    <a:pt x="84123" y="1460021"/>
                  </a:lnTo>
                  <a:lnTo>
                    <a:pt x="84056" y="1464793"/>
                  </a:lnTo>
                  <a:lnTo>
                    <a:pt x="83986" y="1469564"/>
                  </a:lnTo>
                  <a:lnTo>
                    <a:pt x="83917" y="1474335"/>
                  </a:lnTo>
                  <a:lnTo>
                    <a:pt x="83847" y="1479107"/>
                  </a:lnTo>
                  <a:lnTo>
                    <a:pt x="83777" y="1483878"/>
                  </a:lnTo>
                  <a:lnTo>
                    <a:pt x="83707" y="1488649"/>
                  </a:lnTo>
                  <a:lnTo>
                    <a:pt x="83638" y="1493421"/>
                  </a:lnTo>
                  <a:lnTo>
                    <a:pt x="83570" y="1498192"/>
                  </a:lnTo>
                  <a:lnTo>
                    <a:pt x="83503" y="1502963"/>
                  </a:lnTo>
                  <a:lnTo>
                    <a:pt x="83437" y="1507734"/>
                  </a:lnTo>
                  <a:lnTo>
                    <a:pt x="83374" y="1512506"/>
                  </a:lnTo>
                  <a:lnTo>
                    <a:pt x="83312" y="1517277"/>
                  </a:lnTo>
                  <a:lnTo>
                    <a:pt x="83254" y="1522048"/>
                  </a:lnTo>
                  <a:lnTo>
                    <a:pt x="83198" y="1526820"/>
                  </a:lnTo>
                  <a:lnTo>
                    <a:pt x="83146" y="1531591"/>
                  </a:lnTo>
                  <a:lnTo>
                    <a:pt x="83098" y="1536362"/>
                  </a:lnTo>
                  <a:lnTo>
                    <a:pt x="83054" y="1541134"/>
                  </a:lnTo>
                  <a:lnTo>
                    <a:pt x="83014" y="1545905"/>
                  </a:lnTo>
                  <a:lnTo>
                    <a:pt x="82980" y="1550676"/>
                  </a:lnTo>
                  <a:lnTo>
                    <a:pt x="82949" y="1555448"/>
                  </a:lnTo>
                  <a:lnTo>
                    <a:pt x="82926" y="1560219"/>
                  </a:lnTo>
                  <a:lnTo>
                    <a:pt x="82909" y="1564990"/>
                  </a:lnTo>
                  <a:lnTo>
                    <a:pt x="82895" y="1569762"/>
                  </a:lnTo>
                  <a:lnTo>
                    <a:pt x="82893" y="1574533"/>
                  </a:lnTo>
                  <a:lnTo>
                    <a:pt x="82895" y="1579304"/>
                  </a:lnTo>
                  <a:lnTo>
                    <a:pt x="82904" y="1584075"/>
                  </a:lnTo>
                  <a:lnTo>
                    <a:pt x="82923" y="1588847"/>
                  </a:lnTo>
                  <a:lnTo>
                    <a:pt x="82947" y="1593618"/>
                  </a:lnTo>
                  <a:lnTo>
                    <a:pt x="82981" y="1598389"/>
                  </a:lnTo>
                  <a:lnTo>
                    <a:pt x="83024" y="1603161"/>
                  </a:lnTo>
                  <a:lnTo>
                    <a:pt x="83073" y="1607932"/>
                  </a:lnTo>
                  <a:lnTo>
                    <a:pt x="83135" y="1612703"/>
                  </a:lnTo>
                  <a:lnTo>
                    <a:pt x="83204" y="1617475"/>
                  </a:lnTo>
                  <a:lnTo>
                    <a:pt x="83280" y="1622246"/>
                  </a:lnTo>
                  <a:lnTo>
                    <a:pt x="83370" y="1627017"/>
                  </a:lnTo>
                  <a:lnTo>
                    <a:pt x="83466" y="1631789"/>
                  </a:lnTo>
                  <a:lnTo>
                    <a:pt x="83571" y="1636560"/>
                  </a:lnTo>
                  <a:lnTo>
                    <a:pt x="83689" y="1641331"/>
                  </a:lnTo>
                  <a:lnTo>
                    <a:pt x="83813" y="1646103"/>
                  </a:lnTo>
                  <a:lnTo>
                    <a:pt x="83948" y="1650874"/>
                  </a:lnTo>
                  <a:lnTo>
                    <a:pt x="84093" y="1655645"/>
                  </a:lnTo>
                  <a:lnTo>
                    <a:pt x="84244" y="1660416"/>
                  </a:lnTo>
                  <a:lnTo>
                    <a:pt x="84409" y="1665188"/>
                  </a:lnTo>
                  <a:lnTo>
                    <a:pt x="84580" y="1669959"/>
                  </a:lnTo>
                  <a:lnTo>
                    <a:pt x="84759" y="1674730"/>
                  </a:lnTo>
                  <a:lnTo>
                    <a:pt x="84949" y="1679502"/>
                  </a:lnTo>
                  <a:lnTo>
                    <a:pt x="85145" y="1684273"/>
                  </a:lnTo>
                  <a:lnTo>
                    <a:pt x="85349" y="1689044"/>
                  </a:lnTo>
                  <a:lnTo>
                    <a:pt x="85561" y="1693816"/>
                  </a:lnTo>
                  <a:lnTo>
                    <a:pt x="85778" y="1698587"/>
                  </a:lnTo>
                  <a:lnTo>
                    <a:pt x="86003" y="1703358"/>
                  </a:lnTo>
                  <a:lnTo>
                    <a:pt x="86234" y="1708130"/>
                  </a:lnTo>
                  <a:lnTo>
                    <a:pt x="86468" y="1712901"/>
                  </a:lnTo>
                  <a:lnTo>
                    <a:pt x="86710" y="1717672"/>
                  </a:lnTo>
                  <a:lnTo>
                    <a:pt x="86954" y="1722444"/>
                  </a:lnTo>
                  <a:lnTo>
                    <a:pt x="87201" y="1727215"/>
                  </a:lnTo>
                  <a:lnTo>
                    <a:pt x="87452" y="1731986"/>
                  </a:lnTo>
                  <a:lnTo>
                    <a:pt x="87704" y="1736757"/>
                  </a:lnTo>
                  <a:lnTo>
                    <a:pt x="87957" y="1741529"/>
                  </a:lnTo>
                  <a:lnTo>
                    <a:pt x="88211" y="1746300"/>
                  </a:lnTo>
                  <a:lnTo>
                    <a:pt x="88465" y="1751071"/>
                  </a:lnTo>
                  <a:lnTo>
                    <a:pt x="88717" y="1755843"/>
                  </a:lnTo>
                  <a:lnTo>
                    <a:pt x="88967" y="1760614"/>
                  </a:lnTo>
                  <a:lnTo>
                    <a:pt x="89215" y="1765385"/>
                  </a:lnTo>
                  <a:lnTo>
                    <a:pt x="89457" y="1770157"/>
                  </a:lnTo>
                  <a:lnTo>
                    <a:pt x="89696" y="1774928"/>
                  </a:lnTo>
                  <a:lnTo>
                    <a:pt x="89929" y="1779699"/>
                  </a:lnTo>
                  <a:lnTo>
                    <a:pt x="90154" y="1784471"/>
                  </a:lnTo>
                  <a:lnTo>
                    <a:pt x="90374" y="1789242"/>
                  </a:lnTo>
                  <a:lnTo>
                    <a:pt x="90583" y="1794013"/>
                  </a:lnTo>
                  <a:lnTo>
                    <a:pt x="90783" y="1798785"/>
                  </a:lnTo>
                  <a:lnTo>
                    <a:pt x="90977" y="1803556"/>
                  </a:lnTo>
                  <a:lnTo>
                    <a:pt x="91153" y="1808327"/>
                  </a:lnTo>
                  <a:lnTo>
                    <a:pt x="91321" y="1813098"/>
                  </a:lnTo>
                  <a:lnTo>
                    <a:pt x="91477" y="1817870"/>
                  </a:lnTo>
                  <a:lnTo>
                    <a:pt x="91615" y="1822641"/>
                  </a:lnTo>
                  <a:lnTo>
                    <a:pt x="91743" y="1827412"/>
                  </a:lnTo>
                  <a:lnTo>
                    <a:pt x="91853" y="1832184"/>
                  </a:lnTo>
                  <a:lnTo>
                    <a:pt x="91945" y="1836955"/>
                  </a:lnTo>
                  <a:lnTo>
                    <a:pt x="92027" y="1841726"/>
                  </a:lnTo>
                  <a:lnTo>
                    <a:pt x="92083" y="1846498"/>
                  </a:lnTo>
                  <a:lnTo>
                    <a:pt x="92124" y="1851269"/>
                  </a:lnTo>
                  <a:lnTo>
                    <a:pt x="92151" y="1856040"/>
                  </a:lnTo>
                  <a:lnTo>
                    <a:pt x="92149" y="1860812"/>
                  </a:lnTo>
                  <a:lnTo>
                    <a:pt x="92133" y="1865583"/>
                  </a:lnTo>
                  <a:lnTo>
                    <a:pt x="92096" y="1870354"/>
                  </a:lnTo>
                  <a:lnTo>
                    <a:pt x="92033" y="1875126"/>
                  </a:lnTo>
                  <a:lnTo>
                    <a:pt x="91956" y="1879897"/>
                  </a:lnTo>
                  <a:lnTo>
                    <a:pt x="91851" y="1884668"/>
                  </a:lnTo>
                  <a:lnTo>
                    <a:pt x="91725" y="1889440"/>
                  </a:lnTo>
                  <a:lnTo>
                    <a:pt x="91584" y="1894211"/>
                  </a:lnTo>
                  <a:lnTo>
                    <a:pt x="91408" y="1898982"/>
                  </a:lnTo>
                  <a:lnTo>
                    <a:pt x="91216" y="1903753"/>
                  </a:lnTo>
                  <a:lnTo>
                    <a:pt x="91004" y="1908525"/>
                  </a:lnTo>
                  <a:lnTo>
                    <a:pt x="90760" y="1913296"/>
                  </a:lnTo>
                  <a:lnTo>
                    <a:pt x="90501" y="1918067"/>
                  </a:lnTo>
                  <a:lnTo>
                    <a:pt x="90217" y="1922839"/>
                  </a:lnTo>
                  <a:lnTo>
                    <a:pt x="89907" y="1927610"/>
                  </a:lnTo>
                  <a:lnTo>
                    <a:pt x="89582" y="1932381"/>
                  </a:lnTo>
                  <a:lnTo>
                    <a:pt x="89227" y="1937153"/>
                  </a:lnTo>
                  <a:lnTo>
                    <a:pt x="88853" y="1941924"/>
                  </a:lnTo>
                  <a:lnTo>
                    <a:pt x="88464" y="1946695"/>
                  </a:lnTo>
                  <a:lnTo>
                    <a:pt x="88042" y="1951467"/>
                  </a:lnTo>
                  <a:lnTo>
                    <a:pt x="87606" y="1956238"/>
                  </a:lnTo>
                  <a:lnTo>
                    <a:pt x="87151" y="1961009"/>
                  </a:lnTo>
                  <a:lnTo>
                    <a:pt x="86671" y="1965781"/>
                  </a:lnTo>
                  <a:lnTo>
                    <a:pt x="86178" y="1970552"/>
                  </a:lnTo>
                  <a:lnTo>
                    <a:pt x="85663" y="1975323"/>
                  </a:lnTo>
                  <a:lnTo>
                    <a:pt x="85130" y="1980094"/>
                  </a:lnTo>
                  <a:lnTo>
                    <a:pt x="84586" y="1984866"/>
                  </a:lnTo>
                  <a:lnTo>
                    <a:pt x="84018" y="1989637"/>
                  </a:lnTo>
                  <a:lnTo>
                    <a:pt x="83438" y="1994408"/>
                  </a:lnTo>
                  <a:lnTo>
                    <a:pt x="82846" y="1999180"/>
                  </a:lnTo>
                  <a:lnTo>
                    <a:pt x="82235" y="2003951"/>
                  </a:lnTo>
                  <a:lnTo>
                    <a:pt x="81615" y="2008722"/>
                  </a:lnTo>
                  <a:lnTo>
                    <a:pt x="80982" y="2013494"/>
                  </a:lnTo>
                  <a:lnTo>
                    <a:pt x="80337" y="2018265"/>
                  </a:lnTo>
                  <a:lnTo>
                    <a:pt x="79685" y="2023036"/>
                  </a:lnTo>
                  <a:lnTo>
                    <a:pt x="79021" y="2027808"/>
                  </a:lnTo>
                  <a:lnTo>
                    <a:pt x="78349" y="2032579"/>
                  </a:lnTo>
                  <a:lnTo>
                    <a:pt x="77672" y="2037350"/>
                  </a:lnTo>
                  <a:lnTo>
                    <a:pt x="76986" y="2042122"/>
                  </a:lnTo>
                  <a:lnTo>
                    <a:pt x="76296" y="2046893"/>
                  </a:lnTo>
                  <a:lnTo>
                    <a:pt x="75602" y="2051664"/>
                  </a:lnTo>
                  <a:lnTo>
                    <a:pt x="74904" y="2056435"/>
                  </a:lnTo>
                  <a:lnTo>
                    <a:pt x="74204" y="2061207"/>
                  </a:lnTo>
                  <a:lnTo>
                    <a:pt x="73502" y="2065978"/>
                  </a:lnTo>
                  <a:lnTo>
                    <a:pt x="72800" y="2070749"/>
                  </a:lnTo>
                  <a:lnTo>
                    <a:pt x="72098" y="2075521"/>
                  </a:lnTo>
                  <a:lnTo>
                    <a:pt x="71398" y="2080292"/>
                  </a:lnTo>
                  <a:lnTo>
                    <a:pt x="70699" y="2085063"/>
                  </a:lnTo>
                  <a:lnTo>
                    <a:pt x="70003" y="2089835"/>
                  </a:lnTo>
                  <a:lnTo>
                    <a:pt x="69312" y="2094606"/>
                  </a:lnTo>
                  <a:lnTo>
                    <a:pt x="68624" y="2099377"/>
                  </a:lnTo>
                  <a:lnTo>
                    <a:pt x="67941" y="2104149"/>
                  </a:lnTo>
                  <a:lnTo>
                    <a:pt x="67266" y="2108920"/>
                  </a:lnTo>
                  <a:lnTo>
                    <a:pt x="66596" y="2113691"/>
                  </a:lnTo>
                  <a:lnTo>
                    <a:pt x="65934" y="2118463"/>
                  </a:lnTo>
                  <a:lnTo>
                    <a:pt x="65281" y="2123234"/>
                  </a:lnTo>
                  <a:lnTo>
                    <a:pt x="64633" y="2128005"/>
                  </a:lnTo>
                  <a:lnTo>
                    <a:pt x="64000" y="2132776"/>
                  </a:lnTo>
                  <a:lnTo>
                    <a:pt x="63373" y="2137548"/>
                  </a:lnTo>
                  <a:lnTo>
                    <a:pt x="62755" y="2142319"/>
                  </a:lnTo>
                  <a:lnTo>
                    <a:pt x="62152" y="2147090"/>
                  </a:lnTo>
                  <a:lnTo>
                    <a:pt x="61557" y="2151862"/>
                  </a:lnTo>
                  <a:lnTo>
                    <a:pt x="60974" y="2156633"/>
                  </a:lnTo>
                  <a:lnTo>
                    <a:pt x="60405" y="2161404"/>
                  </a:lnTo>
                  <a:lnTo>
                    <a:pt x="59843" y="2166176"/>
                  </a:lnTo>
                  <a:lnTo>
                    <a:pt x="59299" y="2170947"/>
                  </a:lnTo>
                  <a:lnTo>
                    <a:pt x="58766" y="2175718"/>
                  </a:lnTo>
                  <a:lnTo>
                    <a:pt x="58242" y="2180490"/>
                  </a:lnTo>
                  <a:lnTo>
                    <a:pt x="57739" y="2185261"/>
                  </a:lnTo>
                  <a:lnTo>
                    <a:pt x="57244" y="2190032"/>
                  </a:lnTo>
                  <a:lnTo>
                    <a:pt x="56762" y="2194804"/>
                  </a:lnTo>
                  <a:lnTo>
                    <a:pt x="56297" y="2199575"/>
                  </a:lnTo>
                  <a:lnTo>
                    <a:pt x="55841" y="2204346"/>
                  </a:lnTo>
                  <a:lnTo>
                    <a:pt x="55402" y="2209117"/>
                  </a:lnTo>
                  <a:lnTo>
                    <a:pt x="54976" y="2213889"/>
                  </a:lnTo>
                  <a:lnTo>
                    <a:pt x="54560" y="2218660"/>
                  </a:lnTo>
                  <a:lnTo>
                    <a:pt x="54163" y="2223431"/>
                  </a:lnTo>
                  <a:lnTo>
                    <a:pt x="53777" y="2228203"/>
                  </a:lnTo>
                  <a:lnTo>
                    <a:pt x="53401" y="2232974"/>
                  </a:lnTo>
                  <a:lnTo>
                    <a:pt x="53044" y="2237745"/>
                  </a:lnTo>
                  <a:lnTo>
                    <a:pt x="52696" y="2242517"/>
                  </a:lnTo>
                  <a:lnTo>
                    <a:pt x="52361" y="2247288"/>
                  </a:lnTo>
                  <a:lnTo>
                    <a:pt x="52041" y="2252059"/>
                  </a:lnTo>
                  <a:lnTo>
                    <a:pt x="51730" y="2256831"/>
                  </a:lnTo>
                  <a:lnTo>
                    <a:pt x="51434" y="2261602"/>
                  </a:lnTo>
                  <a:lnTo>
                    <a:pt x="51150" y="2266373"/>
                  </a:lnTo>
                  <a:lnTo>
                    <a:pt x="50873" y="2271145"/>
                  </a:lnTo>
                  <a:lnTo>
                    <a:pt x="50615" y="2275916"/>
                  </a:lnTo>
                  <a:lnTo>
                    <a:pt x="50364" y="2280687"/>
                  </a:lnTo>
                  <a:lnTo>
                    <a:pt x="50123" y="2285458"/>
                  </a:lnTo>
                  <a:lnTo>
                    <a:pt x="49896" y="2290230"/>
                  </a:lnTo>
                  <a:lnTo>
                    <a:pt x="49676" y="2295001"/>
                  </a:lnTo>
                  <a:lnTo>
                    <a:pt x="49467" y="2299772"/>
                  </a:lnTo>
                  <a:lnTo>
                    <a:pt x="49270" y="2304544"/>
                  </a:lnTo>
                  <a:lnTo>
                    <a:pt x="49078" y="2309315"/>
                  </a:lnTo>
                  <a:lnTo>
                    <a:pt x="48900" y="2314086"/>
                  </a:lnTo>
                  <a:lnTo>
                    <a:pt x="48729" y="2318858"/>
                  </a:lnTo>
                  <a:lnTo>
                    <a:pt x="48564" y="2323629"/>
                  </a:lnTo>
                  <a:lnTo>
                    <a:pt x="48412" y="2328400"/>
                  </a:lnTo>
                  <a:lnTo>
                    <a:pt x="48265" y="2333172"/>
                  </a:lnTo>
                  <a:lnTo>
                    <a:pt x="48126" y="2337943"/>
                  </a:lnTo>
                  <a:lnTo>
                    <a:pt x="47996" y="2342714"/>
                  </a:lnTo>
                  <a:lnTo>
                    <a:pt x="47871" y="2347486"/>
                  </a:lnTo>
                  <a:lnTo>
                    <a:pt x="47754" y="2352257"/>
                  </a:lnTo>
                  <a:lnTo>
                    <a:pt x="47644" y="2357028"/>
                  </a:lnTo>
                  <a:lnTo>
                    <a:pt x="47538" y="2361800"/>
                  </a:lnTo>
                  <a:lnTo>
                    <a:pt x="47441" y="2366571"/>
                  </a:lnTo>
                  <a:lnTo>
                    <a:pt x="47348" y="2371342"/>
                  </a:lnTo>
                  <a:lnTo>
                    <a:pt x="47259" y="2376113"/>
                  </a:lnTo>
                  <a:lnTo>
                    <a:pt x="47178" y="2380885"/>
                  </a:lnTo>
                  <a:lnTo>
                    <a:pt x="47101" y="2385656"/>
                  </a:lnTo>
                  <a:lnTo>
                    <a:pt x="47028" y="2390427"/>
                  </a:lnTo>
                  <a:lnTo>
                    <a:pt x="46961" y="2395199"/>
                  </a:lnTo>
                  <a:lnTo>
                    <a:pt x="46896" y="2399970"/>
                  </a:lnTo>
                  <a:lnTo>
                    <a:pt x="46837" y="2404741"/>
                  </a:lnTo>
                  <a:lnTo>
                    <a:pt x="46781" y="2409513"/>
                  </a:lnTo>
                  <a:lnTo>
                    <a:pt x="46728" y="2414284"/>
                  </a:lnTo>
                  <a:lnTo>
                    <a:pt x="46680" y="2419055"/>
                  </a:lnTo>
                  <a:lnTo>
                    <a:pt x="46634" y="2423827"/>
                  </a:lnTo>
                  <a:lnTo>
                    <a:pt x="46592" y="2428598"/>
                  </a:lnTo>
                  <a:lnTo>
                    <a:pt x="46552" y="2433369"/>
                  </a:lnTo>
                  <a:lnTo>
                    <a:pt x="46515" y="2438141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53508" y="4223985"/>
              <a:ext cx="278876" cy="2183339"/>
            </a:xfrm>
            <a:custGeom>
              <a:avLst/>
              <a:gdLst/>
              <a:ahLst/>
              <a:cxnLst/>
              <a:pathLst>
                <a:path w="278876" h="2183339">
                  <a:moveTo>
                    <a:pt x="137913" y="2183339"/>
                  </a:moveTo>
                  <a:lnTo>
                    <a:pt x="137765" y="2179066"/>
                  </a:lnTo>
                  <a:lnTo>
                    <a:pt x="137598" y="2174793"/>
                  </a:lnTo>
                  <a:lnTo>
                    <a:pt x="137419" y="2170521"/>
                  </a:lnTo>
                  <a:lnTo>
                    <a:pt x="137230" y="2166248"/>
                  </a:lnTo>
                  <a:lnTo>
                    <a:pt x="137017" y="2161975"/>
                  </a:lnTo>
                  <a:lnTo>
                    <a:pt x="136789" y="2157703"/>
                  </a:lnTo>
                  <a:lnTo>
                    <a:pt x="136549" y="2153430"/>
                  </a:lnTo>
                  <a:lnTo>
                    <a:pt x="136280" y="2149157"/>
                  </a:lnTo>
                  <a:lnTo>
                    <a:pt x="135994" y="2144885"/>
                  </a:lnTo>
                  <a:lnTo>
                    <a:pt x="135692" y="2140612"/>
                  </a:lnTo>
                  <a:lnTo>
                    <a:pt x="135356" y="2136339"/>
                  </a:lnTo>
                  <a:lnTo>
                    <a:pt x="135000" y="2132067"/>
                  </a:lnTo>
                  <a:lnTo>
                    <a:pt x="134624" y="2127794"/>
                  </a:lnTo>
                  <a:lnTo>
                    <a:pt x="134210" y="2123521"/>
                  </a:lnTo>
                  <a:lnTo>
                    <a:pt x="133771" y="2119249"/>
                  </a:lnTo>
                  <a:lnTo>
                    <a:pt x="133308" y="2114976"/>
                  </a:lnTo>
                  <a:lnTo>
                    <a:pt x="132802" y="2110703"/>
                  </a:lnTo>
                  <a:lnTo>
                    <a:pt x="132266" y="2106431"/>
                  </a:lnTo>
                  <a:lnTo>
                    <a:pt x="131703" y="2102158"/>
                  </a:lnTo>
                  <a:lnTo>
                    <a:pt x="131091" y="2097885"/>
                  </a:lnTo>
                  <a:lnTo>
                    <a:pt x="130443" y="2093613"/>
                  </a:lnTo>
                  <a:lnTo>
                    <a:pt x="129765" y="2089340"/>
                  </a:lnTo>
                  <a:lnTo>
                    <a:pt x="129032" y="2085067"/>
                  </a:lnTo>
                  <a:lnTo>
                    <a:pt x="128259" y="2080794"/>
                  </a:lnTo>
                  <a:lnTo>
                    <a:pt x="127451" y="2076522"/>
                  </a:lnTo>
                  <a:lnTo>
                    <a:pt x="126583" y="2072249"/>
                  </a:lnTo>
                  <a:lnTo>
                    <a:pt x="125669" y="2067976"/>
                  </a:lnTo>
                  <a:lnTo>
                    <a:pt x="124717" y="2063704"/>
                  </a:lnTo>
                  <a:lnTo>
                    <a:pt x="123700" y="2059431"/>
                  </a:lnTo>
                  <a:lnTo>
                    <a:pt x="122631" y="2055158"/>
                  </a:lnTo>
                  <a:lnTo>
                    <a:pt x="121521" y="2050886"/>
                  </a:lnTo>
                  <a:lnTo>
                    <a:pt x="120343" y="2046613"/>
                  </a:lnTo>
                  <a:lnTo>
                    <a:pt x="119107" y="2042340"/>
                  </a:lnTo>
                  <a:lnTo>
                    <a:pt x="117828" y="2038068"/>
                  </a:lnTo>
                  <a:lnTo>
                    <a:pt x="116477" y="2033795"/>
                  </a:lnTo>
                  <a:lnTo>
                    <a:pt x="115066" y="2029522"/>
                  </a:lnTo>
                  <a:lnTo>
                    <a:pt x="113609" y="2025250"/>
                  </a:lnTo>
                  <a:lnTo>
                    <a:pt x="112078" y="2020977"/>
                  </a:lnTo>
                  <a:lnTo>
                    <a:pt x="110483" y="2016704"/>
                  </a:lnTo>
                  <a:lnTo>
                    <a:pt x="108842" y="2012432"/>
                  </a:lnTo>
                  <a:lnTo>
                    <a:pt x="107128" y="2008159"/>
                  </a:lnTo>
                  <a:lnTo>
                    <a:pt x="105348" y="2003886"/>
                  </a:lnTo>
                  <a:lnTo>
                    <a:pt x="103522" y="1999614"/>
                  </a:lnTo>
                  <a:lnTo>
                    <a:pt x="101624" y="1995341"/>
                  </a:lnTo>
                  <a:lnTo>
                    <a:pt x="99662" y="1991068"/>
                  </a:lnTo>
                  <a:lnTo>
                    <a:pt x="97654" y="1986796"/>
                  </a:lnTo>
                  <a:lnTo>
                    <a:pt x="95580" y="1982523"/>
                  </a:lnTo>
                  <a:lnTo>
                    <a:pt x="93443" y="1978250"/>
                  </a:lnTo>
                  <a:lnTo>
                    <a:pt x="91264" y="1973977"/>
                  </a:lnTo>
                  <a:lnTo>
                    <a:pt x="89024" y="1969705"/>
                  </a:lnTo>
                  <a:lnTo>
                    <a:pt x="86728" y="1965432"/>
                  </a:lnTo>
                  <a:lnTo>
                    <a:pt x="84394" y="1961159"/>
                  </a:lnTo>
                  <a:lnTo>
                    <a:pt x="82008" y="1956887"/>
                  </a:lnTo>
                  <a:lnTo>
                    <a:pt x="79573" y="1952614"/>
                  </a:lnTo>
                  <a:lnTo>
                    <a:pt x="77108" y="1948341"/>
                  </a:lnTo>
                  <a:lnTo>
                    <a:pt x="74601" y="1944069"/>
                  </a:lnTo>
                  <a:lnTo>
                    <a:pt x="72055" y="1939796"/>
                  </a:lnTo>
                  <a:lnTo>
                    <a:pt x="69488" y="1935523"/>
                  </a:lnTo>
                  <a:lnTo>
                    <a:pt x="66891" y="1931251"/>
                  </a:lnTo>
                  <a:lnTo>
                    <a:pt x="64271" y="1926978"/>
                  </a:lnTo>
                  <a:lnTo>
                    <a:pt x="61637" y="1922705"/>
                  </a:lnTo>
                  <a:lnTo>
                    <a:pt x="58990" y="1918433"/>
                  </a:lnTo>
                  <a:lnTo>
                    <a:pt x="56335" y="1914160"/>
                  </a:lnTo>
                  <a:lnTo>
                    <a:pt x="53678" y="1909887"/>
                  </a:lnTo>
                  <a:lnTo>
                    <a:pt x="51023" y="1905615"/>
                  </a:lnTo>
                  <a:lnTo>
                    <a:pt x="48380" y="1901342"/>
                  </a:lnTo>
                  <a:lnTo>
                    <a:pt x="45747" y="1897069"/>
                  </a:lnTo>
                  <a:lnTo>
                    <a:pt x="43133" y="1892797"/>
                  </a:lnTo>
                  <a:lnTo>
                    <a:pt x="40551" y="1888524"/>
                  </a:lnTo>
                  <a:lnTo>
                    <a:pt x="37994" y="1884251"/>
                  </a:lnTo>
                  <a:lnTo>
                    <a:pt x="35470" y="1879979"/>
                  </a:lnTo>
                  <a:lnTo>
                    <a:pt x="33003" y="1875706"/>
                  </a:lnTo>
                  <a:lnTo>
                    <a:pt x="30573" y="1871433"/>
                  </a:lnTo>
                  <a:lnTo>
                    <a:pt x="28194" y="1867160"/>
                  </a:lnTo>
                  <a:lnTo>
                    <a:pt x="25894" y="1862888"/>
                  </a:lnTo>
                  <a:lnTo>
                    <a:pt x="23646" y="1858615"/>
                  </a:lnTo>
                  <a:lnTo>
                    <a:pt x="21462" y="1854342"/>
                  </a:lnTo>
                  <a:lnTo>
                    <a:pt x="19382" y="1850070"/>
                  </a:lnTo>
                  <a:lnTo>
                    <a:pt x="17366" y="1845797"/>
                  </a:lnTo>
                  <a:lnTo>
                    <a:pt x="15429" y="1841524"/>
                  </a:lnTo>
                  <a:lnTo>
                    <a:pt x="13617" y="1837252"/>
                  </a:lnTo>
                  <a:lnTo>
                    <a:pt x="11881" y="1832979"/>
                  </a:lnTo>
                  <a:lnTo>
                    <a:pt x="10235" y="1828706"/>
                  </a:lnTo>
                  <a:lnTo>
                    <a:pt x="8735" y="1824434"/>
                  </a:lnTo>
                  <a:lnTo>
                    <a:pt x="7321" y="1820161"/>
                  </a:lnTo>
                  <a:lnTo>
                    <a:pt x="6006" y="1815888"/>
                  </a:lnTo>
                  <a:lnTo>
                    <a:pt x="4855" y="1811616"/>
                  </a:lnTo>
                  <a:lnTo>
                    <a:pt x="3797" y="1807343"/>
                  </a:lnTo>
                  <a:lnTo>
                    <a:pt x="2844" y="1803070"/>
                  </a:lnTo>
                  <a:lnTo>
                    <a:pt x="2070" y="1798798"/>
                  </a:lnTo>
                  <a:lnTo>
                    <a:pt x="1395" y="1794525"/>
                  </a:lnTo>
                  <a:lnTo>
                    <a:pt x="827" y="1790252"/>
                  </a:lnTo>
                  <a:lnTo>
                    <a:pt x="448" y="1785980"/>
                  </a:lnTo>
                  <a:lnTo>
                    <a:pt x="170" y="1781707"/>
                  </a:lnTo>
                  <a:lnTo>
                    <a:pt x="0" y="1777434"/>
                  </a:lnTo>
                  <a:lnTo>
                    <a:pt x="23" y="1773162"/>
                  </a:lnTo>
                  <a:lnTo>
                    <a:pt x="148" y="1768889"/>
                  </a:lnTo>
                  <a:lnTo>
                    <a:pt x="378" y="1764616"/>
                  </a:lnTo>
                  <a:lnTo>
                    <a:pt x="801" y="1760343"/>
                  </a:lnTo>
                  <a:lnTo>
                    <a:pt x="1323" y="1756071"/>
                  </a:lnTo>
                  <a:lnTo>
                    <a:pt x="1944" y="1751798"/>
                  </a:lnTo>
                  <a:lnTo>
                    <a:pt x="2753" y="1747525"/>
                  </a:lnTo>
                  <a:lnTo>
                    <a:pt x="3656" y="1743253"/>
                  </a:lnTo>
                  <a:lnTo>
                    <a:pt x="4652" y="1738980"/>
                  </a:lnTo>
                  <a:lnTo>
                    <a:pt x="5821" y="1734707"/>
                  </a:lnTo>
                  <a:lnTo>
                    <a:pt x="7078" y="1730435"/>
                  </a:lnTo>
                  <a:lnTo>
                    <a:pt x="8421" y="1726162"/>
                  </a:lnTo>
                  <a:lnTo>
                    <a:pt x="9918" y="1721889"/>
                  </a:lnTo>
                  <a:lnTo>
                    <a:pt x="11495" y="1717617"/>
                  </a:lnTo>
                  <a:lnTo>
                    <a:pt x="13148" y="1713344"/>
                  </a:lnTo>
                  <a:lnTo>
                    <a:pt x="14934" y="1709071"/>
                  </a:lnTo>
                  <a:lnTo>
                    <a:pt x="16790" y="1704799"/>
                  </a:lnTo>
                  <a:lnTo>
                    <a:pt x="18710" y="1700526"/>
                  </a:lnTo>
                  <a:lnTo>
                    <a:pt x="20739" y="1696253"/>
                  </a:lnTo>
                  <a:lnTo>
                    <a:pt x="22826" y="1691981"/>
                  </a:lnTo>
                  <a:lnTo>
                    <a:pt x="24966" y="1687708"/>
                  </a:lnTo>
                  <a:lnTo>
                    <a:pt x="27190" y="1683435"/>
                  </a:lnTo>
                  <a:lnTo>
                    <a:pt x="29459" y="1679163"/>
                  </a:lnTo>
                  <a:lnTo>
                    <a:pt x="31768" y="1674890"/>
                  </a:lnTo>
                  <a:lnTo>
                    <a:pt x="34136" y="1670617"/>
                  </a:lnTo>
                  <a:lnTo>
                    <a:pt x="36536" y="1666345"/>
                  </a:lnTo>
                  <a:lnTo>
                    <a:pt x="38962" y="1662072"/>
                  </a:lnTo>
                  <a:lnTo>
                    <a:pt x="41425" y="1657799"/>
                  </a:lnTo>
                  <a:lnTo>
                    <a:pt x="43905" y="1653527"/>
                  </a:lnTo>
                  <a:lnTo>
                    <a:pt x="46398" y="1649254"/>
                  </a:lnTo>
                  <a:lnTo>
                    <a:pt x="48906" y="1644981"/>
                  </a:lnTo>
                  <a:lnTo>
                    <a:pt x="51417" y="1640708"/>
                  </a:lnTo>
                  <a:lnTo>
                    <a:pt x="53930" y="1636436"/>
                  </a:lnTo>
                  <a:lnTo>
                    <a:pt x="56438" y="1632163"/>
                  </a:lnTo>
                  <a:lnTo>
                    <a:pt x="58937" y="1627890"/>
                  </a:lnTo>
                  <a:lnTo>
                    <a:pt x="61426" y="1623618"/>
                  </a:lnTo>
                  <a:lnTo>
                    <a:pt x="63893" y="1619345"/>
                  </a:lnTo>
                  <a:lnTo>
                    <a:pt x="66339" y="1615072"/>
                  </a:lnTo>
                  <a:lnTo>
                    <a:pt x="68765" y="1610800"/>
                  </a:lnTo>
                  <a:lnTo>
                    <a:pt x="71157" y="1606527"/>
                  </a:lnTo>
                  <a:lnTo>
                    <a:pt x="73516" y="1602254"/>
                  </a:lnTo>
                  <a:lnTo>
                    <a:pt x="75848" y="1597982"/>
                  </a:lnTo>
                  <a:lnTo>
                    <a:pt x="78134" y="1593709"/>
                  </a:lnTo>
                  <a:lnTo>
                    <a:pt x="80378" y="1589436"/>
                  </a:lnTo>
                  <a:lnTo>
                    <a:pt x="82590" y="1585164"/>
                  </a:lnTo>
                  <a:lnTo>
                    <a:pt x="84747" y="1580891"/>
                  </a:lnTo>
                  <a:lnTo>
                    <a:pt x="86855" y="1576618"/>
                  </a:lnTo>
                  <a:lnTo>
                    <a:pt x="88927" y="1572346"/>
                  </a:lnTo>
                  <a:lnTo>
                    <a:pt x="90939" y="1568073"/>
                  </a:lnTo>
                  <a:lnTo>
                    <a:pt x="92896" y="1563800"/>
                  </a:lnTo>
                  <a:lnTo>
                    <a:pt x="94814" y="1559528"/>
                  </a:lnTo>
                  <a:lnTo>
                    <a:pt x="96669" y="1555255"/>
                  </a:lnTo>
                  <a:lnTo>
                    <a:pt x="98467" y="1550982"/>
                  </a:lnTo>
                  <a:lnTo>
                    <a:pt x="100223" y="1546710"/>
                  </a:lnTo>
                  <a:lnTo>
                    <a:pt x="101916" y="1542437"/>
                  </a:lnTo>
                  <a:lnTo>
                    <a:pt x="103549" y="1538164"/>
                  </a:lnTo>
                  <a:lnTo>
                    <a:pt x="105141" y="1533891"/>
                  </a:lnTo>
                  <a:lnTo>
                    <a:pt x="106671" y="1529619"/>
                  </a:lnTo>
                  <a:lnTo>
                    <a:pt x="108140" y="1525346"/>
                  </a:lnTo>
                  <a:lnTo>
                    <a:pt x="109569" y="1521073"/>
                  </a:lnTo>
                  <a:lnTo>
                    <a:pt x="110939" y="1516801"/>
                  </a:lnTo>
                  <a:lnTo>
                    <a:pt x="112250" y="1512528"/>
                  </a:lnTo>
                  <a:lnTo>
                    <a:pt x="113521" y="1508255"/>
                  </a:lnTo>
                  <a:lnTo>
                    <a:pt x="114737" y="1503983"/>
                  </a:lnTo>
                  <a:lnTo>
                    <a:pt x="115895" y="1499710"/>
                  </a:lnTo>
                  <a:lnTo>
                    <a:pt x="117016" y="1495437"/>
                  </a:lnTo>
                  <a:lnTo>
                    <a:pt x="118087" y="1491165"/>
                  </a:lnTo>
                  <a:lnTo>
                    <a:pt x="119102" y="1486892"/>
                  </a:lnTo>
                  <a:lnTo>
                    <a:pt x="120083" y="1482619"/>
                  </a:lnTo>
                  <a:lnTo>
                    <a:pt x="121018" y="1478347"/>
                  </a:lnTo>
                  <a:lnTo>
                    <a:pt x="121901" y="1474074"/>
                  </a:lnTo>
                  <a:lnTo>
                    <a:pt x="122752" y="1469801"/>
                  </a:lnTo>
                  <a:lnTo>
                    <a:pt x="123562" y="1465529"/>
                  </a:lnTo>
                  <a:lnTo>
                    <a:pt x="124324" y="1461256"/>
                  </a:lnTo>
                  <a:lnTo>
                    <a:pt x="125057" y="1456983"/>
                  </a:lnTo>
                  <a:lnTo>
                    <a:pt x="125753" y="1452711"/>
                  </a:lnTo>
                  <a:lnTo>
                    <a:pt x="126405" y="1448438"/>
                  </a:lnTo>
                  <a:lnTo>
                    <a:pt x="127031" y="1444165"/>
                  </a:lnTo>
                  <a:lnTo>
                    <a:pt x="127624" y="1439893"/>
                  </a:lnTo>
                  <a:lnTo>
                    <a:pt x="128177" y="1435620"/>
                  </a:lnTo>
                  <a:lnTo>
                    <a:pt x="128707" y="1431347"/>
                  </a:lnTo>
                  <a:lnTo>
                    <a:pt x="129208" y="1427074"/>
                  </a:lnTo>
                  <a:lnTo>
                    <a:pt x="129673" y="1422802"/>
                  </a:lnTo>
                  <a:lnTo>
                    <a:pt x="130117" y="1418529"/>
                  </a:lnTo>
                  <a:lnTo>
                    <a:pt x="130536" y="1414256"/>
                  </a:lnTo>
                  <a:lnTo>
                    <a:pt x="130921" y="1409984"/>
                  </a:lnTo>
                  <a:lnTo>
                    <a:pt x="131289" y="1405711"/>
                  </a:lnTo>
                  <a:lnTo>
                    <a:pt x="131634" y="1401438"/>
                  </a:lnTo>
                  <a:lnTo>
                    <a:pt x="131949" y="1397166"/>
                  </a:lnTo>
                  <a:lnTo>
                    <a:pt x="132248" y="1392893"/>
                  </a:lnTo>
                  <a:lnTo>
                    <a:pt x="132528" y="1388620"/>
                  </a:lnTo>
                  <a:lnTo>
                    <a:pt x="132781" y="1384348"/>
                  </a:lnTo>
                  <a:lnTo>
                    <a:pt x="133019" y="1380075"/>
                  </a:lnTo>
                  <a:lnTo>
                    <a:pt x="133241" y="1375802"/>
                  </a:lnTo>
                  <a:lnTo>
                    <a:pt x="133437" y="1371530"/>
                  </a:lnTo>
                  <a:lnTo>
                    <a:pt x="133621" y="1367257"/>
                  </a:lnTo>
                  <a:lnTo>
                    <a:pt x="133790" y="1362984"/>
                  </a:lnTo>
                  <a:lnTo>
                    <a:pt x="133937" y="1358712"/>
                  </a:lnTo>
                  <a:lnTo>
                    <a:pt x="134072" y="1354439"/>
                  </a:lnTo>
                  <a:lnTo>
                    <a:pt x="134194" y="1350166"/>
                  </a:lnTo>
                  <a:lnTo>
                    <a:pt x="134296" y="1345894"/>
                  </a:lnTo>
                  <a:lnTo>
                    <a:pt x="134388" y="1341621"/>
                  </a:lnTo>
                  <a:lnTo>
                    <a:pt x="134468" y="1337348"/>
                  </a:lnTo>
                  <a:lnTo>
                    <a:pt x="134530" y="1333076"/>
                  </a:lnTo>
                  <a:lnTo>
                    <a:pt x="134582" y="1328803"/>
                  </a:lnTo>
                  <a:lnTo>
                    <a:pt x="134625" y="1324530"/>
                  </a:lnTo>
                  <a:lnTo>
                    <a:pt x="134651" y="1320257"/>
                  </a:lnTo>
                  <a:lnTo>
                    <a:pt x="134668" y="1315985"/>
                  </a:lnTo>
                  <a:lnTo>
                    <a:pt x="134677" y="1311712"/>
                  </a:lnTo>
                  <a:lnTo>
                    <a:pt x="134671" y="1307439"/>
                  </a:lnTo>
                  <a:lnTo>
                    <a:pt x="134657" y="1303167"/>
                  </a:lnTo>
                  <a:lnTo>
                    <a:pt x="134636" y="1298894"/>
                  </a:lnTo>
                  <a:lnTo>
                    <a:pt x="134601" y="1294621"/>
                  </a:lnTo>
                  <a:lnTo>
                    <a:pt x="134560" y="1290349"/>
                  </a:lnTo>
                  <a:lnTo>
                    <a:pt x="134512" y="1286076"/>
                  </a:lnTo>
                  <a:lnTo>
                    <a:pt x="134453" y="1281803"/>
                  </a:lnTo>
                  <a:lnTo>
                    <a:pt x="134388" y="1277531"/>
                  </a:lnTo>
                  <a:lnTo>
                    <a:pt x="134317" y="1273258"/>
                  </a:lnTo>
                  <a:lnTo>
                    <a:pt x="134236" y="1268985"/>
                  </a:lnTo>
                  <a:lnTo>
                    <a:pt x="134150" y="1264713"/>
                  </a:lnTo>
                  <a:lnTo>
                    <a:pt x="134060" y="1260440"/>
                  </a:lnTo>
                  <a:lnTo>
                    <a:pt x="133961" y="1256167"/>
                  </a:lnTo>
                  <a:lnTo>
                    <a:pt x="133859" y="1251895"/>
                  </a:lnTo>
                  <a:lnTo>
                    <a:pt x="133752" y="1247622"/>
                  </a:lnTo>
                  <a:lnTo>
                    <a:pt x="133640" y="1243349"/>
                  </a:lnTo>
                  <a:lnTo>
                    <a:pt x="133524" y="1239077"/>
                  </a:lnTo>
                  <a:lnTo>
                    <a:pt x="133405" y="1234804"/>
                  </a:lnTo>
                  <a:lnTo>
                    <a:pt x="133282" y="1230531"/>
                  </a:lnTo>
                  <a:lnTo>
                    <a:pt x="133157" y="1226259"/>
                  </a:lnTo>
                  <a:lnTo>
                    <a:pt x="133029" y="1221986"/>
                  </a:lnTo>
                  <a:lnTo>
                    <a:pt x="132899" y="1217713"/>
                  </a:lnTo>
                  <a:lnTo>
                    <a:pt x="132768" y="1213441"/>
                  </a:lnTo>
                  <a:lnTo>
                    <a:pt x="132636" y="1209168"/>
                  </a:lnTo>
                  <a:lnTo>
                    <a:pt x="132503" y="1204895"/>
                  </a:lnTo>
                  <a:lnTo>
                    <a:pt x="132370" y="1200622"/>
                  </a:lnTo>
                  <a:lnTo>
                    <a:pt x="132236" y="1196350"/>
                  </a:lnTo>
                  <a:lnTo>
                    <a:pt x="132104" y="1192077"/>
                  </a:lnTo>
                  <a:lnTo>
                    <a:pt x="131972" y="1187804"/>
                  </a:lnTo>
                  <a:lnTo>
                    <a:pt x="131841" y="1183532"/>
                  </a:lnTo>
                  <a:lnTo>
                    <a:pt x="131712" y="1179259"/>
                  </a:lnTo>
                  <a:lnTo>
                    <a:pt x="131586" y="1174986"/>
                  </a:lnTo>
                  <a:lnTo>
                    <a:pt x="131461" y="1170714"/>
                  </a:lnTo>
                  <a:lnTo>
                    <a:pt x="131340" y="1166441"/>
                  </a:lnTo>
                  <a:lnTo>
                    <a:pt x="131222" y="1162168"/>
                  </a:lnTo>
                  <a:lnTo>
                    <a:pt x="131107" y="1157896"/>
                  </a:lnTo>
                  <a:lnTo>
                    <a:pt x="130996" y="1153623"/>
                  </a:lnTo>
                  <a:lnTo>
                    <a:pt x="130890" y="1149350"/>
                  </a:lnTo>
                  <a:lnTo>
                    <a:pt x="130788" y="1145078"/>
                  </a:lnTo>
                  <a:lnTo>
                    <a:pt x="130691" y="1140805"/>
                  </a:lnTo>
                  <a:lnTo>
                    <a:pt x="130599" y="1136532"/>
                  </a:lnTo>
                  <a:lnTo>
                    <a:pt x="130512" y="1132260"/>
                  </a:lnTo>
                  <a:lnTo>
                    <a:pt x="130431" y="1127987"/>
                  </a:lnTo>
                  <a:lnTo>
                    <a:pt x="130356" y="1123714"/>
                  </a:lnTo>
                  <a:lnTo>
                    <a:pt x="130287" y="1119442"/>
                  </a:lnTo>
                  <a:lnTo>
                    <a:pt x="130224" y="1115169"/>
                  </a:lnTo>
                  <a:lnTo>
                    <a:pt x="130169" y="1110896"/>
                  </a:lnTo>
                  <a:lnTo>
                    <a:pt x="130119" y="1106624"/>
                  </a:lnTo>
                  <a:lnTo>
                    <a:pt x="130076" y="1102351"/>
                  </a:lnTo>
                  <a:lnTo>
                    <a:pt x="130042" y="1098078"/>
                  </a:lnTo>
                  <a:lnTo>
                    <a:pt x="130012" y="1093805"/>
                  </a:lnTo>
                  <a:lnTo>
                    <a:pt x="129991" y="1089533"/>
                  </a:lnTo>
                  <a:lnTo>
                    <a:pt x="129979" y="1085260"/>
                  </a:lnTo>
                  <a:lnTo>
                    <a:pt x="129971" y="1080987"/>
                  </a:lnTo>
                  <a:lnTo>
                    <a:pt x="129972" y="1076715"/>
                  </a:lnTo>
                  <a:lnTo>
                    <a:pt x="129982" y="1072442"/>
                  </a:lnTo>
                  <a:lnTo>
                    <a:pt x="129997" y="1068169"/>
                  </a:lnTo>
                  <a:lnTo>
                    <a:pt x="130020" y="1063897"/>
                  </a:lnTo>
                  <a:lnTo>
                    <a:pt x="130052" y="1059624"/>
                  </a:lnTo>
                  <a:lnTo>
                    <a:pt x="130089" y="1055351"/>
                  </a:lnTo>
                  <a:lnTo>
                    <a:pt x="130134" y="1051079"/>
                  </a:lnTo>
                  <a:lnTo>
                    <a:pt x="130188" y="1046806"/>
                  </a:lnTo>
                  <a:lnTo>
                    <a:pt x="130247" y="1042533"/>
                  </a:lnTo>
                  <a:lnTo>
                    <a:pt x="130313" y="1038261"/>
                  </a:lnTo>
                  <a:lnTo>
                    <a:pt x="130388" y="1033988"/>
                  </a:lnTo>
                  <a:lnTo>
                    <a:pt x="130467" y="1029715"/>
                  </a:lnTo>
                  <a:lnTo>
                    <a:pt x="130553" y="1025443"/>
                  </a:lnTo>
                  <a:lnTo>
                    <a:pt x="130647" y="1021170"/>
                  </a:lnTo>
                  <a:lnTo>
                    <a:pt x="130746" y="1016897"/>
                  </a:lnTo>
                  <a:lnTo>
                    <a:pt x="130850" y="1012625"/>
                  </a:lnTo>
                  <a:lnTo>
                    <a:pt x="130962" y="1008352"/>
                  </a:lnTo>
                  <a:lnTo>
                    <a:pt x="131077" y="1004079"/>
                  </a:lnTo>
                  <a:lnTo>
                    <a:pt x="131198" y="999807"/>
                  </a:lnTo>
                  <a:lnTo>
                    <a:pt x="131325" y="995534"/>
                  </a:lnTo>
                  <a:lnTo>
                    <a:pt x="131455" y="991261"/>
                  </a:lnTo>
                  <a:lnTo>
                    <a:pt x="131589" y="986988"/>
                  </a:lnTo>
                  <a:lnTo>
                    <a:pt x="131729" y="982716"/>
                  </a:lnTo>
                  <a:lnTo>
                    <a:pt x="131872" y="978443"/>
                  </a:lnTo>
                  <a:lnTo>
                    <a:pt x="132018" y="974170"/>
                  </a:lnTo>
                  <a:lnTo>
                    <a:pt x="132168" y="969898"/>
                  </a:lnTo>
                  <a:lnTo>
                    <a:pt x="132320" y="965625"/>
                  </a:lnTo>
                  <a:lnTo>
                    <a:pt x="132475" y="961352"/>
                  </a:lnTo>
                  <a:lnTo>
                    <a:pt x="132633" y="957080"/>
                  </a:lnTo>
                  <a:lnTo>
                    <a:pt x="132792" y="952807"/>
                  </a:lnTo>
                  <a:lnTo>
                    <a:pt x="132953" y="948534"/>
                  </a:lnTo>
                  <a:lnTo>
                    <a:pt x="133115" y="944262"/>
                  </a:lnTo>
                  <a:lnTo>
                    <a:pt x="133279" y="939989"/>
                  </a:lnTo>
                  <a:lnTo>
                    <a:pt x="133443" y="935716"/>
                  </a:lnTo>
                  <a:lnTo>
                    <a:pt x="133608" y="931444"/>
                  </a:lnTo>
                  <a:lnTo>
                    <a:pt x="133773" y="927171"/>
                  </a:lnTo>
                  <a:lnTo>
                    <a:pt x="133938" y="922898"/>
                  </a:lnTo>
                  <a:lnTo>
                    <a:pt x="134103" y="918626"/>
                  </a:lnTo>
                  <a:lnTo>
                    <a:pt x="134267" y="914353"/>
                  </a:lnTo>
                  <a:lnTo>
                    <a:pt x="134431" y="910080"/>
                  </a:lnTo>
                  <a:lnTo>
                    <a:pt x="134593" y="905808"/>
                  </a:lnTo>
                  <a:lnTo>
                    <a:pt x="134753" y="901535"/>
                  </a:lnTo>
                  <a:lnTo>
                    <a:pt x="134913" y="897262"/>
                  </a:lnTo>
                  <a:lnTo>
                    <a:pt x="135070" y="892990"/>
                  </a:lnTo>
                  <a:lnTo>
                    <a:pt x="135226" y="888717"/>
                  </a:lnTo>
                  <a:lnTo>
                    <a:pt x="135380" y="884444"/>
                  </a:lnTo>
                  <a:lnTo>
                    <a:pt x="135530" y="880171"/>
                  </a:lnTo>
                  <a:lnTo>
                    <a:pt x="135679" y="875899"/>
                  </a:lnTo>
                  <a:lnTo>
                    <a:pt x="135825" y="871626"/>
                  </a:lnTo>
                  <a:lnTo>
                    <a:pt x="135968" y="867353"/>
                  </a:lnTo>
                  <a:lnTo>
                    <a:pt x="136108" y="863081"/>
                  </a:lnTo>
                  <a:lnTo>
                    <a:pt x="136245" y="858808"/>
                  </a:lnTo>
                  <a:lnTo>
                    <a:pt x="136378" y="854535"/>
                  </a:lnTo>
                  <a:lnTo>
                    <a:pt x="136508" y="850263"/>
                  </a:lnTo>
                  <a:lnTo>
                    <a:pt x="136635" y="845990"/>
                  </a:lnTo>
                  <a:lnTo>
                    <a:pt x="136758" y="841717"/>
                  </a:lnTo>
                  <a:lnTo>
                    <a:pt x="136877" y="837445"/>
                  </a:lnTo>
                  <a:lnTo>
                    <a:pt x="136993" y="833172"/>
                  </a:lnTo>
                  <a:lnTo>
                    <a:pt x="137104" y="828899"/>
                  </a:lnTo>
                  <a:lnTo>
                    <a:pt x="137212" y="824627"/>
                  </a:lnTo>
                  <a:lnTo>
                    <a:pt x="137317" y="820354"/>
                  </a:lnTo>
                  <a:lnTo>
                    <a:pt x="137417" y="816081"/>
                  </a:lnTo>
                  <a:lnTo>
                    <a:pt x="137513" y="811809"/>
                  </a:lnTo>
                  <a:lnTo>
                    <a:pt x="137606" y="807536"/>
                  </a:lnTo>
                  <a:lnTo>
                    <a:pt x="137693" y="803263"/>
                  </a:lnTo>
                  <a:lnTo>
                    <a:pt x="137777" y="798991"/>
                  </a:lnTo>
                  <a:lnTo>
                    <a:pt x="137858" y="794718"/>
                  </a:lnTo>
                  <a:lnTo>
                    <a:pt x="137934" y="790445"/>
                  </a:lnTo>
                  <a:lnTo>
                    <a:pt x="138006" y="786173"/>
                  </a:lnTo>
                  <a:lnTo>
                    <a:pt x="138074" y="781900"/>
                  </a:lnTo>
                  <a:lnTo>
                    <a:pt x="138138" y="777627"/>
                  </a:lnTo>
                  <a:lnTo>
                    <a:pt x="138198" y="773355"/>
                  </a:lnTo>
                  <a:lnTo>
                    <a:pt x="138255" y="769082"/>
                  </a:lnTo>
                  <a:lnTo>
                    <a:pt x="138307" y="764809"/>
                  </a:lnTo>
                  <a:lnTo>
                    <a:pt x="138355" y="760536"/>
                  </a:lnTo>
                  <a:lnTo>
                    <a:pt x="138400" y="756264"/>
                  </a:lnTo>
                  <a:lnTo>
                    <a:pt x="138440" y="751991"/>
                  </a:lnTo>
                  <a:lnTo>
                    <a:pt x="138477" y="747718"/>
                  </a:lnTo>
                  <a:lnTo>
                    <a:pt x="138510" y="743446"/>
                  </a:lnTo>
                  <a:lnTo>
                    <a:pt x="138539" y="739173"/>
                  </a:lnTo>
                  <a:lnTo>
                    <a:pt x="138564" y="734900"/>
                  </a:lnTo>
                  <a:lnTo>
                    <a:pt x="138587" y="730628"/>
                  </a:lnTo>
                  <a:lnTo>
                    <a:pt x="138605" y="726355"/>
                  </a:lnTo>
                  <a:lnTo>
                    <a:pt x="138619" y="722082"/>
                  </a:lnTo>
                  <a:lnTo>
                    <a:pt x="138630" y="717810"/>
                  </a:lnTo>
                  <a:lnTo>
                    <a:pt x="138637" y="713537"/>
                  </a:lnTo>
                  <a:lnTo>
                    <a:pt x="138640" y="709264"/>
                  </a:lnTo>
                  <a:lnTo>
                    <a:pt x="138641" y="704992"/>
                  </a:lnTo>
                  <a:lnTo>
                    <a:pt x="138637" y="700719"/>
                  </a:lnTo>
                  <a:lnTo>
                    <a:pt x="138630" y="696446"/>
                  </a:lnTo>
                  <a:lnTo>
                    <a:pt x="138620" y="692174"/>
                  </a:lnTo>
                  <a:lnTo>
                    <a:pt x="138606" y="687901"/>
                  </a:lnTo>
                  <a:lnTo>
                    <a:pt x="138589" y="683628"/>
                  </a:lnTo>
                  <a:lnTo>
                    <a:pt x="138568" y="679356"/>
                  </a:lnTo>
                  <a:lnTo>
                    <a:pt x="138544" y="675083"/>
                  </a:lnTo>
                  <a:lnTo>
                    <a:pt x="138516" y="670810"/>
                  </a:lnTo>
                  <a:lnTo>
                    <a:pt x="138486" y="666538"/>
                  </a:lnTo>
                  <a:lnTo>
                    <a:pt x="138452" y="662265"/>
                  </a:lnTo>
                  <a:lnTo>
                    <a:pt x="138414" y="657992"/>
                  </a:lnTo>
                  <a:lnTo>
                    <a:pt x="138374" y="653719"/>
                  </a:lnTo>
                  <a:lnTo>
                    <a:pt x="138330" y="649447"/>
                  </a:lnTo>
                  <a:lnTo>
                    <a:pt x="138282" y="645174"/>
                  </a:lnTo>
                  <a:lnTo>
                    <a:pt x="138232" y="640901"/>
                  </a:lnTo>
                  <a:lnTo>
                    <a:pt x="138179" y="636629"/>
                  </a:lnTo>
                  <a:lnTo>
                    <a:pt x="138122" y="632356"/>
                  </a:lnTo>
                  <a:lnTo>
                    <a:pt x="138063" y="628083"/>
                  </a:lnTo>
                  <a:lnTo>
                    <a:pt x="138001" y="623811"/>
                  </a:lnTo>
                  <a:lnTo>
                    <a:pt x="137935" y="619538"/>
                  </a:lnTo>
                  <a:lnTo>
                    <a:pt x="137868" y="615265"/>
                  </a:lnTo>
                  <a:lnTo>
                    <a:pt x="137797" y="610993"/>
                  </a:lnTo>
                  <a:lnTo>
                    <a:pt x="137723" y="606720"/>
                  </a:lnTo>
                  <a:lnTo>
                    <a:pt x="137647" y="602447"/>
                  </a:lnTo>
                  <a:lnTo>
                    <a:pt x="137569" y="598175"/>
                  </a:lnTo>
                  <a:lnTo>
                    <a:pt x="137488" y="593902"/>
                  </a:lnTo>
                  <a:lnTo>
                    <a:pt x="137405" y="589629"/>
                  </a:lnTo>
                  <a:lnTo>
                    <a:pt x="137320" y="585357"/>
                  </a:lnTo>
                  <a:lnTo>
                    <a:pt x="137232" y="581084"/>
                  </a:lnTo>
                  <a:lnTo>
                    <a:pt x="137143" y="576811"/>
                  </a:lnTo>
                  <a:lnTo>
                    <a:pt x="137052" y="572539"/>
                  </a:lnTo>
                  <a:lnTo>
                    <a:pt x="136959" y="568266"/>
                  </a:lnTo>
                  <a:lnTo>
                    <a:pt x="136865" y="563993"/>
                  </a:lnTo>
                  <a:lnTo>
                    <a:pt x="136770" y="559721"/>
                  </a:lnTo>
                  <a:lnTo>
                    <a:pt x="136673" y="555448"/>
                  </a:lnTo>
                  <a:lnTo>
                    <a:pt x="136576" y="551175"/>
                  </a:lnTo>
                  <a:lnTo>
                    <a:pt x="136478" y="546902"/>
                  </a:lnTo>
                  <a:lnTo>
                    <a:pt x="136380" y="542630"/>
                  </a:lnTo>
                  <a:lnTo>
                    <a:pt x="136281" y="538357"/>
                  </a:lnTo>
                  <a:lnTo>
                    <a:pt x="136182" y="534084"/>
                  </a:lnTo>
                  <a:lnTo>
                    <a:pt x="136083" y="529812"/>
                  </a:lnTo>
                  <a:lnTo>
                    <a:pt x="135984" y="525539"/>
                  </a:lnTo>
                  <a:lnTo>
                    <a:pt x="135886" y="521266"/>
                  </a:lnTo>
                  <a:lnTo>
                    <a:pt x="135789" y="516994"/>
                  </a:lnTo>
                  <a:lnTo>
                    <a:pt x="135692" y="512721"/>
                  </a:lnTo>
                  <a:lnTo>
                    <a:pt x="135597" y="508448"/>
                  </a:lnTo>
                  <a:lnTo>
                    <a:pt x="135504" y="504176"/>
                  </a:lnTo>
                  <a:lnTo>
                    <a:pt x="135412" y="499903"/>
                  </a:lnTo>
                  <a:lnTo>
                    <a:pt x="135321" y="495630"/>
                  </a:lnTo>
                  <a:lnTo>
                    <a:pt x="135234" y="491358"/>
                  </a:lnTo>
                  <a:lnTo>
                    <a:pt x="135148" y="487085"/>
                  </a:lnTo>
                  <a:lnTo>
                    <a:pt x="135065" y="482812"/>
                  </a:lnTo>
                  <a:lnTo>
                    <a:pt x="134985" y="478540"/>
                  </a:lnTo>
                  <a:lnTo>
                    <a:pt x="134908" y="474267"/>
                  </a:lnTo>
                  <a:lnTo>
                    <a:pt x="134834" y="469994"/>
                  </a:lnTo>
                  <a:lnTo>
                    <a:pt x="134765" y="465722"/>
                  </a:lnTo>
                  <a:lnTo>
                    <a:pt x="134698" y="461449"/>
                  </a:lnTo>
                  <a:lnTo>
                    <a:pt x="134635" y="457176"/>
                  </a:lnTo>
                  <a:lnTo>
                    <a:pt x="134577" y="452904"/>
                  </a:lnTo>
                  <a:lnTo>
                    <a:pt x="134522" y="448631"/>
                  </a:lnTo>
                  <a:lnTo>
                    <a:pt x="134471" y="444358"/>
                  </a:lnTo>
                  <a:lnTo>
                    <a:pt x="134427" y="440085"/>
                  </a:lnTo>
                  <a:lnTo>
                    <a:pt x="134386" y="435813"/>
                  </a:lnTo>
                  <a:lnTo>
                    <a:pt x="134349" y="431540"/>
                  </a:lnTo>
                  <a:lnTo>
                    <a:pt x="134319" y="427267"/>
                  </a:lnTo>
                  <a:lnTo>
                    <a:pt x="134293" y="422995"/>
                  </a:lnTo>
                  <a:lnTo>
                    <a:pt x="134270" y="418722"/>
                  </a:lnTo>
                  <a:lnTo>
                    <a:pt x="134256" y="414449"/>
                  </a:lnTo>
                  <a:lnTo>
                    <a:pt x="134245" y="410177"/>
                  </a:lnTo>
                  <a:lnTo>
                    <a:pt x="134238" y="405904"/>
                  </a:lnTo>
                  <a:lnTo>
                    <a:pt x="134239" y="401631"/>
                  </a:lnTo>
                  <a:lnTo>
                    <a:pt x="134244" y="397359"/>
                  </a:lnTo>
                  <a:lnTo>
                    <a:pt x="134253" y="393086"/>
                  </a:lnTo>
                  <a:lnTo>
                    <a:pt x="134269" y="388813"/>
                  </a:lnTo>
                  <a:lnTo>
                    <a:pt x="134289" y="384541"/>
                  </a:lnTo>
                  <a:lnTo>
                    <a:pt x="134314" y="380268"/>
                  </a:lnTo>
                  <a:lnTo>
                    <a:pt x="134345" y="375995"/>
                  </a:lnTo>
                  <a:lnTo>
                    <a:pt x="134381" y="371723"/>
                  </a:lnTo>
                  <a:lnTo>
                    <a:pt x="134420" y="367450"/>
                  </a:lnTo>
                  <a:lnTo>
                    <a:pt x="134466" y="363177"/>
                  </a:lnTo>
                  <a:lnTo>
                    <a:pt x="134515" y="358905"/>
                  </a:lnTo>
                  <a:lnTo>
                    <a:pt x="134568" y="354632"/>
                  </a:lnTo>
                  <a:lnTo>
                    <a:pt x="134627" y="350359"/>
                  </a:lnTo>
                  <a:lnTo>
                    <a:pt x="134689" y="346087"/>
                  </a:lnTo>
                  <a:lnTo>
                    <a:pt x="134755" y="341814"/>
                  </a:lnTo>
                  <a:lnTo>
                    <a:pt x="134825" y="337541"/>
                  </a:lnTo>
                  <a:lnTo>
                    <a:pt x="134898" y="333269"/>
                  </a:lnTo>
                  <a:lnTo>
                    <a:pt x="134974" y="328996"/>
                  </a:lnTo>
                  <a:lnTo>
                    <a:pt x="135055" y="324723"/>
                  </a:lnTo>
                  <a:lnTo>
                    <a:pt x="135137" y="320450"/>
                  </a:lnTo>
                  <a:lnTo>
                    <a:pt x="135222" y="316178"/>
                  </a:lnTo>
                  <a:lnTo>
                    <a:pt x="135311" y="311905"/>
                  </a:lnTo>
                  <a:lnTo>
                    <a:pt x="135401" y="307632"/>
                  </a:lnTo>
                  <a:lnTo>
                    <a:pt x="135492" y="303360"/>
                  </a:lnTo>
                  <a:lnTo>
                    <a:pt x="135587" y="299087"/>
                  </a:lnTo>
                  <a:lnTo>
                    <a:pt x="135682" y="294814"/>
                  </a:lnTo>
                  <a:lnTo>
                    <a:pt x="135779" y="290542"/>
                  </a:lnTo>
                  <a:lnTo>
                    <a:pt x="135877" y="286269"/>
                  </a:lnTo>
                  <a:lnTo>
                    <a:pt x="135975" y="281996"/>
                  </a:lnTo>
                  <a:lnTo>
                    <a:pt x="136074" y="277724"/>
                  </a:lnTo>
                  <a:lnTo>
                    <a:pt x="136174" y="273451"/>
                  </a:lnTo>
                  <a:lnTo>
                    <a:pt x="136274" y="269178"/>
                  </a:lnTo>
                  <a:lnTo>
                    <a:pt x="136374" y="264906"/>
                  </a:lnTo>
                  <a:lnTo>
                    <a:pt x="136474" y="260633"/>
                  </a:lnTo>
                  <a:lnTo>
                    <a:pt x="136574" y="256360"/>
                  </a:lnTo>
                  <a:lnTo>
                    <a:pt x="136673" y="252088"/>
                  </a:lnTo>
                  <a:lnTo>
                    <a:pt x="136771" y="247815"/>
                  </a:lnTo>
                  <a:lnTo>
                    <a:pt x="136868" y="243542"/>
                  </a:lnTo>
                  <a:lnTo>
                    <a:pt x="136964" y="239270"/>
                  </a:lnTo>
                  <a:lnTo>
                    <a:pt x="137059" y="234997"/>
                  </a:lnTo>
                  <a:lnTo>
                    <a:pt x="137153" y="230724"/>
                  </a:lnTo>
                  <a:lnTo>
                    <a:pt x="137245" y="226452"/>
                  </a:lnTo>
                  <a:lnTo>
                    <a:pt x="137336" y="222179"/>
                  </a:lnTo>
                  <a:lnTo>
                    <a:pt x="137425" y="217906"/>
                  </a:lnTo>
                  <a:lnTo>
                    <a:pt x="137512" y="213633"/>
                  </a:lnTo>
                  <a:lnTo>
                    <a:pt x="137597" y="209361"/>
                  </a:lnTo>
                  <a:lnTo>
                    <a:pt x="137680" y="205088"/>
                  </a:lnTo>
                  <a:lnTo>
                    <a:pt x="137761" y="200815"/>
                  </a:lnTo>
                  <a:lnTo>
                    <a:pt x="137840" y="196543"/>
                  </a:lnTo>
                  <a:lnTo>
                    <a:pt x="137917" y="192270"/>
                  </a:lnTo>
                  <a:lnTo>
                    <a:pt x="137991" y="187997"/>
                  </a:lnTo>
                  <a:lnTo>
                    <a:pt x="138064" y="183725"/>
                  </a:lnTo>
                  <a:lnTo>
                    <a:pt x="138133" y="179452"/>
                  </a:lnTo>
                  <a:lnTo>
                    <a:pt x="138201" y="175179"/>
                  </a:lnTo>
                  <a:lnTo>
                    <a:pt x="138267" y="170907"/>
                  </a:lnTo>
                  <a:lnTo>
                    <a:pt x="138329" y="166634"/>
                  </a:lnTo>
                  <a:lnTo>
                    <a:pt x="138390" y="162361"/>
                  </a:lnTo>
                  <a:lnTo>
                    <a:pt x="138449" y="158089"/>
                  </a:lnTo>
                  <a:lnTo>
                    <a:pt x="138504" y="153816"/>
                  </a:lnTo>
                  <a:lnTo>
                    <a:pt x="138558" y="149543"/>
                  </a:lnTo>
                  <a:lnTo>
                    <a:pt x="138610" y="145271"/>
                  </a:lnTo>
                  <a:lnTo>
                    <a:pt x="138659" y="140998"/>
                  </a:lnTo>
                  <a:lnTo>
                    <a:pt x="138706" y="136725"/>
                  </a:lnTo>
                  <a:lnTo>
                    <a:pt x="138751" y="132453"/>
                  </a:lnTo>
                  <a:lnTo>
                    <a:pt x="138794" y="128180"/>
                  </a:lnTo>
                  <a:lnTo>
                    <a:pt x="138835" y="123907"/>
                  </a:lnTo>
                  <a:lnTo>
                    <a:pt x="138873" y="119635"/>
                  </a:lnTo>
                  <a:lnTo>
                    <a:pt x="138910" y="115362"/>
                  </a:lnTo>
                  <a:lnTo>
                    <a:pt x="138945" y="111089"/>
                  </a:lnTo>
                  <a:lnTo>
                    <a:pt x="138978" y="106816"/>
                  </a:lnTo>
                  <a:lnTo>
                    <a:pt x="139009" y="102544"/>
                  </a:lnTo>
                  <a:lnTo>
                    <a:pt x="139039" y="98271"/>
                  </a:lnTo>
                  <a:lnTo>
                    <a:pt x="139067" y="93998"/>
                  </a:lnTo>
                  <a:lnTo>
                    <a:pt x="139093" y="89726"/>
                  </a:lnTo>
                  <a:lnTo>
                    <a:pt x="139118" y="85453"/>
                  </a:lnTo>
                  <a:lnTo>
                    <a:pt x="139141" y="81180"/>
                  </a:lnTo>
                  <a:lnTo>
                    <a:pt x="139163" y="76908"/>
                  </a:lnTo>
                  <a:lnTo>
                    <a:pt x="139183" y="72635"/>
                  </a:lnTo>
                  <a:lnTo>
                    <a:pt x="139203" y="68362"/>
                  </a:lnTo>
                  <a:lnTo>
                    <a:pt x="139220" y="64090"/>
                  </a:lnTo>
                  <a:lnTo>
                    <a:pt x="139237" y="59817"/>
                  </a:lnTo>
                  <a:lnTo>
                    <a:pt x="139253" y="55544"/>
                  </a:lnTo>
                  <a:lnTo>
                    <a:pt x="139267" y="51272"/>
                  </a:lnTo>
                  <a:lnTo>
                    <a:pt x="139281" y="46999"/>
                  </a:lnTo>
                  <a:lnTo>
                    <a:pt x="139294" y="42726"/>
                  </a:lnTo>
                  <a:lnTo>
                    <a:pt x="139306" y="38454"/>
                  </a:lnTo>
                  <a:lnTo>
                    <a:pt x="139316" y="34181"/>
                  </a:lnTo>
                  <a:lnTo>
                    <a:pt x="139327" y="29908"/>
                  </a:lnTo>
                  <a:lnTo>
                    <a:pt x="139336" y="25636"/>
                  </a:lnTo>
                  <a:lnTo>
                    <a:pt x="139345" y="21363"/>
                  </a:lnTo>
                  <a:lnTo>
                    <a:pt x="139353" y="17090"/>
                  </a:lnTo>
                  <a:lnTo>
                    <a:pt x="139360" y="12818"/>
                  </a:lnTo>
                  <a:lnTo>
                    <a:pt x="139367" y="8545"/>
                  </a:lnTo>
                  <a:lnTo>
                    <a:pt x="139373" y="4272"/>
                  </a:lnTo>
                  <a:lnTo>
                    <a:pt x="139496" y="0"/>
                  </a:lnTo>
                  <a:lnTo>
                    <a:pt x="139502" y="4272"/>
                  </a:lnTo>
                  <a:lnTo>
                    <a:pt x="139508" y="8545"/>
                  </a:lnTo>
                  <a:lnTo>
                    <a:pt x="139515" y="12818"/>
                  </a:lnTo>
                  <a:lnTo>
                    <a:pt x="139522" y="17090"/>
                  </a:lnTo>
                  <a:lnTo>
                    <a:pt x="139531" y="21363"/>
                  </a:lnTo>
                  <a:lnTo>
                    <a:pt x="139539" y="25636"/>
                  </a:lnTo>
                  <a:lnTo>
                    <a:pt x="139549" y="29908"/>
                  </a:lnTo>
                  <a:lnTo>
                    <a:pt x="139559" y="34181"/>
                  </a:lnTo>
                  <a:lnTo>
                    <a:pt x="139570" y="38454"/>
                  </a:lnTo>
                  <a:lnTo>
                    <a:pt x="139582" y="42726"/>
                  </a:lnTo>
                  <a:lnTo>
                    <a:pt x="139594" y="46999"/>
                  </a:lnTo>
                  <a:lnTo>
                    <a:pt x="139608" y="51272"/>
                  </a:lnTo>
                  <a:lnTo>
                    <a:pt x="139622" y="55544"/>
                  </a:lnTo>
                  <a:lnTo>
                    <a:pt x="139638" y="59817"/>
                  </a:lnTo>
                  <a:lnTo>
                    <a:pt x="139655" y="64090"/>
                  </a:lnTo>
                  <a:lnTo>
                    <a:pt x="139673" y="68362"/>
                  </a:lnTo>
                  <a:lnTo>
                    <a:pt x="139692" y="72635"/>
                  </a:lnTo>
                  <a:lnTo>
                    <a:pt x="139713" y="76908"/>
                  </a:lnTo>
                  <a:lnTo>
                    <a:pt x="139734" y="81180"/>
                  </a:lnTo>
                  <a:lnTo>
                    <a:pt x="139758" y="85453"/>
                  </a:lnTo>
                  <a:lnTo>
                    <a:pt x="139783" y="89726"/>
                  </a:lnTo>
                  <a:lnTo>
                    <a:pt x="139809" y="93998"/>
                  </a:lnTo>
                  <a:lnTo>
                    <a:pt x="139837" y="98271"/>
                  </a:lnTo>
                  <a:lnTo>
                    <a:pt x="139866" y="102544"/>
                  </a:lnTo>
                  <a:lnTo>
                    <a:pt x="139897" y="106816"/>
                  </a:lnTo>
                  <a:lnTo>
                    <a:pt x="139931" y="111089"/>
                  </a:lnTo>
                  <a:lnTo>
                    <a:pt x="139966" y="115362"/>
                  </a:lnTo>
                  <a:lnTo>
                    <a:pt x="140002" y="119635"/>
                  </a:lnTo>
                  <a:lnTo>
                    <a:pt x="140041" y="123907"/>
                  </a:lnTo>
                  <a:lnTo>
                    <a:pt x="140082" y="128180"/>
                  </a:lnTo>
                  <a:lnTo>
                    <a:pt x="140124" y="132453"/>
                  </a:lnTo>
                  <a:lnTo>
                    <a:pt x="140169" y="136725"/>
                  </a:lnTo>
                  <a:lnTo>
                    <a:pt x="140217" y="140998"/>
                  </a:lnTo>
                  <a:lnTo>
                    <a:pt x="140265" y="145271"/>
                  </a:lnTo>
                  <a:lnTo>
                    <a:pt x="140317" y="149543"/>
                  </a:lnTo>
                  <a:lnTo>
                    <a:pt x="140371" y="153816"/>
                  </a:lnTo>
                  <a:lnTo>
                    <a:pt x="140427" y="158089"/>
                  </a:lnTo>
                  <a:lnTo>
                    <a:pt x="140485" y="162361"/>
                  </a:lnTo>
                  <a:lnTo>
                    <a:pt x="140546" y="166634"/>
                  </a:lnTo>
                  <a:lnTo>
                    <a:pt x="140609" y="170907"/>
                  </a:lnTo>
                  <a:lnTo>
                    <a:pt x="140674" y="175179"/>
                  </a:lnTo>
                  <a:lnTo>
                    <a:pt x="140742" y="179452"/>
                  </a:lnTo>
                  <a:lnTo>
                    <a:pt x="140812" y="183725"/>
                  </a:lnTo>
                  <a:lnTo>
                    <a:pt x="140884" y="187997"/>
                  </a:lnTo>
                  <a:lnTo>
                    <a:pt x="140959" y="192270"/>
                  </a:lnTo>
                  <a:lnTo>
                    <a:pt x="141035" y="196543"/>
                  </a:lnTo>
                  <a:lnTo>
                    <a:pt x="141114" y="200815"/>
                  </a:lnTo>
                  <a:lnTo>
                    <a:pt x="141196" y="205088"/>
                  </a:lnTo>
                  <a:lnTo>
                    <a:pt x="141278" y="209361"/>
                  </a:lnTo>
                  <a:lnTo>
                    <a:pt x="141364" y="213633"/>
                  </a:lnTo>
                  <a:lnTo>
                    <a:pt x="141451" y="217906"/>
                  </a:lnTo>
                  <a:lnTo>
                    <a:pt x="141540" y="222179"/>
                  </a:lnTo>
                  <a:lnTo>
                    <a:pt x="141630" y="226452"/>
                  </a:lnTo>
                  <a:lnTo>
                    <a:pt x="141722" y="230724"/>
                  </a:lnTo>
                  <a:lnTo>
                    <a:pt x="141816" y="234997"/>
                  </a:lnTo>
                  <a:lnTo>
                    <a:pt x="141911" y="239270"/>
                  </a:lnTo>
                  <a:lnTo>
                    <a:pt x="142007" y="243542"/>
                  </a:lnTo>
                  <a:lnTo>
                    <a:pt x="142105" y="247815"/>
                  </a:lnTo>
                  <a:lnTo>
                    <a:pt x="142203" y="252088"/>
                  </a:lnTo>
                  <a:lnTo>
                    <a:pt x="142302" y="256360"/>
                  </a:lnTo>
                  <a:lnTo>
                    <a:pt x="142401" y="260633"/>
                  </a:lnTo>
                  <a:lnTo>
                    <a:pt x="142501" y="264906"/>
                  </a:lnTo>
                  <a:lnTo>
                    <a:pt x="142601" y="269178"/>
                  </a:lnTo>
                  <a:lnTo>
                    <a:pt x="142701" y="273451"/>
                  </a:lnTo>
                  <a:lnTo>
                    <a:pt x="142801" y="277724"/>
                  </a:lnTo>
                  <a:lnTo>
                    <a:pt x="142900" y="281996"/>
                  </a:lnTo>
                  <a:lnTo>
                    <a:pt x="142999" y="286269"/>
                  </a:lnTo>
                  <a:lnTo>
                    <a:pt x="143097" y="290542"/>
                  </a:lnTo>
                  <a:lnTo>
                    <a:pt x="143193" y="294814"/>
                  </a:lnTo>
                  <a:lnTo>
                    <a:pt x="143289" y="299087"/>
                  </a:lnTo>
                  <a:lnTo>
                    <a:pt x="143383" y="303360"/>
                  </a:lnTo>
                  <a:lnTo>
                    <a:pt x="143475" y="307632"/>
                  </a:lnTo>
                  <a:lnTo>
                    <a:pt x="143565" y="311905"/>
                  </a:lnTo>
                  <a:lnTo>
                    <a:pt x="143653" y="316178"/>
                  </a:lnTo>
                  <a:lnTo>
                    <a:pt x="143738" y="320450"/>
                  </a:lnTo>
                  <a:lnTo>
                    <a:pt x="143821" y="324723"/>
                  </a:lnTo>
                  <a:lnTo>
                    <a:pt x="143901" y="328996"/>
                  </a:lnTo>
                  <a:lnTo>
                    <a:pt x="143977" y="333269"/>
                  </a:lnTo>
                  <a:lnTo>
                    <a:pt x="144051" y="337541"/>
                  </a:lnTo>
                  <a:lnTo>
                    <a:pt x="144121" y="341814"/>
                  </a:lnTo>
                  <a:lnTo>
                    <a:pt x="144186" y="346087"/>
                  </a:lnTo>
                  <a:lnTo>
                    <a:pt x="144249" y="350359"/>
                  </a:lnTo>
                  <a:lnTo>
                    <a:pt x="144307" y="354632"/>
                  </a:lnTo>
                  <a:lnTo>
                    <a:pt x="144360" y="358905"/>
                  </a:lnTo>
                  <a:lnTo>
                    <a:pt x="144410" y="363177"/>
                  </a:lnTo>
                  <a:lnTo>
                    <a:pt x="144456" y="367450"/>
                  </a:lnTo>
                  <a:lnTo>
                    <a:pt x="144495" y="371723"/>
                  </a:lnTo>
                  <a:lnTo>
                    <a:pt x="144530" y="375995"/>
                  </a:lnTo>
                  <a:lnTo>
                    <a:pt x="144562" y="380268"/>
                  </a:lnTo>
                  <a:lnTo>
                    <a:pt x="144586" y="384541"/>
                  </a:lnTo>
                  <a:lnTo>
                    <a:pt x="144607" y="388813"/>
                  </a:lnTo>
                  <a:lnTo>
                    <a:pt x="144623" y="393086"/>
                  </a:lnTo>
                  <a:lnTo>
                    <a:pt x="144632" y="397359"/>
                  </a:lnTo>
                  <a:lnTo>
                    <a:pt x="144637" y="401631"/>
                  </a:lnTo>
                  <a:lnTo>
                    <a:pt x="144637" y="405904"/>
                  </a:lnTo>
                  <a:lnTo>
                    <a:pt x="144631" y="410177"/>
                  </a:lnTo>
                  <a:lnTo>
                    <a:pt x="144620" y="414449"/>
                  </a:lnTo>
                  <a:lnTo>
                    <a:pt x="144605" y="418722"/>
                  </a:lnTo>
                  <a:lnTo>
                    <a:pt x="144583" y="422995"/>
                  </a:lnTo>
                  <a:lnTo>
                    <a:pt x="144557" y="427267"/>
                  </a:lnTo>
                  <a:lnTo>
                    <a:pt x="144527" y="431540"/>
                  </a:lnTo>
                  <a:lnTo>
                    <a:pt x="144489" y="435813"/>
                  </a:lnTo>
                  <a:lnTo>
                    <a:pt x="144448" y="440085"/>
                  </a:lnTo>
                  <a:lnTo>
                    <a:pt x="144404" y="444358"/>
                  </a:lnTo>
                  <a:lnTo>
                    <a:pt x="144353" y="448631"/>
                  </a:lnTo>
                  <a:lnTo>
                    <a:pt x="144299" y="452904"/>
                  </a:lnTo>
                  <a:lnTo>
                    <a:pt x="144241" y="457176"/>
                  </a:lnTo>
                  <a:lnTo>
                    <a:pt x="144177" y="461449"/>
                  </a:lnTo>
                  <a:lnTo>
                    <a:pt x="144111" y="465722"/>
                  </a:lnTo>
                  <a:lnTo>
                    <a:pt x="144041" y="469994"/>
                  </a:lnTo>
                  <a:lnTo>
                    <a:pt x="143967" y="474267"/>
                  </a:lnTo>
                  <a:lnTo>
                    <a:pt x="143890" y="478540"/>
                  </a:lnTo>
                  <a:lnTo>
                    <a:pt x="143811" y="482812"/>
                  </a:lnTo>
                  <a:lnTo>
                    <a:pt x="143727" y="487085"/>
                  </a:lnTo>
                  <a:lnTo>
                    <a:pt x="143642" y="491358"/>
                  </a:lnTo>
                  <a:lnTo>
                    <a:pt x="143554" y="495630"/>
                  </a:lnTo>
                  <a:lnTo>
                    <a:pt x="143464" y="499903"/>
                  </a:lnTo>
                  <a:lnTo>
                    <a:pt x="143372" y="504176"/>
                  </a:lnTo>
                  <a:lnTo>
                    <a:pt x="143278" y="508448"/>
                  </a:lnTo>
                  <a:lnTo>
                    <a:pt x="143183" y="512721"/>
                  </a:lnTo>
                  <a:lnTo>
                    <a:pt x="143087" y="516994"/>
                  </a:lnTo>
                  <a:lnTo>
                    <a:pt x="142990" y="521266"/>
                  </a:lnTo>
                  <a:lnTo>
                    <a:pt x="142891" y="525539"/>
                  </a:lnTo>
                  <a:lnTo>
                    <a:pt x="142793" y="529812"/>
                  </a:lnTo>
                  <a:lnTo>
                    <a:pt x="142694" y="534084"/>
                  </a:lnTo>
                  <a:lnTo>
                    <a:pt x="142595" y="538357"/>
                  </a:lnTo>
                  <a:lnTo>
                    <a:pt x="142496" y="542630"/>
                  </a:lnTo>
                  <a:lnTo>
                    <a:pt x="142397" y="546902"/>
                  </a:lnTo>
                  <a:lnTo>
                    <a:pt x="142299" y="551175"/>
                  </a:lnTo>
                  <a:lnTo>
                    <a:pt x="142202" y="555448"/>
                  </a:lnTo>
                  <a:lnTo>
                    <a:pt x="142105" y="559721"/>
                  </a:lnTo>
                  <a:lnTo>
                    <a:pt x="142010" y="563993"/>
                  </a:lnTo>
                  <a:lnTo>
                    <a:pt x="141916" y="568266"/>
                  </a:lnTo>
                  <a:lnTo>
                    <a:pt x="141823" y="572539"/>
                  </a:lnTo>
                  <a:lnTo>
                    <a:pt x="141733" y="576811"/>
                  </a:lnTo>
                  <a:lnTo>
                    <a:pt x="141643" y="581084"/>
                  </a:lnTo>
                  <a:lnTo>
                    <a:pt x="141556" y="585357"/>
                  </a:lnTo>
                  <a:lnTo>
                    <a:pt x="141471" y="589629"/>
                  </a:lnTo>
                  <a:lnTo>
                    <a:pt x="141388" y="593902"/>
                  </a:lnTo>
                  <a:lnTo>
                    <a:pt x="141306" y="598175"/>
                  </a:lnTo>
                  <a:lnTo>
                    <a:pt x="141228" y="602447"/>
                  </a:lnTo>
                  <a:lnTo>
                    <a:pt x="141152" y="606720"/>
                  </a:lnTo>
                  <a:lnTo>
                    <a:pt x="141078" y="610993"/>
                  </a:lnTo>
                  <a:lnTo>
                    <a:pt x="141008" y="615265"/>
                  </a:lnTo>
                  <a:lnTo>
                    <a:pt x="140940" y="619538"/>
                  </a:lnTo>
                  <a:lnTo>
                    <a:pt x="140874" y="623811"/>
                  </a:lnTo>
                  <a:lnTo>
                    <a:pt x="140812" y="628083"/>
                  </a:lnTo>
                  <a:lnTo>
                    <a:pt x="140753" y="632356"/>
                  </a:lnTo>
                  <a:lnTo>
                    <a:pt x="140696" y="636629"/>
                  </a:lnTo>
                  <a:lnTo>
                    <a:pt x="140643" y="640901"/>
                  </a:lnTo>
                  <a:lnTo>
                    <a:pt x="140593" y="645174"/>
                  </a:lnTo>
                  <a:lnTo>
                    <a:pt x="140546" y="649447"/>
                  </a:lnTo>
                  <a:lnTo>
                    <a:pt x="140502" y="653719"/>
                  </a:lnTo>
                  <a:lnTo>
                    <a:pt x="140461" y="657992"/>
                  </a:lnTo>
                  <a:lnTo>
                    <a:pt x="140424" y="662265"/>
                  </a:lnTo>
                  <a:lnTo>
                    <a:pt x="140389" y="666538"/>
                  </a:lnTo>
                  <a:lnTo>
                    <a:pt x="140359" y="670810"/>
                  </a:lnTo>
                  <a:lnTo>
                    <a:pt x="140331" y="675083"/>
                  </a:lnTo>
                  <a:lnTo>
                    <a:pt x="140307" y="679356"/>
                  </a:lnTo>
                  <a:lnTo>
                    <a:pt x="140287" y="683628"/>
                  </a:lnTo>
                  <a:lnTo>
                    <a:pt x="140269" y="687901"/>
                  </a:lnTo>
                  <a:lnTo>
                    <a:pt x="140255" y="692174"/>
                  </a:lnTo>
                  <a:lnTo>
                    <a:pt x="140245" y="696446"/>
                  </a:lnTo>
                  <a:lnTo>
                    <a:pt x="140238" y="700719"/>
                  </a:lnTo>
                  <a:lnTo>
                    <a:pt x="140234" y="704992"/>
                  </a:lnTo>
                  <a:lnTo>
                    <a:pt x="140235" y="709264"/>
                  </a:lnTo>
                  <a:lnTo>
                    <a:pt x="140238" y="713537"/>
                  </a:lnTo>
                  <a:lnTo>
                    <a:pt x="140245" y="717810"/>
                  </a:lnTo>
                  <a:lnTo>
                    <a:pt x="140257" y="722082"/>
                  </a:lnTo>
                  <a:lnTo>
                    <a:pt x="140271" y="726355"/>
                  </a:lnTo>
                  <a:lnTo>
                    <a:pt x="140289" y="730628"/>
                  </a:lnTo>
                  <a:lnTo>
                    <a:pt x="140311" y="734900"/>
                  </a:lnTo>
                  <a:lnTo>
                    <a:pt x="140336" y="739173"/>
                  </a:lnTo>
                  <a:lnTo>
                    <a:pt x="140365" y="743446"/>
                  </a:lnTo>
                  <a:lnTo>
                    <a:pt x="140399" y="747718"/>
                  </a:lnTo>
                  <a:lnTo>
                    <a:pt x="140435" y="751991"/>
                  </a:lnTo>
                  <a:lnTo>
                    <a:pt x="140475" y="756264"/>
                  </a:lnTo>
                  <a:lnTo>
                    <a:pt x="140521" y="760536"/>
                  </a:lnTo>
                  <a:lnTo>
                    <a:pt x="140569" y="764809"/>
                  </a:lnTo>
                  <a:lnTo>
                    <a:pt x="140621" y="769082"/>
                  </a:lnTo>
                  <a:lnTo>
                    <a:pt x="140677" y="773355"/>
                  </a:lnTo>
                  <a:lnTo>
                    <a:pt x="140737" y="777627"/>
                  </a:lnTo>
                  <a:lnTo>
                    <a:pt x="140801" y="781900"/>
                  </a:lnTo>
                  <a:lnTo>
                    <a:pt x="140870" y="786173"/>
                  </a:lnTo>
                  <a:lnTo>
                    <a:pt x="140942" y="790445"/>
                  </a:lnTo>
                  <a:lnTo>
                    <a:pt x="141017" y="794718"/>
                  </a:lnTo>
                  <a:lnTo>
                    <a:pt x="141098" y="798991"/>
                  </a:lnTo>
                  <a:lnTo>
                    <a:pt x="141182" y="803263"/>
                  </a:lnTo>
                  <a:lnTo>
                    <a:pt x="141270" y="807536"/>
                  </a:lnTo>
                  <a:lnTo>
                    <a:pt x="141363" y="811809"/>
                  </a:lnTo>
                  <a:lnTo>
                    <a:pt x="141459" y="816081"/>
                  </a:lnTo>
                  <a:lnTo>
                    <a:pt x="141558" y="820354"/>
                  </a:lnTo>
                  <a:lnTo>
                    <a:pt x="141663" y="824627"/>
                  </a:lnTo>
                  <a:lnTo>
                    <a:pt x="141771" y="828899"/>
                  </a:lnTo>
                  <a:lnTo>
                    <a:pt x="141882" y="833172"/>
                  </a:lnTo>
                  <a:lnTo>
                    <a:pt x="141999" y="837445"/>
                  </a:lnTo>
                  <a:lnTo>
                    <a:pt x="142118" y="841717"/>
                  </a:lnTo>
                  <a:lnTo>
                    <a:pt x="142240" y="845990"/>
                  </a:lnTo>
                  <a:lnTo>
                    <a:pt x="142368" y="850263"/>
                  </a:lnTo>
                  <a:lnTo>
                    <a:pt x="142498" y="854535"/>
                  </a:lnTo>
                  <a:lnTo>
                    <a:pt x="142630" y="858808"/>
                  </a:lnTo>
                  <a:lnTo>
                    <a:pt x="142768" y="863081"/>
                  </a:lnTo>
                  <a:lnTo>
                    <a:pt x="142908" y="867353"/>
                  </a:lnTo>
                  <a:lnTo>
                    <a:pt x="143050" y="871626"/>
                  </a:lnTo>
                  <a:lnTo>
                    <a:pt x="143196" y="875899"/>
                  </a:lnTo>
                  <a:lnTo>
                    <a:pt x="143345" y="880171"/>
                  </a:lnTo>
                  <a:lnTo>
                    <a:pt x="143495" y="884444"/>
                  </a:lnTo>
                  <a:lnTo>
                    <a:pt x="143649" y="888717"/>
                  </a:lnTo>
                  <a:lnTo>
                    <a:pt x="143805" y="892990"/>
                  </a:lnTo>
                  <a:lnTo>
                    <a:pt x="143962" y="897262"/>
                  </a:lnTo>
                  <a:lnTo>
                    <a:pt x="144122" y="901535"/>
                  </a:lnTo>
                  <a:lnTo>
                    <a:pt x="144283" y="905808"/>
                  </a:lnTo>
                  <a:lnTo>
                    <a:pt x="144445" y="910080"/>
                  </a:lnTo>
                  <a:lnTo>
                    <a:pt x="144608" y="914353"/>
                  </a:lnTo>
                  <a:lnTo>
                    <a:pt x="144772" y="918626"/>
                  </a:lnTo>
                  <a:lnTo>
                    <a:pt x="144937" y="922898"/>
                  </a:lnTo>
                  <a:lnTo>
                    <a:pt x="145102" y="927171"/>
                  </a:lnTo>
                  <a:lnTo>
                    <a:pt x="145267" y="931444"/>
                  </a:lnTo>
                  <a:lnTo>
                    <a:pt x="145432" y="935716"/>
                  </a:lnTo>
                  <a:lnTo>
                    <a:pt x="145597" y="939989"/>
                  </a:lnTo>
                  <a:lnTo>
                    <a:pt x="145760" y="944262"/>
                  </a:lnTo>
                  <a:lnTo>
                    <a:pt x="145923" y="948534"/>
                  </a:lnTo>
                  <a:lnTo>
                    <a:pt x="146084" y="952807"/>
                  </a:lnTo>
                  <a:lnTo>
                    <a:pt x="146243" y="957080"/>
                  </a:lnTo>
                  <a:lnTo>
                    <a:pt x="146401" y="961352"/>
                  </a:lnTo>
                  <a:lnTo>
                    <a:pt x="146555" y="965625"/>
                  </a:lnTo>
                  <a:lnTo>
                    <a:pt x="146708" y="969898"/>
                  </a:lnTo>
                  <a:lnTo>
                    <a:pt x="146858" y="974170"/>
                  </a:lnTo>
                  <a:lnTo>
                    <a:pt x="147004" y="978443"/>
                  </a:lnTo>
                  <a:lnTo>
                    <a:pt x="147146" y="982716"/>
                  </a:lnTo>
                  <a:lnTo>
                    <a:pt x="147286" y="986988"/>
                  </a:lnTo>
                  <a:lnTo>
                    <a:pt x="147421" y="991261"/>
                  </a:lnTo>
                  <a:lnTo>
                    <a:pt x="147551" y="995534"/>
                  </a:lnTo>
                  <a:lnTo>
                    <a:pt x="147678" y="999807"/>
                  </a:lnTo>
                  <a:lnTo>
                    <a:pt x="147798" y="1004079"/>
                  </a:lnTo>
                  <a:lnTo>
                    <a:pt x="147914" y="1008352"/>
                  </a:lnTo>
                  <a:lnTo>
                    <a:pt x="148025" y="1012625"/>
                  </a:lnTo>
                  <a:lnTo>
                    <a:pt x="148130" y="1016897"/>
                  </a:lnTo>
                  <a:lnTo>
                    <a:pt x="148228" y="1021170"/>
                  </a:lnTo>
                  <a:lnTo>
                    <a:pt x="148322" y="1025443"/>
                  </a:lnTo>
                  <a:lnTo>
                    <a:pt x="148408" y="1029715"/>
                  </a:lnTo>
                  <a:lnTo>
                    <a:pt x="148488" y="1033988"/>
                  </a:lnTo>
                  <a:lnTo>
                    <a:pt x="148562" y="1038261"/>
                  </a:lnTo>
                  <a:lnTo>
                    <a:pt x="148628" y="1042533"/>
                  </a:lnTo>
                  <a:lnTo>
                    <a:pt x="148687" y="1046806"/>
                  </a:lnTo>
                  <a:lnTo>
                    <a:pt x="148741" y="1051079"/>
                  </a:lnTo>
                  <a:lnTo>
                    <a:pt x="148786" y="1055351"/>
                  </a:lnTo>
                  <a:lnTo>
                    <a:pt x="148824" y="1059624"/>
                  </a:lnTo>
                  <a:lnTo>
                    <a:pt x="148855" y="1063897"/>
                  </a:lnTo>
                  <a:lnTo>
                    <a:pt x="148879" y="1068169"/>
                  </a:lnTo>
                  <a:lnTo>
                    <a:pt x="148894" y="1072442"/>
                  </a:lnTo>
                  <a:lnTo>
                    <a:pt x="148903" y="1076715"/>
                  </a:lnTo>
                  <a:lnTo>
                    <a:pt x="148904" y="1080987"/>
                  </a:lnTo>
                  <a:lnTo>
                    <a:pt x="148897" y="1085260"/>
                  </a:lnTo>
                  <a:lnTo>
                    <a:pt x="148884" y="1089533"/>
                  </a:lnTo>
                  <a:lnTo>
                    <a:pt x="148863" y="1093805"/>
                  </a:lnTo>
                  <a:lnTo>
                    <a:pt x="148834" y="1098078"/>
                  </a:lnTo>
                  <a:lnTo>
                    <a:pt x="148799" y="1102351"/>
                  </a:lnTo>
                  <a:lnTo>
                    <a:pt x="148757" y="1106624"/>
                  </a:lnTo>
                  <a:lnTo>
                    <a:pt x="148707" y="1110896"/>
                  </a:lnTo>
                  <a:lnTo>
                    <a:pt x="148651" y="1115169"/>
                  </a:lnTo>
                  <a:lnTo>
                    <a:pt x="148589" y="1119442"/>
                  </a:lnTo>
                  <a:lnTo>
                    <a:pt x="148519" y="1123714"/>
                  </a:lnTo>
                  <a:lnTo>
                    <a:pt x="148445" y="1127987"/>
                  </a:lnTo>
                  <a:lnTo>
                    <a:pt x="148364" y="1132260"/>
                  </a:lnTo>
                  <a:lnTo>
                    <a:pt x="148276" y="1136532"/>
                  </a:lnTo>
                  <a:lnTo>
                    <a:pt x="148185" y="1140805"/>
                  </a:lnTo>
                  <a:lnTo>
                    <a:pt x="148088" y="1145078"/>
                  </a:lnTo>
                  <a:lnTo>
                    <a:pt x="147985" y="1149350"/>
                  </a:lnTo>
                  <a:lnTo>
                    <a:pt x="147879" y="1153623"/>
                  </a:lnTo>
                  <a:lnTo>
                    <a:pt x="147768" y="1157896"/>
                  </a:lnTo>
                  <a:lnTo>
                    <a:pt x="147653" y="1162168"/>
                  </a:lnTo>
                  <a:lnTo>
                    <a:pt x="147535" y="1166441"/>
                  </a:lnTo>
                  <a:lnTo>
                    <a:pt x="147414" y="1170714"/>
                  </a:lnTo>
                  <a:lnTo>
                    <a:pt x="147289" y="1174986"/>
                  </a:lnTo>
                  <a:lnTo>
                    <a:pt x="147163" y="1179259"/>
                  </a:lnTo>
                  <a:lnTo>
                    <a:pt x="147034" y="1183532"/>
                  </a:lnTo>
                  <a:lnTo>
                    <a:pt x="146904" y="1187804"/>
                  </a:lnTo>
                  <a:lnTo>
                    <a:pt x="146772" y="1192077"/>
                  </a:lnTo>
                  <a:lnTo>
                    <a:pt x="146639" y="1196350"/>
                  </a:lnTo>
                  <a:lnTo>
                    <a:pt x="146506" y="1200622"/>
                  </a:lnTo>
                  <a:lnTo>
                    <a:pt x="146373" y="1204895"/>
                  </a:lnTo>
                  <a:lnTo>
                    <a:pt x="146239" y="1209168"/>
                  </a:lnTo>
                  <a:lnTo>
                    <a:pt x="146107" y="1213441"/>
                  </a:lnTo>
                  <a:lnTo>
                    <a:pt x="145976" y="1217713"/>
                  </a:lnTo>
                  <a:lnTo>
                    <a:pt x="145846" y="1221986"/>
                  </a:lnTo>
                  <a:lnTo>
                    <a:pt x="145719" y="1226259"/>
                  </a:lnTo>
                  <a:lnTo>
                    <a:pt x="145593" y="1230531"/>
                  </a:lnTo>
                  <a:lnTo>
                    <a:pt x="145470" y="1234804"/>
                  </a:lnTo>
                  <a:lnTo>
                    <a:pt x="145352" y="1239077"/>
                  </a:lnTo>
                  <a:lnTo>
                    <a:pt x="145236" y="1243349"/>
                  </a:lnTo>
                  <a:lnTo>
                    <a:pt x="145123" y="1247622"/>
                  </a:lnTo>
                  <a:lnTo>
                    <a:pt x="145017" y="1251895"/>
                  </a:lnTo>
                  <a:lnTo>
                    <a:pt x="144914" y="1256167"/>
                  </a:lnTo>
                  <a:lnTo>
                    <a:pt x="144816" y="1260440"/>
                  </a:lnTo>
                  <a:lnTo>
                    <a:pt x="144725" y="1264713"/>
                  </a:lnTo>
                  <a:lnTo>
                    <a:pt x="144639" y="1268985"/>
                  </a:lnTo>
                  <a:lnTo>
                    <a:pt x="144559" y="1273258"/>
                  </a:lnTo>
                  <a:lnTo>
                    <a:pt x="144488" y="1277531"/>
                  </a:lnTo>
                  <a:lnTo>
                    <a:pt x="144423" y="1281803"/>
                  </a:lnTo>
                  <a:lnTo>
                    <a:pt x="144363" y="1286076"/>
                  </a:lnTo>
                  <a:lnTo>
                    <a:pt x="144315" y="1290349"/>
                  </a:lnTo>
                  <a:lnTo>
                    <a:pt x="144274" y="1294621"/>
                  </a:lnTo>
                  <a:lnTo>
                    <a:pt x="144239" y="1298894"/>
                  </a:lnTo>
                  <a:lnTo>
                    <a:pt x="144218" y="1303167"/>
                  </a:lnTo>
                  <a:lnTo>
                    <a:pt x="144204" y="1307439"/>
                  </a:lnTo>
                  <a:lnTo>
                    <a:pt x="144198" y="1311712"/>
                  </a:lnTo>
                  <a:lnTo>
                    <a:pt x="144207" y="1315985"/>
                  </a:lnTo>
                  <a:lnTo>
                    <a:pt x="144224" y="1320257"/>
                  </a:lnTo>
                  <a:lnTo>
                    <a:pt x="144250" y="1324530"/>
                  </a:lnTo>
                  <a:lnTo>
                    <a:pt x="144293" y="1328803"/>
                  </a:lnTo>
                  <a:lnTo>
                    <a:pt x="144345" y="1333076"/>
                  </a:lnTo>
                  <a:lnTo>
                    <a:pt x="144407" y="1337348"/>
                  </a:lnTo>
                  <a:lnTo>
                    <a:pt x="144488" y="1341621"/>
                  </a:lnTo>
                  <a:lnTo>
                    <a:pt x="144579" y="1345894"/>
                  </a:lnTo>
                  <a:lnTo>
                    <a:pt x="144681" y="1350166"/>
                  </a:lnTo>
                  <a:lnTo>
                    <a:pt x="144803" y="1354439"/>
                  </a:lnTo>
                  <a:lnTo>
                    <a:pt x="144939" y="1358712"/>
                  </a:lnTo>
                  <a:lnTo>
                    <a:pt x="145085" y="1362984"/>
                  </a:lnTo>
                  <a:lnTo>
                    <a:pt x="145255" y="1367257"/>
                  </a:lnTo>
                  <a:lnTo>
                    <a:pt x="145438" y="1371530"/>
                  </a:lnTo>
                  <a:lnTo>
                    <a:pt x="145635" y="1375802"/>
                  </a:lnTo>
                  <a:lnTo>
                    <a:pt x="145856" y="1380075"/>
                  </a:lnTo>
                  <a:lnTo>
                    <a:pt x="146094" y="1384348"/>
                  </a:lnTo>
                  <a:lnTo>
                    <a:pt x="146347" y="1388620"/>
                  </a:lnTo>
                  <a:lnTo>
                    <a:pt x="146627" y="1392893"/>
                  </a:lnTo>
                  <a:lnTo>
                    <a:pt x="146926" y="1397166"/>
                  </a:lnTo>
                  <a:lnTo>
                    <a:pt x="147241" y="1401438"/>
                  </a:lnTo>
                  <a:lnTo>
                    <a:pt x="147587" y="1405711"/>
                  </a:lnTo>
                  <a:lnTo>
                    <a:pt x="147954" y="1409984"/>
                  </a:lnTo>
                  <a:lnTo>
                    <a:pt x="148340" y="1414256"/>
                  </a:lnTo>
                  <a:lnTo>
                    <a:pt x="148759" y="1418529"/>
                  </a:lnTo>
                  <a:lnTo>
                    <a:pt x="149202" y="1422802"/>
                  </a:lnTo>
                  <a:lnTo>
                    <a:pt x="149667" y="1427074"/>
                  </a:lnTo>
                  <a:lnTo>
                    <a:pt x="150168" y="1431347"/>
                  </a:lnTo>
                  <a:lnTo>
                    <a:pt x="150698" y="1435620"/>
                  </a:lnTo>
                  <a:lnTo>
                    <a:pt x="151251" y="1439893"/>
                  </a:lnTo>
                  <a:lnTo>
                    <a:pt x="151845" y="1444165"/>
                  </a:lnTo>
                  <a:lnTo>
                    <a:pt x="152471" y="1448438"/>
                  </a:lnTo>
                  <a:lnTo>
                    <a:pt x="153123" y="1452711"/>
                  </a:lnTo>
                  <a:lnTo>
                    <a:pt x="153819" y="1456983"/>
                  </a:lnTo>
                  <a:lnTo>
                    <a:pt x="154552" y="1461256"/>
                  </a:lnTo>
                  <a:lnTo>
                    <a:pt x="155314" y="1465529"/>
                  </a:lnTo>
                  <a:lnTo>
                    <a:pt x="156123" y="1469801"/>
                  </a:lnTo>
                  <a:lnTo>
                    <a:pt x="156975" y="1474074"/>
                  </a:lnTo>
                  <a:lnTo>
                    <a:pt x="157858" y="1478347"/>
                  </a:lnTo>
                  <a:lnTo>
                    <a:pt x="158792" y="1482619"/>
                  </a:lnTo>
                  <a:lnTo>
                    <a:pt x="159773" y="1486892"/>
                  </a:lnTo>
                  <a:lnTo>
                    <a:pt x="160789" y="1491165"/>
                  </a:lnTo>
                  <a:lnTo>
                    <a:pt x="161859" y="1495437"/>
                  </a:lnTo>
                  <a:lnTo>
                    <a:pt x="162980" y="1499710"/>
                  </a:lnTo>
                  <a:lnTo>
                    <a:pt x="164138" y="1503983"/>
                  </a:lnTo>
                  <a:lnTo>
                    <a:pt x="165354" y="1508255"/>
                  </a:lnTo>
                  <a:lnTo>
                    <a:pt x="166626" y="1512528"/>
                  </a:lnTo>
                  <a:lnTo>
                    <a:pt x="167936" y="1516801"/>
                  </a:lnTo>
                  <a:lnTo>
                    <a:pt x="169306" y="1521073"/>
                  </a:lnTo>
                  <a:lnTo>
                    <a:pt x="170735" y="1525346"/>
                  </a:lnTo>
                  <a:lnTo>
                    <a:pt x="172204" y="1529619"/>
                  </a:lnTo>
                  <a:lnTo>
                    <a:pt x="173735" y="1533891"/>
                  </a:lnTo>
                  <a:lnTo>
                    <a:pt x="175326" y="1538164"/>
                  </a:lnTo>
                  <a:lnTo>
                    <a:pt x="176959" y="1542437"/>
                  </a:lnTo>
                  <a:lnTo>
                    <a:pt x="178653" y="1546710"/>
                  </a:lnTo>
                  <a:lnTo>
                    <a:pt x="180409" y="1550982"/>
                  </a:lnTo>
                  <a:lnTo>
                    <a:pt x="182206" y="1555255"/>
                  </a:lnTo>
                  <a:lnTo>
                    <a:pt x="184062" y="1559528"/>
                  </a:lnTo>
                  <a:lnTo>
                    <a:pt x="185979" y="1563800"/>
                  </a:lnTo>
                  <a:lnTo>
                    <a:pt x="187936" y="1568073"/>
                  </a:lnTo>
                  <a:lnTo>
                    <a:pt x="189948" y="1572346"/>
                  </a:lnTo>
                  <a:lnTo>
                    <a:pt x="192020" y="1576618"/>
                  </a:lnTo>
                  <a:lnTo>
                    <a:pt x="194128" y="1580891"/>
                  </a:lnTo>
                  <a:lnTo>
                    <a:pt x="196286" y="1585164"/>
                  </a:lnTo>
                  <a:lnTo>
                    <a:pt x="198497" y="1589436"/>
                  </a:lnTo>
                  <a:lnTo>
                    <a:pt x="200741" y="1593709"/>
                  </a:lnTo>
                  <a:lnTo>
                    <a:pt x="203028" y="1597982"/>
                  </a:lnTo>
                  <a:lnTo>
                    <a:pt x="205360" y="1602254"/>
                  </a:lnTo>
                  <a:lnTo>
                    <a:pt x="207718" y="1606527"/>
                  </a:lnTo>
                  <a:lnTo>
                    <a:pt x="210110" y="1610800"/>
                  </a:lnTo>
                  <a:lnTo>
                    <a:pt x="212537" y="1615072"/>
                  </a:lnTo>
                  <a:lnTo>
                    <a:pt x="214982" y="1619345"/>
                  </a:lnTo>
                  <a:lnTo>
                    <a:pt x="217450" y="1623618"/>
                  </a:lnTo>
                  <a:lnTo>
                    <a:pt x="219939" y="1627890"/>
                  </a:lnTo>
                  <a:lnTo>
                    <a:pt x="222437" y="1632163"/>
                  </a:lnTo>
                  <a:lnTo>
                    <a:pt x="224945" y="1636436"/>
                  </a:lnTo>
                  <a:lnTo>
                    <a:pt x="227458" y="1640708"/>
                  </a:lnTo>
                  <a:lnTo>
                    <a:pt x="229969" y="1644981"/>
                  </a:lnTo>
                  <a:lnTo>
                    <a:pt x="232478" y="1649254"/>
                  </a:lnTo>
                  <a:lnTo>
                    <a:pt x="234971" y="1653527"/>
                  </a:lnTo>
                  <a:lnTo>
                    <a:pt x="237451" y="1657799"/>
                  </a:lnTo>
                  <a:lnTo>
                    <a:pt x="239913" y="1662072"/>
                  </a:lnTo>
                  <a:lnTo>
                    <a:pt x="242339" y="1666345"/>
                  </a:lnTo>
                  <a:lnTo>
                    <a:pt x="244739" y="1670617"/>
                  </a:lnTo>
                  <a:lnTo>
                    <a:pt x="247108" y="1674890"/>
                  </a:lnTo>
                  <a:lnTo>
                    <a:pt x="249416" y="1679163"/>
                  </a:lnTo>
                  <a:lnTo>
                    <a:pt x="251685" y="1683435"/>
                  </a:lnTo>
                  <a:lnTo>
                    <a:pt x="253910" y="1687708"/>
                  </a:lnTo>
                  <a:lnTo>
                    <a:pt x="256049" y="1691981"/>
                  </a:lnTo>
                  <a:lnTo>
                    <a:pt x="258137" y="1696253"/>
                  </a:lnTo>
                  <a:lnTo>
                    <a:pt x="260166" y="1700526"/>
                  </a:lnTo>
                  <a:lnTo>
                    <a:pt x="262086" y="1704799"/>
                  </a:lnTo>
                  <a:lnTo>
                    <a:pt x="263942" y="1709071"/>
                  </a:lnTo>
                  <a:lnTo>
                    <a:pt x="265727" y="1713344"/>
                  </a:lnTo>
                  <a:lnTo>
                    <a:pt x="267380" y="1717617"/>
                  </a:lnTo>
                  <a:lnTo>
                    <a:pt x="268957" y="1721889"/>
                  </a:lnTo>
                  <a:lnTo>
                    <a:pt x="270455" y="1726162"/>
                  </a:lnTo>
                  <a:lnTo>
                    <a:pt x="271797" y="1730435"/>
                  </a:lnTo>
                  <a:lnTo>
                    <a:pt x="273054" y="1734707"/>
                  </a:lnTo>
                  <a:lnTo>
                    <a:pt x="274224" y="1738980"/>
                  </a:lnTo>
                  <a:lnTo>
                    <a:pt x="275219" y="1743253"/>
                  </a:lnTo>
                  <a:lnTo>
                    <a:pt x="276122" y="1747525"/>
                  </a:lnTo>
                  <a:lnTo>
                    <a:pt x="276932" y="1751798"/>
                  </a:lnTo>
                  <a:lnTo>
                    <a:pt x="277552" y="1756071"/>
                  </a:lnTo>
                  <a:lnTo>
                    <a:pt x="278074" y="1760343"/>
                  </a:lnTo>
                  <a:lnTo>
                    <a:pt x="278498" y="1764616"/>
                  </a:lnTo>
                  <a:lnTo>
                    <a:pt x="278727" y="1768889"/>
                  </a:lnTo>
                  <a:lnTo>
                    <a:pt x="278852" y="1773162"/>
                  </a:lnTo>
                  <a:lnTo>
                    <a:pt x="278876" y="1777434"/>
                  </a:lnTo>
                  <a:lnTo>
                    <a:pt x="278705" y="1781707"/>
                  </a:lnTo>
                  <a:lnTo>
                    <a:pt x="278428" y="1785980"/>
                  </a:lnTo>
                  <a:lnTo>
                    <a:pt x="278049" y="1790252"/>
                  </a:lnTo>
                  <a:lnTo>
                    <a:pt x="277481" y="1794525"/>
                  </a:lnTo>
                  <a:lnTo>
                    <a:pt x="276805" y="1798798"/>
                  </a:lnTo>
                  <a:lnTo>
                    <a:pt x="276031" y="1803070"/>
                  </a:lnTo>
                  <a:lnTo>
                    <a:pt x="275078" y="1807343"/>
                  </a:lnTo>
                  <a:lnTo>
                    <a:pt x="274021" y="1811616"/>
                  </a:lnTo>
                  <a:lnTo>
                    <a:pt x="272870" y="1815888"/>
                  </a:lnTo>
                  <a:lnTo>
                    <a:pt x="271554" y="1820161"/>
                  </a:lnTo>
                  <a:lnTo>
                    <a:pt x="270140" y="1824434"/>
                  </a:lnTo>
                  <a:lnTo>
                    <a:pt x="268641" y="1828706"/>
                  </a:lnTo>
                  <a:lnTo>
                    <a:pt x="266994" y="1832979"/>
                  </a:lnTo>
                  <a:lnTo>
                    <a:pt x="265258" y="1837252"/>
                  </a:lnTo>
                  <a:lnTo>
                    <a:pt x="263447" y="1841524"/>
                  </a:lnTo>
                  <a:lnTo>
                    <a:pt x="261509" y="1845797"/>
                  </a:lnTo>
                  <a:lnTo>
                    <a:pt x="259493" y="1850070"/>
                  </a:lnTo>
                  <a:lnTo>
                    <a:pt x="257413" y="1854342"/>
                  </a:lnTo>
                  <a:lnTo>
                    <a:pt x="255230" y="1858615"/>
                  </a:lnTo>
                  <a:lnTo>
                    <a:pt x="252981" y="1862888"/>
                  </a:lnTo>
                  <a:lnTo>
                    <a:pt x="250681" y="1867160"/>
                  </a:lnTo>
                  <a:lnTo>
                    <a:pt x="248302" y="1871433"/>
                  </a:lnTo>
                  <a:lnTo>
                    <a:pt x="245873" y="1875706"/>
                  </a:lnTo>
                  <a:lnTo>
                    <a:pt x="243405" y="1879979"/>
                  </a:lnTo>
                  <a:lnTo>
                    <a:pt x="240882" y="1884251"/>
                  </a:lnTo>
                  <a:lnTo>
                    <a:pt x="238325" y="1888524"/>
                  </a:lnTo>
                  <a:lnTo>
                    <a:pt x="235743" y="1892797"/>
                  </a:lnTo>
                  <a:lnTo>
                    <a:pt x="233128" y="1897069"/>
                  </a:lnTo>
                  <a:lnTo>
                    <a:pt x="230496" y="1901342"/>
                  </a:lnTo>
                  <a:lnTo>
                    <a:pt x="227852" y="1905615"/>
                  </a:lnTo>
                  <a:lnTo>
                    <a:pt x="225197" y="1909887"/>
                  </a:lnTo>
                  <a:lnTo>
                    <a:pt x="222541" y="1914160"/>
                  </a:lnTo>
                  <a:lnTo>
                    <a:pt x="219885" y="1918433"/>
                  </a:lnTo>
                  <a:lnTo>
                    <a:pt x="217238" y="1922705"/>
                  </a:lnTo>
                  <a:lnTo>
                    <a:pt x="214605" y="1926978"/>
                  </a:lnTo>
                  <a:lnTo>
                    <a:pt x="211984" y="1931251"/>
                  </a:lnTo>
                  <a:lnTo>
                    <a:pt x="209388" y="1935523"/>
                  </a:lnTo>
                  <a:lnTo>
                    <a:pt x="206820" y="1939796"/>
                  </a:lnTo>
                  <a:lnTo>
                    <a:pt x="204275" y="1944069"/>
                  </a:lnTo>
                  <a:lnTo>
                    <a:pt x="201768" y="1948341"/>
                  </a:lnTo>
                  <a:lnTo>
                    <a:pt x="199302" y="1952614"/>
                  </a:lnTo>
                  <a:lnTo>
                    <a:pt x="196867" y="1956887"/>
                  </a:lnTo>
                  <a:lnTo>
                    <a:pt x="194481" y="1961159"/>
                  </a:lnTo>
                  <a:lnTo>
                    <a:pt x="192148" y="1965432"/>
                  </a:lnTo>
                  <a:lnTo>
                    <a:pt x="189851" y="1969705"/>
                  </a:lnTo>
                  <a:lnTo>
                    <a:pt x="187611" y="1973977"/>
                  </a:lnTo>
                  <a:lnTo>
                    <a:pt x="185433" y="1978250"/>
                  </a:lnTo>
                  <a:lnTo>
                    <a:pt x="183296" y="1982523"/>
                  </a:lnTo>
                  <a:lnTo>
                    <a:pt x="181221" y="1986796"/>
                  </a:lnTo>
                  <a:lnTo>
                    <a:pt x="179214" y="1991068"/>
                  </a:lnTo>
                  <a:lnTo>
                    <a:pt x="177251" y="1995341"/>
                  </a:lnTo>
                  <a:lnTo>
                    <a:pt x="175354" y="1999614"/>
                  </a:lnTo>
                  <a:lnTo>
                    <a:pt x="173527" y="2003886"/>
                  </a:lnTo>
                  <a:lnTo>
                    <a:pt x="171748" y="2008159"/>
                  </a:lnTo>
                  <a:lnTo>
                    <a:pt x="170033" y="2012432"/>
                  </a:lnTo>
                  <a:lnTo>
                    <a:pt x="168392" y="2016704"/>
                  </a:lnTo>
                  <a:lnTo>
                    <a:pt x="166798" y="2020977"/>
                  </a:lnTo>
                  <a:lnTo>
                    <a:pt x="165267" y="2025250"/>
                  </a:lnTo>
                  <a:lnTo>
                    <a:pt x="163810" y="2029522"/>
                  </a:lnTo>
                  <a:lnTo>
                    <a:pt x="162398" y="2033795"/>
                  </a:lnTo>
                  <a:lnTo>
                    <a:pt x="161047" y="2038068"/>
                  </a:lnTo>
                  <a:lnTo>
                    <a:pt x="159768" y="2042340"/>
                  </a:lnTo>
                  <a:lnTo>
                    <a:pt x="158533" y="2046613"/>
                  </a:lnTo>
                  <a:lnTo>
                    <a:pt x="157354" y="2050886"/>
                  </a:lnTo>
                  <a:lnTo>
                    <a:pt x="156245" y="2055158"/>
                  </a:lnTo>
                  <a:lnTo>
                    <a:pt x="155176" y="2059431"/>
                  </a:lnTo>
                  <a:lnTo>
                    <a:pt x="154159" y="2063704"/>
                  </a:lnTo>
                  <a:lnTo>
                    <a:pt x="153207" y="2067976"/>
                  </a:lnTo>
                  <a:lnTo>
                    <a:pt x="152292" y="2072249"/>
                  </a:lnTo>
                  <a:lnTo>
                    <a:pt x="151424" y="2076522"/>
                  </a:lnTo>
                  <a:lnTo>
                    <a:pt x="150617" y="2080794"/>
                  </a:lnTo>
                  <a:lnTo>
                    <a:pt x="149843" y="2085067"/>
                  </a:lnTo>
                  <a:lnTo>
                    <a:pt x="149110" y="2089340"/>
                  </a:lnTo>
                  <a:lnTo>
                    <a:pt x="148432" y="2093613"/>
                  </a:lnTo>
                  <a:lnTo>
                    <a:pt x="147785" y="2097885"/>
                  </a:lnTo>
                  <a:lnTo>
                    <a:pt x="147172" y="2102158"/>
                  </a:lnTo>
                  <a:lnTo>
                    <a:pt x="146610" y="2106431"/>
                  </a:lnTo>
                  <a:lnTo>
                    <a:pt x="146073" y="2110703"/>
                  </a:lnTo>
                  <a:lnTo>
                    <a:pt x="145567" y="2114976"/>
                  </a:lnTo>
                  <a:lnTo>
                    <a:pt x="145105" y="2119249"/>
                  </a:lnTo>
                  <a:lnTo>
                    <a:pt x="144665" y="2123521"/>
                  </a:lnTo>
                  <a:lnTo>
                    <a:pt x="144251" y="2127794"/>
                  </a:lnTo>
                  <a:lnTo>
                    <a:pt x="143875" y="2132067"/>
                  </a:lnTo>
                  <a:lnTo>
                    <a:pt x="143519" y="2136339"/>
                  </a:lnTo>
                  <a:lnTo>
                    <a:pt x="143184" y="2140612"/>
                  </a:lnTo>
                  <a:lnTo>
                    <a:pt x="142881" y="2144885"/>
                  </a:lnTo>
                  <a:lnTo>
                    <a:pt x="142595" y="2149157"/>
                  </a:lnTo>
                  <a:lnTo>
                    <a:pt x="142327" y="2153430"/>
                  </a:lnTo>
                  <a:lnTo>
                    <a:pt x="142086" y="2157703"/>
                  </a:lnTo>
                  <a:lnTo>
                    <a:pt x="141859" y="2161975"/>
                  </a:lnTo>
                  <a:lnTo>
                    <a:pt x="141646" y="2166248"/>
                  </a:lnTo>
                  <a:lnTo>
                    <a:pt x="141456" y="2170521"/>
                  </a:lnTo>
                  <a:lnTo>
                    <a:pt x="141277" y="2174793"/>
                  </a:lnTo>
                  <a:lnTo>
                    <a:pt x="141110" y="2179066"/>
                  </a:lnTo>
                  <a:lnTo>
                    <a:pt x="140962" y="2183339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905262" y="4262847"/>
              <a:ext cx="291763" cy="2105615"/>
            </a:xfrm>
            <a:custGeom>
              <a:avLst/>
              <a:gdLst/>
              <a:ahLst/>
              <a:cxnLst/>
              <a:pathLst>
                <a:path w="291763" h="2105615">
                  <a:moveTo>
                    <a:pt x="144263" y="2105615"/>
                  </a:moveTo>
                  <a:lnTo>
                    <a:pt x="144091" y="2101495"/>
                  </a:lnTo>
                  <a:lnTo>
                    <a:pt x="143906" y="2097374"/>
                  </a:lnTo>
                  <a:lnTo>
                    <a:pt x="143699" y="2093253"/>
                  </a:lnTo>
                  <a:lnTo>
                    <a:pt x="143475" y="2089133"/>
                  </a:lnTo>
                  <a:lnTo>
                    <a:pt x="143235" y="2085012"/>
                  </a:lnTo>
                  <a:lnTo>
                    <a:pt x="142969" y="2080892"/>
                  </a:lnTo>
                  <a:lnTo>
                    <a:pt x="142680" y="2076771"/>
                  </a:lnTo>
                  <a:lnTo>
                    <a:pt x="142371" y="2072651"/>
                  </a:lnTo>
                  <a:lnTo>
                    <a:pt x="142035" y="2068530"/>
                  </a:lnTo>
                  <a:lnTo>
                    <a:pt x="141666" y="2064409"/>
                  </a:lnTo>
                  <a:lnTo>
                    <a:pt x="141275" y="2060289"/>
                  </a:lnTo>
                  <a:lnTo>
                    <a:pt x="140853" y="2056168"/>
                  </a:lnTo>
                  <a:lnTo>
                    <a:pt x="140389" y="2052048"/>
                  </a:lnTo>
                  <a:lnTo>
                    <a:pt x="139898" y="2047927"/>
                  </a:lnTo>
                  <a:lnTo>
                    <a:pt x="139375" y="2043807"/>
                  </a:lnTo>
                  <a:lnTo>
                    <a:pt x="138799" y="2039686"/>
                  </a:lnTo>
                  <a:lnTo>
                    <a:pt x="138190" y="2035565"/>
                  </a:lnTo>
                  <a:lnTo>
                    <a:pt x="137547" y="2031445"/>
                  </a:lnTo>
                  <a:lnTo>
                    <a:pt x="136841" y="2027324"/>
                  </a:lnTo>
                  <a:lnTo>
                    <a:pt x="136096" y="2023204"/>
                  </a:lnTo>
                  <a:lnTo>
                    <a:pt x="135312" y="2019083"/>
                  </a:lnTo>
                  <a:lnTo>
                    <a:pt x="134461" y="2014962"/>
                  </a:lnTo>
                  <a:lnTo>
                    <a:pt x="133560" y="2010842"/>
                  </a:lnTo>
                  <a:lnTo>
                    <a:pt x="132615" y="2006721"/>
                  </a:lnTo>
                  <a:lnTo>
                    <a:pt x="131603" y="2002601"/>
                  </a:lnTo>
                  <a:lnTo>
                    <a:pt x="130527" y="1998480"/>
                  </a:lnTo>
                  <a:lnTo>
                    <a:pt x="129403" y="1994360"/>
                  </a:lnTo>
                  <a:lnTo>
                    <a:pt x="128211" y="1990239"/>
                  </a:lnTo>
                  <a:lnTo>
                    <a:pt x="126944" y="1986118"/>
                  </a:lnTo>
                  <a:lnTo>
                    <a:pt x="125624" y="1981998"/>
                  </a:lnTo>
                  <a:lnTo>
                    <a:pt x="124238" y="1977877"/>
                  </a:lnTo>
                  <a:lnTo>
                    <a:pt x="122764" y="1973757"/>
                  </a:lnTo>
                  <a:lnTo>
                    <a:pt x="121234" y="1969636"/>
                  </a:lnTo>
                  <a:lnTo>
                    <a:pt x="119643" y="1965516"/>
                  </a:lnTo>
                  <a:lnTo>
                    <a:pt x="117951" y="1961395"/>
                  </a:lnTo>
                  <a:lnTo>
                    <a:pt x="116202" y="1957274"/>
                  </a:lnTo>
                  <a:lnTo>
                    <a:pt x="114394" y="1953154"/>
                  </a:lnTo>
                  <a:lnTo>
                    <a:pt x="112482" y="1949033"/>
                  </a:lnTo>
                  <a:lnTo>
                    <a:pt x="110509" y="1944913"/>
                  </a:lnTo>
                  <a:lnTo>
                    <a:pt x="108478" y="1940792"/>
                  </a:lnTo>
                  <a:lnTo>
                    <a:pt x="106351" y="1936672"/>
                  </a:lnTo>
                  <a:lnTo>
                    <a:pt x="104157" y="1932551"/>
                  </a:lnTo>
                  <a:lnTo>
                    <a:pt x="101907" y="1928430"/>
                  </a:lnTo>
                  <a:lnTo>
                    <a:pt x="99573" y="1924310"/>
                  </a:lnTo>
                  <a:lnTo>
                    <a:pt x="97168" y="1920189"/>
                  </a:lnTo>
                  <a:lnTo>
                    <a:pt x="94712" y="1916069"/>
                  </a:lnTo>
                  <a:lnTo>
                    <a:pt x="92187" y="1911948"/>
                  </a:lnTo>
                  <a:lnTo>
                    <a:pt x="89591" y="1907827"/>
                  </a:lnTo>
                  <a:lnTo>
                    <a:pt x="86952" y="1903707"/>
                  </a:lnTo>
                  <a:lnTo>
                    <a:pt x="84258" y="1899586"/>
                  </a:lnTo>
                  <a:lnTo>
                    <a:pt x="81501" y="1895466"/>
                  </a:lnTo>
                  <a:lnTo>
                    <a:pt x="78709" y="1891345"/>
                  </a:lnTo>
                  <a:lnTo>
                    <a:pt x="75880" y="1887225"/>
                  </a:lnTo>
                  <a:lnTo>
                    <a:pt x="73001" y="1883104"/>
                  </a:lnTo>
                  <a:lnTo>
                    <a:pt x="70098" y="1878983"/>
                  </a:lnTo>
                  <a:lnTo>
                    <a:pt x="67173" y="1874863"/>
                  </a:lnTo>
                  <a:lnTo>
                    <a:pt x="64219" y="1870742"/>
                  </a:lnTo>
                  <a:lnTo>
                    <a:pt x="61255" y="1866622"/>
                  </a:lnTo>
                  <a:lnTo>
                    <a:pt x="58284" y="1862501"/>
                  </a:lnTo>
                  <a:lnTo>
                    <a:pt x="55311" y="1858381"/>
                  </a:lnTo>
                  <a:lnTo>
                    <a:pt x="52345" y="1854260"/>
                  </a:lnTo>
                  <a:lnTo>
                    <a:pt x="49388" y="1850139"/>
                  </a:lnTo>
                  <a:lnTo>
                    <a:pt x="46453" y="1846019"/>
                  </a:lnTo>
                  <a:lnTo>
                    <a:pt x="43549" y="1841898"/>
                  </a:lnTo>
                  <a:lnTo>
                    <a:pt x="40671" y="1837778"/>
                  </a:lnTo>
                  <a:lnTo>
                    <a:pt x="37837" y="1833657"/>
                  </a:lnTo>
                  <a:lnTo>
                    <a:pt x="35062" y="1829536"/>
                  </a:lnTo>
                  <a:lnTo>
                    <a:pt x="32333" y="1825416"/>
                  </a:lnTo>
                  <a:lnTo>
                    <a:pt x="29664" y="1821295"/>
                  </a:lnTo>
                  <a:lnTo>
                    <a:pt x="27089" y="1817175"/>
                  </a:lnTo>
                  <a:lnTo>
                    <a:pt x="24577" y="1813054"/>
                  </a:lnTo>
                  <a:lnTo>
                    <a:pt x="22137" y="1808934"/>
                  </a:lnTo>
                  <a:lnTo>
                    <a:pt x="19829" y="1804813"/>
                  </a:lnTo>
                  <a:lnTo>
                    <a:pt x="17601" y="1800692"/>
                  </a:lnTo>
                  <a:lnTo>
                    <a:pt x="15455" y="1796572"/>
                  </a:lnTo>
                  <a:lnTo>
                    <a:pt x="13473" y="1792451"/>
                  </a:lnTo>
                  <a:lnTo>
                    <a:pt x="11591" y="1788331"/>
                  </a:lnTo>
                  <a:lnTo>
                    <a:pt x="9806" y="1784210"/>
                  </a:lnTo>
                  <a:lnTo>
                    <a:pt x="8194" y="1780090"/>
                  </a:lnTo>
                  <a:lnTo>
                    <a:pt x="6710" y="1775969"/>
                  </a:lnTo>
                  <a:lnTo>
                    <a:pt x="5336" y="1771848"/>
                  </a:lnTo>
                  <a:lnTo>
                    <a:pt x="4136" y="1767728"/>
                  </a:lnTo>
                  <a:lnTo>
                    <a:pt x="3092" y="1763607"/>
                  </a:lnTo>
                  <a:lnTo>
                    <a:pt x="2168" y="1759487"/>
                  </a:lnTo>
                  <a:lnTo>
                    <a:pt x="1411" y="1755366"/>
                  </a:lnTo>
                  <a:lnTo>
                    <a:pt x="836" y="1751245"/>
                  </a:lnTo>
                  <a:lnTo>
                    <a:pt x="386" y="1747125"/>
                  </a:lnTo>
                  <a:lnTo>
                    <a:pt x="91" y="1743004"/>
                  </a:lnTo>
                  <a:lnTo>
                    <a:pt x="0" y="1738884"/>
                  </a:lnTo>
                  <a:lnTo>
                    <a:pt x="33" y="1734763"/>
                  </a:lnTo>
                  <a:lnTo>
                    <a:pt x="205" y="1730643"/>
                  </a:lnTo>
                  <a:lnTo>
                    <a:pt x="595" y="1726522"/>
                  </a:lnTo>
                  <a:lnTo>
                    <a:pt x="1108" y="1722401"/>
                  </a:lnTo>
                  <a:lnTo>
                    <a:pt x="1742" y="1718281"/>
                  </a:lnTo>
                  <a:lnTo>
                    <a:pt x="2593" y="1714160"/>
                  </a:lnTo>
                  <a:lnTo>
                    <a:pt x="3564" y="1710040"/>
                  </a:lnTo>
                  <a:lnTo>
                    <a:pt x="4649" y="1705919"/>
                  </a:lnTo>
                  <a:lnTo>
                    <a:pt x="5920" y="1701799"/>
                  </a:lnTo>
                  <a:lnTo>
                    <a:pt x="7316" y="1697678"/>
                  </a:lnTo>
                  <a:lnTo>
                    <a:pt x="8814" y="1693557"/>
                  </a:lnTo>
                  <a:lnTo>
                    <a:pt x="10465" y="1689437"/>
                  </a:lnTo>
                  <a:lnTo>
                    <a:pt x="12239" y="1685316"/>
                  </a:lnTo>
                  <a:lnTo>
                    <a:pt x="14102" y="1681196"/>
                  </a:lnTo>
                  <a:lnTo>
                    <a:pt x="16084" y="1677075"/>
                  </a:lnTo>
                  <a:lnTo>
                    <a:pt x="18180" y="1672954"/>
                  </a:lnTo>
                  <a:lnTo>
                    <a:pt x="20349" y="1668834"/>
                  </a:lnTo>
                  <a:lnTo>
                    <a:pt x="22606" y="1664713"/>
                  </a:lnTo>
                  <a:lnTo>
                    <a:pt x="24962" y="1660593"/>
                  </a:lnTo>
                  <a:lnTo>
                    <a:pt x="27373" y="1656472"/>
                  </a:lnTo>
                  <a:lnTo>
                    <a:pt x="29844" y="1652352"/>
                  </a:lnTo>
                  <a:lnTo>
                    <a:pt x="32394" y="1648231"/>
                  </a:lnTo>
                  <a:lnTo>
                    <a:pt x="34981" y="1644110"/>
                  </a:lnTo>
                  <a:lnTo>
                    <a:pt x="37605" y="1639990"/>
                  </a:lnTo>
                  <a:lnTo>
                    <a:pt x="40280" y="1635869"/>
                  </a:lnTo>
                  <a:lnTo>
                    <a:pt x="42976" y="1631749"/>
                  </a:lnTo>
                  <a:lnTo>
                    <a:pt x="45691" y="1627628"/>
                  </a:lnTo>
                  <a:lnTo>
                    <a:pt x="48427" y="1623508"/>
                  </a:lnTo>
                  <a:lnTo>
                    <a:pt x="51167" y="1619387"/>
                  </a:lnTo>
                  <a:lnTo>
                    <a:pt x="53910" y="1615266"/>
                  </a:lnTo>
                  <a:lnTo>
                    <a:pt x="56649" y="1611146"/>
                  </a:lnTo>
                  <a:lnTo>
                    <a:pt x="59376" y="1607025"/>
                  </a:lnTo>
                  <a:lnTo>
                    <a:pt x="62090" y="1602905"/>
                  </a:lnTo>
                  <a:lnTo>
                    <a:pt x="64782" y="1598784"/>
                  </a:lnTo>
                  <a:lnTo>
                    <a:pt x="67442" y="1594663"/>
                  </a:lnTo>
                  <a:lnTo>
                    <a:pt x="70077" y="1590543"/>
                  </a:lnTo>
                  <a:lnTo>
                    <a:pt x="72678" y="1586422"/>
                  </a:lnTo>
                  <a:lnTo>
                    <a:pt x="75229" y="1582302"/>
                  </a:lnTo>
                  <a:lnTo>
                    <a:pt x="77744" y="1578181"/>
                  </a:lnTo>
                  <a:lnTo>
                    <a:pt x="80219" y="1574061"/>
                  </a:lnTo>
                  <a:lnTo>
                    <a:pt x="82625" y="1569940"/>
                  </a:lnTo>
                  <a:lnTo>
                    <a:pt x="84988" y="1565819"/>
                  </a:lnTo>
                  <a:lnTo>
                    <a:pt x="87308" y="1561699"/>
                  </a:lnTo>
                  <a:lnTo>
                    <a:pt x="89545" y="1557578"/>
                  </a:lnTo>
                  <a:lnTo>
                    <a:pt x="91733" y="1553458"/>
                  </a:lnTo>
                  <a:lnTo>
                    <a:pt x="93873" y="1549337"/>
                  </a:lnTo>
                  <a:lnTo>
                    <a:pt x="95931" y="1545217"/>
                  </a:lnTo>
                  <a:lnTo>
                    <a:pt x="97930" y="1541096"/>
                  </a:lnTo>
                  <a:lnTo>
                    <a:pt x="99878" y="1536975"/>
                  </a:lnTo>
                  <a:lnTo>
                    <a:pt x="101749" y="1532855"/>
                  </a:lnTo>
                  <a:lnTo>
                    <a:pt x="103552" y="1528734"/>
                  </a:lnTo>
                  <a:lnTo>
                    <a:pt x="105305" y="1524614"/>
                  </a:lnTo>
                  <a:lnTo>
                    <a:pt x="106986" y="1520493"/>
                  </a:lnTo>
                  <a:lnTo>
                    <a:pt x="108594" y="1516372"/>
                  </a:lnTo>
                  <a:lnTo>
                    <a:pt x="110153" y="1512252"/>
                  </a:lnTo>
                  <a:lnTo>
                    <a:pt x="111650" y="1508131"/>
                  </a:lnTo>
                  <a:lnTo>
                    <a:pt x="113069" y="1504011"/>
                  </a:lnTo>
                  <a:lnTo>
                    <a:pt x="114441" y="1499890"/>
                  </a:lnTo>
                  <a:lnTo>
                    <a:pt x="115761" y="1495770"/>
                  </a:lnTo>
                  <a:lnTo>
                    <a:pt x="117001" y="1491649"/>
                  </a:lnTo>
                  <a:lnTo>
                    <a:pt x="118198" y="1487528"/>
                  </a:lnTo>
                  <a:lnTo>
                    <a:pt x="119351" y="1483408"/>
                  </a:lnTo>
                  <a:lnTo>
                    <a:pt x="120426" y="1479287"/>
                  </a:lnTo>
                  <a:lnTo>
                    <a:pt x="121461" y="1475167"/>
                  </a:lnTo>
                  <a:lnTo>
                    <a:pt x="122456" y="1471046"/>
                  </a:lnTo>
                  <a:lnTo>
                    <a:pt x="123387" y="1466926"/>
                  </a:lnTo>
                  <a:lnTo>
                    <a:pt x="124275" y="1462805"/>
                  </a:lnTo>
                  <a:lnTo>
                    <a:pt x="125128" y="1458684"/>
                  </a:lnTo>
                  <a:lnTo>
                    <a:pt x="125927" y="1454564"/>
                  </a:lnTo>
                  <a:lnTo>
                    <a:pt x="126685" y="1450443"/>
                  </a:lnTo>
                  <a:lnTo>
                    <a:pt x="127411" y="1446323"/>
                  </a:lnTo>
                  <a:lnTo>
                    <a:pt x="128094" y="1442202"/>
                  </a:lnTo>
                  <a:lnTo>
                    <a:pt x="128736" y="1438081"/>
                  </a:lnTo>
                  <a:lnTo>
                    <a:pt x="129350" y="1433961"/>
                  </a:lnTo>
                  <a:lnTo>
                    <a:pt x="129931" y="1429840"/>
                  </a:lnTo>
                  <a:lnTo>
                    <a:pt x="130472" y="1425720"/>
                  </a:lnTo>
                  <a:lnTo>
                    <a:pt x="130989" y="1421599"/>
                  </a:lnTo>
                  <a:lnTo>
                    <a:pt x="131480" y="1417479"/>
                  </a:lnTo>
                  <a:lnTo>
                    <a:pt x="131934" y="1413358"/>
                  </a:lnTo>
                  <a:lnTo>
                    <a:pt x="132367" y="1409237"/>
                  </a:lnTo>
                  <a:lnTo>
                    <a:pt x="132780" y="1405117"/>
                  </a:lnTo>
                  <a:lnTo>
                    <a:pt x="133158" y="1400996"/>
                  </a:lnTo>
                  <a:lnTo>
                    <a:pt x="133519" y="1396876"/>
                  </a:lnTo>
                  <a:lnTo>
                    <a:pt x="133862" y="1392755"/>
                  </a:lnTo>
                  <a:lnTo>
                    <a:pt x="134178" y="1388635"/>
                  </a:lnTo>
                  <a:lnTo>
                    <a:pt x="134476" y="1384514"/>
                  </a:lnTo>
                  <a:lnTo>
                    <a:pt x="134759" y="1380393"/>
                  </a:lnTo>
                  <a:lnTo>
                    <a:pt x="135020" y="1376273"/>
                  </a:lnTo>
                  <a:lnTo>
                    <a:pt x="135265" y="1372152"/>
                  </a:lnTo>
                  <a:lnTo>
                    <a:pt x="135496" y="1368032"/>
                  </a:lnTo>
                  <a:lnTo>
                    <a:pt x="135711" y="1363911"/>
                  </a:lnTo>
                  <a:lnTo>
                    <a:pt x="135909" y="1359790"/>
                  </a:lnTo>
                  <a:lnTo>
                    <a:pt x="136096" y="1355670"/>
                  </a:lnTo>
                  <a:lnTo>
                    <a:pt x="136270" y="1351549"/>
                  </a:lnTo>
                  <a:lnTo>
                    <a:pt x="136428" y="1347429"/>
                  </a:lnTo>
                  <a:lnTo>
                    <a:pt x="136576" y="1343308"/>
                  </a:lnTo>
                  <a:lnTo>
                    <a:pt x="136715" y="1339188"/>
                  </a:lnTo>
                  <a:lnTo>
                    <a:pt x="136838" y="1335067"/>
                  </a:lnTo>
                  <a:lnTo>
                    <a:pt x="136954" y="1330946"/>
                  </a:lnTo>
                  <a:lnTo>
                    <a:pt x="137061" y="1326826"/>
                  </a:lnTo>
                  <a:lnTo>
                    <a:pt x="137155" y="1322705"/>
                  </a:lnTo>
                  <a:lnTo>
                    <a:pt x="137242" y="1318585"/>
                  </a:lnTo>
                  <a:lnTo>
                    <a:pt x="137321" y="1314464"/>
                  </a:lnTo>
                  <a:lnTo>
                    <a:pt x="137390" y="1310344"/>
                  </a:lnTo>
                  <a:lnTo>
                    <a:pt x="137451" y="1306223"/>
                  </a:lnTo>
                  <a:lnTo>
                    <a:pt x="137507" y="1302102"/>
                  </a:lnTo>
                  <a:lnTo>
                    <a:pt x="137554" y="1297982"/>
                  </a:lnTo>
                  <a:lnTo>
                    <a:pt x="137594" y="1293861"/>
                  </a:lnTo>
                  <a:lnTo>
                    <a:pt x="137628" y="1289741"/>
                  </a:lnTo>
                  <a:lnTo>
                    <a:pt x="137656" y="1285620"/>
                  </a:lnTo>
                  <a:lnTo>
                    <a:pt x="137677" y="1281499"/>
                  </a:lnTo>
                  <a:lnTo>
                    <a:pt x="137694" y="1277379"/>
                  </a:lnTo>
                  <a:lnTo>
                    <a:pt x="137705" y="1273258"/>
                  </a:lnTo>
                  <a:lnTo>
                    <a:pt x="137710" y="1269138"/>
                  </a:lnTo>
                  <a:lnTo>
                    <a:pt x="137712" y="1265017"/>
                  </a:lnTo>
                  <a:lnTo>
                    <a:pt x="137709" y="1260897"/>
                  </a:lnTo>
                  <a:lnTo>
                    <a:pt x="137700" y="1256776"/>
                  </a:lnTo>
                  <a:lnTo>
                    <a:pt x="137689" y="1252655"/>
                  </a:lnTo>
                  <a:lnTo>
                    <a:pt x="137674" y="1248535"/>
                  </a:lnTo>
                  <a:lnTo>
                    <a:pt x="137654" y="1244414"/>
                  </a:lnTo>
                  <a:lnTo>
                    <a:pt x="137632" y="1240294"/>
                  </a:lnTo>
                  <a:lnTo>
                    <a:pt x="137607" y="1236173"/>
                  </a:lnTo>
                  <a:lnTo>
                    <a:pt x="137578" y="1232053"/>
                  </a:lnTo>
                  <a:lnTo>
                    <a:pt x="137546" y="1227932"/>
                  </a:lnTo>
                  <a:lnTo>
                    <a:pt x="137513" y="1223811"/>
                  </a:lnTo>
                  <a:lnTo>
                    <a:pt x="137477" y="1219691"/>
                  </a:lnTo>
                  <a:lnTo>
                    <a:pt x="137439" y="1215570"/>
                  </a:lnTo>
                  <a:lnTo>
                    <a:pt x="137399" y="1211450"/>
                  </a:lnTo>
                  <a:lnTo>
                    <a:pt x="137357" y="1207329"/>
                  </a:lnTo>
                  <a:lnTo>
                    <a:pt x="137314" y="1203208"/>
                  </a:lnTo>
                  <a:lnTo>
                    <a:pt x="137269" y="1199088"/>
                  </a:lnTo>
                  <a:lnTo>
                    <a:pt x="137223" y="1194967"/>
                  </a:lnTo>
                  <a:lnTo>
                    <a:pt x="137176" y="1190847"/>
                  </a:lnTo>
                  <a:lnTo>
                    <a:pt x="137129" y="1186726"/>
                  </a:lnTo>
                  <a:lnTo>
                    <a:pt x="137080" y="1182606"/>
                  </a:lnTo>
                  <a:lnTo>
                    <a:pt x="137031" y="1178485"/>
                  </a:lnTo>
                  <a:lnTo>
                    <a:pt x="136982" y="1174364"/>
                  </a:lnTo>
                  <a:lnTo>
                    <a:pt x="136933" y="1170244"/>
                  </a:lnTo>
                  <a:lnTo>
                    <a:pt x="136883" y="1166123"/>
                  </a:lnTo>
                  <a:lnTo>
                    <a:pt x="136833" y="1162003"/>
                  </a:lnTo>
                  <a:lnTo>
                    <a:pt x="136784" y="1157882"/>
                  </a:lnTo>
                  <a:lnTo>
                    <a:pt x="136735" y="1153762"/>
                  </a:lnTo>
                  <a:lnTo>
                    <a:pt x="136686" y="1149641"/>
                  </a:lnTo>
                  <a:lnTo>
                    <a:pt x="136638" y="1145520"/>
                  </a:lnTo>
                  <a:lnTo>
                    <a:pt x="136591" y="1141400"/>
                  </a:lnTo>
                  <a:lnTo>
                    <a:pt x="136545" y="1137279"/>
                  </a:lnTo>
                  <a:lnTo>
                    <a:pt x="136499" y="1133159"/>
                  </a:lnTo>
                  <a:lnTo>
                    <a:pt x="136455" y="1129038"/>
                  </a:lnTo>
                  <a:lnTo>
                    <a:pt x="136412" y="1124917"/>
                  </a:lnTo>
                  <a:lnTo>
                    <a:pt x="136370" y="1120797"/>
                  </a:lnTo>
                  <a:lnTo>
                    <a:pt x="136330" y="1116676"/>
                  </a:lnTo>
                  <a:lnTo>
                    <a:pt x="136291" y="1112556"/>
                  </a:lnTo>
                  <a:lnTo>
                    <a:pt x="136254" y="1108435"/>
                  </a:lnTo>
                  <a:lnTo>
                    <a:pt x="136218" y="1104315"/>
                  </a:lnTo>
                  <a:lnTo>
                    <a:pt x="136184" y="1100194"/>
                  </a:lnTo>
                  <a:lnTo>
                    <a:pt x="136152" y="1096073"/>
                  </a:lnTo>
                  <a:lnTo>
                    <a:pt x="136121" y="1091953"/>
                  </a:lnTo>
                  <a:lnTo>
                    <a:pt x="136093" y="1087832"/>
                  </a:lnTo>
                  <a:lnTo>
                    <a:pt x="136067" y="1083712"/>
                  </a:lnTo>
                  <a:lnTo>
                    <a:pt x="136043" y="1079591"/>
                  </a:lnTo>
                  <a:lnTo>
                    <a:pt x="136021" y="1075471"/>
                  </a:lnTo>
                  <a:lnTo>
                    <a:pt x="136001" y="1071350"/>
                  </a:lnTo>
                  <a:lnTo>
                    <a:pt x="135983" y="1067229"/>
                  </a:lnTo>
                  <a:lnTo>
                    <a:pt x="135968" y="1063109"/>
                  </a:lnTo>
                  <a:lnTo>
                    <a:pt x="135955" y="1058988"/>
                  </a:lnTo>
                  <a:lnTo>
                    <a:pt x="135944" y="1054868"/>
                  </a:lnTo>
                  <a:lnTo>
                    <a:pt x="135935" y="1050747"/>
                  </a:lnTo>
                  <a:lnTo>
                    <a:pt x="135929" y="1046626"/>
                  </a:lnTo>
                  <a:lnTo>
                    <a:pt x="135925" y="1042506"/>
                  </a:lnTo>
                  <a:lnTo>
                    <a:pt x="135923" y="1038385"/>
                  </a:lnTo>
                  <a:lnTo>
                    <a:pt x="135924" y="1034265"/>
                  </a:lnTo>
                  <a:lnTo>
                    <a:pt x="135927" y="1030144"/>
                  </a:lnTo>
                  <a:lnTo>
                    <a:pt x="135932" y="1026024"/>
                  </a:lnTo>
                  <a:lnTo>
                    <a:pt x="135940" y="1021903"/>
                  </a:lnTo>
                  <a:lnTo>
                    <a:pt x="135950" y="1017782"/>
                  </a:lnTo>
                  <a:lnTo>
                    <a:pt x="135961" y="1013662"/>
                  </a:lnTo>
                  <a:lnTo>
                    <a:pt x="135976" y="1009541"/>
                  </a:lnTo>
                  <a:lnTo>
                    <a:pt x="135993" y="1005421"/>
                  </a:lnTo>
                  <a:lnTo>
                    <a:pt x="136011" y="1001300"/>
                  </a:lnTo>
                  <a:lnTo>
                    <a:pt x="136032" y="997180"/>
                  </a:lnTo>
                  <a:lnTo>
                    <a:pt x="136055" y="993059"/>
                  </a:lnTo>
                  <a:lnTo>
                    <a:pt x="136080" y="988938"/>
                  </a:lnTo>
                  <a:lnTo>
                    <a:pt x="136107" y="984818"/>
                  </a:lnTo>
                  <a:lnTo>
                    <a:pt x="136137" y="980697"/>
                  </a:lnTo>
                  <a:lnTo>
                    <a:pt x="136168" y="976577"/>
                  </a:lnTo>
                  <a:lnTo>
                    <a:pt x="136202" y="972456"/>
                  </a:lnTo>
                  <a:lnTo>
                    <a:pt x="136238" y="968336"/>
                  </a:lnTo>
                  <a:lnTo>
                    <a:pt x="136275" y="964215"/>
                  </a:lnTo>
                  <a:lnTo>
                    <a:pt x="136314" y="960094"/>
                  </a:lnTo>
                  <a:lnTo>
                    <a:pt x="136356" y="955974"/>
                  </a:lnTo>
                  <a:lnTo>
                    <a:pt x="136400" y="951853"/>
                  </a:lnTo>
                  <a:lnTo>
                    <a:pt x="136445" y="947733"/>
                  </a:lnTo>
                  <a:lnTo>
                    <a:pt x="136494" y="943612"/>
                  </a:lnTo>
                  <a:lnTo>
                    <a:pt x="136543" y="939491"/>
                  </a:lnTo>
                  <a:lnTo>
                    <a:pt x="136595" y="935371"/>
                  </a:lnTo>
                  <a:lnTo>
                    <a:pt x="136649" y="931250"/>
                  </a:lnTo>
                  <a:lnTo>
                    <a:pt x="136705" y="927130"/>
                  </a:lnTo>
                  <a:lnTo>
                    <a:pt x="136763" y="923009"/>
                  </a:lnTo>
                  <a:lnTo>
                    <a:pt x="136824" y="918889"/>
                  </a:lnTo>
                  <a:lnTo>
                    <a:pt x="136886" y="914768"/>
                  </a:lnTo>
                  <a:lnTo>
                    <a:pt x="136951" y="910647"/>
                  </a:lnTo>
                  <a:lnTo>
                    <a:pt x="137018" y="906527"/>
                  </a:lnTo>
                  <a:lnTo>
                    <a:pt x="137087" y="902406"/>
                  </a:lnTo>
                  <a:lnTo>
                    <a:pt x="137158" y="898286"/>
                  </a:lnTo>
                  <a:lnTo>
                    <a:pt x="137232" y="894165"/>
                  </a:lnTo>
                  <a:lnTo>
                    <a:pt x="137308" y="890045"/>
                  </a:lnTo>
                  <a:lnTo>
                    <a:pt x="137387" y="885924"/>
                  </a:lnTo>
                  <a:lnTo>
                    <a:pt x="137467" y="881803"/>
                  </a:lnTo>
                  <a:lnTo>
                    <a:pt x="137551" y="877683"/>
                  </a:lnTo>
                  <a:lnTo>
                    <a:pt x="137637" y="873562"/>
                  </a:lnTo>
                  <a:lnTo>
                    <a:pt x="137725" y="869442"/>
                  </a:lnTo>
                  <a:lnTo>
                    <a:pt x="137816" y="865321"/>
                  </a:lnTo>
                  <a:lnTo>
                    <a:pt x="137910" y="861200"/>
                  </a:lnTo>
                  <a:lnTo>
                    <a:pt x="138005" y="857080"/>
                  </a:lnTo>
                  <a:lnTo>
                    <a:pt x="138104" y="852959"/>
                  </a:lnTo>
                  <a:lnTo>
                    <a:pt x="138205" y="848839"/>
                  </a:lnTo>
                  <a:lnTo>
                    <a:pt x="138308" y="844718"/>
                  </a:lnTo>
                  <a:lnTo>
                    <a:pt x="138414" y="840598"/>
                  </a:lnTo>
                  <a:lnTo>
                    <a:pt x="138522" y="836477"/>
                  </a:lnTo>
                  <a:lnTo>
                    <a:pt x="138633" y="832356"/>
                  </a:lnTo>
                  <a:lnTo>
                    <a:pt x="138746" y="828236"/>
                  </a:lnTo>
                  <a:lnTo>
                    <a:pt x="138861" y="824115"/>
                  </a:lnTo>
                  <a:lnTo>
                    <a:pt x="138979" y="819995"/>
                  </a:lnTo>
                  <a:lnTo>
                    <a:pt x="139098" y="815874"/>
                  </a:lnTo>
                  <a:lnTo>
                    <a:pt x="139220" y="811754"/>
                  </a:lnTo>
                  <a:lnTo>
                    <a:pt x="139343" y="807633"/>
                  </a:lnTo>
                  <a:lnTo>
                    <a:pt x="139469" y="803512"/>
                  </a:lnTo>
                  <a:lnTo>
                    <a:pt x="139596" y="799392"/>
                  </a:lnTo>
                  <a:lnTo>
                    <a:pt x="139724" y="795271"/>
                  </a:lnTo>
                  <a:lnTo>
                    <a:pt x="139854" y="791151"/>
                  </a:lnTo>
                  <a:lnTo>
                    <a:pt x="139986" y="787030"/>
                  </a:lnTo>
                  <a:lnTo>
                    <a:pt x="140118" y="782909"/>
                  </a:lnTo>
                  <a:lnTo>
                    <a:pt x="140251" y="778789"/>
                  </a:lnTo>
                  <a:lnTo>
                    <a:pt x="140386" y="774668"/>
                  </a:lnTo>
                  <a:lnTo>
                    <a:pt x="140520" y="770548"/>
                  </a:lnTo>
                  <a:lnTo>
                    <a:pt x="140656" y="766427"/>
                  </a:lnTo>
                  <a:lnTo>
                    <a:pt x="140791" y="762307"/>
                  </a:lnTo>
                  <a:lnTo>
                    <a:pt x="140927" y="758186"/>
                  </a:lnTo>
                  <a:lnTo>
                    <a:pt x="141062" y="754065"/>
                  </a:lnTo>
                  <a:lnTo>
                    <a:pt x="141197" y="749945"/>
                  </a:lnTo>
                  <a:lnTo>
                    <a:pt x="141331" y="745824"/>
                  </a:lnTo>
                  <a:lnTo>
                    <a:pt x="141465" y="741704"/>
                  </a:lnTo>
                  <a:lnTo>
                    <a:pt x="141597" y="737583"/>
                  </a:lnTo>
                  <a:lnTo>
                    <a:pt x="141729" y="733463"/>
                  </a:lnTo>
                  <a:lnTo>
                    <a:pt x="141859" y="729342"/>
                  </a:lnTo>
                  <a:lnTo>
                    <a:pt x="141987" y="725221"/>
                  </a:lnTo>
                  <a:lnTo>
                    <a:pt x="142114" y="721101"/>
                  </a:lnTo>
                  <a:lnTo>
                    <a:pt x="142238" y="716980"/>
                  </a:lnTo>
                  <a:lnTo>
                    <a:pt x="142361" y="712860"/>
                  </a:lnTo>
                  <a:lnTo>
                    <a:pt x="142480" y="708739"/>
                  </a:lnTo>
                  <a:lnTo>
                    <a:pt x="142597" y="704618"/>
                  </a:lnTo>
                  <a:lnTo>
                    <a:pt x="142712" y="700498"/>
                  </a:lnTo>
                  <a:lnTo>
                    <a:pt x="142823" y="696377"/>
                  </a:lnTo>
                  <a:lnTo>
                    <a:pt x="142931" y="692257"/>
                  </a:lnTo>
                  <a:lnTo>
                    <a:pt x="143037" y="688136"/>
                  </a:lnTo>
                  <a:lnTo>
                    <a:pt x="143137" y="684016"/>
                  </a:lnTo>
                  <a:lnTo>
                    <a:pt x="143234" y="679895"/>
                  </a:lnTo>
                  <a:lnTo>
                    <a:pt x="143329" y="675774"/>
                  </a:lnTo>
                  <a:lnTo>
                    <a:pt x="143418" y="671654"/>
                  </a:lnTo>
                  <a:lnTo>
                    <a:pt x="143503" y="667533"/>
                  </a:lnTo>
                  <a:lnTo>
                    <a:pt x="143585" y="663413"/>
                  </a:lnTo>
                  <a:lnTo>
                    <a:pt x="143661" y="659292"/>
                  </a:lnTo>
                  <a:lnTo>
                    <a:pt x="143733" y="655172"/>
                  </a:lnTo>
                  <a:lnTo>
                    <a:pt x="143801" y="651051"/>
                  </a:lnTo>
                  <a:lnTo>
                    <a:pt x="143864" y="646930"/>
                  </a:lnTo>
                  <a:lnTo>
                    <a:pt x="143921" y="642810"/>
                  </a:lnTo>
                  <a:lnTo>
                    <a:pt x="143974" y="638689"/>
                  </a:lnTo>
                  <a:lnTo>
                    <a:pt x="144022" y="634569"/>
                  </a:lnTo>
                  <a:lnTo>
                    <a:pt x="144064" y="630448"/>
                  </a:lnTo>
                  <a:lnTo>
                    <a:pt x="144102" y="626327"/>
                  </a:lnTo>
                  <a:lnTo>
                    <a:pt x="144136" y="622207"/>
                  </a:lnTo>
                  <a:lnTo>
                    <a:pt x="144162" y="618086"/>
                  </a:lnTo>
                  <a:lnTo>
                    <a:pt x="144184" y="613966"/>
                  </a:lnTo>
                  <a:lnTo>
                    <a:pt x="144201" y="609845"/>
                  </a:lnTo>
                  <a:lnTo>
                    <a:pt x="144212" y="605725"/>
                  </a:lnTo>
                  <a:lnTo>
                    <a:pt x="144218" y="601604"/>
                  </a:lnTo>
                  <a:lnTo>
                    <a:pt x="144219" y="597483"/>
                  </a:lnTo>
                  <a:lnTo>
                    <a:pt x="144214" y="593363"/>
                  </a:lnTo>
                  <a:lnTo>
                    <a:pt x="144204" y="589242"/>
                  </a:lnTo>
                  <a:lnTo>
                    <a:pt x="144190" y="585122"/>
                  </a:lnTo>
                  <a:lnTo>
                    <a:pt x="144170" y="581001"/>
                  </a:lnTo>
                  <a:lnTo>
                    <a:pt x="144144" y="576881"/>
                  </a:lnTo>
                  <a:lnTo>
                    <a:pt x="144114" y="572760"/>
                  </a:lnTo>
                  <a:lnTo>
                    <a:pt x="144080" y="568639"/>
                  </a:lnTo>
                  <a:lnTo>
                    <a:pt x="144039" y="564519"/>
                  </a:lnTo>
                  <a:lnTo>
                    <a:pt x="143994" y="560398"/>
                  </a:lnTo>
                  <a:lnTo>
                    <a:pt x="143946" y="556278"/>
                  </a:lnTo>
                  <a:lnTo>
                    <a:pt x="143891" y="552157"/>
                  </a:lnTo>
                  <a:lnTo>
                    <a:pt x="143833" y="548036"/>
                  </a:lnTo>
                  <a:lnTo>
                    <a:pt x="143771" y="543916"/>
                  </a:lnTo>
                  <a:lnTo>
                    <a:pt x="143703" y="539795"/>
                  </a:lnTo>
                  <a:lnTo>
                    <a:pt x="143633" y="535675"/>
                  </a:lnTo>
                  <a:lnTo>
                    <a:pt x="143559" y="531554"/>
                  </a:lnTo>
                  <a:lnTo>
                    <a:pt x="143481" y="527434"/>
                  </a:lnTo>
                  <a:lnTo>
                    <a:pt x="143400" y="523313"/>
                  </a:lnTo>
                  <a:lnTo>
                    <a:pt x="143316" y="519192"/>
                  </a:lnTo>
                  <a:lnTo>
                    <a:pt x="143228" y="515072"/>
                  </a:lnTo>
                  <a:lnTo>
                    <a:pt x="143138" y="510951"/>
                  </a:lnTo>
                  <a:lnTo>
                    <a:pt x="143047" y="506831"/>
                  </a:lnTo>
                  <a:lnTo>
                    <a:pt x="142952" y="502710"/>
                  </a:lnTo>
                  <a:lnTo>
                    <a:pt x="142856" y="498590"/>
                  </a:lnTo>
                  <a:lnTo>
                    <a:pt x="142758" y="494469"/>
                  </a:lnTo>
                  <a:lnTo>
                    <a:pt x="142659" y="490348"/>
                  </a:lnTo>
                  <a:lnTo>
                    <a:pt x="142559" y="486228"/>
                  </a:lnTo>
                  <a:lnTo>
                    <a:pt x="142458" y="482107"/>
                  </a:lnTo>
                  <a:lnTo>
                    <a:pt x="142356" y="477987"/>
                  </a:lnTo>
                  <a:lnTo>
                    <a:pt x="142255" y="473866"/>
                  </a:lnTo>
                  <a:lnTo>
                    <a:pt x="142154" y="469745"/>
                  </a:lnTo>
                  <a:lnTo>
                    <a:pt x="142053" y="465625"/>
                  </a:lnTo>
                  <a:lnTo>
                    <a:pt x="141953" y="461504"/>
                  </a:lnTo>
                  <a:lnTo>
                    <a:pt x="141854" y="457384"/>
                  </a:lnTo>
                  <a:lnTo>
                    <a:pt x="141757" y="453263"/>
                  </a:lnTo>
                  <a:lnTo>
                    <a:pt x="141662" y="449143"/>
                  </a:lnTo>
                  <a:lnTo>
                    <a:pt x="141568" y="445022"/>
                  </a:lnTo>
                  <a:lnTo>
                    <a:pt x="141477" y="440901"/>
                  </a:lnTo>
                  <a:lnTo>
                    <a:pt x="141389" y="436781"/>
                  </a:lnTo>
                  <a:lnTo>
                    <a:pt x="141304" y="432660"/>
                  </a:lnTo>
                  <a:lnTo>
                    <a:pt x="141222" y="428540"/>
                  </a:lnTo>
                  <a:lnTo>
                    <a:pt x="141143" y="424419"/>
                  </a:lnTo>
                  <a:lnTo>
                    <a:pt x="141070" y="420299"/>
                  </a:lnTo>
                  <a:lnTo>
                    <a:pt x="140999" y="416178"/>
                  </a:lnTo>
                  <a:lnTo>
                    <a:pt x="140933" y="412057"/>
                  </a:lnTo>
                  <a:lnTo>
                    <a:pt x="140872" y="407937"/>
                  </a:lnTo>
                  <a:lnTo>
                    <a:pt x="140816" y="403816"/>
                  </a:lnTo>
                  <a:lnTo>
                    <a:pt x="140763" y="399696"/>
                  </a:lnTo>
                  <a:lnTo>
                    <a:pt x="140718" y="395575"/>
                  </a:lnTo>
                  <a:lnTo>
                    <a:pt x="140678" y="391454"/>
                  </a:lnTo>
                  <a:lnTo>
                    <a:pt x="140641" y="387334"/>
                  </a:lnTo>
                  <a:lnTo>
                    <a:pt x="140613" y="383213"/>
                  </a:lnTo>
                  <a:lnTo>
                    <a:pt x="140589" y="379093"/>
                  </a:lnTo>
                  <a:lnTo>
                    <a:pt x="140570" y="374972"/>
                  </a:lnTo>
                  <a:lnTo>
                    <a:pt x="140560" y="370852"/>
                  </a:lnTo>
                  <a:lnTo>
                    <a:pt x="140554" y="366731"/>
                  </a:lnTo>
                  <a:lnTo>
                    <a:pt x="140554" y="362610"/>
                  </a:lnTo>
                  <a:lnTo>
                    <a:pt x="140560" y="358490"/>
                  </a:lnTo>
                  <a:lnTo>
                    <a:pt x="140573" y="354369"/>
                  </a:lnTo>
                  <a:lnTo>
                    <a:pt x="140591" y="350249"/>
                  </a:lnTo>
                  <a:lnTo>
                    <a:pt x="140615" y="346128"/>
                  </a:lnTo>
                  <a:lnTo>
                    <a:pt x="140646" y="342008"/>
                  </a:lnTo>
                  <a:lnTo>
                    <a:pt x="140682" y="337887"/>
                  </a:lnTo>
                  <a:lnTo>
                    <a:pt x="140723" y="333766"/>
                  </a:lnTo>
                  <a:lnTo>
                    <a:pt x="140771" y="329646"/>
                  </a:lnTo>
                  <a:lnTo>
                    <a:pt x="140823" y="325525"/>
                  </a:lnTo>
                  <a:lnTo>
                    <a:pt x="140880" y="321405"/>
                  </a:lnTo>
                  <a:lnTo>
                    <a:pt x="140943" y="317284"/>
                  </a:lnTo>
                  <a:lnTo>
                    <a:pt x="141011" y="313163"/>
                  </a:lnTo>
                  <a:lnTo>
                    <a:pt x="141082" y="309043"/>
                  </a:lnTo>
                  <a:lnTo>
                    <a:pt x="141159" y="304922"/>
                  </a:lnTo>
                  <a:lnTo>
                    <a:pt x="141240" y="300802"/>
                  </a:lnTo>
                  <a:lnTo>
                    <a:pt x="141323" y="296681"/>
                  </a:lnTo>
                  <a:lnTo>
                    <a:pt x="141412" y="292561"/>
                  </a:lnTo>
                  <a:lnTo>
                    <a:pt x="141503" y="288440"/>
                  </a:lnTo>
                  <a:lnTo>
                    <a:pt x="141597" y="284319"/>
                  </a:lnTo>
                  <a:lnTo>
                    <a:pt x="141694" y="280199"/>
                  </a:lnTo>
                  <a:lnTo>
                    <a:pt x="141794" y="276078"/>
                  </a:lnTo>
                  <a:lnTo>
                    <a:pt x="141895" y="271958"/>
                  </a:lnTo>
                  <a:lnTo>
                    <a:pt x="141999" y="267837"/>
                  </a:lnTo>
                  <a:lnTo>
                    <a:pt x="142104" y="263717"/>
                  </a:lnTo>
                  <a:lnTo>
                    <a:pt x="142211" y="259596"/>
                  </a:lnTo>
                  <a:lnTo>
                    <a:pt x="142318" y="255475"/>
                  </a:lnTo>
                  <a:lnTo>
                    <a:pt x="142427" y="251355"/>
                  </a:lnTo>
                  <a:lnTo>
                    <a:pt x="142536" y="247234"/>
                  </a:lnTo>
                  <a:lnTo>
                    <a:pt x="142645" y="243114"/>
                  </a:lnTo>
                  <a:lnTo>
                    <a:pt x="142755" y="238993"/>
                  </a:lnTo>
                  <a:lnTo>
                    <a:pt x="142864" y="234872"/>
                  </a:lnTo>
                  <a:lnTo>
                    <a:pt x="142973" y="230752"/>
                  </a:lnTo>
                  <a:lnTo>
                    <a:pt x="143080" y="226631"/>
                  </a:lnTo>
                  <a:lnTo>
                    <a:pt x="143187" y="222511"/>
                  </a:lnTo>
                  <a:lnTo>
                    <a:pt x="143293" y="218390"/>
                  </a:lnTo>
                  <a:lnTo>
                    <a:pt x="143398" y="214270"/>
                  </a:lnTo>
                  <a:lnTo>
                    <a:pt x="143501" y="210149"/>
                  </a:lnTo>
                  <a:lnTo>
                    <a:pt x="143602" y="206028"/>
                  </a:lnTo>
                  <a:lnTo>
                    <a:pt x="143702" y="201908"/>
                  </a:lnTo>
                  <a:lnTo>
                    <a:pt x="143799" y="197787"/>
                  </a:lnTo>
                  <a:lnTo>
                    <a:pt x="143895" y="193667"/>
                  </a:lnTo>
                  <a:lnTo>
                    <a:pt x="143988" y="189546"/>
                  </a:lnTo>
                  <a:lnTo>
                    <a:pt x="144079" y="185426"/>
                  </a:lnTo>
                  <a:lnTo>
                    <a:pt x="144168" y="181305"/>
                  </a:lnTo>
                  <a:lnTo>
                    <a:pt x="144254" y="177184"/>
                  </a:lnTo>
                  <a:lnTo>
                    <a:pt x="144337" y="173064"/>
                  </a:lnTo>
                  <a:lnTo>
                    <a:pt x="144418" y="168943"/>
                  </a:lnTo>
                  <a:lnTo>
                    <a:pt x="144497" y="164823"/>
                  </a:lnTo>
                  <a:lnTo>
                    <a:pt x="144572" y="160702"/>
                  </a:lnTo>
                  <a:lnTo>
                    <a:pt x="144645" y="156581"/>
                  </a:lnTo>
                  <a:lnTo>
                    <a:pt x="144716" y="152461"/>
                  </a:lnTo>
                  <a:lnTo>
                    <a:pt x="144783" y="148340"/>
                  </a:lnTo>
                  <a:lnTo>
                    <a:pt x="144847" y="144220"/>
                  </a:lnTo>
                  <a:lnTo>
                    <a:pt x="144910" y="140099"/>
                  </a:lnTo>
                  <a:lnTo>
                    <a:pt x="144969" y="135979"/>
                  </a:lnTo>
                  <a:lnTo>
                    <a:pt x="145025" y="131858"/>
                  </a:lnTo>
                  <a:lnTo>
                    <a:pt x="145080" y="127737"/>
                  </a:lnTo>
                  <a:lnTo>
                    <a:pt x="145131" y="123617"/>
                  </a:lnTo>
                  <a:lnTo>
                    <a:pt x="145180" y="119496"/>
                  </a:lnTo>
                  <a:lnTo>
                    <a:pt x="145227" y="115376"/>
                  </a:lnTo>
                  <a:lnTo>
                    <a:pt x="145271" y="111255"/>
                  </a:lnTo>
                  <a:lnTo>
                    <a:pt x="145313" y="107135"/>
                  </a:lnTo>
                  <a:lnTo>
                    <a:pt x="145353" y="103014"/>
                  </a:lnTo>
                  <a:lnTo>
                    <a:pt x="145390" y="98893"/>
                  </a:lnTo>
                  <a:lnTo>
                    <a:pt x="145425" y="94773"/>
                  </a:lnTo>
                  <a:lnTo>
                    <a:pt x="145458" y="90652"/>
                  </a:lnTo>
                  <a:lnTo>
                    <a:pt x="145490" y="86532"/>
                  </a:lnTo>
                  <a:lnTo>
                    <a:pt x="145519" y="82411"/>
                  </a:lnTo>
                  <a:lnTo>
                    <a:pt x="145546" y="78290"/>
                  </a:lnTo>
                  <a:lnTo>
                    <a:pt x="145573" y="74170"/>
                  </a:lnTo>
                  <a:lnTo>
                    <a:pt x="145596" y="70049"/>
                  </a:lnTo>
                  <a:lnTo>
                    <a:pt x="145619" y="65929"/>
                  </a:lnTo>
                  <a:lnTo>
                    <a:pt x="145640" y="61808"/>
                  </a:lnTo>
                  <a:lnTo>
                    <a:pt x="145660" y="57688"/>
                  </a:lnTo>
                  <a:lnTo>
                    <a:pt x="145678" y="53567"/>
                  </a:lnTo>
                  <a:lnTo>
                    <a:pt x="145695" y="49446"/>
                  </a:lnTo>
                  <a:lnTo>
                    <a:pt x="145711" y="45326"/>
                  </a:lnTo>
                  <a:lnTo>
                    <a:pt x="145725" y="41205"/>
                  </a:lnTo>
                  <a:lnTo>
                    <a:pt x="145739" y="37085"/>
                  </a:lnTo>
                  <a:lnTo>
                    <a:pt x="145751" y="32964"/>
                  </a:lnTo>
                  <a:lnTo>
                    <a:pt x="145763" y="28844"/>
                  </a:lnTo>
                  <a:lnTo>
                    <a:pt x="145773" y="24723"/>
                  </a:lnTo>
                  <a:lnTo>
                    <a:pt x="145783" y="20602"/>
                  </a:lnTo>
                  <a:lnTo>
                    <a:pt x="145792" y="16482"/>
                  </a:lnTo>
                  <a:lnTo>
                    <a:pt x="145800" y="12361"/>
                  </a:lnTo>
                  <a:lnTo>
                    <a:pt x="145808" y="8241"/>
                  </a:lnTo>
                  <a:lnTo>
                    <a:pt x="145815" y="4120"/>
                  </a:lnTo>
                  <a:lnTo>
                    <a:pt x="145941" y="0"/>
                  </a:lnTo>
                  <a:lnTo>
                    <a:pt x="145947" y="4120"/>
                  </a:lnTo>
                  <a:lnTo>
                    <a:pt x="145954" y="8241"/>
                  </a:lnTo>
                  <a:lnTo>
                    <a:pt x="145962" y="12361"/>
                  </a:lnTo>
                  <a:lnTo>
                    <a:pt x="145970" y="16482"/>
                  </a:lnTo>
                  <a:lnTo>
                    <a:pt x="145979" y="20602"/>
                  </a:lnTo>
                  <a:lnTo>
                    <a:pt x="145989" y="24723"/>
                  </a:lnTo>
                  <a:lnTo>
                    <a:pt x="146000" y="28844"/>
                  </a:lnTo>
                  <a:lnTo>
                    <a:pt x="146011" y="32964"/>
                  </a:lnTo>
                  <a:lnTo>
                    <a:pt x="146024" y="37085"/>
                  </a:lnTo>
                  <a:lnTo>
                    <a:pt x="146037" y="41205"/>
                  </a:lnTo>
                  <a:lnTo>
                    <a:pt x="146052" y="45326"/>
                  </a:lnTo>
                  <a:lnTo>
                    <a:pt x="146067" y="49446"/>
                  </a:lnTo>
                  <a:lnTo>
                    <a:pt x="146085" y="53567"/>
                  </a:lnTo>
                  <a:lnTo>
                    <a:pt x="146103" y="57688"/>
                  </a:lnTo>
                  <a:lnTo>
                    <a:pt x="146122" y="61808"/>
                  </a:lnTo>
                  <a:lnTo>
                    <a:pt x="146143" y="65929"/>
                  </a:lnTo>
                  <a:lnTo>
                    <a:pt x="146166" y="70049"/>
                  </a:lnTo>
                  <a:lnTo>
                    <a:pt x="146190" y="74170"/>
                  </a:lnTo>
                  <a:lnTo>
                    <a:pt x="146216" y="78290"/>
                  </a:lnTo>
                  <a:lnTo>
                    <a:pt x="146243" y="82411"/>
                  </a:lnTo>
                  <a:lnTo>
                    <a:pt x="146272" y="86532"/>
                  </a:lnTo>
                  <a:lnTo>
                    <a:pt x="146304" y="90652"/>
                  </a:lnTo>
                  <a:lnTo>
                    <a:pt x="146337" y="94773"/>
                  </a:lnTo>
                  <a:lnTo>
                    <a:pt x="146372" y="98893"/>
                  </a:lnTo>
                  <a:lnTo>
                    <a:pt x="146410" y="103014"/>
                  </a:lnTo>
                  <a:lnTo>
                    <a:pt x="146450" y="107135"/>
                  </a:lnTo>
                  <a:lnTo>
                    <a:pt x="146491" y="111255"/>
                  </a:lnTo>
                  <a:lnTo>
                    <a:pt x="146535" y="115376"/>
                  </a:lnTo>
                  <a:lnTo>
                    <a:pt x="146582" y="119496"/>
                  </a:lnTo>
                  <a:lnTo>
                    <a:pt x="146631" y="123617"/>
                  </a:lnTo>
                  <a:lnTo>
                    <a:pt x="146682" y="127737"/>
                  </a:lnTo>
                  <a:lnTo>
                    <a:pt x="146737" y="131858"/>
                  </a:lnTo>
                  <a:lnTo>
                    <a:pt x="146793" y="135979"/>
                  </a:lnTo>
                  <a:lnTo>
                    <a:pt x="146852" y="140099"/>
                  </a:lnTo>
                  <a:lnTo>
                    <a:pt x="146915" y="144220"/>
                  </a:lnTo>
                  <a:lnTo>
                    <a:pt x="146980" y="148340"/>
                  </a:lnTo>
                  <a:lnTo>
                    <a:pt x="147046" y="152461"/>
                  </a:lnTo>
                  <a:lnTo>
                    <a:pt x="147117" y="156581"/>
                  </a:lnTo>
                  <a:lnTo>
                    <a:pt x="147190" y="160702"/>
                  </a:lnTo>
                  <a:lnTo>
                    <a:pt x="147265" y="164823"/>
                  </a:lnTo>
                  <a:lnTo>
                    <a:pt x="147344" y="168943"/>
                  </a:lnTo>
                  <a:lnTo>
                    <a:pt x="147425" y="173064"/>
                  </a:lnTo>
                  <a:lnTo>
                    <a:pt x="147508" y="177184"/>
                  </a:lnTo>
                  <a:lnTo>
                    <a:pt x="147594" y="181305"/>
                  </a:lnTo>
                  <a:lnTo>
                    <a:pt x="147683" y="185426"/>
                  </a:lnTo>
                  <a:lnTo>
                    <a:pt x="147774" y="189546"/>
                  </a:lnTo>
                  <a:lnTo>
                    <a:pt x="147867" y="193667"/>
                  </a:lnTo>
                  <a:lnTo>
                    <a:pt x="147963" y="197787"/>
                  </a:lnTo>
                  <a:lnTo>
                    <a:pt x="148060" y="201908"/>
                  </a:lnTo>
                  <a:lnTo>
                    <a:pt x="148160" y="206028"/>
                  </a:lnTo>
                  <a:lnTo>
                    <a:pt x="148262" y="210149"/>
                  </a:lnTo>
                  <a:lnTo>
                    <a:pt x="148365" y="214270"/>
                  </a:lnTo>
                  <a:lnTo>
                    <a:pt x="148469" y="218390"/>
                  </a:lnTo>
                  <a:lnTo>
                    <a:pt x="148575" y="222511"/>
                  </a:lnTo>
                  <a:lnTo>
                    <a:pt x="148682" y="226631"/>
                  </a:lnTo>
                  <a:lnTo>
                    <a:pt x="148790" y="230752"/>
                  </a:lnTo>
                  <a:lnTo>
                    <a:pt x="148899" y="234872"/>
                  </a:lnTo>
                  <a:lnTo>
                    <a:pt x="149008" y="238993"/>
                  </a:lnTo>
                  <a:lnTo>
                    <a:pt x="149117" y="243114"/>
                  </a:lnTo>
                  <a:lnTo>
                    <a:pt x="149226" y="247234"/>
                  </a:lnTo>
                  <a:lnTo>
                    <a:pt x="149335" y="251355"/>
                  </a:lnTo>
                  <a:lnTo>
                    <a:pt x="149444" y="255475"/>
                  </a:lnTo>
                  <a:lnTo>
                    <a:pt x="149552" y="259596"/>
                  </a:lnTo>
                  <a:lnTo>
                    <a:pt x="149658" y="263717"/>
                  </a:lnTo>
                  <a:lnTo>
                    <a:pt x="149763" y="267837"/>
                  </a:lnTo>
                  <a:lnTo>
                    <a:pt x="149867" y="271958"/>
                  </a:lnTo>
                  <a:lnTo>
                    <a:pt x="149969" y="276078"/>
                  </a:lnTo>
                  <a:lnTo>
                    <a:pt x="150068" y="280199"/>
                  </a:lnTo>
                  <a:lnTo>
                    <a:pt x="150166" y="284319"/>
                  </a:lnTo>
                  <a:lnTo>
                    <a:pt x="150259" y="288440"/>
                  </a:lnTo>
                  <a:lnTo>
                    <a:pt x="150351" y="292561"/>
                  </a:lnTo>
                  <a:lnTo>
                    <a:pt x="150439" y="296681"/>
                  </a:lnTo>
                  <a:lnTo>
                    <a:pt x="150523" y="300802"/>
                  </a:lnTo>
                  <a:lnTo>
                    <a:pt x="150603" y="304922"/>
                  </a:lnTo>
                  <a:lnTo>
                    <a:pt x="150681" y="309043"/>
                  </a:lnTo>
                  <a:lnTo>
                    <a:pt x="150752" y="313163"/>
                  </a:lnTo>
                  <a:lnTo>
                    <a:pt x="150819" y="317284"/>
                  </a:lnTo>
                  <a:lnTo>
                    <a:pt x="150882" y="321405"/>
                  </a:lnTo>
                  <a:lnTo>
                    <a:pt x="150939" y="325525"/>
                  </a:lnTo>
                  <a:lnTo>
                    <a:pt x="150992" y="329646"/>
                  </a:lnTo>
                  <a:lnTo>
                    <a:pt x="151039" y="333766"/>
                  </a:lnTo>
                  <a:lnTo>
                    <a:pt x="151081" y="337887"/>
                  </a:lnTo>
                  <a:lnTo>
                    <a:pt x="151116" y="342008"/>
                  </a:lnTo>
                  <a:lnTo>
                    <a:pt x="151147" y="346128"/>
                  </a:lnTo>
                  <a:lnTo>
                    <a:pt x="151171" y="350249"/>
                  </a:lnTo>
                  <a:lnTo>
                    <a:pt x="151189" y="354369"/>
                  </a:lnTo>
                  <a:lnTo>
                    <a:pt x="151202" y="358490"/>
                  </a:lnTo>
                  <a:lnTo>
                    <a:pt x="151209" y="362610"/>
                  </a:lnTo>
                  <a:lnTo>
                    <a:pt x="151208" y="366731"/>
                  </a:lnTo>
                  <a:lnTo>
                    <a:pt x="151203" y="370852"/>
                  </a:lnTo>
                  <a:lnTo>
                    <a:pt x="151192" y="374972"/>
                  </a:lnTo>
                  <a:lnTo>
                    <a:pt x="151173" y="379093"/>
                  </a:lnTo>
                  <a:lnTo>
                    <a:pt x="151149" y="383213"/>
                  </a:lnTo>
                  <a:lnTo>
                    <a:pt x="151121" y="387334"/>
                  </a:lnTo>
                  <a:lnTo>
                    <a:pt x="151085" y="391454"/>
                  </a:lnTo>
                  <a:lnTo>
                    <a:pt x="151044" y="395575"/>
                  </a:lnTo>
                  <a:lnTo>
                    <a:pt x="150999" y="399696"/>
                  </a:lnTo>
                  <a:lnTo>
                    <a:pt x="150947" y="403816"/>
                  </a:lnTo>
                  <a:lnTo>
                    <a:pt x="150890" y="407937"/>
                  </a:lnTo>
                  <a:lnTo>
                    <a:pt x="150830" y="412057"/>
                  </a:lnTo>
                  <a:lnTo>
                    <a:pt x="150763" y="416178"/>
                  </a:lnTo>
                  <a:lnTo>
                    <a:pt x="150693" y="420299"/>
                  </a:lnTo>
                  <a:lnTo>
                    <a:pt x="150619" y="424419"/>
                  </a:lnTo>
                  <a:lnTo>
                    <a:pt x="150541" y="428540"/>
                  </a:lnTo>
                  <a:lnTo>
                    <a:pt x="150458" y="432660"/>
                  </a:lnTo>
                  <a:lnTo>
                    <a:pt x="150373" y="436781"/>
                  </a:lnTo>
                  <a:lnTo>
                    <a:pt x="150285" y="440901"/>
                  </a:lnTo>
                  <a:lnTo>
                    <a:pt x="150194" y="445022"/>
                  </a:lnTo>
                  <a:lnTo>
                    <a:pt x="150101" y="449143"/>
                  </a:lnTo>
                  <a:lnTo>
                    <a:pt x="150005" y="453263"/>
                  </a:lnTo>
                  <a:lnTo>
                    <a:pt x="149908" y="457384"/>
                  </a:lnTo>
                  <a:lnTo>
                    <a:pt x="149809" y="461504"/>
                  </a:lnTo>
                  <a:lnTo>
                    <a:pt x="149709" y="465625"/>
                  </a:lnTo>
                  <a:lnTo>
                    <a:pt x="149609" y="469745"/>
                  </a:lnTo>
                  <a:lnTo>
                    <a:pt x="149507" y="473866"/>
                  </a:lnTo>
                  <a:lnTo>
                    <a:pt x="149406" y="477987"/>
                  </a:lnTo>
                  <a:lnTo>
                    <a:pt x="149304" y="482107"/>
                  </a:lnTo>
                  <a:lnTo>
                    <a:pt x="149204" y="486228"/>
                  </a:lnTo>
                  <a:lnTo>
                    <a:pt x="149103" y="490348"/>
                  </a:lnTo>
                  <a:lnTo>
                    <a:pt x="149004" y="494469"/>
                  </a:lnTo>
                  <a:lnTo>
                    <a:pt x="148907" y="498590"/>
                  </a:lnTo>
                  <a:lnTo>
                    <a:pt x="148810" y="502710"/>
                  </a:lnTo>
                  <a:lnTo>
                    <a:pt x="148716" y="506831"/>
                  </a:lnTo>
                  <a:lnTo>
                    <a:pt x="148624" y="510951"/>
                  </a:lnTo>
                  <a:lnTo>
                    <a:pt x="148534" y="515072"/>
                  </a:lnTo>
                  <a:lnTo>
                    <a:pt x="148446" y="519192"/>
                  </a:lnTo>
                  <a:lnTo>
                    <a:pt x="148363" y="523313"/>
                  </a:lnTo>
                  <a:lnTo>
                    <a:pt x="148281" y="527434"/>
                  </a:lnTo>
                  <a:lnTo>
                    <a:pt x="148203" y="531554"/>
                  </a:lnTo>
                  <a:lnTo>
                    <a:pt x="148130" y="535675"/>
                  </a:lnTo>
                  <a:lnTo>
                    <a:pt x="148059" y="539795"/>
                  </a:lnTo>
                  <a:lnTo>
                    <a:pt x="147991" y="543916"/>
                  </a:lnTo>
                  <a:lnTo>
                    <a:pt x="147930" y="548036"/>
                  </a:lnTo>
                  <a:lnTo>
                    <a:pt x="147872" y="552157"/>
                  </a:lnTo>
                  <a:lnTo>
                    <a:pt x="147817" y="556278"/>
                  </a:lnTo>
                  <a:lnTo>
                    <a:pt x="147768" y="560398"/>
                  </a:lnTo>
                  <a:lnTo>
                    <a:pt x="147724" y="564519"/>
                  </a:lnTo>
                  <a:lnTo>
                    <a:pt x="147683" y="568639"/>
                  </a:lnTo>
                  <a:lnTo>
                    <a:pt x="147648" y="572760"/>
                  </a:lnTo>
                  <a:lnTo>
                    <a:pt x="147618" y="576881"/>
                  </a:lnTo>
                  <a:lnTo>
                    <a:pt x="147592" y="581001"/>
                  </a:lnTo>
                  <a:lnTo>
                    <a:pt x="147572" y="585122"/>
                  </a:lnTo>
                  <a:lnTo>
                    <a:pt x="147558" y="589242"/>
                  </a:lnTo>
                  <a:lnTo>
                    <a:pt x="147548" y="593363"/>
                  </a:lnTo>
                  <a:lnTo>
                    <a:pt x="147543" y="597483"/>
                  </a:lnTo>
                  <a:lnTo>
                    <a:pt x="147545" y="601604"/>
                  </a:lnTo>
                  <a:lnTo>
                    <a:pt x="147551" y="605725"/>
                  </a:lnTo>
                  <a:lnTo>
                    <a:pt x="147561" y="609845"/>
                  </a:lnTo>
                  <a:lnTo>
                    <a:pt x="147579" y="613966"/>
                  </a:lnTo>
                  <a:lnTo>
                    <a:pt x="147601" y="618086"/>
                  </a:lnTo>
                  <a:lnTo>
                    <a:pt x="147627" y="622207"/>
                  </a:lnTo>
                  <a:lnTo>
                    <a:pt x="147660" y="626327"/>
                  </a:lnTo>
                  <a:lnTo>
                    <a:pt x="147698" y="630448"/>
                  </a:lnTo>
                  <a:lnTo>
                    <a:pt x="147740" y="634569"/>
                  </a:lnTo>
                  <a:lnTo>
                    <a:pt x="147789" y="638689"/>
                  </a:lnTo>
                  <a:lnTo>
                    <a:pt x="147842" y="642810"/>
                  </a:lnTo>
                  <a:lnTo>
                    <a:pt x="147899" y="646930"/>
                  </a:lnTo>
                  <a:lnTo>
                    <a:pt x="147962" y="651051"/>
                  </a:lnTo>
                  <a:lnTo>
                    <a:pt x="148030" y="655172"/>
                  </a:lnTo>
                  <a:lnTo>
                    <a:pt x="148101" y="659292"/>
                  </a:lnTo>
                  <a:lnTo>
                    <a:pt x="148178" y="663413"/>
                  </a:lnTo>
                  <a:lnTo>
                    <a:pt x="148259" y="667533"/>
                  </a:lnTo>
                  <a:lnTo>
                    <a:pt x="148344" y="671654"/>
                  </a:lnTo>
                  <a:lnTo>
                    <a:pt x="148434" y="675774"/>
                  </a:lnTo>
                  <a:lnTo>
                    <a:pt x="148528" y="679895"/>
                  </a:lnTo>
                  <a:lnTo>
                    <a:pt x="148625" y="684016"/>
                  </a:lnTo>
                  <a:lnTo>
                    <a:pt x="148726" y="688136"/>
                  </a:lnTo>
                  <a:lnTo>
                    <a:pt x="148831" y="692257"/>
                  </a:lnTo>
                  <a:lnTo>
                    <a:pt x="148939" y="696377"/>
                  </a:lnTo>
                  <a:lnTo>
                    <a:pt x="149050" y="700498"/>
                  </a:lnTo>
                  <a:lnTo>
                    <a:pt x="149165" y="704618"/>
                  </a:lnTo>
                  <a:lnTo>
                    <a:pt x="149282" y="708739"/>
                  </a:lnTo>
                  <a:lnTo>
                    <a:pt x="149401" y="712860"/>
                  </a:lnTo>
                  <a:lnTo>
                    <a:pt x="149524" y="716980"/>
                  </a:lnTo>
                  <a:lnTo>
                    <a:pt x="149649" y="721101"/>
                  </a:lnTo>
                  <a:lnTo>
                    <a:pt x="149775" y="725221"/>
                  </a:lnTo>
                  <a:lnTo>
                    <a:pt x="149903" y="729342"/>
                  </a:lnTo>
                  <a:lnTo>
                    <a:pt x="150034" y="733463"/>
                  </a:lnTo>
                  <a:lnTo>
                    <a:pt x="150165" y="737583"/>
                  </a:lnTo>
                  <a:lnTo>
                    <a:pt x="150298" y="741704"/>
                  </a:lnTo>
                  <a:lnTo>
                    <a:pt x="150431" y="745824"/>
                  </a:lnTo>
                  <a:lnTo>
                    <a:pt x="150566" y="749945"/>
                  </a:lnTo>
                  <a:lnTo>
                    <a:pt x="150700" y="754065"/>
                  </a:lnTo>
                  <a:lnTo>
                    <a:pt x="150836" y="758186"/>
                  </a:lnTo>
                  <a:lnTo>
                    <a:pt x="150971" y="762307"/>
                  </a:lnTo>
                  <a:lnTo>
                    <a:pt x="151107" y="766427"/>
                  </a:lnTo>
                  <a:lnTo>
                    <a:pt x="151242" y="770548"/>
                  </a:lnTo>
                  <a:lnTo>
                    <a:pt x="151377" y="774668"/>
                  </a:lnTo>
                  <a:lnTo>
                    <a:pt x="151511" y="778789"/>
                  </a:lnTo>
                  <a:lnTo>
                    <a:pt x="151644" y="782909"/>
                  </a:lnTo>
                  <a:lnTo>
                    <a:pt x="151777" y="787030"/>
                  </a:lnTo>
                  <a:lnTo>
                    <a:pt x="151908" y="791151"/>
                  </a:lnTo>
                  <a:lnTo>
                    <a:pt x="152038" y="795271"/>
                  </a:lnTo>
                  <a:lnTo>
                    <a:pt x="152166" y="799392"/>
                  </a:lnTo>
                  <a:lnTo>
                    <a:pt x="152294" y="803512"/>
                  </a:lnTo>
                  <a:lnTo>
                    <a:pt x="152419" y="807633"/>
                  </a:lnTo>
                  <a:lnTo>
                    <a:pt x="152542" y="811754"/>
                  </a:lnTo>
                  <a:lnTo>
                    <a:pt x="152664" y="815874"/>
                  </a:lnTo>
                  <a:lnTo>
                    <a:pt x="152784" y="819995"/>
                  </a:lnTo>
                  <a:lnTo>
                    <a:pt x="152901" y="824115"/>
                  </a:lnTo>
                  <a:lnTo>
                    <a:pt x="153016" y="828236"/>
                  </a:lnTo>
                  <a:lnTo>
                    <a:pt x="153130" y="832356"/>
                  </a:lnTo>
                  <a:lnTo>
                    <a:pt x="153240" y="836477"/>
                  </a:lnTo>
                  <a:lnTo>
                    <a:pt x="153348" y="840598"/>
                  </a:lnTo>
                  <a:lnTo>
                    <a:pt x="153454" y="844718"/>
                  </a:lnTo>
                  <a:lnTo>
                    <a:pt x="153557" y="848839"/>
                  </a:lnTo>
                  <a:lnTo>
                    <a:pt x="153658" y="852959"/>
                  </a:lnTo>
                  <a:lnTo>
                    <a:pt x="153757" y="857080"/>
                  </a:lnTo>
                  <a:lnTo>
                    <a:pt x="153853" y="861200"/>
                  </a:lnTo>
                  <a:lnTo>
                    <a:pt x="153946" y="865321"/>
                  </a:lnTo>
                  <a:lnTo>
                    <a:pt x="154037" y="869442"/>
                  </a:lnTo>
                  <a:lnTo>
                    <a:pt x="154125" y="873562"/>
                  </a:lnTo>
                  <a:lnTo>
                    <a:pt x="154211" y="877683"/>
                  </a:lnTo>
                  <a:lnTo>
                    <a:pt x="154295" y="881803"/>
                  </a:lnTo>
                  <a:lnTo>
                    <a:pt x="154376" y="885924"/>
                  </a:lnTo>
                  <a:lnTo>
                    <a:pt x="154454" y="890045"/>
                  </a:lnTo>
                  <a:lnTo>
                    <a:pt x="154530" y="894165"/>
                  </a:lnTo>
                  <a:lnTo>
                    <a:pt x="154604" y="898286"/>
                  </a:lnTo>
                  <a:lnTo>
                    <a:pt x="154675" y="902406"/>
                  </a:lnTo>
                  <a:lnTo>
                    <a:pt x="154745" y="906527"/>
                  </a:lnTo>
                  <a:lnTo>
                    <a:pt x="154812" y="910647"/>
                  </a:lnTo>
                  <a:lnTo>
                    <a:pt x="154876" y="914768"/>
                  </a:lnTo>
                  <a:lnTo>
                    <a:pt x="154939" y="918889"/>
                  </a:lnTo>
                  <a:lnTo>
                    <a:pt x="154999" y="923009"/>
                  </a:lnTo>
                  <a:lnTo>
                    <a:pt x="155057" y="927130"/>
                  </a:lnTo>
                  <a:lnTo>
                    <a:pt x="155113" y="931250"/>
                  </a:lnTo>
                  <a:lnTo>
                    <a:pt x="155168" y="935371"/>
                  </a:lnTo>
                  <a:lnTo>
                    <a:pt x="155219" y="939491"/>
                  </a:lnTo>
                  <a:lnTo>
                    <a:pt x="155269" y="943612"/>
                  </a:lnTo>
                  <a:lnTo>
                    <a:pt x="155317" y="947733"/>
                  </a:lnTo>
                  <a:lnTo>
                    <a:pt x="155362" y="951853"/>
                  </a:lnTo>
                  <a:lnTo>
                    <a:pt x="155406" y="955974"/>
                  </a:lnTo>
                  <a:lnTo>
                    <a:pt x="155448" y="960094"/>
                  </a:lnTo>
                  <a:lnTo>
                    <a:pt x="155487" y="964215"/>
                  </a:lnTo>
                  <a:lnTo>
                    <a:pt x="155525" y="968336"/>
                  </a:lnTo>
                  <a:lnTo>
                    <a:pt x="155561" y="972456"/>
                  </a:lnTo>
                  <a:lnTo>
                    <a:pt x="155594" y="976577"/>
                  </a:lnTo>
                  <a:lnTo>
                    <a:pt x="155625" y="980697"/>
                  </a:lnTo>
                  <a:lnTo>
                    <a:pt x="155655" y="984818"/>
                  </a:lnTo>
                  <a:lnTo>
                    <a:pt x="155682" y="988938"/>
                  </a:lnTo>
                  <a:lnTo>
                    <a:pt x="155707" y="993059"/>
                  </a:lnTo>
                  <a:lnTo>
                    <a:pt x="155730" y="997180"/>
                  </a:lnTo>
                  <a:lnTo>
                    <a:pt x="155752" y="1001300"/>
                  </a:lnTo>
                  <a:lnTo>
                    <a:pt x="155770" y="1005421"/>
                  </a:lnTo>
                  <a:lnTo>
                    <a:pt x="155786" y="1009541"/>
                  </a:lnTo>
                  <a:lnTo>
                    <a:pt x="155801" y="1013662"/>
                  </a:lnTo>
                  <a:lnTo>
                    <a:pt x="155813" y="1017782"/>
                  </a:lnTo>
                  <a:lnTo>
                    <a:pt x="155822" y="1021903"/>
                  </a:lnTo>
                  <a:lnTo>
                    <a:pt x="155830" y="1026024"/>
                  </a:lnTo>
                  <a:lnTo>
                    <a:pt x="155835" y="1030144"/>
                  </a:lnTo>
                  <a:lnTo>
                    <a:pt x="155838" y="1034265"/>
                  </a:lnTo>
                  <a:lnTo>
                    <a:pt x="155839" y="1038385"/>
                  </a:lnTo>
                  <a:lnTo>
                    <a:pt x="155837" y="1042506"/>
                  </a:lnTo>
                  <a:lnTo>
                    <a:pt x="155833" y="1046626"/>
                  </a:lnTo>
                  <a:lnTo>
                    <a:pt x="155827" y="1050747"/>
                  </a:lnTo>
                  <a:lnTo>
                    <a:pt x="155819" y="1054868"/>
                  </a:lnTo>
                  <a:lnTo>
                    <a:pt x="155807" y="1058988"/>
                  </a:lnTo>
                  <a:lnTo>
                    <a:pt x="155794" y="1063109"/>
                  </a:lnTo>
                  <a:lnTo>
                    <a:pt x="155779" y="1067229"/>
                  </a:lnTo>
                  <a:lnTo>
                    <a:pt x="155761" y="1071350"/>
                  </a:lnTo>
                  <a:lnTo>
                    <a:pt x="155741" y="1075471"/>
                  </a:lnTo>
                  <a:lnTo>
                    <a:pt x="155720" y="1079591"/>
                  </a:lnTo>
                  <a:lnTo>
                    <a:pt x="155695" y="1083712"/>
                  </a:lnTo>
                  <a:lnTo>
                    <a:pt x="155669" y="1087832"/>
                  </a:lnTo>
                  <a:lnTo>
                    <a:pt x="155641" y="1091953"/>
                  </a:lnTo>
                  <a:lnTo>
                    <a:pt x="155610" y="1096073"/>
                  </a:lnTo>
                  <a:lnTo>
                    <a:pt x="155578" y="1100194"/>
                  </a:lnTo>
                  <a:lnTo>
                    <a:pt x="155545" y="1104315"/>
                  </a:lnTo>
                  <a:lnTo>
                    <a:pt x="155509" y="1108435"/>
                  </a:lnTo>
                  <a:lnTo>
                    <a:pt x="155471" y="1112556"/>
                  </a:lnTo>
                  <a:lnTo>
                    <a:pt x="155433" y="1116676"/>
                  </a:lnTo>
                  <a:lnTo>
                    <a:pt x="155392" y="1120797"/>
                  </a:lnTo>
                  <a:lnTo>
                    <a:pt x="155350" y="1124917"/>
                  </a:lnTo>
                  <a:lnTo>
                    <a:pt x="155307" y="1129038"/>
                  </a:lnTo>
                  <a:lnTo>
                    <a:pt x="155263" y="1133159"/>
                  </a:lnTo>
                  <a:lnTo>
                    <a:pt x="155217" y="1137279"/>
                  </a:lnTo>
                  <a:lnTo>
                    <a:pt x="155171" y="1141400"/>
                  </a:lnTo>
                  <a:lnTo>
                    <a:pt x="155124" y="1145520"/>
                  </a:lnTo>
                  <a:lnTo>
                    <a:pt x="155076" y="1149641"/>
                  </a:lnTo>
                  <a:lnTo>
                    <a:pt x="155027" y="1153762"/>
                  </a:lnTo>
                  <a:lnTo>
                    <a:pt x="154978" y="1157882"/>
                  </a:lnTo>
                  <a:lnTo>
                    <a:pt x="154929" y="1162003"/>
                  </a:lnTo>
                  <a:lnTo>
                    <a:pt x="154879" y="1166123"/>
                  </a:lnTo>
                  <a:lnTo>
                    <a:pt x="154830" y="1170244"/>
                  </a:lnTo>
                  <a:lnTo>
                    <a:pt x="154780" y="1174364"/>
                  </a:lnTo>
                  <a:lnTo>
                    <a:pt x="154731" y="1178485"/>
                  </a:lnTo>
                  <a:lnTo>
                    <a:pt x="154682" y="1182606"/>
                  </a:lnTo>
                  <a:lnTo>
                    <a:pt x="154634" y="1186726"/>
                  </a:lnTo>
                  <a:lnTo>
                    <a:pt x="154586" y="1190847"/>
                  </a:lnTo>
                  <a:lnTo>
                    <a:pt x="154539" y="1194967"/>
                  </a:lnTo>
                  <a:lnTo>
                    <a:pt x="154493" y="1199088"/>
                  </a:lnTo>
                  <a:lnTo>
                    <a:pt x="154449" y="1203208"/>
                  </a:lnTo>
                  <a:lnTo>
                    <a:pt x="154405" y="1207329"/>
                  </a:lnTo>
                  <a:lnTo>
                    <a:pt x="154363" y="1211450"/>
                  </a:lnTo>
                  <a:lnTo>
                    <a:pt x="154324" y="1215570"/>
                  </a:lnTo>
                  <a:lnTo>
                    <a:pt x="154285" y="1219691"/>
                  </a:lnTo>
                  <a:lnTo>
                    <a:pt x="154249" y="1223811"/>
                  </a:lnTo>
                  <a:lnTo>
                    <a:pt x="154216" y="1227932"/>
                  </a:lnTo>
                  <a:lnTo>
                    <a:pt x="154185" y="1232053"/>
                  </a:lnTo>
                  <a:lnTo>
                    <a:pt x="154156" y="1236173"/>
                  </a:lnTo>
                  <a:lnTo>
                    <a:pt x="154131" y="1240294"/>
                  </a:lnTo>
                  <a:lnTo>
                    <a:pt x="154108" y="1244414"/>
                  </a:lnTo>
                  <a:lnTo>
                    <a:pt x="154088" y="1248535"/>
                  </a:lnTo>
                  <a:lnTo>
                    <a:pt x="154074" y="1252655"/>
                  </a:lnTo>
                  <a:lnTo>
                    <a:pt x="154062" y="1256776"/>
                  </a:lnTo>
                  <a:lnTo>
                    <a:pt x="154053" y="1260897"/>
                  </a:lnTo>
                  <a:lnTo>
                    <a:pt x="154051" y="1265017"/>
                  </a:lnTo>
                  <a:lnTo>
                    <a:pt x="154052" y="1269138"/>
                  </a:lnTo>
                  <a:lnTo>
                    <a:pt x="154057" y="1273258"/>
                  </a:lnTo>
                  <a:lnTo>
                    <a:pt x="154068" y="1277379"/>
                  </a:lnTo>
                  <a:lnTo>
                    <a:pt x="154085" y="1281499"/>
                  </a:lnTo>
                  <a:lnTo>
                    <a:pt x="154106" y="1285620"/>
                  </a:lnTo>
                  <a:lnTo>
                    <a:pt x="154134" y="1289741"/>
                  </a:lnTo>
                  <a:lnTo>
                    <a:pt x="154169" y="1293861"/>
                  </a:lnTo>
                  <a:lnTo>
                    <a:pt x="154209" y="1297982"/>
                  </a:lnTo>
                  <a:lnTo>
                    <a:pt x="154255" y="1302102"/>
                  </a:lnTo>
                  <a:lnTo>
                    <a:pt x="154311" y="1306223"/>
                  </a:lnTo>
                  <a:lnTo>
                    <a:pt x="154372" y="1310344"/>
                  </a:lnTo>
                  <a:lnTo>
                    <a:pt x="154441" y="1314464"/>
                  </a:lnTo>
                  <a:lnTo>
                    <a:pt x="154521" y="1318585"/>
                  </a:lnTo>
                  <a:lnTo>
                    <a:pt x="154607" y="1322705"/>
                  </a:lnTo>
                  <a:lnTo>
                    <a:pt x="154701" y="1326826"/>
                  </a:lnTo>
                  <a:lnTo>
                    <a:pt x="154808" y="1330946"/>
                  </a:lnTo>
                  <a:lnTo>
                    <a:pt x="154924" y="1335067"/>
                  </a:lnTo>
                  <a:lnTo>
                    <a:pt x="155047" y="1339188"/>
                  </a:lnTo>
                  <a:lnTo>
                    <a:pt x="155186" y="1343308"/>
                  </a:lnTo>
                  <a:lnTo>
                    <a:pt x="155335" y="1347429"/>
                  </a:lnTo>
                  <a:lnTo>
                    <a:pt x="155493" y="1351549"/>
                  </a:lnTo>
                  <a:lnTo>
                    <a:pt x="155666" y="1355670"/>
                  </a:lnTo>
                  <a:lnTo>
                    <a:pt x="155854" y="1359790"/>
                  </a:lnTo>
                  <a:lnTo>
                    <a:pt x="156052" y="1363911"/>
                  </a:lnTo>
                  <a:lnTo>
                    <a:pt x="156266" y="1368032"/>
                  </a:lnTo>
                  <a:lnTo>
                    <a:pt x="156498" y="1372152"/>
                  </a:lnTo>
                  <a:lnTo>
                    <a:pt x="156742" y="1376273"/>
                  </a:lnTo>
                  <a:lnTo>
                    <a:pt x="157003" y="1380393"/>
                  </a:lnTo>
                  <a:lnTo>
                    <a:pt x="157287" y="1384514"/>
                  </a:lnTo>
                  <a:lnTo>
                    <a:pt x="157585" y="1388635"/>
                  </a:lnTo>
                  <a:lnTo>
                    <a:pt x="157900" y="1392755"/>
                  </a:lnTo>
                  <a:lnTo>
                    <a:pt x="158244" y="1396876"/>
                  </a:lnTo>
                  <a:lnTo>
                    <a:pt x="158604" y="1400996"/>
                  </a:lnTo>
                  <a:lnTo>
                    <a:pt x="158982" y="1405117"/>
                  </a:lnTo>
                  <a:lnTo>
                    <a:pt x="159395" y="1409237"/>
                  </a:lnTo>
                  <a:lnTo>
                    <a:pt x="159828" y="1413358"/>
                  </a:lnTo>
                  <a:lnTo>
                    <a:pt x="160282" y="1417479"/>
                  </a:lnTo>
                  <a:lnTo>
                    <a:pt x="160773" y="1421599"/>
                  </a:lnTo>
                  <a:lnTo>
                    <a:pt x="161290" y="1425720"/>
                  </a:lnTo>
                  <a:lnTo>
                    <a:pt x="161831" y="1429840"/>
                  </a:lnTo>
                  <a:lnTo>
                    <a:pt x="162412" y="1433961"/>
                  </a:lnTo>
                  <a:lnTo>
                    <a:pt x="163026" y="1438081"/>
                  </a:lnTo>
                  <a:lnTo>
                    <a:pt x="163668" y="1442202"/>
                  </a:lnTo>
                  <a:lnTo>
                    <a:pt x="164352" y="1446323"/>
                  </a:lnTo>
                  <a:lnTo>
                    <a:pt x="165078" y="1450443"/>
                  </a:lnTo>
                  <a:lnTo>
                    <a:pt x="165835" y="1454564"/>
                  </a:lnTo>
                  <a:lnTo>
                    <a:pt x="166635" y="1458684"/>
                  </a:lnTo>
                  <a:lnTo>
                    <a:pt x="167487" y="1462805"/>
                  </a:lnTo>
                  <a:lnTo>
                    <a:pt x="168375" y="1466926"/>
                  </a:lnTo>
                  <a:lnTo>
                    <a:pt x="169306" y="1471046"/>
                  </a:lnTo>
                  <a:lnTo>
                    <a:pt x="170301" y="1475167"/>
                  </a:lnTo>
                  <a:lnTo>
                    <a:pt x="171336" y="1479287"/>
                  </a:lnTo>
                  <a:lnTo>
                    <a:pt x="172412" y="1483408"/>
                  </a:lnTo>
                  <a:lnTo>
                    <a:pt x="173565" y="1487528"/>
                  </a:lnTo>
                  <a:lnTo>
                    <a:pt x="174761" y="1491649"/>
                  </a:lnTo>
                  <a:lnTo>
                    <a:pt x="176002" y="1495770"/>
                  </a:lnTo>
                  <a:lnTo>
                    <a:pt x="177321" y="1499890"/>
                  </a:lnTo>
                  <a:lnTo>
                    <a:pt x="178693" y="1504011"/>
                  </a:lnTo>
                  <a:lnTo>
                    <a:pt x="180113" y="1508131"/>
                  </a:lnTo>
                  <a:lnTo>
                    <a:pt x="181609" y="1512252"/>
                  </a:lnTo>
                  <a:lnTo>
                    <a:pt x="183168" y="1516372"/>
                  </a:lnTo>
                  <a:lnTo>
                    <a:pt x="184776" y="1520493"/>
                  </a:lnTo>
                  <a:lnTo>
                    <a:pt x="186458" y="1524614"/>
                  </a:lnTo>
                  <a:lnTo>
                    <a:pt x="188210" y="1528734"/>
                  </a:lnTo>
                  <a:lnTo>
                    <a:pt x="190014" y="1532855"/>
                  </a:lnTo>
                  <a:lnTo>
                    <a:pt x="191884" y="1536975"/>
                  </a:lnTo>
                  <a:lnTo>
                    <a:pt x="193832" y="1541096"/>
                  </a:lnTo>
                  <a:lnTo>
                    <a:pt x="195831" y="1545217"/>
                  </a:lnTo>
                  <a:lnTo>
                    <a:pt x="197889" y="1549337"/>
                  </a:lnTo>
                  <a:lnTo>
                    <a:pt x="200029" y="1553458"/>
                  </a:lnTo>
                  <a:lnTo>
                    <a:pt x="202217" y="1557578"/>
                  </a:lnTo>
                  <a:lnTo>
                    <a:pt x="204454" y="1561699"/>
                  </a:lnTo>
                  <a:lnTo>
                    <a:pt x="206775" y="1565819"/>
                  </a:lnTo>
                  <a:lnTo>
                    <a:pt x="209138" y="1569940"/>
                  </a:lnTo>
                  <a:lnTo>
                    <a:pt x="211543" y="1574061"/>
                  </a:lnTo>
                  <a:lnTo>
                    <a:pt x="214018" y="1578181"/>
                  </a:lnTo>
                  <a:lnTo>
                    <a:pt x="216534" y="1582302"/>
                  </a:lnTo>
                  <a:lnTo>
                    <a:pt x="219084" y="1586422"/>
                  </a:lnTo>
                  <a:lnTo>
                    <a:pt x="221685" y="1590543"/>
                  </a:lnTo>
                  <a:lnTo>
                    <a:pt x="224320" y="1594663"/>
                  </a:lnTo>
                  <a:lnTo>
                    <a:pt x="226981" y="1598784"/>
                  </a:lnTo>
                  <a:lnTo>
                    <a:pt x="229673" y="1602905"/>
                  </a:lnTo>
                  <a:lnTo>
                    <a:pt x="232387" y="1607025"/>
                  </a:lnTo>
                  <a:lnTo>
                    <a:pt x="235113" y="1611146"/>
                  </a:lnTo>
                  <a:lnTo>
                    <a:pt x="237852" y="1615266"/>
                  </a:lnTo>
                  <a:lnTo>
                    <a:pt x="240595" y="1619387"/>
                  </a:lnTo>
                  <a:lnTo>
                    <a:pt x="243336" y="1623508"/>
                  </a:lnTo>
                  <a:lnTo>
                    <a:pt x="246071" y="1627628"/>
                  </a:lnTo>
                  <a:lnTo>
                    <a:pt x="248786" y="1631749"/>
                  </a:lnTo>
                  <a:lnTo>
                    <a:pt x="251482" y="1635869"/>
                  </a:lnTo>
                  <a:lnTo>
                    <a:pt x="254157" y="1639990"/>
                  </a:lnTo>
                  <a:lnTo>
                    <a:pt x="256781" y="1644110"/>
                  </a:lnTo>
                  <a:lnTo>
                    <a:pt x="259368" y="1648231"/>
                  </a:lnTo>
                  <a:lnTo>
                    <a:pt x="261918" y="1652352"/>
                  </a:lnTo>
                  <a:lnTo>
                    <a:pt x="264389" y="1656472"/>
                  </a:lnTo>
                  <a:lnTo>
                    <a:pt x="266801" y="1660593"/>
                  </a:lnTo>
                  <a:lnTo>
                    <a:pt x="269157" y="1664713"/>
                  </a:lnTo>
                  <a:lnTo>
                    <a:pt x="271413" y="1668834"/>
                  </a:lnTo>
                  <a:lnTo>
                    <a:pt x="273583" y="1672954"/>
                  </a:lnTo>
                  <a:lnTo>
                    <a:pt x="275679" y="1677075"/>
                  </a:lnTo>
                  <a:lnTo>
                    <a:pt x="277661" y="1681196"/>
                  </a:lnTo>
                  <a:lnTo>
                    <a:pt x="279524" y="1685316"/>
                  </a:lnTo>
                  <a:lnTo>
                    <a:pt x="281297" y="1689437"/>
                  </a:lnTo>
                  <a:lnTo>
                    <a:pt x="282948" y="1693557"/>
                  </a:lnTo>
                  <a:lnTo>
                    <a:pt x="284447" y="1697678"/>
                  </a:lnTo>
                  <a:lnTo>
                    <a:pt x="285842" y="1701799"/>
                  </a:lnTo>
                  <a:lnTo>
                    <a:pt x="287113" y="1705919"/>
                  </a:lnTo>
                  <a:lnTo>
                    <a:pt x="288198" y="1710040"/>
                  </a:lnTo>
                  <a:lnTo>
                    <a:pt x="289169" y="1714160"/>
                  </a:lnTo>
                  <a:lnTo>
                    <a:pt x="290020" y="1718281"/>
                  </a:lnTo>
                  <a:lnTo>
                    <a:pt x="290655" y="1722401"/>
                  </a:lnTo>
                  <a:lnTo>
                    <a:pt x="291167" y="1726522"/>
                  </a:lnTo>
                  <a:lnTo>
                    <a:pt x="291557" y="1730643"/>
                  </a:lnTo>
                  <a:lnTo>
                    <a:pt x="291729" y="1734763"/>
                  </a:lnTo>
                  <a:lnTo>
                    <a:pt x="291763" y="1738884"/>
                  </a:lnTo>
                  <a:lnTo>
                    <a:pt x="291671" y="1743004"/>
                  </a:lnTo>
                  <a:lnTo>
                    <a:pt x="291376" y="1747125"/>
                  </a:lnTo>
                  <a:lnTo>
                    <a:pt x="290926" y="1751245"/>
                  </a:lnTo>
                  <a:lnTo>
                    <a:pt x="290351" y="1755366"/>
                  </a:lnTo>
                  <a:lnTo>
                    <a:pt x="289595" y="1759487"/>
                  </a:lnTo>
                  <a:lnTo>
                    <a:pt x="288670" y="1763607"/>
                  </a:lnTo>
                  <a:lnTo>
                    <a:pt x="287626" y="1767728"/>
                  </a:lnTo>
                  <a:lnTo>
                    <a:pt x="286426" y="1771848"/>
                  </a:lnTo>
                  <a:lnTo>
                    <a:pt x="285053" y="1775969"/>
                  </a:lnTo>
                  <a:lnTo>
                    <a:pt x="283569" y="1780090"/>
                  </a:lnTo>
                  <a:lnTo>
                    <a:pt x="281956" y="1784210"/>
                  </a:lnTo>
                  <a:lnTo>
                    <a:pt x="280172" y="1788331"/>
                  </a:lnTo>
                  <a:lnTo>
                    <a:pt x="278290" y="1792451"/>
                  </a:lnTo>
                  <a:lnTo>
                    <a:pt x="276307" y="1796572"/>
                  </a:lnTo>
                  <a:lnTo>
                    <a:pt x="274161" y="1800692"/>
                  </a:lnTo>
                  <a:lnTo>
                    <a:pt x="271934" y="1804813"/>
                  </a:lnTo>
                  <a:lnTo>
                    <a:pt x="269625" y="1808934"/>
                  </a:lnTo>
                  <a:lnTo>
                    <a:pt x="267186" y="1813054"/>
                  </a:lnTo>
                  <a:lnTo>
                    <a:pt x="264674" y="1817175"/>
                  </a:lnTo>
                  <a:lnTo>
                    <a:pt x="262098" y="1821295"/>
                  </a:lnTo>
                  <a:lnTo>
                    <a:pt x="259429" y="1825416"/>
                  </a:lnTo>
                  <a:lnTo>
                    <a:pt x="256700" y="1829536"/>
                  </a:lnTo>
                  <a:lnTo>
                    <a:pt x="253925" y="1833657"/>
                  </a:lnTo>
                  <a:lnTo>
                    <a:pt x="251091" y="1837778"/>
                  </a:lnTo>
                  <a:lnTo>
                    <a:pt x="248214" y="1841898"/>
                  </a:lnTo>
                  <a:lnTo>
                    <a:pt x="245309" y="1846019"/>
                  </a:lnTo>
                  <a:lnTo>
                    <a:pt x="242374" y="1850139"/>
                  </a:lnTo>
                  <a:lnTo>
                    <a:pt x="239417" y="1854260"/>
                  </a:lnTo>
                  <a:lnTo>
                    <a:pt x="236451" y="1858381"/>
                  </a:lnTo>
                  <a:lnTo>
                    <a:pt x="233478" y="1862501"/>
                  </a:lnTo>
                  <a:lnTo>
                    <a:pt x="230507" y="1866622"/>
                  </a:lnTo>
                  <a:lnTo>
                    <a:pt x="227543" y="1870742"/>
                  </a:lnTo>
                  <a:lnTo>
                    <a:pt x="224589" y="1874863"/>
                  </a:lnTo>
                  <a:lnTo>
                    <a:pt x="221665" y="1878983"/>
                  </a:lnTo>
                  <a:lnTo>
                    <a:pt x="218762" y="1883104"/>
                  </a:lnTo>
                  <a:lnTo>
                    <a:pt x="215882" y="1887225"/>
                  </a:lnTo>
                  <a:lnTo>
                    <a:pt x="213053" y="1891345"/>
                  </a:lnTo>
                  <a:lnTo>
                    <a:pt x="210261" y="1895466"/>
                  </a:lnTo>
                  <a:lnTo>
                    <a:pt x="207504" y="1899586"/>
                  </a:lnTo>
                  <a:lnTo>
                    <a:pt x="204811" y="1903707"/>
                  </a:lnTo>
                  <a:lnTo>
                    <a:pt x="202171" y="1907827"/>
                  </a:lnTo>
                  <a:lnTo>
                    <a:pt x="199576" y="1911948"/>
                  </a:lnTo>
                  <a:lnTo>
                    <a:pt x="197050" y="1916069"/>
                  </a:lnTo>
                  <a:lnTo>
                    <a:pt x="194594" y="1920189"/>
                  </a:lnTo>
                  <a:lnTo>
                    <a:pt x="192190" y="1924310"/>
                  </a:lnTo>
                  <a:lnTo>
                    <a:pt x="189856" y="1928430"/>
                  </a:lnTo>
                  <a:lnTo>
                    <a:pt x="187606" y="1932551"/>
                  </a:lnTo>
                  <a:lnTo>
                    <a:pt x="185411" y="1936672"/>
                  </a:lnTo>
                  <a:lnTo>
                    <a:pt x="183285" y="1940792"/>
                  </a:lnTo>
                  <a:lnTo>
                    <a:pt x="181253" y="1944913"/>
                  </a:lnTo>
                  <a:lnTo>
                    <a:pt x="179280" y="1949033"/>
                  </a:lnTo>
                  <a:lnTo>
                    <a:pt x="177368" y="1953154"/>
                  </a:lnTo>
                  <a:lnTo>
                    <a:pt x="175561" y="1957274"/>
                  </a:lnTo>
                  <a:lnTo>
                    <a:pt x="173811" y="1961395"/>
                  </a:lnTo>
                  <a:lnTo>
                    <a:pt x="172119" y="1965516"/>
                  </a:lnTo>
                  <a:lnTo>
                    <a:pt x="170528" y="1969636"/>
                  </a:lnTo>
                  <a:lnTo>
                    <a:pt x="168998" y="1973757"/>
                  </a:lnTo>
                  <a:lnTo>
                    <a:pt x="167524" y="1977877"/>
                  </a:lnTo>
                  <a:lnTo>
                    <a:pt x="166139" y="1981998"/>
                  </a:lnTo>
                  <a:lnTo>
                    <a:pt x="164819" y="1986118"/>
                  </a:lnTo>
                  <a:lnTo>
                    <a:pt x="163551" y="1990239"/>
                  </a:lnTo>
                  <a:lnTo>
                    <a:pt x="162359" y="1994360"/>
                  </a:lnTo>
                  <a:lnTo>
                    <a:pt x="161235" y="1998480"/>
                  </a:lnTo>
                  <a:lnTo>
                    <a:pt x="160160" y="2002601"/>
                  </a:lnTo>
                  <a:lnTo>
                    <a:pt x="159147" y="2006721"/>
                  </a:lnTo>
                  <a:lnTo>
                    <a:pt x="158202" y="2010842"/>
                  </a:lnTo>
                  <a:lnTo>
                    <a:pt x="157301" y="2014962"/>
                  </a:lnTo>
                  <a:lnTo>
                    <a:pt x="156450" y="2019083"/>
                  </a:lnTo>
                  <a:lnTo>
                    <a:pt x="155667" y="2023204"/>
                  </a:lnTo>
                  <a:lnTo>
                    <a:pt x="154921" y="2027324"/>
                  </a:lnTo>
                  <a:lnTo>
                    <a:pt x="154215" y="2031445"/>
                  </a:lnTo>
                  <a:lnTo>
                    <a:pt x="153573" y="2035565"/>
                  </a:lnTo>
                  <a:lnTo>
                    <a:pt x="152963" y="2039686"/>
                  </a:lnTo>
                  <a:lnTo>
                    <a:pt x="152387" y="2043807"/>
                  </a:lnTo>
                  <a:lnTo>
                    <a:pt x="151865" y="2047927"/>
                  </a:lnTo>
                  <a:lnTo>
                    <a:pt x="151373" y="2052048"/>
                  </a:lnTo>
                  <a:lnTo>
                    <a:pt x="150909" y="2056168"/>
                  </a:lnTo>
                  <a:lnTo>
                    <a:pt x="150488" y="2060289"/>
                  </a:lnTo>
                  <a:lnTo>
                    <a:pt x="150096" y="2064409"/>
                  </a:lnTo>
                  <a:lnTo>
                    <a:pt x="149727" y="2068530"/>
                  </a:lnTo>
                  <a:lnTo>
                    <a:pt x="149391" y="2072651"/>
                  </a:lnTo>
                  <a:lnTo>
                    <a:pt x="149082" y="2076771"/>
                  </a:lnTo>
                  <a:lnTo>
                    <a:pt x="148793" y="2080892"/>
                  </a:lnTo>
                  <a:lnTo>
                    <a:pt x="148528" y="2085012"/>
                  </a:lnTo>
                  <a:lnTo>
                    <a:pt x="148288" y="2089133"/>
                  </a:lnTo>
                  <a:lnTo>
                    <a:pt x="148063" y="2093253"/>
                  </a:lnTo>
                  <a:lnTo>
                    <a:pt x="147856" y="2097374"/>
                  </a:lnTo>
                  <a:lnTo>
                    <a:pt x="147672" y="2101495"/>
                  </a:lnTo>
                  <a:lnTo>
                    <a:pt x="147499" y="2105615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7953848" y="4104721"/>
              <a:ext cx="110988" cy="2421867"/>
            </a:xfrm>
            <a:custGeom>
              <a:avLst/>
              <a:gdLst/>
              <a:ahLst/>
              <a:cxnLst/>
              <a:pathLst>
                <a:path w="110988" h="2421867">
                  <a:moveTo>
                    <a:pt x="54951" y="2421867"/>
                  </a:moveTo>
                  <a:lnTo>
                    <a:pt x="54906" y="2417127"/>
                  </a:lnTo>
                  <a:lnTo>
                    <a:pt x="54856" y="2412388"/>
                  </a:lnTo>
                  <a:lnTo>
                    <a:pt x="54803" y="2407648"/>
                  </a:lnTo>
                  <a:lnTo>
                    <a:pt x="54747" y="2402909"/>
                  </a:lnTo>
                  <a:lnTo>
                    <a:pt x="54686" y="2398169"/>
                  </a:lnTo>
                  <a:lnTo>
                    <a:pt x="54621" y="2393430"/>
                  </a:lnTo>
                  <a:lnTo>
                    <a:pt x="54551" y="2388690"/>
                  </a:lnTo>
                  <a:lnTo>
                    <a:pt x="54476" y="2383951"/>
                  </a:lnTo>
                  <a:lnTo>
                    <a:pt x="54398" y="2379211"/>
                  </a:lnTo>
                  <a:lnTo>
                    <a:pt x="54312" y="2374472"/>
                  </a:lnTo>
                  <a:lnTo>
                    <a:pt x="54221" y="2369733"/>
                  </a:lnTo>
                  <a:lnTo>
                    <a:pt x="54126" y="2364993"/>
                  </a:lnTo>
                  <a:lnTo>
                    <a:pt x="54022" y="2360254"/>
                  </a:lnTo>
                  <a:lnTo>
                    <a:pt x="53913" y="2355514"/>
                  </a:lnTo>
                  <a:lnTo>
                    <a:pt x="53797" y="2350775"/>
                  </a:lnTo>
                  <a:lnTo>
                    <a:pt x="53673" y="2346035"/>
                  </a:lnTo>
                  <a:lnTo>
                    <a:pt x="53543" y="2341296"/>
                  </a:lnTo>
                  <a:lnTo>
                    <a:pt x="53403" y="2336556"/>
                  </a:lnTo>
                  <a:lnTo>
                    <a:pt x="53256" y="2331817"/>
                  </a:lnTo>
                  <a:lnTo>
                    <a:pt x="53102" y="2327077"/>
                  </a:lnTo>
                  <a:lnTo>
                    <a:pt x="52935" y="2322338"/>
                  </a:lnTo>
                  <a:lnTo>
                    <a:pt x="52761" y="2317598"/>
                  </a:lnTo>
                  <a:lnTo>
                    <a:pt x="52580" y="2312859"/>
                  </a:lnTo>
                  <a:lnTo>
                    <a:pt x="52383" y="2308119"/>
                  </a:lnTo>
                  <a:lnTo>
                    <a:pt x="52180" y="2303380"/>
                  </a:lnTo>
                  <a:lnTo>
                    <a:pt x="51965" y="2298641"/>
                  </a:lnTo>
                  <a:lnTo>
                    <a:pt x="51737" y="2293901"/>
                  </a:lnTo>
                  <a:lnTo>
                    <a:pt x="51502" y="2289162"/>
                  </a:lnTo>
                  <a:lnTo>
                    <a:pt x="51250" y="2284422"/>
                  </a:lnTo>
                  <a:lnTo>
                    <a:pt x="50987" y="2279683"/>
                  </a:lnTo>
                  <a:lnTo>
                    <a:pt x="50716" y="2274943"/>
                  </a:lnTo>
                  <a:lnTo>
                    <a:pt x="50424" y="2270204"/>
                  </a:lnTo>
                  <a:lnTo>
                    <a:pt x="50123" y="2265464"/>
                  </a:lnTo>
                  <a:lnTo>
                    <a:pt x="49809" y="2260725"/>
                  </a:lnTo>
                  <a:lnTo>
                    <a:pt x="49477" y="2255985"/>
                  </a:lnTo>
                  <a:lnTo>
                    <a:pt x="49134" y="2251246"/>
                  </a:lnTo>
                  <a:lnTo>
                    <a:pt x="48776" y="2246506"/>
                  </a:lnTo>
                  <a:lnTo>
                    <a:pt x="48400" y="2241767"/>
                  </a:lnTo>
                  <a:lnTo>
                    <a:pt x="48013" y="2237027"/>
                  </a:lnTo>
                  <a:lnTo>
                    <a:pt x="47606" y="2232288"/>
                  </a:lnTo>
                  <a:lnTo>
                    <a:pt x="47184" y="2227549"/>
                  </a:lnTo>
                  <a:lnTo>
                    <a:pt x="46752" y="2222809"/>
                  </a:lnTo>
                  <a:lnTo>
                    <a:pt x="46294" y="2218070"/>
                  </a:lnTo>
                  <a:lnTo>
                    <a:pt x="45825" y="2213330"/>
                  </a:lnTo>
                  <a:lnTo>
                    <a:pt x="45340" y="2208591"/>
                  </a:lnTo>
                  <a:lnTo>
                    <a:pt x="44833" y="2203851"/>
                  </a:lnTo>
                  <a:lnTo>
                    <a:pt x="44315" y="2199112"/>
                  </a:lnTo>
                  <a:lnTo>
                    <a:pt x="43778" y="2194372"/>
                  </a:lnTo>
                  <a:lnTo>
                    <a:pt x="43222" y="2189633"/>
                  </a:lnTo>
                  <a:lnTo>
                    <a:pt x="42654" y="2184893"/>
                  </a:lnTo>
                  <a:lnTo>
                    <a:pt x="42063" y="2180154"/>
                  </a:lnTo>
                  <a:lnTo>
                    <a:pt x="41458" y="2175414"/>
                  </a:lnTo>
                  <a:lnTo>
                    <a:pt x="40840" y="2170675"/>
                  </a:lnTo>
                  <a:lnTo>
                    <a:pt x="40198" y="2165935"/>
                  </a:lnTo>
                  <a:lnTo>
                    <a:pt x="39544" y="2161196"/>
                  </a:lnTo>
                  <a:lnTo>
                    <a:pt x="38875" y="2156457"/>
                  </a:lnTo>
                  <a:lnTo>
                    <a:pt x="38186" y="2151717"/>
                  </a:lnTo>
                  <a:lnTo>
                    <a:pt x="37486" y="2146978"/>
                  </a:lnTo>
                  <a:lnTo>
                    <a:pt x="36769" y="2142238"/>
                  </a:lnTo>
                  <a:lnTo>
                    <a:pt x="36036" y="2137499"/>
                  </a:lnTo>
                  <a:lnTo>
                    <a:pt x="35293" y="2132759"/>
                  </a:lnTo>
                  <a:lnTo>
                    <a:pt x="34531" y="2128020"/>
                  </a:lnTo>
                  <a:lnTo>
                    <a:pt x="33759" y="2123280"/>
                  </a:lnTo>
                  <a:lnTo>
                    <a:pt x="32976" y="2118541"/>
                  </a:lnTo>
                  <a:lnTo>
                    <a:pt x="32177" y="2113801"/>
                  </a:lnTo>
                  <a:lnTo>
                    <a:pt x="31370" y="2109062"/>
                  </a:lnTo>
                  <a:lnTo>
                    <a:pt x="30553" y="2104322"/>
                  </a:lnTo>
                  <a:lnTo>
                    <a:pt x="29724" y="2099583"/>
                  </a:lnTo>
                  <a:lnTo>
                    <a:pt x="28889" y="2094843"/>
                  </a:lnTo>
                  <a:lnTo>
                    <a:pt x="28044" y="2090104"/>
                  </a:lnTo>
                  <a:lnTo>
                    <a:pt x="27193" y="2085365"/>
                  </a:lnTo>
                  <a:lnTo>
                    <a:pt x="26338" y="2080625"/>
                  </a:lnTo>
                  <a:lnTo>
                    <a:pt x="25475" y="2075886"/>
                  </a:lnTo>
                  <a:lnTo>
                    <a:pt x="24610" y="2071146"/>
                  </a:lnTo>
                  <a:lnTo>
                    <a:pt x="23743" y="2066407"/>
                  </a:lnTo>
                  <a:lnTo>
                    <a:pt x="22873" y="2061667"/>
                  </a:lnTo>
                  <a:lnTo>
                    <a:pt x="22003" y="2056928"/>
                  </a:lnTo>
                  <a:lnTo>
                    <a:pt x="21133" y="2052188"/>
                  </a:lnTo>
                  <a:lnTo>
                    <a:pt x="20267" y="2047449"/>
                  </a:lnTo>
                  <a:lnTo>
                    <a:pt x="19402" y="2042709"/>
                  </a:lnTo>
                  <a:lnTo>
                    <a:pt x="18542" y="2037970"/>
                  </a:lnTo>
                  <a:lnTo>
                    <a:pt x="17688" y="2033230"/>
                  </a:lnTo>
                  <a:lnTo>
                    <a:pt x="16839" y="2028491"/>
                  </a:lnTo>
                  <a:lnTo>
                    <a:pt x="16002" y="2023751"/>
                  </a:lnTo>
                  <a:lnTo>
                    <a:pt x="15172" y="2019012"/>
                  </a:lnTo>
                  <a:lnTo>
                    <a:pt x="14350" y="2014273"/>
                  </a:lnTo>
                  <a:lnTo>
                    <a:pt x="13546" y="2009533"/>
                  </a:lnTo>
                  <a:lnTo>
                    <a:pt x="12750" y="2004794"/>
                  </a:lnTo>
                  <a:lnTo>
                    <a:pt x="11970" y="2000054"/>
                  </a:lnTo>
                  <a:lnTo>
                    <a:pt x="11208" y="1995315"/>
                  </a:lnTo>
                  <a:lnTo>
                    <a:pt x="10458" y="1990575"/>
                  </a:lnTo>
                  <a:lnTo>
                    <a:pt x="9731" y="1985836"/>
                  </a:lnTo>
                  <a:lnTo>
                    <a:pt x="9022" y="1981096"/>
                  </a:lnTo>
                  <a:lnTo>
                    <a:pt x="8327" y="1976357"/>
                  </a:lnTo>
                  <a:lnTo>
                    <a:pt x="7665" y="1971617"/>
                  </a:lnTo>
                  <a:lnTo>
                    <a:pt x="7019" y="1966878"/>
                  </a:lnTo>
                  <a:lnTo>
                    <a:pt x="6394" y="1962138"/>
                  </a:lnTo>
                  <a:lnTo>
                    <a:pt x="5801" y="1957399"/>
                  </a:lnTo>
                  <a:lnTo>
                    <a:pt x="5226" y="1952660"/>
                  </a:lnTo>
                  <a:lnTo>
                    <a:pt x="4681" y="1947920"/>
                  </a:lnTo>
                  <a:lnTo>
                    <a:pt x="4166" y="1943181"/>
                  </a:lnTo>
                  <a:lnTo>
                    <a:pt x="3669" y="1938441"/>
                  </a:lnTo>
                  <a:lnTo>
                    <a:pt x="3213" y="1933702"/>
                  </a:lnTo>
                  <a:lnTo>
                    <a:pt x="2781" y="1928962"/>
                  </a:lnTo>
                  <a:lnTo>
                    <a:pt x="2371" y="1924223"/>
                  </a:lnTo>
                  <a:lnTo>
                    <a:pt x="2007" y="1919483"/>
                  </a:lnTo>
                  <a:lnTo>
                    <a:pt x="1664" y="1914744"/>
                  </a:lnTo>
                  <a:lnTo>
                    <a:pt x="1351" y="1910004"/>
                  </a:lnTo>
                  <a:lnTo>
                    <a:pt x="1078" y="1905265"/>
                  </a:lnTo>
                  <a:lnTo>
                    <a:pt x="827" y="1900525"/>
                  </a:lnTo>
                  <a:lnTo>
                    <a:pt x="613" y="1895786"/>
                  </a:lnTo>
                  <a:lnTo>
                    <a:pt x="434" y="1891046"/>
                  </a:lnTo>
                  <a:lnTo>
                    <a:pt x="276" y="1886307"/>
                  </a:lnTo>
                  <a:lnTo>
                    <a:pt x="164" y="1881568"/>
                  </a:lnTo>
                  <a:lnTo>
                    <a:pt x="77" y="1876828"/>
                  </a:lnTo>
                  <a:lnTo>
                    <a:pt x="15" y="1872089"/>
                  </a:lnTo>
                  <a:lnTo>
                    <a:pt x="0" y="1867349"/>
                  </a:lnTo>
                  <a:lnTo>
                    <a:pt x="5" y="1862610"/>
                  </a:lnTo>
                  <a:lnTo>
                    <a:pt x="41" y="1857870"/>
                  </a:lnTo>
                  <a:lnTo>
                    <a:pt x="114" y="1853131"/>
                  </a:lnTo>
                  <a:lnTo>
                    <a:pt x="207" y="1848391"/>
                  </a:lnTo>
                  <a:lnTo>
                    <a:pt x="337" y="1843652"/>
                  </a:lnTo>
                  <a:lnTo>
                    <a:pt x="495" y="1838912"/>
                  </a:lnTo>
                  <a:lnTo>
                    <a:pt x="671" y="1834173"/>
                  </a:lnTo>
                  <a:lnTo>
                    <a:pt x="888" y="1829433"/>
                  </a:lnTo>
                  <a:lnTo>
                    <a:pt x="1124" y="1824694"/>
                  </a:lnTo>
                  <a:lnTo>
                    <a:pt x="1381" y="1819954"/>
                  </a:lnTo>
                  <a:lnTo>
                    <a:pt x="1672" y="1815215"/>
                  </a:lnTo>
                  <a:lnTo>
                    <a:pt x="1979" y="1810476"/>
                  </a:lnTo>
                  <a:lnTo>
                    <a:pt x="2309" y="1805736"/>
                  </a:lnTo>
                  <a:lnTo>
                    <a:pt x="2665" y="1800997"/>
                  </a:lnTo>
                  <a:lnTo>
                    <a:pt x="3034" y="1796257"/>
                  </a:lnTo>
                  <a:lnTo>
                    <a:pt x="3428" y="1791518"/>
                  </a:lnTo>
                  <a:lnTo>
                    <a:pt x="3838" y="1786778"/>
                  </a:lnTo>
                  <a:lnTo>
                    <a:pt x="4260" y="1782039"/>
                  </a:lnTo>
                  <a:lnTo>
                    <a:pt x="4706" y="1777299"/>
                  </a:lnTo>
                  <a:lnTo>
                    <a:pt x="5162" y="1772560"/>
                  </a:lnTo>
                  <a:lnTo>
                    <a:pt x="5629" y="1767820"/>
                  </a:lnTo>
                  <a:lnTo>
                    <a:pt x="6112" y="1763081"/>
                  </a:lnTo>
                  <a:lnTo>
                    <a:pt x="6603" y="1758341"/>
                  </a:lnTo>
                  <a:lnTo>
                    <a:pt x="7104" y="1753602"/>
                  </a:lnTo>
                  <a:lnTo>
                    <a:pt x="7613" y="1748862"/>
                  </a:lnTo>
                  <a:lnTo>
                    <a:pt x="8128" y="1744123"/>
                  </a:lnTo>
                  <a:lnTo>
                    <a:pt x="8651" y="1739384"/>
                  </a:lnTo>
                  <a:lnTo>
                    <a:pt x="9177" y="1734644"/>
                  </a:lnTo>
                  <a:lnTo>
                    <a:pt x="9705" y="1729905"/>
                  </a:lnTo>
                  <a:lnTo>
                    <a:pt x="10237" y="1725165"/>
                  </a:lnTo>
                  <a:lnTo>
                    <a:pt x="10770" y="1720426"/>
                  </a:lnTo>
                  <a:lnTo>
                    <a:pt x="11302" y="1715686"/>
                  </a:lnTo>
                  <a:lnTo>
                    <a:pt x="11833" y="1710947"/>
                  </a:lnTo>
                  <a:lnTo>
                    <a:pt x="12361" y="1706207"/>
                  </a:lnTo>
                  <a:lnTo>
                    <a:pt x="12886" y="1701468"/>
                  </a:lnTo>
                  <a:lnTo>
                    <a:pt x="13406" y="1696728"/>
                  </a:lnTo>
                  <a:lnTo>
                    <a:pt x="13923" y="1691989"/>
                  </a:lnTo>
                  <a:lnTo>
                    <a:pt x="14431" y="1687249"/>
                  </a:lnTo>
                  <a:lnTo>
                    <a:pt x="14932" y="1682510"/>
                  </a:lnTo>
                  <a:lnTo>
                    <a:pt x="15427" y="1677770"/>
                  </a:lnTo>
                  <a:lnTo>
                    <a:pt x="15909" y="1673031"/>
                  </a:lnTo>
                  <a:lnTo>
                    <a:pt x="16384" y="1668292"/>
                  </a:lnTo>
                  <a:lnTo>
                    <a:pt x="16850" y="1663552"/>
                  </a:lnTo>
                  <a:lnTo>
                    <a:pt x="17300" y="1658813"/>
                  </a:lnTo>
                  <a:lnTo>
                    <a:pt x="17743" y="1654073"/>
                  </a:lnTo>
                  <a:lnTo>
                    <a:pt x="18171" y="1649334"/>
                  </a:lnTo>
                  <a:lnTo>
                    <a:pt x="18585" y="1644594"/>
                  </a:lnTo>
                  <a:lnTo>
                    <a:pt x="18991" y="1639855"/>
                  </a:lnTo>
                  <a:lnTo>
                    <a:pt x="19376" y="1635115"/>
                  </a:lnTo>
                  <a:lnTo>
                    <a:pt x="19750" y="1630376"/>
                  </a:lnTo>
                  <a:lnTo>
                    <a:pt x="20112" y="1625636"/>
                  </a:lnTo>
                  <a:lnTo>
                    <a:pt x="20452" y="1620897"/>
                  </a:lnTo>
                  <a:lnTo>
                    <a:pt x="20782" y="1616157"/>
                  </a:lnTo>
                  <a:lnTo>
                    <a:pt x="21096" y="1611418"/>
                  </a:lnTo>
                  <a:lnTo>
                    <a:pt x="21390" y="1606678"/>
                  </a:lnTo>
                  <a:lnTo>
                    <a:pt x="21674" y="1601939"/>
                  </a:lnTo>
                  <a:lnTo>
                    <a:pt x="21938" y="1597200"/>
                  </a:lnTo>
                  <a:lnTo>
                    <a:pt x="22186" y="1592460"/>
                  </a:lnTo>
                  <a:lnTo>
                    <a:pt x="22423" y="1587721"/>
                  </a:lnTo>
                  <a:lnTo>
                    <a:pt x="22636" y="1582981"/>
                  </a:lnTo>
                  <a:lnTo>
                    <a:pt x="22837" y="1578242"/>
                  </a:lnTo>
                  <a:lnTo>
                    <a:pt x="23025" y="1573502"/>
                  </a:lnTo>
                  <a:lnTo>
                    <a:pt x="23190" y="1568763"/>
                  </a:lnTo>
                  <a:lnTo>
                    <a:pt x="23345" y="1564023"/>
                  </a:lnTo>
                  <a:lnTo>
                    <a:pt x="23484" y="1559284"/>
                  </a:lnTo>
                  <a:lnTo>
                    <a:pt x="23605" y="1554544"/>
                  </a:lnTo>
                  <a:lnTo>
                    <a:pt x="23716" y="1549805"/>
                  </a:lnTo>
                  <a:lnTo>
                    <a:pt x="23808" y="1545065"/>
                  </a:lnTo>
                  <a:lnTo>
                    <a:pt x="23886" y="1540326"/>
                  </a:lnTo>
                  <a:lnTo>
                    <a:pt x="23955" y="1535586"/>
                  </a:lnTo>
                  <a:lnTo>
                    <a:pt x="24003" y="1530847"/>
                  </a:lnTo>
                  <a:lnTo>
                    <a:pt x="24042" y="1526108"/>
                  </a:lnTo>
                  <a:lnTo>
                    <a:pt x="24070" y="1521368"/>
                  </a:lnTo>
                  <a:lnTo>
                    <a:pt x="24081" y="1516629"/>
                  </a:lnTo>
                  <a:lnTo>
                    <a:pt x="24084" y="1511889"/>
                  </a:lnTo>
                  <a:lnTo>
                    <a:pt x="24074" y="1507150"/>
                  </a:lnTo>
                  <a:lnTo>
                    <a:pt x="24052" y="1502410"/>
                  </a:lnTo>
                  <a:lnTo>
                    <a:pt x="24023" y="1497671"/>
                  </a:lnTo>
                  <a:lnTo>
                    <a:pt x="23981" y="1492931"/>
                  </a:lnTo>
                  <a:lnTo>
                    <a:pt x="23931" y="1488192"/>
                  </a:lnTo>
                  <a:lnTo>
                    <a:pt x="23874" y="1483452"/>
                  </a:lnTo>
                  <a:lnTo>
                    <a:pt x="23804" y="1478713"/>
                  </a:lnTo>
                  <a:lnTo>
                    <a:pt x="23730" y="1473973"/>
                  </a:lnTo>
                  <a:lnTo>
                    <a:pt x="23648" y="1469234"/>
                  </a:lnTo>
                  <a:lnTo>
                    <a:pt x="23558" y="1464495"/>
                  </a:lnTo>
                  <a:lnTo>
                    <a:pt x="23464" y="1459755"/>
                  </a:lnTo>
                  <a:lnTo>
                    <a:pt x="23363" y="1455016"/>
                  </a:lnTo>
                  <a:lnTo>
                    <a:pt x="23257" y="1450276"/>
                  </a:lnTo>
                  <a:lnTo>
                    <a:pt x="23147" y="1445537"/>
                  </a:lnTo>
                  <a:lnTo>
                    <a:pt x="23032" y="1440797"/>
                  </a:lnTo>
                  <a:lnTo>
                    <a:pt x="22915" y="1436058"/>
                  </a:lnTo>
                  <a:lnTo>
                    <a:pt x="22795" y="1431318"/>
                  </a:lnTo>
                  <a:lnTo>
                    <a:pt x="22671" y="1426579"/>
                  </a:lnTo>
                  <a:lnTo>
                    <a:pt x="22546" y="1421839"/>
                  </a:lnTo>
                  <a:lnTo>
                    <a:pt x="22419" y="1417100"/>
                  </a:lnTo>
                  <a:lnTo>
                    <a:pt x="22291" y="1412360"/>
                  </a:lnTo>
                  <a:lnTo>
                    <a:pt x="22163" y="1407621"/>
                  </a:lnTo>
                  <a:lnTo>
                    <a:pt x="22034" y="1402881"/>
                  </a:lnTo>
                  <a:lnTo>
                    <a:pt x="21906" y="1398142"/>
                  </a:lnTo>
                  <a:lnTo>
                    <a:pt x="21778" y="1393403"/>
                  </a:lnTo>
                  <a:lnTo>
                    <a:pt x="21651" y="1388663"/>
                  </a:lnTo>
                  <a:lnTo>
                    <a:pt x="21526" y="1383924"/>
                  </a:lnTo>
                  <a:lnTo>
                    <a:pt x="21402" y="1379184"/>
                  </a:lnTo>
                  <a:lnTo>
                    <a:pt x="21282" y="1374445"/>
                  </a:lnTo>
                  <a:lnTo>
                    <a:pt x="21162" y="1369705"/>
                  </a:lnTo>
                  <a:lnTo>
                    <a:pt x="21046" y="1364966"/>
                  </a:lnTo>
                  <a:lnTo>
                    <a:pt x="20933" y="1360226"/>
                  </a:lnTo>
                  <a:lnTo>
                    <a:pt x="20823" y="1355487"/>
                  </a:lnTo>
                  <a:lnTo>
                    <a:pt x="20717" y="1350747"/>
                  </a:lnTo>
                  <a:lnTo>
                    <a:pt x="20614" y="1346008"/>
                  </a:lnTo>
                  <a:lnTo>
                    <a:pt x="20514" y="1341268"/>
                  </a:lnTo>
                  <a:lnTo>
                    <a:pt x="20420" y="1336529"/>
                  </a:lnTo>
                  <a:lnTo>
                    <a:pt x="20330" y="1331789"/>
                  </a:lnTo>
                  <a:lnTo>
                    <a:pt x="20243" y="1327050"/>
                  </a:lnTo>
                  <a:lnTo>
                    <a:pt x="20163" y="1322311"/>
                  </a:lnTo>
                  <a:lnTo>
                    <a:pt x="20085" y="1317571"/>
                  </a:lnTo>
                  <a:lnTo>
                    <a:pt x="20013" y="1312832"/>
                  </a:lnTo>
                  <a:lnTo>
                    <a:pt x="19947" y="1308092"/>
                  </a:lnTo>
                  <a:lnTo>
                    <a:pt x="19883" y="1303353"/>
                  </a:lnTo>
                  <a:lnTo>
                    <a:pt x="19827" y="1298613"/>
                  </a:lnTo>
                  <a:lnTo>
                    <a:pt x="19775" y="1293874"/>
                  </a:lnTo>
                  <a:lnTo>
                    <a:pt x="19726" y="1289134"/>
                  </a:lnTo>
                  <a:lnTo>
                    <a:pt x="19685" y="1284395"/>
                  </a:lnTo>
                  <a:lnTo>
                    <a:pt x="19648" y="1279655"/>
                  </a:lnTo>
                  <a:lnTo>
                    <a:pt x="19615" y="1274916"/>
                  </a:lnTo>
                  <a:lnTo>
                    <a:pt x="19589" y="1270176"/>
                  </a:lnTo>
                  <a:lnTo>
                    <a:pt x="19566" y="1265437"/>
                  </a:lnTo>
                  <a:lnTo>
                    <a:pt x="19549" y="1260697"/>
                  </a:lnTo>
                  <a:lnTo>
                    <a:pt x="19537" y="1255958"/>
                  </a:lnTo>
                  <a:lnTo>
                    <a:pt x="19529" y="1251219"/>
                  </a:lnTo>
                  <a:lnTo>
                    <a:pt x="19527" y="1246479"/>
                  </a:lnTo>
                  <a:lnTo>
                    <a:pt x="19530" y="1241740"/>
                  </a:lnTo>
                  <a:lnTo>
                    <a:pt x="19536" y="1237000"/>
                  </a:lnTo>
                  <a:lnTo>
                    <a:pt x="19549" y="1232261"/>
                  </a:lnTo>
                  <a:lnTo>
                    <a:pt x="19565" y="1227521"/>
                  </a:lnTo>
                  <a:lnTo>
                    <a:pt x="19586" y="1222782"/>
                  </a:lnTo>
                  <a:lnTo>
                    <a:pt x="19613" y="1218042"/>
                  </a:lnTo>
                  <a:lnTo>
                    <a:pt x="19642" y="1213303"/>
                  </a:lnTo>
                  <a:lnTo>
                    <a:pt x="19677" y="1208563"/>
                  </a:lnTo>
                  <a:lnTo>
                    <a:pt x="19717" y="1203824"/>
                  </a:lnTo>
                  <a:lnTo>
                    <a:pt x="19759" y="1199084"/>
                  </a:lnTo>
                  <a:lnTo>
                    <a:pt x="19808" y="1194345"/>
                  </a:lnTo>
                  <a:lnTo>
                    <a:pt x="19860" y="1189605"/>
                  </a:lnTo>
                  <a:lnTo>
                    <a:pt x="19916" y="1184866"/>
                  </a:lnTo>
                  <a:lnTo>
                    <a:pt x="19978" y="1180127"/>
                  </a:lnTo>
                  <a:lnTo>
                    <a:pt x="20043" y="1175387"/>
                  </a:lnTo>
                  <a:lnTo>
                    <a:pt x="20112" y="1170648"/>
                  </a:lnTo>
                  <a:lnTo>
                    <a:pt x="20187" y="1165908"/>
                  </a:lnTo>
                  <a:lnTo>
                    <a:pt x="20264" y="1161169"/>
                  </a:lnTo>
                  <a:lnTo>
                    <a:pt x="20347" y="1156429"/>
                  </a:lnTo>
                  <a:lnTo>
                    <a:pt x="20434" y="1151690"/>
                  </a:lnTo>
                  <a:lnTo>
                    <a:pt x="20525" y="1146950"/>
                  </a:lnTo>
                  <a:lnTo>
                    <a:pt x="20621" y="1142211"/>
                  </a:lnTo>
                  <a:lnTo>
                    <a:pt x="20722" y="1137471"/>
                  </a:lnTo>
                  <a:lnTo>
                    <a:pt x="20825" y="1132732"/>
                  </a:lnTo>
                  <a:lnTo>
                    <a:pt x="20936" y="1127992"/>
                  </a:lnTo>
                  <a:lnTo>
                    <a:pt x="21050" y="1123253"/>
                  </a:lnTo>
                  <a:lnTo>
                    <a:pt x="21169" y="1118513"/>
                  </a:lnTo>
                  <a:lnTo>
                    <a:pt x="21293" y="1113774"/>
                  </a:lnTo>
                  <a:lnTo>
                    <a:pt x="21422" y="1109035"/>
                  </a:lnTo>
                  <a:lnTo>
                    <a:pt x="21556" y="1104295"/>
                  </a:lnTo>
                  <a:lnTo>
                    <a:pt x="21695" y="1099556"/>
                  </a:lnTo>
                  <a:lnTo>
                    <a:pt x="21838" y="1094816"/>
                  </a:lnTo>
                  <a:lnTo>
                    <a:pt x="21989" y="1090077"/>
                  </a:lnTo>
                  <a:lnTo>
                    <a:pt x="22144" y="1085337"/>
                  </a:lnTo>
                  <a:lnTo>
                    <a:pt x="22304" y="1080598"/>
                  </a:lnTo>
                  <a:lnTo>
                    <a:pt x="22471" y="1075858"/>
                  </a:lnTo>
                  <a:lnTo>
                    <a:pt x="22643" y="1071119"/>
                  </a:lnTo>
                  <a:lnTo>
                    <a:pt x="22820" y="1066379"/>
                  </a:lnTo>
                  <a:lnTo>
                    <a:pt x="23005" y="1061640"/>
                  </a:lnTo>
                  <a:lnTo>
                    <a:pt x="23193" y="1056900"/>
                  </a:lnTo>
                  <a:lnTo>
                    <a:pt x="23390" y="1052161"/>
                  </a:lnTo>
                  <a:lnTo>
                    <a:pt x="23592" y="1047421"/>
                  </a:lnTo>
                  <a:lnTo>
                    <a:pt x="23798" y="1042682"/>
                  </a:lnTo>
                  <a:lnTo>
                    <a:pt x="24014" y="1037943"/>
                  </a:lnTo>
                  <a:lnTo>
                    <a:pt x="24234" y="1033203"/>
                  </a:lnTo>
                  <a:lnTo>
                    <a:pt x="24460" y="1028464"/>
                  </a:lnTo>
                  <a:lnTo>
                    <a:pt x="24694" y="1023724"/>
                  </a:lnTo>
                  <a:lnTo>
                    <a:pt x="24933" y="1018985"/>
                  </a:lnTo>
                  <a:lnTo>
                    <a:pt x="25179" y="1014245"/>
                  </a:lnTo>
                  <a:lnTo>
                    <a:pt x="25432" y="1009506"/>
                  </a:lnTo>
                  <a:lnTo>
                    <a:pt x="25689" y="1004766"/>
                  </a:lnTo>
                  <a:lnTo>
                    <a:pt x="25954" y="1000027"/>
                  </a:lnTo>
                  <a:lnTo>
                    <a:pt x="26226" y="995287"/>
                  </a:lnTo>
                  <a:lnTo>
                    <a:pt x="26501" y="990548"/>
                  </a:lnTo>
                  <a:lnTo>
                    <a:pt x="26785" y="985808"/>
                  </a:lnTo>
                  <a:lnTo>
                    <a:pt x="27074" y="981069"/>
                  </a:lnTo>
                  <a:lnTo>
                    <a:pt x="27368" y="976330"/>
                  </a:lnTo>
                  <a:lnTo>
                    <a:pt x="27669" y="971590"/>
                  </a:lnTo>
                  <a:lnTo>
                    <a:pt x="27974" y="966851"/>
                  </a:lnTo>
                  <a:lnTo>
                    <a:pt x="28286" y="962111"/>
                  </a:lnTo>
                  <a:lnTo>
                    <a:pt x="28603" y="957372"/>
                  </a:lnTo>
                  <a:lnTo>
                    <a:pt x="28923" y="952632"/>
                  </a:lnTo>
                  <a:lnTo>
                    <a:pt x="29249" y="947893"/>
                  </a:lnTo>
                  <a:lnTo>
                    <a:pt x="29580" y="943153"/>
                  </a:lnTo>
                  <a:lnTo>
                    <a:pt x="29913" y="938414"/>
                  </a:lnTo>
                  <a:lnTo>
                    <a:pt x="30253" y="933674"/>
                  </a:lnTo>
                  <a:lnTo>
                    <a:pt x="30595" y="928935"/>
                  </a:lnTo>
                  <a:lnTo>
                    <a:pt x="30940" y="924195"/>
                  </a:lnTo>
                  <a:lnTo>
                    <a:pt x="31290" y="919456"/>
                  </a:lnTo>
                  <a:lnTo>
                    <a:pt x="31641" y="914716"/>
                  </a:lnTo>
                  <a:lnTo>
                    <a:pt x="31995" y="909977"/>
                  </a:lnTo>
                  <a:lnTo>
                    <a:pt x="32351" y="905238"/>
                  </a:lnTo>
                  <a:lnTo>
                    <a:pt x="32709" y="900498"/>
                  </a:lnTo>
                  <a:lnTo>
                    <a:pt x="33068" y="895759"/>
                  </a:lnTo>
                  <a:lnTo>
                    <a:pt x="33428" y="891019"/>
                  </a:lnTo>
                  <a:lnTo>
                    <a:pt x="33789" y="886280"/>
                  </a:lnTo>
                  <a:lnTo>
                    <a:pt x="34150" y="881540"/>
                  </a:lnTo>
                  <a:lnTo>
                    <a:pt x="34511" y="876801"/>
                  </a:lnTo>
                  <a:lnTo>
                    <a:pt x="34872" y="872061"/>
                  </a:lnTo>
                  <a:lnTo>
                    <a:pt x="35232" y="867322"/>
                  </a:lnTo>
                  <a:lnTo>
                    <a:pt x="35590" y="862582"/>
                  </a:lnTo>
                  <a:lnTo>
                    <a:pt x="35947" y="857843"/>
                  </a:lnTo>
                  <a:lnTo>
                    <a:pt x="36302" y="853103"/>
                  </a:lnTo>
                  <a:lnTo>
                    <a:pt x="36655" y="848364"/>
                  </a:lnTo>
                  <a:lnTo>
                    <a:pt x="37004" y="843624"/>
                  </a:lnTo>
                  <a:lnTo>
                    <a:pt x="37350" y="838885"/>
                  </a:lnTo>
                  <a:lnTo>
                    <a:pt x="37694" y="834146"/>
                  </a:lnTo>
                  <a:lnTo>
                    <a:pt x="38032" y="829406"/>
                  </a:lnTo>
                  <a:lnTo>
                    <a:pt x="38367" y="824667"/>
                  </a:lnTo>
                  <a:lnTo>
                    <a:pt x="38698" y="819927"/>
                  </a:lnTo>
                  <a:lnTo>
                    <a:pt x="39022" y="815188"/>
                  </a:lnTo>
                  <a:lnTo>
                    <a:pt x="39343" y="810448"/>
                  </a:lnTo>
                  <a:lnTo>
                    <a:pt x="39658" y="805709"/>
                  </a:lnTo>
                  <a:lnTo>
                    <a:pt x="39966" y="800969"/>
                  </a:lnTo>
                  <a:lnTo>
                    <a:pt x="40271" y="796230"/>
                  </a:lnTo>
                  <a:lnTo>
                    <a:pt x="40566" y="791490"/>
                  </a:lnTo>
                  <a:lnTo>
                    <a:pt x="40856" y="786751"/>
                  </a:lnTo>
                  <a:lnTo>
                    <a:pt x="41141" y="782011"/>
                  </a:lnTo>
                  <a:lnTo>
                    <a:pt x="41415" y="777272"/>
                  </a:lnTo>
                  <a:lnTo>
                    <a:pt x="41685" y="772532"/>
                  </a:lnTo>
                  <a:lnTo>
                    <a:pt x="41947" y="767793"/>
                  </a:lnTo>
                  <a:lnTo>
                    <a:pt x="42201" y="763054"/>
                  </a:lnTo>
                  <a:lnTo>
                    <a:pt x="42449" y="758314"/>
                  </a:lnTo>
                  <a:lnTo>
                    <a:pt x="42687" y="753575"/>
                  </a:lnTo>
                  <a:lnTo>
                    <a:pt x="42918" y="748835"/>
                  </a:lnTo>
                  <a:lnTo>
                    <a:pt x="43144" y="744096"/>
                  </a:lnTo>
                  <a:lnTo>
                    <a:pt x="43358" y="739356"/>
                  </a:lnTo>
                  <a:lnTo>
                    <a:pt x="43566" y="734617"/>
                  </a:lnTo>
                  <a:lnTo>
                    <a:pt x="43767" y="729877"/>
                  </a:lnTo>
                  <a:lnTo>
                    <a:pt x="43957" y="725138"/>
                  </a:lnTo>
                  <a:lnTo>
                    <a:pt x="44142" y="720398"/>
                  </a:lnTo>
                  <a:lnTo>
                    <a:pt x="44319" y="715659"/>
                  </a:lnTo>
                  <a:lnTo>
                    <a:pt x="44487" y="710919"/>
                  </a:lnTo>
                  <a:lnTo>
                    <a:pt x="44650" y="706180"/>
                  </a:lnTo>
                  <a:lnTo>
                    <a:pt x="44802" y="701440"/>
                  </a:lnTo>
                  <a:lnTo>
                    <a:pt x="44948" y="696701"/>
                  </a:lnTo>
                  <a:lnTo>
                    <a:pt x="45090" y="691962"/>
                  </a:lnTo>
                  <a:lnTo>
                    <a:pt x="45220" y="687222"/>
                  </a:lnTo>
                  <a:lnTo>
                    <a:pt x="45346" y="682483"/>
                  </a:lnTo>
                  <a:lnTo>
                    <a:pt x="45466" y="677743"/>
                  </a:lnTo>
                  <a:lnTo>
                    <a:pt x="45577" y="673004"/>
                  </a:lnTo>
                  <a:lnTo>
                    <a:pt x="45684" y="668264"/>
                  </a:lnTo>
                  <a:lnTo>
                    <a:pt x="45785" y="663525"/>
                  </a:lnTo>
                  <a:lnTo>
                    <a:pt x="45879" y="658785"/>
                  </a:lnTo>
                  <a:lnTo>
                    <a:pt x="45969" y="654046"/>
                  </a:lnTo>
                  <a:lnTo>
                    <a:pt x="46053" y="649306"/>
                  </a:lnTo>
                  <a:lnTo>
                    <a:pt x="46132" y="644567"/>
                  </a:lnTo>
                  <a:lnTo>
                    <a:pt x="46208" y="639827"/>
                  </a:lnTo>
                  <a:lnTo>
                    <a:pt x="46278" y="635088"/>
                  </a:lnTo>
                  <a:lnTo>
                    <a:pt x="46345" y="630348"/>
                  </a:lnTo>
                  <a:lnTo>
                    <a:pt x="46409" y="625609"/>
                  </a:lnTo>
                  <a:lnTo>
                    <a:pt x="46468" y="620870"/>
                  </a:lnTo>
                  <a:lnTo>
                    <a:pt x="46525" y="616130"/>
                  </a:lnTo>
                  <a:lnTo>
                    <a:pt x="46579" y="611391"/>
                  </a:lnTo>
                  <a:lnTo>
                    <a:pt x="46631" y="606651"/>
                  </a:lnTo>
                  <a:lnTo>
                    <a:pt x="46681" y="601912"/>
                  </a:lnTo>
                  <a:lnTo>
                    <a:pt x="46729" y="597172"/>
                  </a:lnTo>
                  <a:lnTo>
                    <a:pt x="46775" y="592433"/>
                  </a:lnTo>
                  <a:lnTo>
                    <a:pt x="46821" y="587693"/>
                  </a:lnTo>
                  <a:lnTo>
                    <a:pt x="46865" y="582954"/>
                  </a:lnTo>
                  <a:lnTo>
                    <a:pt x="46909" y="578214"/>
                  </a:lnTo>
                  <a:lnTo>
                    <a:pt x="46953" y="573475"/>
                  </a:lnTo>
                  <a:lnTo>
                    <a:pt x="46996" y="568735"/>
                  </a:lnTo>
                  <a:lnTo>
                    <a:pt x="47040" y="563996"/>
                  </a:lnTo>
                  <a:lnTo>
                    <a:pt x="47084" y="559256"/>
                  </a:lnTo>
                  <a:lnTo>
                    <a:pt x="47129" y="554517"/>
                  </a:lnTo>
                  <a:lnTo>
                    <a:pt x="47175" y="549778"/>
                  </a:lnTo>
                  <a:lnTo>
                    <a:pt x="47222" y="545038"/>
                  </a:lnTo>
                  <a:lnTo>
                    <a:pt x="47271" y="540299"/>
                  </a:lnTo>
                  <a:lnTo>
                    <a:pt x="47321" y="535559"/>
                  </a:lnTo>
                  <a:lnTo>
                    <a:pt x="47373" y="530820"/>
                  </a:lnTo>
                  <a:lnTo>
                    <a:pt x="47426" y="526080"/>
                  </a:lnTo>
                  <a:lnTo>
                    <a:pt x="47482" y="521341"/>
                  </a:lnTo>
                  <a:lnTo>
                    <a:pt x="47540" y="516601"/>
                  </a:lnTo>
                  <a:lnTo>
                    <a:pt x="47600" y="511862"/>
                  </a:lnTo>
                  <a:lnTo>
                    <a:pt x="47663" y="507122"/>
                  </a:lnTo>
                  <a:lnTo>
                    <a:pt x="47728" y="502383"/>
                  </a:lnTo>
                  <a:lnTo>
                    <a:pt x="47795" y="497643"/>
                  </a:lnTo>
                  <a:lnTo>
                    <a:pt x="47866" y="492904"/>
                  </a:lnTo>
                  <a:lnTo>
                    <a:pt x="47939" y="488165"/>
                  </a:lnTo>
                  <a:lnTo>
                    <a:pt x="48015" y="483425"/>
                  </a:lnTo>
                  <a:lnTo>
                    <a:pt x="48094" y="478686"/>
                  </a:lnTo>
                  <a:lnTo>
                    <a:pt x="48175" y="473946"/>
                  </a:lnTo>
                  <a:lnTo>
                    <a:pt x="48259" y="469207"/>
                  </a:lnTo>
                  <a:lnTo>
                    <a:pt x="48346" y="464467"/>
                  </a:lnTo>
                  <a:lnTo>
                    <a:pt x="48435" y="459728"/>
                  </a:lnTo>
                  <a:lnTo>
                    <a:pt x="48528" y="454988"/>
                  </a:lnTo>
                  <a:lnTo>
                    <a:pt x="48623" y="450249"/>
                  </a:lnTo>
                  <a:lnTo>
                    <a:pt x="48719" y="445509"/>
                  </a:lnTo>
                  <a:lnTo>
                    <a:pt x="48820" y="440770"/>
                  </a:lnTo>
                  <a:lnTo>
                    <a:pt x="48922" y="436030"/>
                  </a:lnTo>
                  <a:lnTo>
                    <a:pt x="49026" y="431291"/>
                  </a:lnTo>
                  <a:lnTo>
                    <a:pt x="49134" y="426551"/>
                  </a:lnTo>
                  <a:lnTo>
                    <a:pt x="49242" y="421812"/>
                  </a:lnTo>
                  <a:lnTo>
                    <a:pt x="49353" y="417073"/>
                  </a:lnTo>
                  <a:lnTo>
                    <a:pt x="49466" y="412333"/>
                  </a:lnTo>
                  <a:lnTo>
                    <a:pt x="49579" y="407594"/>
                  </a:lnTo>
                  <a:lnTo>
                    <a:pt x="49696" y="402854"/>
                  </a:lnTo>
                  <a:lnTo>
                    <a:pt x="49813" y="398115"/>
                  </a:lnTo>
                  <a:lnTo>
                    <a:pt x="49931" y="393375"/>
                  </a:lnTo>
                  <a:lnTo>
                    <a:pt x="50051" y="388636"/>
                  </a:lnTo>
                  <a:lnTo>
                    <a:pt x="50171" y="383896"/>
                  </a:lnTo>
                  <a:lnTo>
                    <a:pt x="50292" y="379157"/>
                  </a:lnTo>
                  <a:lnTo>
                    <a:pt x="50415" y="374417"/>
                  </a:lnTo>
                  <a:lnTo>
                    <a:pt x="50537" y="369678"/>
                  </a:lnTo>
                  <a:lnTo>
                    <a:pt x="50660" y="364938"/>
                  </a:lnTo>
                  <a:lnTo>
                    <a:pt x="50783" y="360199"/>
                  </a:lnTo>
                  <a:lnTo>
                    <a:pt x="50906" y="355459"/>
                  </a:lnTo>
                  <a:lnTo>
                    <a:pt x="51028" y="350720"/>
                  </a:lnTo>
                  <a:lnTo>
                    <a:pt x="51151" y="345981"/>
                  </a:lnTo>
                  <a:lnTo>
                    <a:pt x="51273" y="341241"/>
                  </a:lnTo>
                  <a:lnTo>
                    <a:pt x="51395" y="336502"/>
                  </a:lnTo>
                  <a:lnTo>
                    <a:pt x="51516" y="331762"/>
                  </a:lnTo>
                  <a:lnTo>
                    <a:pt x="51636" y="327023"/>
                  </a:lnTo>
                  <a:lnTo>
                    <a:pt x="51755" y="322283"/>
                  </a:lnTo>
                  <a:lnTo>
                    <a:pt x="51873" y="317544"/>
                  </a:lnTo>
                  <a:lnTo>
                    <a:pt x="51989" y="312804"/>
                  </a:lnTo>
                  <a:lnTo>
                    <a:pt x="52104" y="308065"/>
                  </a:lnTo>
                  <a:lnTo>
                    <a:pt x="52219" y="303325"/>
                  </a:lnTo>
                  <a:lnTo>
                    <a:pt x="52331" y="298586"/>
                  </a:lnTo>
                  <a:lnTo>
                    <a:pt x="52441" y="293846"/>
                  </a:lnTo>
                  <a:lnTo>
                    <a:pt x="52551" y="289107"/>
                  </a:lnTo>
                  <a:lnTo>
                    <a:pt x="52657" y="284367"/>
                  </a:lnTo>
                  <a:lnTo>
                    <a:pt x="52762" y="279628"/>
                  </a:lnTo>
                  <a:lnTo>
                    <a:pt x="52866" y="274889"/>
                  </a:lnTo>
                  <a:lnTo>
                    <a:pt x="52966" y="270149"/>
                  </a:lnTo>
                  <a:lnTo>
                    <a:pt x="53066" y="265410"/>
                  </a:lnTo>
                  <a:lnTo>
                    <a:pt x="53162" y="260670"/>
                  </a:lnTo>
                  <a:lnTo>
                    <a:pt x="53256" y="255931"/>
                  </a:lnTo>
                  <a:lnTo>
                    <a:pt x="53349" y="251191"/>
                  </a:lnTo>
                  <a:lnTo>
                    <a:pt x="53439" y="246452"/>
                  </a:lnTo>
                  <a:lnTo>
                    <a:pt x="53526" y="241712"/>
                  </a:lnTo>
                  <a:lnTo>
                    <a:pt x="53612" y="236973"/>
                  </a:lnTo>
                  <a:lnTo>
                    <a:pt x="53694" y="232233"/>
                  </a:lnTo>
                  <a:lnTo>
                    <a:pt x="53775" y="227494"/>
                  </a:lnTo>
                  <a:lnTo>
                    <a:pt x="53853" y="222754"/>
                  </a:lnTo>
                  <a:lnTo>
                    <a:pt x="53928" y="218015"/>
                  </a:lnTo>
                  <a:lnTo>
                    <a:pt x="54002" y="213275"/>
                  </a:lnTo>
                  <a:lnTo>
                    <a:pt x="54073" y="208536"/>
                  </a:lnTo>
                  <a:lnTo>
                    <a:pt x="54141" y="203797"/>
                  </a:lnTo>
                  <a:lnTo>
                    <a:pt x="54208" y="199057"/>
                  </a:lnTo>
                  <a:lnTo>
                    <a:pt x="54271" y="194318"/>
                  </a:lnTo>
                  <a:lnTo>
                    <a:pt x="54332" y="189578"/>
                  </a:lnTo>
                  <a:lnTo>
                    <a:pt x="54392" y="184839"/>
                  </a:lnTo>
                  <a:lnTo>
                    <a:pt x="54448" y="180099"/>
                  </a:lnTo>
                  <a:lnTo>
                    <a:pt x="54503" y="175360"/>
                  </a:lnTo>
                  <a:lnTo>
                    <a:pt x="54556" y="170620"/>
                  </a:lnTo>
                  <a:lnTo>
                    <a:pt x="54606" y="165881"/>
                  </a:lnTo>
                  <a:lnTo>
                    <a:pt x="54655" y="161141"/>
                  </a:lnTo>
                  <a:lnTo>
                    <a:pt x="54701" y="156402"/>
                  </a:lnTo>
                  <a:lnTo>
                    <a:pt x="54745" y="151662"/>
                  </a:lnTo>
                  <a:lnTo>
                    <a:pt x="54788" y="146923"/>
                  </a:lnTo>
                  <a:lnTo>
                    <a:pt x="54828" y="142183"/>
                  </a:lnTo>
                  <a:lnTo>
                    <a:pt x="54866" y="137444"/>
                  </a:lnTo>
                  <a:lnTo>
                    <a:pt x="54903" y="132705"/>
                  </a:lnTo>
                  <a:lnTo>
                    <a:pt x="54938" y="127965"/>
                  </a:lnTo>
                  <a:lnTo>
                    <a:pt x="54972" y="123226"/>
                  </a:lnTo>
                  <a:lnTo>
                    <a:pt x="55003" y="118486"/>
                  </a:lnTo>
                  <a:lnTo>
                    <a:pt x="55033" y="113747"/>
                  </a:lnTo>
                  <a:lnTo>
                    <a:pt x="55062" y="109007"/>
                  </a:lnTo>
                  <a:lnTo>
                    <a:pt x="55089" y="104268"/>
                  </a:lnTo>
                  <a:lnTo>
                    <a:pt x="55115" y="99528"/>
                  </a:lnTo>
                  <a:lnTo>
                    <a:pt x="55139" y="94789"/>
                  </a:lnTo>
                  <a:lnTo>
                    <a:pt x="55162" y="90049"/>
                  </a:lnTo>
                  <a:lnTo>
                    <a:pt x="55184" y="85310"/>
                  </a:lnTo>
                  <a:lnTo>
                    <a:pt x="55204" y="80570"/>
                  </a:lnTo>
                  <a:lnTo>
                    <a:pt x="55223" y="75831"/>
                  </a:lnTo>
                  <a:lnTo>
                    <a:pt x="55242" y="71091"/>
                  </a:lnTo>
                  <a:lnTo>
                    <a:pt x="55259" y="66352"/>
                  </a:lnTo>
                  <a:lnTo>
                    <a:pt x="55275" y="61613"/>
                  </a:lnTo>
                  <a:lnTo>
                    <a:pt x="55291" y="56873"/>
                  </a:lnTo>
                  <a:lnTo>
                    <a:pt x="55305" y="52134"/>
                  </a:lnTo>
                  <a:lnTo>
                    <a:pt x="55318" y="47394"/>
                  </a:lnTo>
                  <a:lnTo>
                    <a:pt x="55331" y="42655"/>
                  </a:lnTo>
                  <a:lnTo>
                    <a:pt x="55342" y="37915"/>
                  </a:lnTo>
                  <a:lnTo>
                    <a:pt x="55354" y="33176"/>
                  </a:lnTo>
                  <a:lnTo>
                    <a:pt x="55364" y="28436"/>
                  </a:lnTo>
                  <a:lnTo>
                    <a:pt x="55374" y="23697"/>
                  </a:lnTo>
                  <a:lnTo>
                    <a:pt x="55383" y="18957"/>
                  </a:lnTo>
                  <a:lnTo>
                    <a:pt x="55391" y="14218"/>
                  </a:lnTo>
                  <a:lnTo>
                    <a:pt x="55399" y="9478"/>
                  </a:lnTo>
                  <a:lnTo>
                    <a:pt x="55406" y="4739"/>
                  </a:lnTo>
                  <a:lnTo>
                    <a:pt x="55413" y="0"/>
                  </a:lnTo>
                  <a:lnTo>
                    <a:pt x="55574" y="0"/>
                  </a:lnTo>
                  <a:lnTo>
                    <a:pt x="55581" y="4739"/>
                  </a:lnTo>
                  <a:lnTo>
                    <a:pt x="55589" y="9478"/>
                  </a:lnTo>
                  <a:lnTo>
                    <a:pt x="55596" y="14218"/>
                  </a:lnTo>
                  <a:lnTo>
                    <a:pt x="55605" y="18957"/>
                  </a:lnTo>
                  <a:lnTo>
                    <a:pt x="55614" y="23697"/>
                  </a:lnTo>
                  <a:lnTo>
                    <a:pt x="55623" y="28436"/>
                  </a:lnTo>
                  <a:lnTo>
                    <a:pt x="55634" y="33176"/>
                  </a:lnTo>
                  <a:lnTo>
                    <a:pt x="55645" y="37915"/>
                  </a:lnTo>
                  <a:lnTo>
                    <a:pt x="55657" y="42655"/>
                  </a:lnTo>
                  <a:lnTo>
                    <a:pt x="55669" y="47394"/>
                  </a:lnTo>
                  <a:lnTo>
                    <a:pt x="55683" y="52134"/>
                  </a:lnTo>
                  <a:lnTo>
                    <a:pt x="55697" y="56873"/>
                  </a:lnTo>
                  <a:lnTo>
                    <a:pt x="55712" y="61613"/>
                  </a:lnTo>
                  <a:lnTo>
                    <a:pt x="55728" y="66352"/>
                  </a:lnTo>
                  <a:lnTo>
                    <a:pt x="55746" y="71091"/>
                  </a:lnTo>
                  <a:lnTo>
                    <a:pt x="55764" y="75831"/>
                  </a:lnTo>
                  <a:lnTo>
                    <a:pt x="55783" y="80570"/>
                  </a:lnTo>
                  <a:lnTo>
                    <a:pt x="55804" y="85310"/>
                  </a:lnTo>
                  <a:lnTo>
                    <a:pt x="55826" y="90049"/>
                  </a:lnTo>
                  <a:lnTo>
                    <a:pt x="55848" y="94789"/>
                  </a:lnTo>
                  <a:lnTo>
                    <a:pt x="55873" y="99528"/>
                  </a:lnTo>
                  <a:lnTo>
                    <a:pt x="55898" y="104268"/>
                  </a:lnTo>
                  <a:lnTo>
                    <a:pt x="55925" y="109007"/>
                  </a:lnTo>
                  <a:lnTo>
                    <a:pt x="55954" y="113747"/>
                  </a:lnTo>
                  <a:lnTo>
                    <a:pt x="55984" y="118486"/>
                  </a:lnTo>
                  <a:lnTo>
                    <a:pt x="56016" y="123226"/>
                  </a:lnTo>
                  <a:lnTo>
                    <a:pt x="56049" y="127965"/>
                  </a:lnTo>
                  <a:lnTo>
                    <a:pt x="56084" y="132705"/>
                  </a:lnTo>
                  <a:lnTo>
                    <a:pt x="56121" y="137444"/>
                  </a:lnTo>
                  <a:lnTo>
                    <a:pt x="56160" y="142183"/>
                  </a:lnTo>
                  <a:lnTo>
                    <a:pt x="56200" y="146923"/>
                  </a:lnTo>
                  <a:lnTo>
                    <a:pt x="56242" y="151662"/>
                  </a:lnTo>
                  <a:lnTo>
                    <a:pt x="56287" y="156402"/>
                  </a:lnTo>
                  <a:lnTo>
                    <a:pt x="56333" y="161141"/>
                  </a:lnTo>
                  <a:lnTo>
                    <a:pt x="56381" y="165881"/>
                  </a:lnTo>
                  <a:lnTo>
                    <a:pt x="56431" y="170620"/>
                  </a:lnTo>
                  <a:lnTo>
                    <a:pt x="56484" y="175360"/>
                  </a:lnTo>
                  <a:lnTo>
                    <a:pt x="56539" y="180099"/>
                  </a:lnTo>
                  <a:lnTo>
                    <a:pt x="56595" y="184839"/>
                  </a:lnTo>
                  <a:lnTo>
                    <a:pt x="56655" y="189578"/>
                  </a:lnTo>
                  <a:lnTo>
                    <a:pt x="56717" y="194318"/>
                  </a:lnTo>
                  <a:lnTo>
                    <a:pt x="56780" y="199057"/>
                  </a:lnTo>
                  <a:lnTo>
                    <a:pt x="56847" y="203797"/>
                  </a:lnTo>
                  <a:lnTo>
                    <a:pt x="56915" y="208536"/>
                  </a:lnTo>
                  <a:lnTo>
                    <a:pt x="56985" y="213275"/>
                  </a:lnTo>
                  <a:lnTo>
                    <a:pt x="57059" y="218015"/>
                  </a:lnTo>
                  <a:lnTo>
                    <a:pt x="57134" y="222754"/>
                  </a:lnTo>
                  <a:lnTo>
                    <a:pt x="57213" y="227494"/>
                  </a:lnTo>
                  <a:lnTo>
                    <a:pt x="57293" y="232233"/>
                  </a:lnTo>
                  <a:lnTo>
                    <a:pt x="57376" y="236973"/>
                  </a:lnTo>
                  <a:lnTo>
                    <a:pt x="57461" y="241712"/>
                  </a:lnTo>
                  <a:lnTo>
                    <a:pt x="57549" y="246452"/>
                  </a:lnTo>
                  <a:lnTo>
                    <a:pt x="57638" y="251191"/>
                  </a:lnTo>
                  <a:lnTo>
                    <a:pt x="57731" y="255931"/>
                  </a:lnTo>
                  <a:lnTo>
                    <a:pt x="57825" y="260670"/>
                  </a:lnTo>
                  <a:lnTo>
                    <a:pt x="57922" y="265410"/>
                  </a:lnTo>
                  <a:lnTo>
                    <a:pt x="58021" y="270149"/>
                  </a:lnTo>
                  <a:lnTo>
                    <a:pt x="58122" y="274889"/>
                  </a:lnTo>
                  <a:lnTo>
                    <a:pt x="58225" y="279628"/>
                  </a:lnTo>
                  <a:lnTo>
                    <a:pt x="58330" y="284367"/>
                  </a:lnTo>
                  <a:lnTo>
                    <a:pt x="58437" y="289107"/>
                  </a:lnTo>
                  <a:lnTo>
                    <a:pt x="58546" y="293846"/>
                  </a:lnTo>
                  <a:lnTo>
                    <a:pt x="58657" y="298586"/>
                  </a:lnTo>
                  <a:lnTo>
                    <a:pt x="58769" y="303325"/>
                  </a:lnTo>
                  <a:lnTo>
                    <a:pt x="58883" y="308065"/>
                  </a:lnTo>
                  <a:lnTo>
                    <a:pt x="58998" y="312804"/>
                  </a:lnTo>
                  <a:lnTo>
                    <a:pt x="59115" y="317544"/>
                  </a:lnTo>
                  <a:lnTo>
                    <a:pt x="59233" y="322283"/>
                  </a:lnTo>
                  <a:lnTo>
                    <a:pt x="59352" y="327023"/>
                  </a:lnTo>
                  <a:lnTo>
                    <a:pt x="59472" y="331762"/>
                  </a:lnTo>
                  <a:lnTo>
                    <a:pt x="59593" y="336502"/>
                  </a:lnTo>
                  <a:lnTo>
                    <a:pt x="59714" y="341241"/>
                  </a:lnTo>
                  <a:lnTo>
                    <a:pt x="59836" y="345981"/>
                  </a:lnTo>
                  <a:lnTo>
                    <a:pt x="59959" y="350720"/>
                  </a:lnTo>
                  <a:lnTo>
                    <a:pt x="60082" y="355459"/>
                  </a:lnTo>
                  <a:lnTo>
                    <a:pt x="60205" y="360199"/>
                  </a:lnTo>
                  <a:lnTo>
                    <a:pt x="60328" y="364938"/>
                  </a:lnTo>
                  <a:lnTo>
                    <a:pt x="60451" y="369678"/>
                  </a:lnTo>
                  <a:lnTo>
                    <a:pt x="60573" y="374417"/>
                  </a:lnTo>
                  <a:lnTo>
                    <a:pt x="60695" y="379157"/>
                  </a:lnTo>
                  <a:lnTo>
                    <a:pt x="60816" y="383896"/>
                  </a:lnTo>
                  <a:lnTo>
                    <a:pt x="60937" y="388636"/>
                  </a:lnTo>
                  <a:lnTo>
                    <a:pt x="61057" y="393375"/>
                  </a:lnTo>
                  <a:lnTo>
                    <a:pt x="61175" y="398115"/>
                  </a:lnTo>
                  <a:lnTo>
                    <a:pt x="61292" y="402854"/>
                  </a:lnTo>
                  <a:lnTo>
                    <a:pt x="61408" y="407594"/>
                  </a:lnTo>
                  <a:lnTo>
                    <a:pt x="61522" y="412333"/>
                  </a:lnTo>
                  <a:lnTo>
                    <a:pt x="61635" y="417073"/>
                  </a:lnTo>
                  <a:lnTo>
                    <a:pt x="61745" y="421812"/>
                  </a:lnTo>
                  <a:lnTo>
                    <a:pt x="61854" y="426551"/>
                  </a:lnTo>
                  <a:lnTo>
                    <a:pt x="61961" y="431291"/>
                  </a:lnTo>
                  <a:lnTo>
                    <a:pt x="62065" y="436030"/>
                  </a:lnTo>
                  <a:lnTo>
                    <a:pt x="62167" y="440770"/>
                  </a:lnTo>
                  <a:lnTo>
                    <a:pt x="62268" y="445509"/>
                  </a:lnTo>
                  <a:lnTo>
                    <a:pt x="62365" y="450249"/>
                  </a:lnTo>
                  <a:lnTo>
                    <a:pt x="62460" y="454988"/>
                  </a:lnTo>
                  <a:lnTo>
                    <a:pt x="62552" y="459728"/>
                  </a:lnTo>
                  <a:lnTo>
                    <a:pt x="62641" y="464467"/>
                  </a:lnTo>
                  <a:lnTo>
                    <a:pt x="62728" y="469207"/>
                  </a:lnTo>
                  <a:lnTo>
                    <a:pt x="62813" y="473946"/>
                  </a:lnTo>
                  <a:lnTo>
                    <a:pt x="62894" y="478686"/>
                  </a:lnTo>
                  <a:lnTo>
                    <a:pt x="62973" y="483425"/>
                  </a:lnTo>
                  <a:lnTo>
                    <a:pt x="63048" y="488165"/>
                  </a:lnTo>
                  <a:lnTo>
                    <a:pt x="63121" y="492904"/>
                  </a:lnTo>
                  <a:lnTo>
                    <a:pt x="63192" y="497643"/>
                  </a:lnTo>
                  <a:lnTo>
                    <a:pt x="63259" y="502383"/>
                  </a:lnTo>
                  <a:lnTo>
                    <a:pt x="63325" y="507122"/>
                  </a:lnTo>
                  <a:lnTo>
                    <a:pt x="63388" y="511862"/>
                  </a:lnTo>
                  <a:lnTo>
                    <a:pt x="63447" y="516601"/>
                  </a:lnTo>
                  <a:lnTo>
                    <a:pt x="63506" y="521341"/>
                  </a:lnTo>
                  <a:lnTo>
                    <a:pt x="63561" y="526080"/>
                  </a:lnTo>
                  <a:lnTo>
                    <a:pt x="63615" y="530820"/>
                  </a:lnTo>
                  <a:lnTo>
                    <a:pt x="63667" y="535559"/>
                  </a:lnTo>
                  <a:lnTo>
                    <a:pt x="63717" y="540299"/>
                  </a:lnTo>
                  <a:lnTo>
                    <a:pt x="63765" y="545038"/>
                  </a:lnTo>
                  <a:lnTo>
                    <a:pt x="63812" y="549778"/>
                  </a:lnTo>
                  <a:lnTo>
                    <a:pt x="63858" y="554517"/>
                  </a:lnTo>
                  <a:lnTo>
                    <a:pt x="63903" y="559256"/>
                  </a:lnTo>
                  <a:lnTo>
                    <a:pt x="63947" y="563996"/>
                  </a:lnTo>
                  <a:lnTo>
                    <a:pt x="63991" y="568735"/>
                  </a:lnTo>
                  <a:lnTo>
                    <a:pt x="64035" y="573475"/>
                  </a:lnTo>
                  <a:lnTo>
                    <a:pt x="64078" y="578214"/>
                  </a:lnTo>
                  <a:lnTo>
                    <a:pt x="64122" y="582954"/>
                  </a:lnTo>
                  <a:lnTo>
                    <a:pt x="64167" y="587693"/>
                  </a:lnTo>
                  <a:lnTo>
                    <a:pt x="64212" y="592433"/>
                  </a:lnTo>
                  <a:lnTo>
                    <a:pt x="64259" y="597172"/>
                  </a:lnTo>
                  <a:lnTo>
                    <a:pt x="64306" y="601912"/>
                  </a:lnTo>
                  <a:lnTo>
                    <a:pt x="64357" y="606651"/>
                  </a:lnTo>
                  <a:lnTo>
                    <a:pt x="64408" y="611391"/>
                  </a:lnTo>
                  <a:lnTo>
                    <a:pt x="64462" y="616130"/>
                  </a:lnTo>
                  <a:lnTo>
                    <a:pt x="64520" y="620870"/>
                  </a:lnTo>
                  <a:lnTo>
                    <a:pt x="64579" y="625609"/>
                  </a:lnTo>
                  <a:lnTo>
                    <a:pt x="64642" y="630348"/>
                  </a:lnTo>
                  <a:lnTo>
                    <a:pt x="64709" y="635088"/>
                  </a:lnTo>
                  <a:lnTo>
                    <a:pt x="64779" y="639827"/>
                  </a:lnTo>
                  <a:lnTo>
                    <a:pt x="64855" y="644567"/>
                  </a:lnTo>
                  <a:lnTo>
                    <a:pt x="64935" y="649306"/>
                  </a:lnTo>
                  <a:lnTo>
                    <a:pt x="65018" y="654046"/>
                  </a:lnTo>
                  <a:lnTo>
                    <a:pt x="65109" y="658785"/>
                  </a:lnTo>
                  <a:lnTo>
                    <a:pt x="65203" y="663525"/>
                  </a:lnTo>
                  <a:lnTo>
                    <a:pt x="65303" y="668264"/>
                  </a:lnTo>
                  <a:lnTo>
                    <a:pt x="65410" y="673004"/>
                  </a:lnTo>
                  <a:lnTo>
                    <a:pt x="65522" y="677743"/>
                  </a:lnTo>
                  <a:lnTo>
                    <a:pt x="65642" y="682483"/>
                  </a:lnTo>
                  <a:lnTo>
                    <a:pt x="65767" y="687222"/>
                  </a:lnTo>
                  <a:lnTo>
                    <a:pt x="65898" y="691962"/>
                  </a:lnTo>
                  <a:lnTo>
                    <a:pt x="66039" y="696701"/>
                  </a:lnTo>
                  <a:lnTo>
                    <a:pt x="66185" y="701440"/>
                  </a:lnTo>
                  <a:lnTo>
                    <a:pt x="66338" y="706180"/>
                  </a:lnTo>
                  <a:lnTo>
                    <a:pt x="66501" y="710919"/>
                  </a:lnTo>
                  <a:lnTo>
                    <a:pt x="66668" y="715659"/>
                  </a:lnTo>
                  <a:lnTo>
                    <a:pt x="66845" y="720398"/>
                  </a:lnTo>
                  <a:lnTo>
                    <a:pt x="67030" y="725138"/>
                  </a:lnTo>
                  <a:lnTo>
                    <a:pt x="67221" y="729877"/>
                  </a:lnTo>
                  <a:lnTo>
                    <a:pt x="67422" y="734617"/>
                  </a:lnTo>
                  <a:lnTo>
                    <a:pt x="67630" y="739356"/>
                  </a:lnTo>
                  <a:lnTo>
                    <a:pt x="67843" y="744096"/>
                  </a:lnTo>
                  <a:lnTo>
                    <a:pt x="68069" y="748835"/>
                  </a:lnTo>
                  <a:lnTo>
                    <a:pt x="68300" y="753575"/>
                  </a:lnTo>
                  <a:lnTo>
                    <a:pt x="68538" y="758314"/>
                  </a:lnTo>
                  <a:lnTo>
                    <a:pt x="68787" y="763054"/>
                  </a:lnTo>
                  <a:lnTo>
                    <a:pt x="69040" y="767793"/>
                  </a:lnTo>
                  <a:lnTo>
                    <a:pt x="69302" y="772532"/>
                  </a:lnTo>
                  <a:lnTo>
                    <a:pt x="69572" y="777272"/>
                  </a:lnTo>
                  <a:lnTo>
                    <a:pt x="69847" y="782011"/>
                  </a:lnTo>
                  <a:lnTo>
                    <a:pt x="70131" y="786751"/>
                  </a:lnTo>
                  <a:lnTo>
                    <a:pt x="70422" y="791490"/>
                  </a:lnTo>
                  <a:lnTo>
                    <a:pt x="70717" y="796230"/>
                  </a:lnTo>
                  <a:lnTo>
                    <a:pt x="71021" y="800969"/>
                  </a:lnTo>
                  <a:lnTo>
                    <a:pt x="71330" y="805709"/>
                  </a:lnTo>
                  <a:lnTo>
                    <a:pt x="71644" y="810448"/>
                  </a:lnTo>
                  <a:lnTo>
                    <a:pt x="71965" y="815188"/>
                  </a:lnTo>
                  <a:lnTo>
                    <a:pt x="72290" y="819927"/>
                  </a:lnTo>
                  <a:lnTo>
                    <a:pt x="72620" y="824667"/>
                  </a:lnTo>
                  <a:lnTo>
                    <a:pt x="72956" y="829406"/>
                  </a:lnTo>
                  <a:lnTo>
                    <a:pt x="73294" y="834146"/>
                  </a:lnTo>
                  <a:lnTo>
                    <a:pt x="73637" y="838885"/>
                  </a:lnTo>
                  <a:lnTo>
                    <a:pt x="73984" y="843624"/>
                  </a:lnTo>
                  <a:lnTo>
                    <a:pt x="74333" y="848364"/>
                  </a:lnTo>
                  <a:lnTo>
                    <a:pt x="74686" y="853103"/>
                  </a:lnTo>
                  <a:lnTo>
                    <a:pt x="75040" y="857843"/>
                  </a:lnTo>
                  <a:lnTo>
                    <a:pt x="75397" y="862582"/>
                  </a:lnTo>
                  <a:lnTo>
                    <a:pt x="75756" y="867322"/>
                  </a:lnTo>
                  <a:lnTo>
                    <a:pt x="76115" y="872061"/>
                  </a:lnTo>
                  <a:lnTo>
                    <a:pt x="76476" y="876801"/>
                  </a:lnTo>
                  <a:lnTo>
                    <a:pt x="76837" y="881540"/>
                  </a:lnTo>
                  <a:lnTo>
                    <a:pt x="77198" y="886280"/>
                  </a:lnTo>
                  <a:lnTo>
                    <a:pt x="77559" y="891019"/>
                  </a:lnTo>
                  <a:lnTo>
                    <a:pt x="77919" y="895759"/>
                  </a:lnTo>
                  <a:lnTo>
                    <a:pt x="78279" y="900498"/>
                  </a:lnTo>
                  <a:lnTo>
                    <a:pt x="78636" y="905238"/>
                  </a:lnTo>
                  <a:lnTo>
                    <a:pt x="78993" y="909977"/>
                  </a:lnTo>
                  <a:lnTo>
                    <a:pt x="79347" y="914716"/>
                  </a:lnTo>
                  <a:lnTo>
                    <a:pt x="79698" y="919456"/>
                  </a:lnTo>
                  <a:lnTo>
                    <a:pt x="80047" y="924195"/>
                  </a:lnTo>
                  <a:lnTo>
                    <a:pt x="80392" y="928935"/>
                  </a:lnTo>
                  <a:lnTo>
                    <a:pt x="80734" y="933674"/>
                  </a:lnTo>
                  <a:lnTo>
                    <a:pt x="81074" y="938414"/>
                  </a:lnTo>
                  <a:lnTo>
                    <a:pt x="81408" y="943153"/>
                  </a:lnTo>
                  <a:lnTo>
                    <a:pt x="81738" y="947893"/>
                  </a:lnTo>
                  <a:lnTo>
                    <a:pt x="82065" y="952632"/>
                  </a:lnTo>
                  <a:lnTo>
                    <a:pt x="82385" y="957372"/>
                  </a:lnTo>
                  <a:lnTo>
                    <a:pt x="82702" y="962111"/>
                  </a:lnTo>
                  <a:lnTo>
                    <a:pt x="83013" y="966851"/>
                  </a:lnTo>
                  <a:lnTo>
                    <a:pt x="83318" y="971590"/>
                  </a:lnTo>
                  <a:lnTo>
                    <a:pt x="83620" y="976330"/>
                  </a:lnTo>
                  <a:lnTo>
                    <a:pt x="83913" y="981069"/>
                  </a:lnTo>
                  <a:lnTo>
                    <a:pt x="84202" y="985808"/>
                  </a:lnTo>
                  <a:lnTo>
                    <a:pt x="84487" y="990548"/>
                  </a:lnTo>
                  <a:lnTo>
                    <a:pt x="84762" y="995287"/>
                  </a:lnTo>
                  <a:lnTo>
                    <a:pt x="85033" y="1000027"/>
                  </a:lnTo>
                  <a:lnTo>
                    <a:pt x="85298" y="1004766"/>
                  </a:lnTo>
                  <a:lnTo>
                    <a:pt x="85556" y="1009506"/>
                  </a:lnTo>
                  <a:lnTo>
                    <a:pt x="85809" y="1014245"/>
                  </a:lnTo>
                  <a:lnTo>
                    <a:pt x="86054" y="1018985"/>
                  </a:lnTo>
                  <a:lnTo>
                    <a:pt x="86293" y="1023724"/>
                  </a:lnTo>
                  <a:lnTo>
                    <a:pt x="86528" y="1028464"/>
                  </a:lnTo>
                  <a:lnTo>
                    <a:pt x="86753" y="1033203"/>
                  </a:lnTo>
                  <a:lnTo>
                    <a:pt x="86974" y="1037943"/>
                  </a:lnTo>
                  <a:lnTo>
                    <a:pt x="87189" y="1042682"/>
                  </a:lnTo>
                  <a:lnTo>
                    <a:pt x="87396" y="1047421"/>
                  </a:lnTo>
                  <a:lnTo>
                    <a:pt x="87598" y="1052161"/>
                  </a:lnTo>
                  <a:lnTo>
                    <a:pt x="87794" y="1056900"/>
                  </a:lnTo>
                  <a:lnTo>
                    <a:pt x="87983" y="1061640"/>
                  </a:lnTo>
                  <a:lnTo>
                    <a:pt x="88167" y="1066379"/>
                  </a:lnTo>
                  <a:lnTo>
                    <a:pt x="88345" y="1071119"/>
                  </a:lnTo>
                  <a:lnTo>
                    <a:pt x="88516" y="1075858"/>
                  </a:lnTo>
                  <a:lnTo>
                    <a:pt x="88684" y="1080598"/>
                  </a:lnTo>
                  <a:lnTo>
                    <a:pt x="88843" y="1085337"/>
                  </a:lnTo>
                  <a:lnTo>
                    <a:pt x="88998" y="1090077"/>
                  </a:lnTo>
                  <a:lnTo>
                    <a:pt x="89149" y="1094816"/>
                  </a:lnTo>
                  <a:lnTo>
                    <a:pt x="89292" y="1099556"/>
                  </a:lnTo>
                  <a:lnTo>
                    <a:pt x="89432" y="1104295"/>
                  </a:lnTo>
                  <a:lnTo>
                    <a:pt x="89566" y="1109035"/>
                  </a:lnTo>
                  <a:lnTo>
                    <a:pt x="89694" y="1113774"/>
                  </a:lnTo>
                  <a:lnTo>
                    <a:pt x="89819" y="1118513"/>
                  </a:lnTo>
                  <a:lnTo>
                    <a:pt x="89937" y="1123253"/>
                  </a:lnTo>
                  <a:lnTo>
                    <a:pt x="90051" y="1127992"/>
                  </a:lnTo>
                  <a:lnTo>
                    <a:pt x="90162" y="1132732"/>
                  </a:lnTo>
                  <a:lnTo>
                    <a:pt x="90266" y="1137471"/>
                  </a:lnTo>
                  <a:lnTo>
                    <a:pt x="90366" y="1142211"/>
                  </a:lnTo>
                  <a:lnTo>
                    <a:pt x="90463" y="1146950"/>
                  </a:lnTo>
                  <a:lnTo>
                    <a:pt x="90553" y="1151690"/>
                  </a:lnTo>
                  <a:lnTo>
                    <a:pt x="90641" y="1156429"/>
                  </a:lnTo>
                  <a:lnTo>
                    <a:pt x="90723" y="1161169"/>
                  </a:lnTo>
                  <a:lnTo>
                    <a:pt x="90801" y="1165908"/>
                  </a:lnTo>
                  <a:lnTo>
                    <a:pt x="90875" y="1170648"/>
                  </a:lnTo>
                  <a:lnTo>
                    <a:pt x="90944" y="1175387"/>
                  </a:lnTo>
                  <a:lnTo>
                    <a:pt x="91009" y="1180127"/>
                  </a:lnTo>
                  <a:lnTo>
                    <a:pt x="91072" y="1184866"/>
                  </a:lnTo>
                  <a:lnTo>
                    <a:pt x="91127" y="1189605"/>
                  </a:lnTo>
                  <a:lnTo>
                    <a:pt x="91179" y="1194345"/>
                  </a:lnTo>
                  <a:lnTo>
                    <a:pt x="91228" y="1199084"/>
                  </a:lnTo>
                  <a:lnTo>
                    <a:pt x="91271" y="1203824"/>
                  </a:lnTo>
                  <a:lnTo>
                    <a:pt x="91310" y="1208563"/>
                  </a:lnTo>
                  <a:lnTo>
                    <a:pt x="91345" y="1213303"/>
                  </a:lnTo>
                  <a:lnTo>
                    <a:pt x="91375" y="1218042"/>
                  </a:lnTo>
                  <a:lnTo>
                    <a:pt x="91402" y="1222782"/>
                  </a:lnTo>
                  <a:lnTo>
                    <a:pt x="91422" y="1227521"/>
                  </a:lnTo>
                  <a:lnTo>
                    <a:pt x="91438" y="1232261"/>
                  </a:lnTo>
                  <a:lnTo>
                    <a:pt x="91452" y="1237000"/>
                  </a:lnTo>
                  <a:lnTo>
                    <a:pt x="91458" y="1241740"/>
                  </a:lnTo>
                  <a:lnTo>
                    <a:pt x="91460" y="1246479"/>
                  </a:lnTo>
                  <a:lnTo>
                    <a:pt x="91458" y="1251219"/>
                  </a:lnTo>
                  <a:lnTo>
                    <a:pt x="91450" y="1255958"/>
                  </a:lnTo>
                  <a:lnTo>
                    <a:pt x="91439" y="1260697"/>
                  </a:lnTo>
                  <a:lnTo>
                    <a:pt x="91421" y="1265437"/>
                  </a:lnTo>
                  <a:lnTo>
                    <a:pt x="91399" y="1270176"/>
                  </a:lnTo>
                  <a:lnTo>
                    <a:pt x="91373" y="1274916"/>
                  </a:lnTo>
                  <a:lnTo>
                    <a:pt x="91340" y="1279655"/>
                  </a:lnTo>
                  <a:lnTo>
                    <a:pt x="91303" y="1284395"/>
                  </a:lnTo>
                  <a:lnTo>
                    <a:pt x="91262" y="1289134"/>
                  </a:lnTo>
                  <a:lnTo>
                    <a:pt x="91213" y="1293874"/>
                  </a:lnTo>
                  <a:lnTo>
                    <a:pt x="91161" y="1298613"/>
                  </a:lnTo>
                  <a:lnTo>
                    <a:pt x="91104" y="1303353"/>
                  </a:lnTo>
                  <a:lnTo>
                    <a:pt x="91041" y="1308092"/>
                  </a:lnTo>
                  <a:lnTo>
                    <a:pt x="90974" y="1312832"/>
                  </a:lnTo>
                  <a:lnTo>
                    <a:pt x="90902" y="1317571"/>
                  </a:lnTo>
                  <a:lnTo>
                    <a:pt x="90825" y="1322311"/>
                  </a:lnTo>
                  <a:lnTo>
                    <a:pt x="90744" y="1327050"/>
                  </a:lnTo>
                  <a:lnTo>
                    <a:pt x="90657" y="1331789"/>
                  </a:lnTo>
                  <a:lnTo>
                    <a:pt x="90567" y="1336529"/>
                  </a:lnTo>
                  <a:lnTo>
                    <a:pt x="90473" y="1341268"/>
                  </a:lnTo>
                  <a:lnTo>
                    <a:pt x="90373" y="1346008"/>
                  </a:lnTo>
                  <a:lnTo>
                    <a:pt x="90271" y="1350747"/>
                  </a:lnTo>
                  <a:lnTo>
                    <a:pt x="90165" y="1355487"/>
                  </a:lnTo>
                  <a:lnTo>
                    <a:pt x="90054" y="1360226"/>
                  </a:lnTo>
                  <a:lnTo>
                    <a:pt x="89941" y="1364966"/>
                  </a:lnTo>
                  <a:lnTo>
                    <a:pt x="89825" y="1369705"/>
                  </a:lnTo>
                  <a:lnTo>
                    <a:pt x="89706" y="1374445"/>
                  </a:lnTo>
                  <a:lnTo>
                    <a:pt x="89585" y="1379184"/>
                  </a:lnTo>
                  <a:lnTo>
                    <a:pt x="89461" y="1383924"/>
                  </a:lnTo>
                  <a:lnTo>
                    <a:pt x="89336" y="1388663"/>
                  </a:lnTo>
                  <a:lnTo>
                    <a:pt x="89210" y="1393403"/>
                  </a:lnTo>
                  <a:lnTo>
                    <a:pt x="89082" y="1398142"/>
                  </a:lnTo>
                  <a:lnTo>
                    <a:pt x="88953" y="1402881"/>
                  </a:lnTo>
                  <a:lnTo>
                    <a:pt x="88825" y="1407621"/>
                  </a:lnTo>
                  <a:lnTo>
                    <a:pt x="88696" y="1412360"/>
                  </a:lnTo>
                  <a:lnTo>
                    <a:pt x="88569" y="1417100"/>
                  </a:lnTo>
                  <a:lnTo>
                    <a:pt x="88442" y="1421839"/>
                  </a:lnTo>
                  <a:lnTo>
                    <a:pt x="88317" y="1426579"/>
                  </a:lnTo>
                  <a:lnTo>
                    <a:pt x="88193" y="1431318"/>
                  </a:lnTo>
                  <a:lnTo>
                    <a:pt x="88073" y="1436058"/>
                  </a:lnTo>
                  <a:lnTo>
                    <a:pt x="87955" y="1440797"/>
                  </a:lnTo>
                  <a:lnTo>
                    <a:pt x="87840" y="1445537"/>
                  </a:lnTo>
                  <a:lnTo>
                    <a:pt x="87731" y="1450276"/>
                  </a:lnTo>
                  <a:lnTo>
                    <a:pt x="87624" y="1455016"/>
                  </a:lnTo>
                  <a:lnTo>
                    <a:pt x="87524" y="1459755"/>
                  </a:lnTo>
                  <a:lnTo>
                    <a:pt x="87429" y="1464495"/>
                  </a:lnTo>
                  <a:lnTo>
                    <a:pt x="87339" y="1469234"/>
                  </a:lnTo>
                  <a:lnTo>
                    <a:pt x="87258" y="1473973"/>
                  </a:lnTo>
                  <a:lnTo>
                    <a:pt x="87183" y="1478713"/>
                  </a:lnTo>
                  <a:lnTo>
                    <a:pt x="87113" y="1483452"/>
                  </a:lnTo>
                  <a:lnTo>
                    <a:pt x="87057" y="1488192"/>
                  </a:lnTo>
                  <a:lnTo>
                    <a:pt x="87006" y="1492931"/>
                  </a:lnTo>
                  <a:lnTo>
                    <a:pt x="86964" y="1497671"/>
                  </a:lnTo>
                  <a:lnTo>
                    <a:pt x="86935" y="1502410"/>
                  </a:lnTo>
                  <a:lnTo>
                    <a:pt x="86913" y="1507150"/>
                  </a:lnTo>
                  <a:lnTo>
                    <a:pt x="86904" y="1511889"/>
                  </a:lnTo>
                  <a:lnTo>
                    <a:pt x="86907" y="1516629"/>
                  </a:lnTo>
                  <a:lnTo>
                    <a:pt x="86917" y="1521368"/>
                  </a:lnTo>
                  <a:lnTo>
                    <a:pt x="86945" y="1526108"/>
                  </a:lnTo>
                  <a:lnTo>
                    <a:pt x="86984" y="1530847"/>
                  </a:lnTo>
                  <a:lnTo>
                    <a:pt x="87032" y="1535586"/>
                  </a:lnTo>
                  <a:lnTo>
                    <a:pt x="87101" y="1540326"/>
                  </a:lnTo>
                  <a:lnTo>
                    <a:pt x="87180" y="1545065"/>
                  </a:lnTo>
                  <a:lnTo>
                    <a:pt x="87272" y="1549805"/>
                  </a:lnTo>
                  <a:lnTo>
                    <a:pt x="87382" y="1554544"/>
                  </a:lnTo>
                  <a:lnTo>
                    <a:pt x="87503" y="1559284"/>
                  </a:lnTo>
                  <a:lnTo>
                    <a:pt x="87642" y="1564023"/>
                  </a:lnTo>
                  <a:lnTo>
                    <a:pt x="87797" y="1568763"/>
                  </a:lnTo>
                  <a:lnTo>
                    <a:pt x="87962" y="1573502"/>
                  </a:lnTo>
                  <a:lnTo>
                    <a:pt x="88150" y="1578242"/>
                  </a:lnTo>
                  <a:lnTo>
                    <a:pt x="88351" y="1582981"/>
                  </a:lnTo>
                  <a:lnTo>
                    <a:pt x="88565" y="1587721"/>
                  </a:lnTo>
                  <a:lnTo>
                    <a:pt x="88802" y="1592460"/>
                  </a:lnTo>
                  <a:lnTo>
                    <a:pt x="89049" y="1597200"/>
                  </a:lnTo>
                  <a:lnTo>
                    <a:pt x="89313" y="1601939"/>
                  </a:lnTo>
                  <a:lnTo>
                    <a:pt x="89597" y="1606678"/>
                  </a:lnTo>
                  <a:lnTo>
                    <a:pt x="89892" y="1611418"/>
                  </a:lnTo>
                  <a:lnTo>
                    <a:pt x="90206" y="1616157"/>
                  </a:lnTo>
                  <a:lnTo>
                    <a:pt x="90535" y="1620897"/>
                  </a:lnTo>
                  <a:lnTo>
                    <a:pt x="90875" y="1625636"/>
                  </a:lnTo>
                  <a:lnTo>
                    <a:pt x="91238" y="1630376"/>
                  </a:lnTo>
                  <a:lnTo>
                    <a:pt x="91611" y="1635115"/>
                  </a:lnTo>
                  <a:lnTo>
                    <a:pt x="91997" y="1639855"/>
                  </a:lnTo>
                  <a:lnTo>
                    <a:pt x="92402" y="1644594"/>
                  </a:lnTo>
                  <a:lnTo>
                    <a:pt x="92816" y="1649334"/>
                  </a:lnTo>
                  <a:lnTo>
                    <a:pt x="93244" y="1654073"/>
                  </a:lnTo>
                  <a:lnTo>
                    <a:pt x="93687" y="1658813"/>
                  </a:lnTo>
                  <a:lnTo>
                    <a:pt x="94138" y="1663552"/>
                  </a:lnTo>
                  <a:lnTo>
                    <a:pt x="94603" y="1668292"/>
                  </a:lnTo>
                  <a:lnTo>
                    <a:pt x="95078" y="1673031"/>
                  </a:lnTo>
                  <a:lnTo>
                    <a:pt x="95560" y="1677770"/>
                  </a:lnTo>
                  <a:lnTo>
                    <a:pt x="96056" y="1682510"/>
                  </a:lnTo>
                  <a:lnTo>
                    <a:pt x="96557" y="1687249"/>
                  </a:lnTo>
                  <a:lnTo>
                    <a:pt x="97065" y="1691989"/>
                  </a:lnTo>
                  <a:lnTo>
                    <a:pt x="97581" y="1696728"/>
                  </a:lnTo>
                  <a:lnTo>
                    <a:pt x="98101" y="1701468"/>
                  </a:lnTo>
                  <a:lnTo>
                    <a:pt x="98626" y="1706207"/>
                  </a:lnTo>
                  <a:lnTo>
                    <a:pt x="99155" y="1710947"/>
                  </a:lnTo>
                  <a:lnTo>
                    <a:pt x="99685" y="1715686"/>
                  </a:lnTo>
                  <a:lnTo>
                    <a:pt x="100218" y="1720426"/>
                  </a:lnTo>
                  <a:lnTo>
                    <a:pt x="100750" y="1725165"/>
                  </a:lnTo>
                  <a:lnTo>
                    <a:pt x="101282" y="1729905"/>
                  </a:lnTo>
                  <a:lnTo>
                    <a:pt x="101811" y="1734644"/>
                  </a:lnTo>
                  <a:lnTo>
                    <a:pt x="102337" y="1739384"/>
                  </a:lnTo>
                  <a:lnTo>
                    <a:pt x="102859" y="1744123"/>
                  </a:lnTo>
                  <a:lnTo>
                    <a:pt x="103374" y="1748862"/>
                  </a:lnTo>
                  <a:lnTo>
                    <a:pt x="103884" y="1753602"/>
                  </a:lnTo>
                  <a:lnTo>
                    <a:pt x="104385" y="1758341"/>
                  </a:lnTo>
                  <a:lnTo>
                    <a:pt x="104875" y="1763081"/>
                  </a:lnTo>
                  <a:lnTo>
                    <a:pt x="105359" y="1767820"/>
                  </a:lnTo>
                  <a:lnTo>
                    <a:pt x="105826" y="1772560"/>
                  </a:lnTo>
                  <a:lnTo>
                    <a:pt x="106281" y="1777299"/>
                  </a:lnTo>
                  <a:lnTo>
                    <a:pt x="106727" y="1782039"/>
                  </a:lnTo>
                  <a:lnTo>
                    <a:pt x="107149" y="1786778"/>
                  </a:lnTo>
                  <a:lnTo>
                    <a:pt x="107560" y="1791518"/>
                  </a:lnTo>
                  <a:lnTo>
                    <a:pt x="107953" y="1796257"/>
                  </a:lnTo>
                  <a:lnTo>
                    <a:pt x="108323" y="1800997"/>
                  </a:lnTo>
                  <a:lnTo>
                    <a:pt x="108678" y="1805736"/>
                  </a:lnTo>
                  <a:lnTo>
                    <a:pt x="109009" y="1810476"/>
                  </a:lnTo>
                  <a:lnTo>
                    <a:pt x="109315" y="1815215"/>
                  </a:lnTo>
                  <a:lnTo>
                    <a:pt x="109607" y="1819954"/>
                  </a:lnTo>
                  <a:lnTo>
                    <a:pt x="109864" y="1824694"/>
                  </a:lnTo>
                  <a:lnTo>
                    <a:pt x="110100" y="1829433"/>
                  </a:lnTo>
                  <a:lnTo>
                    <a:pt x="110316" y="1834173"/>
                  </a:lnTo>
                  <a:lnTo>
                    <a:pt x="110493" y="1838912"/>
                  </a:lnTo>
                  <a:lnTo>
                    <a:pt x="110650" y="1843652"/>
                  </a:lnTo>
                  <a:lnTo>
                    <a:pt x="110780" y="1848391"/>
                  </a:lnTo>
                  <a:lnTo>
                    <a:pt x="110873" y="1853131"/>
                  </a:lnTo>
                  <a:lnTo>
                    <a:pt x="110947" y="1857870"/>
                  </a:lnTo>
                  <a:lnTo>
                    <a:pt x="110983" y="1862610"/>
                  </a:lnTo>
                  <a:lnTo>
                    <a:pt x="110988" y="1867349"/>
                  </a:lnTo>
                  <a:lnTo>
                    <a:pt x="110972" y="1872089"/>
                  </a:lnTo>
                  <a:lnTo>
                    <a:pt x="110910" y="1876828"/>
                  </a:lnTo>
                  <a:lnTo>
                    <a:pt x="110824" y="1881568"/>
                  </a:lnTo>
                  <a:lnTo>
                    <a:pt x="110712" y="1886307"/>
                  </a:lnTo>
                  <a:lnTo>
                    <a:pt x="110554" y="1891046"/>
                  </a:lnTo>
                  <a:lnTo>
                    <a:pt x="110374" y="1895786"/>
                  </a:lnTo>
                  <a:lnTo>
                    <a:pt x="110161" y="1900525"/>
                  </a:lnTo>
                  <a:lnTo>
                    <a:pt x="109909" y="1905265"/>
                  </a:lnTo>
                  <a:lnTo>
                    <a:pt x="109637" y="1910004"/>
                  </a:lnTo>
                  <a:lnTo>
                    <a:pt x="109324" y="1914744"/>
                  </a:lnTo>
                  <a:lnTo>
                    <a:pt x="108980" y="1919483"/>
                  </a:lnTo>
                  <a:lnTo>
                    <a:pt x="108616" y="1924223"/>
                  </a:lnTo>
                  <a:lnTo>
                    <a:pt x="108206" y="1928962"/>
                  </a:lnTo>
                  <a:lnTo>
                    <a:pt x="107775" y="1933702"/>
                  </a:lnTo>
                  <a:lnTo>
                    <a:pt x="107318" y="1938441"/>
                  </a:lnTo>
                  <a:lnTo>
                    <a:pt x="106821" y="1943181"/>
                  </a:lnTo>
                  <a:lnTo>
                    <a:pt x="106306" y="1947920"/>
                  </a:lnTo>
                  <a:lnTo>
                    <a:pt x="105761" y="1952660"/>
                  </a:lnTo>
                  <a:lnTo>
                    <a:pt x="105186" y="1957399"/>
                  </a:lnTo>
                  <a:lnTo>
                    <a:pt x="104594" y="1962138"/>
                  </a:lnTo>
                  <a:lnTo>
                    <a:pt x="103969" y="1966878"/>
                  </a:lnTo>
                  <a:lnTo>
                    <a:pt x="103322" y="1971617"/>
                  </a:lnTo>
                  <a:lnTo>
                    <a:pt x="102660" y="1976357"/>
                  </a:lnTo>
                  <a:lnTo>
                    <a:pt x="101965" y="1981096"/>
                  </a:lnTo>
                  <a:lnTo>
                    <a:pt x="101256" y="1985836"/>
                  </a:lnTo>
                  <a:lnTo>
                    <a:pt x="100530" y="1990575"/>
                  </a:lnTo>
                  <a:lnTo>
                    <a:pt x="99779" y="1995315"/>
                  </a:lnTo>
                  <a:lnTo>
                    <a:pt x="99017" y="2000054"/>
                  </a:lnTo>
                  <a:lnTo>
                    <a:pt x="98237" y="2004794"/>
                  </a:lnTo>
                  <a:lnTo>
                    <a:pt x="97442" y="2009533"/>
                  </a:lnTo>
                  <a:lnTo>
                    <a:pt x="96637" y="2014273"/>
                  </a:lnTo>
                  <a:lnTo>
                    <a:pt x="95816" y="2019012"/>
                  </a:lnTo>
                  <a:lnTo>
                    <a:pt x="94986" y="2023751"/>
                  </a:lnTo>
                  <a:lnTo>
                    <a:pt x="94149" y="2028491"/>
                  </a:lnTo>
                  <a:lnTo>
                    <a:pt x="93299" y="2033230"/>
                  </a:lnTo>
                  <a:lnTo>
                    <a:pt x="92445" y="2037970"/>
                  </a:lnTo>
                  <a:lnTo>
                    <a:pt x="91586" y="2042709"/>
                  </a:lnTo>
                  <a:lnTo>
                    <a:pt x="90721" y="2047449"/>
                  </a:lnTo>
                  <a:lnTo>
                    <a:pt x="89854" y="2052188"/>
                  </a:lnTo>
                  <a:lnTo>
                    <a:pt x="88984" y="2056928"/>
                  </a:lnTo>
                  <a:lnTo>
                    <a:pt x="88115" y="2061667"/>
                  </a:lnTo>
                  <a:lnTo>
                    <a:pt x="87245" y="2066407"/>
                  </a:lnTo>
                  <a:lnTo>
                    <a:pt x="86377" y="2071146"/>
                  </a:lnTo>
                  <a:lnTo>
                    <a:pt x="85512" y="2075886"/>
                  </a:lnTo>
                  <a:lnTo>
                    <a:pt x="84649" y="2080625"/>
                  </a:lnTo>
                  <a:lnTo>
                    <a:pt x="83794" y="2085365"/>
                  </a:lnTo>
                  <a:lnTo>
                    <a:pt x="82943" y="2090104"/>
                  </a:lnTo>
                  <a:lnTo>
                    <a:pt x="82098" y="2094843"/>
                  </a:lnTo>
                  <a:lnTo>
                    <a:pt x="81264" y="2099583"/>
                  </a:lnTo>
                  <a:lnTo>
                    <a:pt x="80435" y="2104322"/>
                  </a:lnTo>
                  <a:lnTo>
                    <a:pt x="79617" y="2109062"/>
                  </a:lnTo>
                  <a:lnTo>
                    <a:pt x="78810" y="2113801"/>
                  </a:lnTo>
                  <a:lnTo>
                    <a:pt x="78011" y="2118541"/>
                  </a:lnTo>
                  <a:lnTo>
                    <a:pt x="77229" y="2123280"/>
                  </a:lnTo>
                  <a:lnTo>
                    <a:pt x="76456" y="2128020"/>
                  </a:lnTo>
                  <a:lnTo>
                    <a:pt x="75694" y="2132759"/>
                  </a:lnTo>
                  <a:lnTo>
                    <a:pt x="74952" y="2137499"/>
                  </a:lnTo>
                  <a:lnTo>
                    <a:pt x="74219" y="2142238"/>
                  </a:lnTo>
                  <a:lnTo>
                    <a:pt x="73501" y="2146978"/>
                  </a:lnTo>
                  <a:lnTo>
                    <a:pt x="72801" y="2151717"/>
                  </a:lnTo>
                  <a:lnTo>
                    <a:pt x="72112" y="2156457"/>
                  </a:lnTo>
                  <a:lnTo>
                    <a:pt x="71443" y="2161196"/>
                  </a:lnTo>
                  <a:lnTo>
                    <a:pt x="70790" y="2165935"/>
                  </a:lnTo>
                  <a:lnTo>
                    <a:pt x="70147" y="2170675"/>
                  </a:lnTo>
                  <a:lnTo>
                    <a:pt x="69530" y="2175414"/>
                  </a:lnTo>
                  <a:lnTo>
                    <a:pt x="68924" y="2180154"/>
                  </a:lnTo>
                  <a:lnTo>
                    <a:pt x="68333" y="2184893"/>
                  </a:lnTo>
                  <a:lnTo>
                    <a:pt x="67766" y="2189633"/>
                  </a:lnTo>
                  <a:lnTo>
                    <a:pt x="67210" y="2194372"/>
                  </a:lnTo>
                  <a:lnTo>
                    <a:pt x="66672" y="2199112"/>
                  </a:lnTo>
                  <a:lnTo>
                    <a:pt x="66154" y="2203851"/>
                  </a:lnTo>
                  <a:lnTo>
                    <a:pt x="65647" y="2208591"/>
                  </a:lnTo>
                  <a:lnTo>
                    <a:pt x="65163" y="2213330"/>
                  </a:lnTo>
                  <a:lnTo>
                    <a:pt x="64694" y="2218070"/>
                  </a:lnTo>
                  <a:lnTo>
                    <a:pt x="64236" y="2222809"/>
                  </a:lnTo>
                  <a:lnTo>
                    <a:pt x="63803" y="2227549"/>
                  </a:lnTo>
                  <a:lnTo>
                    <a:pt x="63381" y="2232288"/>
                  </a:lnTo>
                  <a:lnTo>
                    <a:pt x="62974" y="2237027"/>
                  </a:lnTo>
                  <a:lnTo>
                    <a:pt x="62588" y="2241767"/>
                  </a:lnTo>
                  <a:lnTo>
                    <a:pt x="62212" y="2246506"/>
                  </a:lnTo>
                  <a:lnTo>
                    <a:pt x="61853" y="2251246"/>
                  </a:lnTo>
                  <a:lnTo>
                    <a:pt x="61511" y="2255985"/>
                  </a:lnTo>
                  <a:lnTo>
                    <a:pt x="61178" y="2260725"/>
                  </a:lnTo>
                  <a:lnTo>
                    <a:pt x="60865" y="2265464"/>
                  </a:lnTo>
                  <a:lnTo>
                    <a:pt x="60563" y="2270204"/>
                  </a:lnTo>
                  <a:lnTo>
                    <a:pt x="60272" y="2274943"/>
                  </a:lnTo>
                  <a:lnTo>
                    <a:pt x="60000" y="2279683"/>
                  </a:lnTo>
                  <a:lnTo>
                    <a:pt x="59737" y="2284422"/>
                  </a:lnTo>
                  <a:lnTo>
                    <a:pt x="59486" y="2289162"/>
                  </a:lnTo>
                  <a:lnTo>
                    <a:pt x="59250" y="2293901"/>
                  </a:lnTo>
                  <a:lnTo>
                    <a:pt x="59022" y="2298641"/>
                  </a:lnTo>
                  <a:lnTo>
                    <a:pt x="58807" y="2303380"/>
                  </a:lnTo>
                  <a:lnTo>
                    <a:pt x="58604" y="2308119"/>
                  </a:lnTo>
                  <a:lnTo>
                    <a:pt x="58408" y="2312859"/>
                  </a:lnTo>
                  <a:lnTo>
                    <a:pt x="58226" y="2317598"/>
                  </a:lnTo>
                  <a:lnTo>
                    <a:pt x="58052" y="2322338"/>
                  </a:lnTo>
                  <a:lnTo>
                    <a:pt x="57885" y="2327077"/>
                  </a:lnTo>
                  <a:lnTo>
                    <a:pt x="57732" y="2331817"/>
                  </a:lnTo>
                  <a:lnTo>
                    <a:pt x="57584" y="2336556"/>
                  </a:lnTo>
                  <a:lnTo>
                    <a:pt x="57444" y="2341296"/>
                  </a:lnTo>
                  <a:lnTo>
                    <a:pt x="57315" y="2346035"/>
                  </a:lnTo>
                  <a:lnTo>
                    <a:pt x="57190" y="2350775"/>
                  </a:lnTo>
                  <a:lnTo>
                    <a:pt x="57074" y="2355514"/>
                  </a:lnTo>
                  <a:lnTo>
                    <a:pt x="56966" y="2360254"/>
                  </a:lnTo>
                  <a:lnTo>
                    <a:pt x="56861" y="2364993"/>
                  </a:lnTo>
                  <a:lnTo>
                    <a:pt x="56766" y="2369733"/>
                  </a:lnTo>
                  <a:lnTo>
                    <a:pt x="56676" y="2374472"/>
                  </a:lnTo>
                  <a:lnTo>
                    <a:pt x="56589" y="2379211"/>
                  </a:lnTo>
                  <a:lnTo>
                    <a:pt x="56511" y="2383951"/>
                  </a:lnTo>
                  <a:lnTo>
                    <a:pt x="56436" y="2388690"/>
                  </a:lnTo>
                  <a:lnTo>
                    <a:pt x="56366" y="2393430"/>
                  </a:lnTo>
                  <a:lnTo>
                    <a:pt x="56302" y="2398169"/>
                  </a:lnTo>
                  <a:lnTo>
                    <a:pt x="56240" y="2402909"/>
                  </a:lnTo>
                  <a:lnTo>
                    <a:pt x="56184" y="2407648"/>
                  </a:lnTo>
                  <a:lnTo>
                    <a:pt x="56131" y="2412388"/>
                  </a:lnTo>
                  <a:lnTo>
                    <a:pt x="56081" y="2417127"/>
                  </a:lnTo>
                  <a:lnTo>
                    <a:pt x="56036" y="2421867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8746562" y="4347251"/>
              <a:ext cx="441954" cy="1936807"/>
            </a:xfrm>
            <a:custGeom>
              <a:avLst/>
              <a:gdLst/>
              <a:ahLst/>
              <a:cxnLst/>
              <a:pathLst>
                <a:path w="441954" h="1936807">
                  <a:moveTo>
                    <a:pt x="218487" y="1936807"/>
                  </a:moveTo>
                  <a:lnTo>
                    <a:pt x="218168" y="1933017"/>
                  </a:lnTo>
                  <a:lnTo>
                    <a:pt x="217809" y="1929227"/>
                  </a:lnTo>
                  <a:lnTo>
                    <a:pt x="217416" y="1925436"/>
                  </a:lnTo>
                  <a:lnTo>
                    <a:pt x="216988" y="1921646"/>
                  </a:lnTo>
                  <a:lnTo>
                    <a:pt x="216498" y="1917856"/>
                  </a:lnTo>
                  <a:lnTo>
                    <a:pt x="215963" y="1914066"/>
                  </a:lnTo>
                  <a:lnTo>
                    <a:pt x="215381" y="1910275"/>
                  </a:lnTo>
                  <a:lnTo>
                    <a:pt x="214740" y="1906485"/>
                  </a:lnTo>
                  <a:lnTo>
                    <a:pt x="214024" y="1902695"/>
                  </a:lnTo>
                  <a:lnTo>
                    <a:pt x="213249" y="1898905"/>
                  </a:lnTo>
                  <a:lnTo>
                    <a:pt x="212413" y="1895114"/>
                  </a:lnTo>
                  <a:lnTo>
                    <a:pt x="211480" y="1891324"/>
                  </a:lnTo>
                  <a:lnTo>
                    <a:pt x="210466" y="1887534"/>
                  </a:lnTo>
                  <a:lnTo>
                    <a:pt x="209376" y="1883744"/>
                  </a:lnTo>
                  <a:lnTo>
                    <a:pt x="208200" y="1879954"/>
                  </a:lnTo>
                  <a:lnTo>
                    <a:pt x="206896" y="1876163"/>
                  </a:lnTo>
                  <a:lnTo>
                    <a:pt x="205502" y="1872373"/>
                  </a:lnTo>
                  <a:lnTo>
                    <a:pt x="204016" y="1868583"/>
                  </a:lnTo>
                  <a:lnTo>
                    <a:pt x="202396" y="1864793"/>
                  </a:lnTo>
                  <a:lnTo>
                    <a:pt x="200646" y="1861002"/>
                  </a:lnTo>
                  <a:lnTo>
                    <a:pt x="198789" y="1857212"/>
                  </a:lnTo>
                  <a:lnTo>
                    <a:pt x="196821" y="1853422"/>
                  </a:lnTo>
                  <a:lnTo>
                    <a:pt x="194665" y="1849632"/>
                  </a:lnTo>
                  <a:lnTo>
                    <a:pt x="192388" y="1845841"/>
                  </a:lnTo>
                  <a:lnTo>
                    <a:pt x="189988" y="1842051"/>
                  </a:lnTo>
                  <a:lnTo>
                    <a:pt x="187430" y="1838261"/>
                  </a:lnTo>
                  <a:lnTo>
                    <a:pt x="184693" y="1834471"/>
                  </a:lnTo>
                  <a:lnTo>
                    <a:pt x="181822" y="1830681"/>
                  </a:lnTo>
                  <a:lnTo>
                    <a:pt x="178818" y="1826890"/>
                  </a:lnTo>
                  <a:lnTo>
                    <a:pt x="175608" y="1823100"/>
                  </a:lnTo>
                  <a:lnTo>
                    <a:pt x="172244" y="1819310"/>
                  </a:lnTo>
                  <a:lnTo>
                    <a:pt x="168743" y="1815520"/>
                  </a:lnTo>
                  <a:lnTo>
                    <a:pt x="165085" y="1811729"/>
                  </a:lnTo>
                  <a:lnTo>
                    <a:pt x="161223" y="1807939"/>
                  </a:lnTo>
                  <a:lnTo>
                    <a:pt x="157228" y="1804149"/>
                  </a:lnTo>
                  <a:lnTo>
                    <a:pt x="153099" y="1800359"/>
                  </a:lnTo>
                  <a:lnTo>
                    <a:pt x="148789" y="1796568"/>
                  </a:lnTo>
                  <a:lnTo>
                    <a:pt x="144328" y="1792778"/>
                  </a:lnTo>
                  <a:lnTo>
                    <a:pt x="139747" y="1788988"/>
                  </a:lnTo>
                  <a:lnTo>
                    <a:pt x="135047" y="1785198"/>
                  </a:lnTo>
                  <a:lnTo>
                    <a:pt x="130176" y="1781408"/>
                  </a:lnTo>
                  <a:lnTo>
                    <a:pt x="125209" y="1777617"/>
                  </a:lnTo>
                  <a:lnTo>
                    <a:pt x="120152" y="1773827"/>
                  </a:lnTo>
                  <a:lnTo>
                    <a:pt x="114988" y="1770037"/>
                  </a:lnTo>
                  <a:lnTo>
                    <a:pt x="109734" y="1766247"/>
                  </a:lnTo>
                  <a:lnTo>
                    <a:pt x="104424" y="1762456"/>
                  </a:lnTo>
                  <a:lnTo>
                    <a:pt x="99065" y="1758666"/>
                  </a:lnTo>
                  <a:lnTo>
                    <a:pt x="93654" y="1754876"/>
                  </a:lnTo>
                  <a:lnTo>
                    <a:pt x="88229" y="1751086"/>
                  </a:lnTo>
                  <a:lnTo>
                    <a:pt x="82800" y="1747295"/>
                  </a:lnTo>
                  <a:lnTo>
                    <a:pt x="77380" y="1743505"/>
                  </a:lnTo>
                  <a:lnTo>
                    <a:pt x="72002" y="1739715"/>
                  </a:lnTo>
                  <a:lnTo>
                    <a:pt x="66673" y="1735925"/>
                  </a:lnTo>
                  <a:lnTo>
                    <a:pt x="61400" y="1732135"/>
                  </a:lnTo>
                  <a:lnTo>
                    <a:pt x="56235" y="1728344"/>
                  </a:lnTo>
                  <a:lnTo>
                    <a:pt x="51190" y="1724554"/>
                  </a:lnTo>
                  <a:lnTo>
                    <a:pt x="46258" y="1720764"/>
                  </a:lnTo>
                  <a:lnTo>
                    <a:pt x="41455" y="1716974"/>
                  </a:lnTo>
                  <a:lnTo>
                    <a:pt x="36885" y="1713183"/>
                  </a:lnTo>
                  <a:lnTo>
                    <a:pt x="32483" y="1709393"/>
                  </a:lnTo>
                  <a:lnTo>
                    <a:pt x="28259" y="1705603"/>
                  </a:lnTo>
                  <a:lnTo>
                    <a:pt x="24286" y="1701813"/>
                  </a:lnTo>
                  <a:lnTo>
                    <a:pt x="20596" y="1698022"/>
                  </a:lnTo>
                  <a:lnTo>
                    <a:pt x="17132" y="1694232"/>
                  </a:lnTo>
                  <a:lnTo>
                    <a:pt x="13903" y="1690442"/>
                  </a:lnTo>
                  <a:lnTo>
                    <a:pt x="11066" y="1686652"/>
                  </a:lnTo>
                  <a:lnTo>
                    <a:pt x="8513" y="1682862"/>
                  </a:lnTo>
                  <a:lnTo>
                    <a:pt x="6234" y="1679071"/>
                  </a:lnTo>
                  <a:lnTo>
                    <a:pt x="4288" y="1675281"/>
                  </a:lnTo>
                  <a:lnTo>
                    <a:pt x="2761" y="1671491"/>
                  </a:lnTo>
                  <a:lnTo>
                    <a:pt x="1533" y="1667701"/>
                  </a:lnTo>
                  <a:lnTo>
                    <a:pt x="605" y="1663910"/>
                  </a:lnTo>
                  <a:lnTo>
                    <a:pt x="120" y="1660120"/>
                  </a:lnTo>
                  <a:lnTo>
                    <a:pt x="0" y="1656330"/>
                  </a:lnTo>
                  <a:lnTo>
                    <a:pt x="187" y="1652540"/>
                  </a:lnTo>
                  <a:lnTo>
                    <a:pt x="706" y="1648750"/>
                  </a:lnTo>
                  <a:lnTo>
                    <a:pt x="1700" y="1644959"/>
                  </a:lnTo>
                  <a:lnTo>
                    <a:pt x="2994" y="1641169"/>
                  </a:lnTo>
                  <a:lnTo>
                    <a:pt x="4584" y="1637379"/>
                  </a:lnTo>
                  <a:lnTo>
                    <a:pt x="6562" y="1633589"/>
                  </a:lnTo>
                  <a:lnTo>
                    <a:pt x="8902" y="1629798"/>
                  </a:lnTo>
                  <a:lnTo>
                    <a:pt x="11512" y="1626008"/>
                  </a:lnTo>
                  <a:lnTo>
                    <a:pt x="14388" y="1622218"/>
                  </a:lnTo>
                  <a:lnTo>
                    <a:pt x="17660" y="1618428"/>
                  </a:lnTo>
                  <a:lnTo>
                    <a:pt x="21173" y="1614637"/>
                  </a:lnTo>
                  <a:lnTo>
                    <a:pt x="24910" y="1610847"/>
                  </a:lnTo>
                  <a:lnTo>
                    <a:pt x="28904" y="1607057"/>
                  </a:lnTo>
                  <a:lnTo>
                    <a:pt x="33168" y="1603267"/>
                  </a:lnTo>
                  <a:lnTo>
                    <a:pt x="37606" y="1599477"/>
                  </a:lnTo>
                  <a:lnTo>
                    <a:pt x="42208" y="1595686"/>
                  </a:lnTo>
                  <a:lnTo>
                    <a:pt x="47023" y="1591896"/>
                  </a:lnTo>
                  <a:lnTo>
                    <a:pt x="51979" y="1588106"/>
                  </a:lnTo>
                  <a:lnTo>
                    <a:pt x="57044" y="1584316"/>
                  </a:lnTo>
                  <a:lnTo>
                    <a:pt x="62215" y="1580525"/>
                  </a:lnTo>
                  <a:lnTo>
                    <a:pt x="67500" y="1576735"/>
                  </a:lnTo>
                  <a:lnTo>
                    <a:pt x="72836" y="1572945"/>
                  </a:lnTo>
                  <a:lnTo>
                    <a:pt x="78217" y="1569155"/>
                  </a:lnTo>
                  <a:lnTo>
                    <a:pt x="83635" y="1565364"/>
                  </a:lnTo>
                  <a:lnTo>
                    <a:pt x="89059" y="1561574"/>
                  </a:lnTo>
                  <a:lnTo>
                    <a:pt x="94475" y="1557784"/>
                  </a:lnTo>
                  <a:lnTo>
                    <a:pt x="99876" y="1553994"/>
                  </a:lnTo>
                  <a:lnTo>
                    <a:pt x="105220" y="1550204"/>
                  </a:lnTo>
                  <a:lnTo>
                    <a:pt x="110510" y="1546413"/>
                  </a:lnTo>
                  <a:lnTo>
                    <a:pt x="115740" y="1542623"/>
                  </a:lnTo>
                  <a:lnTo>
                    <a:pt x="120885" y="1538833"/>
                  </a:lnTo>
                  <a:lnTo>
                    <a:pt x="125912" y="1535043"/>
                  </a:lnTo>
                  <a:lnTo>
                    <a:pt x="130845" y="1531252"/>
                  </a:lnTo>
                  <a:lnTo>
                    <a:pt x="135679" y="1527462"/>
                  </a:lnTo>
                  <a:lnTo>
                    <a:pt x="140351" y="1523672"/>
                  </a:lnTo>
                  <a:lnTo>
                    <a:pt x="144889" y="1519882"/>
                  </a:lnTo>
                  <a:lnTo>
                    <a:pt x="149306" y="1516091"/>
                  </a:lnTo>
                  <a:lnTo>
                    <a:pt x="153581" y="1512301"/>
                  </a:lnTo>
                  <a:lnTo>
                    <a:pt x="157659" y="1508511"/>
                  </a:lnTo>
                  <a:lnTo>
                    <a:pt x="161601" y="1504721"/>
                  </a:lnTo>
                  <a:lnTo>
                    <a:pt x="165406" y="1500931"/>
                  </a:lnTo>
                  <a:lnTo>
                    <a:pt x="169021" y="1497140"/>
                  </a:lnTo>
                  <a:lnTo>
                    <a:pt x="172461" y="1493350"/>
                  </a:lnTo>
                  <a:lnTo>
                    <a:pt x="175761" y="1489560"/>
                  </a:lnTo>
                  <a:lnTo>
                    <a:pt x="178920" y="1485770"/>
                  </a:lnTo>
                  <a:lnTo>
                    <a:pt x="181855" y="1481979"/>
                  </a:lnTo>
                  <a:lnTo>
                    <a:pt x="184654" y="1478189"/>
                  </a:lnTo>
                  <a:lnTo>
                    <a:pt x="187318" y="1474399"/>
                  </a:lnTo>
                  <a:lnTo>
                    <a:pt x="189814" y="1470609"/>
                  </a:lnTo>
                  <a:lnTo>
                    <a:pt x="192134" y="1466818"/>
                  </a:lnTo>
                  <a:lnTo>
                    <a:pt x="194330" y="1463028"/>
                  </a:lnTo>
                  <a:lnTo>
                    <a:pt x="196402" y="1459238"/>
                  </a:lnTo>
                  <a:lnTo>
                    <a:pt x="198294" y="1455448"/>
                  </a:lnTo>
                  <a:lnTo>
                    <a:pt x="200062" y="1451658"/>
                  </a:lnTo>
                  <a:lnTo>
                    <a:pt x="201719" y="1447867"/>
                  </a:lnTo>
                  <a:lnTo>
                    <a:pt x="203255" y="1444077"/>
                  </a:lnTo>
                  <a:lnTo>
                    <a:pt x="204642" y="1440287"/>
                  </a:lnTo>
                  <a:lnTo>
                    <a:pt x="205934" y="1436497"/>
                  </a:lnTo>
                  <a:lnTo>
                    <a:pt x="207133" y="1432706"/>
                  </a:lnTo>
                  <a:lnTo>
                    <a:pt x="208211" y="1428916"/>
                  </a:lnTo>
                  <a:lnTo>
                    <a:pt x="209189" y="1425126"/>
                  </a:lnTo>
                  <a:lnTo>
                    <a:pt x="210090" y="1421336"/>
                  </a:lnTo>
                  <a:lnTo>
                    <a:pt x="210914" y="1417545"/>
                  </a:lnTo>
                  <a:lnTo>
                    <a:pt x="211629" y="1413755"/>
                  </a:lnTo>
                  <a:lnTo>
                    <a:pt x="212282" y="1409965"/>
                  </a:lnTo>
                  <a:lnTo>
                    <a:pt x="212874" y="1406175"/>
                  </a:lnTo>
                  <a:lnTo>
                    <a:pt x="213393" y="1402385"/>
                  </a:lnTo>
                  <a:lnTo>
                    <a:pt x="213844" y="1398594"/>
                  </a:lnTo>
                  <a:lnTo>
                    <a:pt x="214247" y="1394804"/>
                  </a:lnTo>
                  <a:lnTo>
                    <a:pt x="214604" y="1391014"/>
                  </a:lnTo>
                  <a:lnTo>
                    <a:pt x="214899" y="1387224"/>
                  </a:lnTo>
                  <a:lnTo>
                    <a:pt x="215153" y="1383433"/>
                  </a:lnTo>
                  <a:lnTo>
                    <a:pt x="215374" y="1379643"/>
                  </a:lnTo>
                  <a:lnTo>
                    <a:pt x="215557" y="1375853"/>
                  </a:lnTo>
                  <a:lnTo>
                    <a:pt x="215698" y="1372063"/>
                  </a:lnTo>
                  <a:lnTo>
                    <a:pt x="215816" y="1368272"/>
                  </a:lnTo>
                  <a:lnTo>
                    <a:pt x="215909" y="1364482"/>
                  </a:lnTo>
                  <a:lnTo>
                    <a:pt x="215973" y="1360692"/>
                  </a:lnTo>
                  <a:lnTo>
                    <a:pt x="216016" y="1356902"/>
                  </a:lnTo>
                  <a:lnTo>
                    <a:pt x="216042" y="1353112"/>
                  </a:lnTo>
                  <a:lnTo>
                    <a:pt x="216054" y="1349321"/>
                  </a:lnTo>
                  <a:lnTo>
                    <a:pt x="216046" y="1345531"/>
                  </a:lnTo>
                  <a:lnTo>
                    <a:pt x="216029" y="1341741"/>
                  </a:lnTo>
                  <a:lnTo>
                    <a:pt x="216004" y="1337951"/>
                  </a:lnTo>
                  <a:lnTo>
                    <a:pt x="215969" y="1334160"/>
                  </a:lnTo>
                  <a:lnTo>
                    <a:pt x="215927" y="1330370"/>
                  </a:lnTo>
                  <a:lnTo>
                    <a:pt x="215881" y="1326580"/>
                  </a:lnTo>
                  <a:lnTo>
                    <a:pt x="215832" y="1322790"/>
                  </a:lnTo>
                  <a:lnTo>
                    <a:pt x="215781" y="1319000"/>
                  </a:lnTo>
                  <a:lnTo>
                    <a:pt x="215730" y="1315209"/>
                  </a:lnTo>
                  <a:lnTo>
                    <a:pt x="215679" y="1311419"/>
                  </a:lnTo>
                  <a:lnTo>
                    <a:pt x="215630" y="1307629"/>
                  </a:lnTo>
                  <a:lnTo>
                    <a:pt x="215584" y="1303839"/>
                  </a:lnTo>
                  <a:lnTo>
                    <a:pt x="215542" y="1300048"/>
                  </a:lnTo>
                  <a:lnTo>
                    <a:pt x="215503" y="1296258"/>
                  </a:lnTo>
                  <a:lnTo>
                    <a:pt x="215470" y="1292468"/>
                  </a:lnTo>
                  <a:lnTo>
                    <a:pt x="215443" y="1288678"/>
                  </a:lnTo>
                  <a:lnTo>
                    <a:pt x="215422" y="1284887"/>
                  </a:lnTo>
                  <a:lnTo>
                    <a:pt x="215407" y="1281097"/>
                  </a:lnTo>
                  <a:lnTo>
                    <a:pt x="215401" y="1277307"/>
                  </a:lnTo>
                  <a:lnTo>
                    <a:pt x="215402" y="1273517"/>
                  </a:lnTo>
                  <a:lnTo>
                    <a:pt x="215410" y="1269727"/>
                  </a:lnTo>
                  <a:lnTo>
                    <a:pt x="215426" y="1265936"/>
                  </a:lnTo>
                  <a:lnTo>
                    <a:pt x="215452" y="1262146"/>
                  </a:lnTo>
                  <a:lnTo>
                    <a:pt x="215484" y="1258356"/>
                  </a:lnTo>
                  <a:lnTo>
                    <a:pt x="215523" y="1254566"/>
                  </a:lnTo>
                  <a:lnTo>
                    <a:pt x="215573" y="1250775"/>
                  </a:lnTo>
                  <a:lnTo>
                    <a:pt x="215630" y="1246985"/>
                  </a:lnTo>
                  <a:lnTo>
                    <a:pt x="215693" y="1243195"/>
                  </a:lnTo>
                  <a:lnTo>
                    <a:pt x="215764" y="1239405"/>
                  </a:lnTo>
                  <a:lnTo>
                    <a:pt x="215844" y="1235614"/>
                  </a:lnTo>
                  <a:lnTo>
                    <a:pt x="215929" y="1231824"/>
                  </a:lnTo>
                  <a:lnTo>
                    <a:pt x="216020" y="1228034"/>
                  </a:lnTo>
                  <a:lnTo>
                    <a:pt x="216119" y="1224244"/>
                  </a:lnTo>
                  <a:lnTo>
                    <a:pt x="216224" y="1220454"/>
                  </a:lnTo>
                  <a:lnTo>
                    <a:pt x="216333" y="1216663"/>
                  </a:lnTo>
                  <a:lnTo>
                    <a:pt x="216446" y="1212873"/>
                  </a:lnTo>
                  <a:lnTo>
                    <a:pt x="216565" y="1209083"/>
                  </a:lnTo>
                  <a:lnTo>
                    <a:pt x="216688" y="1205293"/>
                  </a:lnTo>
                  <a:lnTo>
                    <a:pt x="216813" y="1201502"/>
                  </a:lnTo>
                  <a:lnTo>
                    <a:pt x="216942" y="1197712"/>
                  </a:lnTo>
                  <a:lnTo>
                    <a:pt x="217073" y="1193922"/>
                  </a:lnTo>
                  <a:lnTo>
                    <a:pt x="217206" y="1190132"/>
                  </a:lnTo>
                  <a:lnTo>
                    <a:pt x="217340" y="1186341"/>
                  </a:lnTo>
                  <a:lnTo>
                    <a:pt x="217476" y="1182551"/>
                  </a:lnTo>
                  <a:lnTo>
                    <a:pt x="217611" y="1178761"/>
                  </a:lnTo>
                  <a:lnTo>
                    <a:pt x="217747" y="1174971"/>
                  </a:lnTo>
                  <a:lnTo>
                    <a:pt x="217883" y="1171181"/>
                  </a:lnTo>
                  <a:lnTo>
                    <a:pt x="218017" y="1167390"/>
                  </a:lnTo>
                  <a:lnTo>
                    <a:pt x="218150" y="1163600"/>
                  </a:lnTo>
                  <a:lnTo>
                    <a:pt x="218283" y="1159810"/>
                  </a:lnTo>
                  <a:lnTo>
                    <a:pt x="218412" y="1156020"/>
                  </a:lnTo>
                  <a:lnTo>
                    <a:pt x="218540" y="1152229"/>
                  </a:lnTo>
                  <a:lnTo>
                    <a:pt x="218665" y="1148439"/>
                  </a:lnTo>
                  <a:lnTo>
                    <a:pt x="218787" y="1144649"/>
                  </a:lnTo>
                  <a:lnTo>
                    <a:pt x="218906" y="1140859"/>
                  </a:lnTo>
                  <a:lnTo>
                    <a:pt x="219022" y="1137068"/>
                  </a:lnTo>
                  <a:lnTo>
                    <a:pt x="219135" y="1133278"/>
                  </a:lnTo>
                  <a:lnTo>
                    <a:pt x="219244" y="1129488"/>
                  </a:lnTo>
                  <a:lnTo>
                    <a:pt x="219348" y="1125698"/>
                  </a:lnTo>
                  <a:lnTo>
                    <a:pt x="219450" y="1121908"/>
                  </a:lnTo>
                  <a:lnTo>
                    <a:pt x="219548" y="1118117"/>
                  </a:lnTo>
                  <a:lnTo>
                    <a:pt x="219640" y="1114327"/>
                  </a:lnTo>
                  <a:lnTo>
                    <a:pt x="219729" y="1110537"/>
                  </a:lnTo>
                  <a:lnTo>
                    <a:pt x="219815" y="1106747"/>
                  </a:lnTo>
                  <a:lnTo>
                    <a:pt x="219896" y="1102956"/>
                  </a:lnTo>
                  <a:lnTo>
                    <a:pt x="219973" y="1099166"/>
                  </a:lnTo>
                  <a:lnTo>
                    <a:pt x="220046" y="1095376"/>
                  </a:lnTo>
                  <a:lnTo>
                    <a:pt x="220116" y="1091586"/>
                  </a:lnTo>
                  <a:lnTo>
                    <a:pt x="220181" y="1087795"/>
                  </a:lnTo>
                  <a:lnTo>
                    <a:pt x="220242" y="1084005"/>
                  </a:lnTo>
                  <a:lnTo>
                    <a:pt x="220300" y="1080215"/>
                  </a:lnTo>
                  <a:lnTo>
                    <a:pt x="220355" y="1076425"/>
                  </a:lnTo>
                  <a:lnTo>
                    <a:pt x="220406" y="1072635"/>
                  </a:lnTo>
                  <a:lnTo>
                    <a:pt x="220453" y="1068844"/>
                  </a:lnTo>
                  <a:lnTo>
                    <a:pt x="220498" y="1065054"/>
                  </a:lnTo>
                  <a:lnTo>
                    <a:pt x="220539" y="1061264"/>
                  </a:lnTo>
                  <a:lnTo>
                    <a:pt x="220578" y="1057474"/>
                  </a:lnTo>
                  <a:lnTo>
                    <a:pt x="220613" y="1053683"/>
                  </a:lnTo>
                  <a:lnTo>
                    <a:pt x="220647" y="1049893"/>
                  </a:lnTo>
                  <a:lnTo>
                    <a:pt x="220677" y="1046103"/>
                  </a:lnTo>
                  <a:lnTo>
                    <a:pt x="220705" y="1042313"/>
                  </a:lnTo>
                  <a:lnTo>
                    <a:pt x="220731" y="1038522"/>
                  </a:lnTo>
                  <a:lnTo>
                    <a:pt x="220755" y="1034732"/>
                  </a:lnTo>
                  <a:lnTo>
                    <a:pt x="220777" y="1030942"/>
                  </a:lnTo>
                  <a:lnTo>
                    <a:pt x="220797" y="1027152"/>
                  </a:lnTo>
                  <a:lnTo>
                    <a:pt x="220815" y="1023362"/>
                  </a:lnTo>
                  <a:lnTo>
                    <a:pt x="220832" y="1019571"/>
                  </a:lnTo>
                  <a:lnTo>
                    <a:pt x="220847" y="1015781"/>
                  </a:lnTo>
                  <a:lnTo>
                    <a:pt x="220861" y="1011991"/>
                  </a:lnTo>
                  <a:lnTo>
                    <a:pt x="220873" y="1008201"/>
                  </a:lnTo>
                  <a:lnTo>
                    <a:pt x="220884" y="1004410"/>
                  </a:lnTo>
                  <a:lnTo>
                    <a:pt x="220894" y="1000620"/>
                  </a:lnTo>
                  <a:lnTo>
                    <a:pt x="220904" y="996830"/>
                  </a:lnTo>
                  <a:lnTo>
                    <a:pt x="220912" y="993040"/>
                  </a:lnTo>
                  <a:lnTo>
                    <a:pt x="220919" y="989250"/>
                  </a:lnTo>
                  <a:lnTo>
                    <a:pt x="220926" y="985459"/>
                  </a:lnTo>
                  <a:lnTo>
                    <a:pt x="220932" y="981669"/>
                  </a:lnTo>
                  <a:lnTo>
                    <a:pt x="220937" y="977879"/>
                  </a:lnTo>
                  <a:lnTo>
                    <a:pt x="220942" y="974089"/>
                  </a:lnTo>
                  <a:lnTo>
                    <a:pt x="220946" y="970298"/>
                  </a:lnTo>
                  <a:lnTo>
                    <a:pt x="220950" y="966508"/>
                  </a:lnTo>
                  <a:lnTo>
                    <a:pt x="220953" y="962718"/>
                  </a:lnTo>
                  <a:lnTo>
                    <a:pt x="220956" y="958928"/>
                  </a:lnTo>
                  <a:lnTo>
                    <a:pt x="220959" y="955137"/>
                  </a:lnTo>
                  <a:lnTo>
                    <a:pt x="220961" y="951347"/>
                  </a:lnTo>
                  <a:lnTo>
                    <a:pt x="220963" y="947557"/>
                  </a:lnTo>
                  <a:lnTo>
                    <a:pt x="220965" y="943767"/>
                  </a:lnTo>
                  <a:lnTo>
                    <a:pt x="220967" y="939977"/>
                  </a:lnTo>
                  <a:lnTo>
                    <a:pt x="220968" y="936186"/>
                  </a:lnTo>
                  <a:lnTo>
                    <a:pt x="220969" y="932396"/>
                  </a:lnTo>
                  <a:lnTo>
                    <a:pt x="220970" y="928606"/>
                  </a:lnTo>
                  <a:lnTo>
                    <a:pt x="220971" y="924816"/>
                  </a:lnTo>
                  <a:lnTo>
                    <a:pt x="220972" y="921025"/>
                  </a:lnTo>
                  <a:lnTo>
                    <a:pt x="220973" y="917235"/>
                  </a:lnTo>
                  <a:lnTo>
                    <a:pt x="220973" y="913445"/>
                  </a:lnTo>
                  <a:lnTo>
                    <a:pt x="220974" y="909655"/>
                  </a:lnTo>
                  <a:lnTo>
                    <a:pt x="220974" y="905864"/>
                  </a:lnTo>
                  <a:lnTo>
                    <a:pt x="220975" y="902074"/>
                  </a:lnTo>
                  <a:lnTo>
                    <a:pt x="220975" y="898284"/>
                  </a:lnTo>
                  <a:lnTo>
                    <a:pt x="220975" y="894494"/>
                  </a:lnTo>
                  <a:lnTo>
                    <a:pt x="220976" y="890704"/>
                  </a:lnTo>
                  <a:lnTo>
                    <a:pt x="220976" y="886913"/>
                  </a:lnTo>
                  <a:lnTo>
                    <a:pt x="220976" y="883123"/>
                  </a:lnTo>
                  <a:lnTo>
                    <a:pt x="220976" y="879333"/>
                  </a:lnTo>
                  <a:lnTo>
                    <a:pt x="220976" y="875543"/>
                  </a:lnTo>
                  <a:lnTo>
                    <a:pt x="220976" y="871752"/>
                  </a:lnTo>
                  <a:lnTo>
                    <a:pt x="220976" y="867962"/>
                  </a:lnTo>
                  <a:lnTo>
                    <a:pt x="220976" y="864172"/>
                  </a:lnTo>
                  <a:lnTo>
                    <a:pt x="220977" y="860382"/>
                  </a:lnTo>
                  <a:lnTo>
                    <a:pt x="220977" y="856591"/>
                  </a:lnTo>
                  <a:lnTo>
                    <a:pt x="220977" y="852801"/>
                  </a:lnTo>
                  <a:lnTo>
                    <a:pt x="220977" y="849011"/>
                  </a:lnTo>
                  <a:lnTo>
                    <a:pt x="220977" y="845221"/>
                  </a:lnTo>
                  <a:lnTo>
                    <a:pt x="220977" y="841431"/>
                  </a:lnTo>
                  <a:lnTo>
                    <a:pt x="220977" y="837640"/>
                  </a:lnTo>
                  <a:lnTo>
                    <a:pt x="220977" y="833850"/>
                  </a:lnTo>
                  <a:lnTo>
                    <a:pt x="220977" y="830060"/>
                  </a:lnTo>
                  <a:lnTo>
                    <a:pt x="220977" y="826270"/>
                  </a:lnTo>
                  <a:lnTo>
                    <a:pt x="220977" y="822479"/>
                  </a:lnTo>
                  <a:lnTo>
                    <a:pt x="220977" y="818689"/>
                  </a:lnTo>
                  <a:lnTo>
                    <a:pt x="220977" y="814899"/>
                  </a:lnTo>
                  <a:lnTo>
                    <a:pt x="220977" y="811109"/>
                  </a:lnTo>
                  <a:lnTo>
                    <a:pt x="220977" y="807318"/>
                  </a:lnTo>
                  <a:lnTo>
                    <a:pt x="220977" y="803528"/>
                  </a:lnTo>
                  <a:lnTo>
                    <a:pt x="220977" y="799738"/>
                  </a:lnTo>
                  <a:lnTo>
                    <a:pt x="220977" y="795948"/>
                  </a:lnTo>
                  <a:lnTo>
                    <a:pt x="220977" y="792158"/>
                  </a:lnTo>
                  <a:lnTo>
                    <a:pt x="220977" y="788367"/>
                  </a:lnTo>
                  <a:lnTo>
                    <a:pt x="220977" y="784577"/>
                  </a:lnTo>
                  <a:lnTo>
                    <a:pt x="220977" y="780787"/>
                  </a:lnTo>
                  <a:lnTo>
                    <a:pt x="220977" y="776997"/>
                  </a:lnTo>
                  <a:lnTo>
                    <a:pt x="220977" y="773206"/>
                  </a:lnTo>
                  <a:lnTo>
                    <a:pt x="220977" y="769416"/>
                  </a:lnTo>
                  <a:lnTo>
                    <a:pt x="220977" y="765626"/>
                  </a:lnTo>
                  <a:lnTo>
                    <a:pt x="220977" y="761836"/>
                  </a:lnTo>
                  <a:lnTo>
                    <a:pt x="220977" y="758045"/>
                  </a:lnTo>
                  <a:lnTo>
                    <a:pt x="220977" y="754255"/>
                  </a:lnTo>
                  <a:lnTo>
                    <a:pt x="220977" y="750465"/>
                  </a:lnTo>
                  <a:lnTo>
                    <a:pt x="220977" y="746675"/>
                  </a:lnTo>
                  <a:lnTo>
                    <a:pt x="220977" y="742885"/>
                  </a:lnTo>
                  <a:lnTo>
                    <a:pt x="220977" y="739094"/>
                  </a:lnTo>
                  <a:lnTo>
                    <a:pt x="220977" y="735304"/>
                  </a:lnTo>
                  <a:lnTo>
                    <a:pt x="220977" y="731514"/>
                  </a:lnTo>
                  <a:lnTo>
                    <a:pt x="220977" y="727724"/>
                  </a:lnTo>
                  <a:lnTo>
                    <a:pt x="220977" y="723933"/>
                  </a:lnTo>
                  <a:lnTo>
                    <a:pt x="220977" y="720143"/>
                  </a:lnTo>
                  <a:lnTo>
                    <a:pt x="220977" y="716353"/>
                  </a:lnTo>
                  <a:lnTo>
                    <a:pt x="220977" y="712563"/>
                  </a:lnTo>
                  <a:lnTo>
                    <a:pt x="220977" y="708772"/>
                  </a:lnTo>
                  <a:lnTo>
                    <a:pt x="220977" y="704982"/>
                  </a:lnTo>
                  <a:lnTo>
                    <a:pt x="220977" y="701192"/>
                  </a:lnTo>
                  <a:lnTo>
                    <a:pt x="220977" y="697402"/>
                  </a:lnTo>
                  <a:lnTo>
                    <a:pt x="220977" y="693612"/>
                  </a:lnTo>
                  <a:lnTo>
                    <a:pt x="220977" y="689821"/>
                  </a:lnTo>
                  <a:lnTo>
                    <a:pt x="220976" y="686031"/>
                  </a:lnTo>
                  <a:lnTo>
                    <a:pt x="220976" y="682241"/>
                  </a:lnTo>
                  <a:lnTo>
                    <a:pt x="220976" y="678451"/>
                  </a:lnTo>
                  <a:lnTo>
                    <a:pt x="220976" y="674660"/>
                  </a:lnTo>
                  <a:lnTo>
                    <a:pt x="220976" y="670870"/>
                  </a:lnTo>
                  <a:lnTo>
                    <a:pt x="220976" y="667080"/>
                  </a:lnTo>
                  <a:lnTo>
                    <a:pt x="220976" y="663290"/>
                  </a:lnTo>
                  <a:lnTo>
                    <a:pt x="220975" y="659500"/>
                  </a:lnTo>
                  <a:lnTo>
                    <a:pt x="220975" y="655709"/>
                  </a:lnTo>
                  <a:lnTo>
                    <a:pt x="220975" y="651919"/>
                  </a:lnTo>
                  <a:lnTo>
                    <a:pt x="220974" y="648129"/>
                  </a:lnTo>
                  <a:lnTo>
                    <a:pt x="220974" y="644339"/>
                  </a:lnTo>
                  <a:lnTo>
                    <a:pt x="220974" y="640548"/>
                  </a:lnTo>
                  <a:lnTo>
                    <a:pt x="220973" y="636758"/>
                  </a:lnTo>
                  <a:lnTo>
                    <a:pt x="220972" y="632968"/>
                  </a:lnTo>
                  <a:lnTo>
                    <a:pt x="220972" y="629178"/>
                  </a:lnTo>
                  <a:lnTo>
                    <a:pt x="220971" y="625387"/>
                  </a:lnTo>
                  <a:lnTo>
                    <a:pt x="220970" y="621597"/>
                  </a:lnTo>
                  <a:lnTo>
                    <a:pt x="220969" y="617807"/>
                  </a:lnTo>
                  <a:lnTo>
                    <a:pt x="220967" y="614017"/>
                  </a:lnTo>
                  <a:lnTo>
                    <a:pt x="220966" y="610227"/>
                  </a:lnTo>
                  <a:lnTo>
                    <a:pt x="220964" y="606436"/>
                  </a:lnTo>
                  <a:lnTo>
                    <a:pt x="220962" y="602646"/>
                  </a:lnTo>
                  <a:lnTo>
                    <a:pt x="220960" y="598856"/>
                  </a:lnTo>
                  <a:lnTo>
                    <a:pt x="220958" y="595066"/>
                  </a:lnTo>
                  <a:lnTo>
                    <a:pt x="220955" y="591275"/>
                  </a:lnTo>
                  <a:lnTo>
                    <a:pt x="220952" y="587485"/>
                  </a:lnTo>
                  <a:lnTo>
                    <a:pt x="220948" y="583695"/>
                  </a:lnTo>
                  <a:lnTo>
                    <a:pt x="220944" y="579905"/>
                  </a:lnTo>
                  <a:lnTo>
                    <a:pt x="220940" y="576114"/>
                  </a:lnTo>
                  <a:lnTo>
                    <a:pt x="220935" y="572324"/>
                  </a:lnTo>
                  <a:lnTo>
                    <a:pt x="220929" y="568534"/>
                  </a:lnTo>
                  <a:lnTo>
                    <a:pt x="220923" y="564744"/>
                  </a:lnTo>
                  <a:lnTo>
                    <a:pt x="220916" y="560954"/>
                  </a:lnTo>
                  <a:lnTo>
                    <a:pt x="220908" y="557163"/>
                  </a:lnTo>
                  <a:lnTo>
                    <a:pt x="220899" y="553373"/>
                  </a:lnTo>
                  <a:lnTo>
                    <a:pt x="220890" y="549583"/>
                  </a:lnTo>
                  <a:lnTo>
                    <a:pt x="220879" y="545793"/>
                  </a:lnTo>
                  <a:lnTo>
                    <a:pt x="220867" y="542002"/>
                  </a:lnTo>
                  <a:lnTo>
                    <a:pt x="220854" y="538212"/>
                  </a:lnTo>
                  <a:lnTo>
                    <a:pt x="220840" y="534422"/>
                  </a:lnTo>
                  <a:lnTo>
                    <a:pt x="220824" y="530632"/>
                  </a:lnTo>
                  <a:lnTo>
                    <a:pt x="220806" y="526841"/>
                  </a:lnTo>
                  <a:lnTo>
                    <a:pt x="220787" y="523051"/>
                  </a:lnTo>
                  <a:lnTo>
                    <a:pt x="220766" y="519261"/>
                  </a:lnTo>
                  <a:lnTo>
                    <a:pt x="220743" y="515471"/>
                  </a:lnTo>
                  <a:lnTo>
                    <a:pt x="220718" y="511681"/>
                  </a:lnTo>
                  <a:lnTo>
                    <a:pt x="220692" y="507890"/>
                  </a:lnTo>
                  <a:lnTo>
                    <a:pt x="220662" y="504100"/>
                  </a:lnTo>
                  <a:lnTo>
                    <a:pt x="220630" y="500310"/>
                  </a:lnTo>
                  <a:lnTo>
                    <a:pt x="220596" y="496520"/>
                  </a:lnTo>
                  <a:lnTo>
                    <a:pt x="220559" y="492729"/>
                  </a:lnTo>
                  <a:lnTo>
                    <a:pt x="220519" y="488939"/>
                  </a:lnTo>
                  <a:lnTo>
                    <a:pt x="220476" y="485149"/>
                  </a:lnTo>
                  <a:lnTo>
                    <a:pt x="220430" y="481359"/>
                  </a:lnTo>
                  <a:lnTo>
                    <a:pt x="220381" y="477568"/>
                  </a:lnTo>
                  <a:lnTo>
                    <a:pt x="220328" y="473778"/>
                  </a:lnTo>
                  <a:lnTo>
                    <a:pt x="220272" y="469988"/>
                  </a:lnTo>
                  <a:lnTo>
                    <a:pt x="220212" y="466198"/>
                  </a:lnTo>
                  <a:lnTo>
                    <a:pt x="220149" y="462408"/>
                  </a:lnTo>
                  <a:lnTo>
                    <a:pt x="220081" y="458617"/>
                  </a:lnTo>
                  <a:lnTo>
                    <a:pt x="220010" y="454827"/>
                  </a:lnTo>
                  <a:lnTo>
                    <a:pt x="219936" y="451037"/>
                  </a:lnTo>
                  <a:lnTo>
                    <a:pt x="219856" y="447247"/>
                  </a:lnTo>
                  <a:lnTo>
                    <a:pt x="219772" y="443456"/>
                  </a:lnTo>
                  <a:lnTo>
                    <a:pt x="219686" y="439666"/>
                  </a:lnTo>
                  <a:lnTo>
                    <a:pt x="219595" y="435876"/>
                  </a:lnTo>
                  <a:lnTo>
                    <a:pt x="219499" y="432086"/>
                  </a:lnTo>
                  <a:lnTo>
                    <a:pt x="219400" y="428295"/>
                  </a:lnTo>
                  <a:lnTo>
                    <a:pt x="219297" y="424505"/>
                  </a:lnTo>
                  <a:lnTo>
                    <a:pt x="219190" y="420715"/>
                  </a:lnTo>
                  <a:lnTo>
                    <a:pt x="219079" y="416925"/>
                  </a:lnTo>
                  <a:lnTo>
                    <a:pt x="218965" y="413135"/>
                  </a:lnTo>
                  <a:lnTo>
                    <a:pt x="218848" y="409344"/>
                  </a:lnTo>
                  <a:lnTo>
                    <a:pt x="218727" y="405554"/>
                  </a:lnTo>
                  <a:lnTo>
                    <a:pt x="218603" y="401764"/>
                  </a:lnTo>
                  <a:lnTo>
                    <a:pt x="218477" y="397974"/>
                  </a:lnTo>
                  <a:lnTo>
                    <a:pt x="218348" y="394183"/>
                  </a:lnTo>
                  <a:lnTo>
                    <a:pt x="218217" y="390393"/>
                  </a:lnTo>
                  <a:lnTo>
                    <a:pt x="218085" y="386603"/>
                  </a:lnTo>
                  <a:lnTo>
                    <a:pt x="217951" y="382813"/>
                  </a:lnTo>
                  <a:lnTo>
                    <a:pt x="217816" y="379022"/>
                  </a:lnTo>
                  <a:lnTo>
                    <a:pt x="217680" y="375232"/>
                  </a:lnTo>
                  <a:lnTo>
                    <a:pt x="217544" y="371442"/>
                  </a:lnTo>
                  <a:lnTo>
                    <a:pt x="217409" y="367652"/>
                  </a:lnTo>
                  <a:lnTo>
                    <a:pt x="217274" y="363862"/>
                  </a:lnTo>
                  <a:lnTo>
                    <a:pt x="217141" y="360071"/>
                  </a:lnTo>
                  <a:lnTo>
                    <a:pt x="217008" y="356281"/>
                  </a:lnTo>
                  <a:lnTo>
                    <a:pt x="216879" y="352491"/>
                  </a:lnTo>
                  <a:lnTo>
                    <a:pt x="216752" y="348701"/>
                  </a:lnTo>
                  <a:lnTo>
                    <a:pt x="216628" y="344910"/>
                  </a:lnTo>
                  <a:lnTo>
                    <a:pt x="216508" y="341120"/>
                  </a:lnTo>
                  <a:lnTo>
                    <a:pt x="216393" y="337330"/>
                  </a:lnTo>
                  <a:lnTo>
                    <a:pt x="216282" y="333540"/>
                  </a:lnTo>
                  <a:lnTo>
                    <a:pt x="216175" y="329750"/>
                  </a:lnTo>
                  <a:lnTo>
                    <a:pt x="216075" y="325959"/>
                  </a:lnTo>
                  <a:lnTo>
                    <a:pt x="215982" y="322169"/>
                  </a:lnTo>
                  <a:lnTo>
                    <a:pt x="215894" y="318379"/>
                  </a:lnTo>
                  <a:lnTo>
                    <a:pt x="215812" y="314589"/>
                  </a:lnTo>
                  <a:lnTo>
                    <a:pt x="215740" y="310798"/>
                  </a:lnTo>
                  <a:lnTo>
                    <a:pt x="215675" y="307008"/>
                  </a:lnTo>
                  <a:lnTo>
                    <a:pt x="215617" y="303218"/>
                  </a:lnTo>
                  <a:lnTo>
                    <a:pt x="215567" y="299428"/>
                  </a:lnTo>
                  <a:lnTo>
                    <a:pt x="215527" y="295637"/>
                  </a:lnTo>
                  <a:lnTo>
                    <a:pt x="215495" y="291847"/>
                  </a:lnTo>
                  <a:lnTo>
                    <a:pt x="215470" y="288057"/>
                  </a:lnTo>
                  <a:lnTo>
                    <a:pt x="215457" y="284267"/>
                  </a:lnTo>
                  <a:lnTo>
                    <a:pt x="215452" y="280477"/>
                  </a:lnTo>
                  <a:lnTo>
                    <a:pt x="215456" y="276686"/>
                  </a:lnTo>
                  <a:lnTo>
                    <a:pt x="215468" y="272896"/>
                  </a:lnTo>
                  <a:lnTo>
                    <a:pt x="215491" y="269106"/>
                  </a:lnTo>
                  <a:lnTo>
                    <a:pt x="215522" y="265316"/>
                  </a:lnTo>
                  <a:lnTo>
                    <a:pt x="215560" y="261525"/>
                  </a:lnTo>
                  <a:lnTo>
                    <a:pt x="215608" y="257735"/>
                  </a:lnTo>
                  <a:lnTo>
                    <a:pt x="215665" y="253945"/>
                  </a:lnTo>
                  <a:lnTo>
                    <a:pt x="215729" y="250155"/>
                  </a:lnTo>
                  <a:lnTo>
                    <a:pt x="215800" y="246364"/>
                  </a:lnTo>
                  <a:lnTo>
                    <a:pt x="215881" y="242574"/>
                  </a:lnTo>
                  <a:lnTo>
                    <a:pt x="215967" y="238784"/>
                  </a:lnTo>
                  <a:lnTo>
                    <a:pt x="216060" y="234994"/>
                  </a:lnTo>
                  <a:lnTo>
                    <a:pt x="216159" y="231204"/>
                  </a:lnTo>
                  <a:lnTo>
                    <a:pt x="216265" y="227413"/>
                  </a:lnTo>
                  <a:lnTo>
                    <a:pt x="216375" y="223623"/>
                  </a:lnTo>
                  <a:lnTo>
                    <a:pt x="216489" y="219833"/>
                  </a:lnTo>
                  <a:lnTo>
                    <a:pt x="216609" y="216043"/>
                  </a:lnTo>
                  <a:lnTo>
                    <a:pt x="216732" y="212252"/>
                  </a:lnTo>
                  <a:lnTo>
                    <a:pt x="216858" y="208462"/>
                  </a:lnTo>
                  <a:lnTo>
                    <a:pt x="216987" y="204672"/>
                  </a:lnTo>
                  <a:lnTo>
                    <a:pt x="217119" y="200882"/>
                  </a:lnTo>
                  <a:lnTo>
                    <a:pt x="217253" y="197091"/>
                  </a:lnTo>
                  <a:lnTo>
                    <a:pt x="217387" y="193301"/>
                  </a:lnTo>
                  <a:lnTo>
                    <a:pt x="217522" y="189511"/>
                  </a:lnTo>
                  <a:lnTo>
                    <a:pt x="217658" y="185721"/>
                  </a:lnTo>
                  <a:lnTo>
                    <a:pt x="217794" y="181931"/>
                  </a:lnTo>
                  <a:lnTo>
                    <a:pt x="217929" y="178140"/>
                  </a:lnTo>
                  <a:lnTo>
                    <a:pt x="218063" y="174350"/>
                  </a:lnTo>
                  <a:lnTo>
                    <a:pt x="218196" y="170560"/>
                  </a:lnTo>
                  <a:lnTo>
                    <a:pt x="218327" y="166770"/>
                  </a:lnTo>
                  <a:lnTo>
                    <a:pt x="218456" y="162979"/>
                  </a:lnTo>
                  <a:lnTo>
                    <a:pt x="218583" y="159189"/>
                  </a:lnTo>
                  <a:lnTo>
                    <a:pt x="218707" y="155399"/>
                  </a:lnTo>
                  <a:lnTo>
                    <a:pt x="218829" y="151609"/>
                  </a:lnTo>
                  <a:lnTo>
                    <a:pt x="218946" y="147818"/>
                  </a:lnTo>
                  <a:lnTo>
                    <a:pt x="219061" y="144028"/>
                  </a:lnTo>
                  <a:lnTo>
                    <a:pt x="219172" y="140238"/>
                  </a:lnTo>
                  <a:lnTo>
                    <a:pt x="219280" y="136448"/>
                  </a:lnTo>
                  <a:lnTo>
                    <a:pt x="219383" y="132658"/>
                  </a:lnTo>
                  <a:lnTo>
                    <a:pt x="219483" y="128867"/>
                  </a:lnTo>
                  <a:lnTo>
                    <a:pt x="219580" y="125077"/>
                  </a:lnTo>
                  <a:lnTo>
                    <a:pt x="219671" y="121287"/>
                  </a:lnTo>
                  <a:lnTo>
                    <a:pt x="219759" y="117497"/>
                  </a:lnTo>
                  <a:lnTo>
                    <a:pt x="219843" y="113706"/>
                  </a:lnTo>
                  <a:lnTo>
                    <a:pt x="219923" y="109916"/>
                  </a:lnTo>
                  <a:lnTo>
                    <a:pt x="219998" y="106126"/>
                  </a:lnTo>
                  <a:lnTo>
                    <a:pt x="220070" y="102336"/>
                  </a:lnTo>
                  <a:lnTo>
                    <a:pt x="220138" y="98545"/>
                  </a:lnTo>
                  <a:lnTo>
                    <a:pt x="220202" y="94755"/>
                  </a:lnTo>
                  <a:lnTo>
                    <a:pt x="220262" y="90965"/>
                  </a:lnTo>
                  <a:lnTo>
                    <a:pt x="220319" y="87175"/>
                  </a:lnTo>
                  <a:lnTo>
                    <a:pt x="220373" y="83385"/>
                  </a:lnTo>
                  <a:lnTo>
                    <a:pt x="220422" y="79594"/>
                  </a:lnTo>
                  <a:lnTo>
                    <a:pt x="220469" y="75804"/>
                  </a:lnTo>
                  <a:lnTo>
                    <a:pt x="220512" y="72014"/>
                  </a:lnTo>
                  <a:lnTo>
                    <a:pt x="220553" y="68224"/>
                  </a:lnTo>
                  <a:lnTo>
                    <a:pt x="220590" y="64433"/>
                  </a:lnTo>
                  <a:lnTo>
                    <a:pt x="220625" y="60643"/>
                  </a:lnTo>
                  <a:lnTo>
                    <a:pt x="220657" y="56853"/>
                  </a:lnTo>
                  <a:lnTo>
                    <a:pt x="220687" y="53063"/>
                  </a:lnTo>
                  <a:lnTo>
                    <a:pt x="220714" y="49272"/>
                  </a:lnTo>
                  <a:lnTo>
                    <a:pt x="220739" y="45482"/>
                  </a:lnTo>
                  <a:lnTo>
                    <a:pt x="220763" y="41692"/>
                  </a:lnTo>
                  <a:lnTo>
                    <a:pt x="220784" y="37902"/>
                  </a:lnTo>
                  <a:lnTo>
                    <a:pt x="220803" y="34112"/>
                  </a:lnTo>
                  <a:lnTo>
                    <a:pt x="220821" y="30321"/>
                  </a:lnTo>
                  <a:lnTo>
                    <a:pt x="220837" y="26531"/>
                  </a:lnTo>
                  <a:lnTo>
                    <a:pt x="220852" y="22741"/>
                  </a:lnTo>
                  <a:lnTo>
                    <a:pt x="220865" y="18951"/>
                  </a:lnTo>
                  <a:lnTo>
                    <a:pt x="220877" y="15160"/>
                  </a:lnTo>
                  <a:lnTo>
                    <a:pt x="220888" y="11370"/>
                  </a:lnTo>
                  <a:lnTo>
                    <a:pt x="220898" y="7580"/>
                  </a:lnTo>
                  <a:lnTo>
                    <a:pt x="220907" y="3790"/>
                  </a:lnTo>
                  <a:lnTo>
                    <a:pt x="221039" y="0"/>
                  </a:lnTo>
                  <a:lnTo>
                    <a:pt x="221047" y="3790"/>
                  </a:lnTo>
                  <a:lnTo>
                    <a:pt x="221056" y="7580"/>
                  </a:lnTo>
                  <a:lnTo>
                    <a:pt x="221066" y="11370"/>
                  </a:lnTo>
                  <a:lnTo>
                    <a:pt x="221077" y="15160"/>
                  </a:lnTo>
                  <a:lnTo>
                    <a:pt x="221089" y="18951"/>
                  </a:lnTo>
                  <a:lnTo>
                    <a:pt x="221102" y="22741"/>
                  </a:lnTo>
                  <a:lnTo>
                    <a:pt x="221117" y="26531"/>
                  </a:lnTo>
                  <a:lnTo>
                    <a:pt x="221133" y="30321"/>
                  </a:lnTo>
                  <a:lnTo>
                    <a:pt x="221151" y="34112"/>
                  </a:lnTo>
                  <a:lnTo>
                    <a:pt x="221170" y="37902"/>
                  </a:lnTo>
                  <a:lnTo>
                    <a:pt x="221191" y="41692"/>
                  </a:lnTo>
                  <a:lnTo>
                    <a:pt x="221214" y="45482"/>
                  </a:lnTo>
                  <a:lnTo>
                    <a:pt x="221240" y="49272"/>
                  </a:lnTo>
                  <a:lnTo>
                    <a:pt x="221267" y="53063"/>
                  </a:lnTo>
                  <a:lnTo>
                    <a:pt x="221296" y="56853"/>
                  </a:lnTo>
                  <a:lnTo>
                    <a:pt x="221329" y="60643"/>
                  </a:lnTo>
                  <a:lnTo>
                    <a:pt x="221364" y="64433"/>
                  </a:lnTo>
                  <a:lnTo>
                    <a:pt x="221401" y="68224"/>
                  </a:lnTo>
                  <a:lnTo>
                    <a:pt x="221441" y="72014"/>
                  </a:lnTo>
                  <a:lnTo>
                    <a:pt x="221485" y="75804"/>
                  </a:lnTo>
                  <a:lnTo>
                    <a:pt x="221532" y="79594"/>
                  </a:lnTo>
                  <a:lnTo>
                    <a:pt x="221581" y="83385"/>
                  </a:lnTo>
                  <a:lnTo>
                    <a:pt x="221635" y="87175"/>
                  </a:lnTo>
                  <a:lnTo>
                    <a:pt x="221692" y="90965"/>
                  </a:lnTo>
                  <a:lnTo>
                    <a:pt x="221752" y="94755"/>
                  </a:lnTo>
                  <a:lnTo>
                    <a:pt x="221816" y="98545"/>
                  </a:lnTo>
                  <a:lnTo>
                    <a:pt x="221884" y="102336"/>
                  </a:lnTo>
                  <a:lnTo>
                    <a:pt x="221956" y="106126"/>
                  </a:lnTo>
                  <a:lnTo>
                    <a:pt x="222031" y="109916"/>
                  </a:lnTo>
                  <a:lnTo>
                    <a:pt x="222111" y="113706"/>
                  </a:lnTo>
                  <a:lnTo>
                    <a:pt x="222195" y="117497"/>
                  </a:lnTo>
                  <a:lnTo>
                    <a:pt x="222283" y="121287"/>
                  </a:lnTo>
                  <a:lnTo>
                    <a:pt x="222374" y="125077"/>
                  </a:lnTo>
                  <a:lnTo>
                    <a:pt x="222471" y="128867"/>
                  </a:lnTo>
                  <a:lnTo>
                    <a:pt x="222571" y="132658"/>
                  </a:lnTo>
                  <a:lnTo>
                    <a:pt x="222674" y="136448"/>
                  </a:lnTo>
                  <a:lnTo>
                    <a:pt x="222782" y="140238"/>
                  </a:lnTo>
                  <a:lnTo>
                    <a:pt x="222893" y="144028"/>
                  </a:lnTo>
                  <a:lnTo>
                    <a:pt x="223008" y="147818"/>
                  </a:lnTo>
                  <a:lnTo>
                    <a:pt x="223125" y="151609"/>
                  </a:lnTo>
                  <a:lnTo>
                    <a:pt x="223247" y="155399"/>
                  </a:lnTo>
                  <a:lnTo>
                    <a:pt x="223371" y="159189"/>
                  </a:lnTo>
                  <a:lnTo>
                    <a:pt x="223498" y="162979"/>
                  </a:lnTo>
                  <a:lnTo>
                    <a:pt x="223627" y="166770"/>
                  </a:lnTo>
                  <a:lnTo>
                    <a:pt x="223758" y="170560"/>
                  </a:lnTo>
                  <a:lnTo>
                    <a:pt x="223891" y="174350"/>
                  </a:lnTo>
                  <a:lnTo>
                    <a:pt x="224025" y="178140"/>
                  </a:lnTo>
                  <a:lnTo>
                    <a:pt x="224160" y="181931"/>
                  </a:lnTo>
                  <a:lnTo>
                    <a:pt x="224296" y="185721"/>
                  </a:lnTo>
                  <a:lnTo>
                    <a:pt x="224431" y="189511"/>
                  </a:lnTo>
                  <a:lnTo>
                    <a:pt x="224567" y="193301"/>
                  </a:lnTo>
                  <a:lnTo>
                    <a:pt x="224701" y="197091"/>
                  </a:lnTo>
                  <a:lnTo>
                    <a:pt x="224835" y="200882"/>
                  </a:lnTo>
                  <a:lnTo>
                    <a:pt x="224966" y="204672"/>
                  </a:lnTo>
                  <a:lnTo>
                    <a:pt x="225095" y="208462"/>
                  </a:lnTo>
                  <a:lnTo>
                    <a:pt x="225222" y="212252"/>
                  </a:lnTo>
                  <a:lnTo>
                    <a:pt x="225345" y="216043"/>
                  </a:lnTo>
                  <a:lnTo>
                    <a:pt x="225465" y="219833"/>
                  </a:lnTo>
                  <a:lnTo>
                    <a:pt x="225579" y="223623"/>
                  </a:lnTo>
                  <a:lnTo>
                    <a:pt x="225689" y="227413"/>
                  </a:lnTo>
                  <a:lnTo>
                    <a:pt x="225795" y="231204"/>
                  </a:lnTo>
                  <a:lnTo>
                    <a:pt x="225894" y="234994"/>
                  </a:lnTo>
                  <a:lnTo>
                    <a:pt x="225986" y="238784"/>
                  </a:lnTo>
                  <a:lnTo>
                    <a:pt x="226073" y="242574"/>
                  </a:lnTo>
                  <a:lnTo>
                    <a:pt x="226154" y="246364"/>
                  </a:lnTo>
                  <a:lnTo>
                    <a:pt x="226225" y="250155"/>
                  </a:lnTo>
                  <a:lnTo>
                    <a:pt x="226288" y="253945"/>
                  </a:lnTo>
                  <a:lnTo>
                    <a:pt x="226345" y="257735"/>
                  </a:lnTo>
                  <a:lnTo>
                    <a:pt x="226394" y="261525"/>
                  </a:lnTo>
                  <a:lnTo>
                    <a:pt x="226432" y="265316"/>
                  </a:lnTo>
                  <a:lnTo>
                    <a:pt x="226463" y="269106"/>
                  </a:lnTo>
                  <a:lnTo>
                    <a:pt x="226486" y="272896"/>
                  </a:lnTo>
                  <a:lnTo>
                    <a:pt x="226498" y="276686"/>
                  </a:lnTo>
                  <a:lnTo>
                    <a:pt x="226501" y="280477"/>
                  </a:lnTo>
                  <a:lnTo>
                    <a:pt x="226497" y="284267"/>
                  </a:lnTo>
                  <a:lnTo>
                    <a:pt x="226484" y="288057"/>
                  </a:lnTo>
                  <a:lnTo>
                    <a:pt x="226459" y="291847"/>
                  </a:lnTo>
                  <a:lnTo>
                    <a:pt x="226426" y="295637"/>
                  </a:lnTo>
                  <a:lnTo>
                    <a:pt x="226387" y="299428"/>
                  </a:lnTo>
                  <a:lnTo>
                    <a:pt x="226337" y="303218"/>
                  </a:lnTo>
                  <a:lnTo>
                    <a:pt x="226279" y="307008"/>
                  </a:lnTo>
                  <a:lnTo>
                    <a:pt x="226213" y="310798"/>
                  </a:lnTo>
                  <a:lnTo>
                    <a:pt x="226141" y="314589"/>
                  </a:lnTo>
                  <a:lnTo>
                    <a:pt x="226060" y="318379"/>
                  </a:lnTo>
                  <a:lnTo>
                    <a:pt x="225972" y="322169"/>
                  </a:lnTo>
                  <a:lnTo>
                    <a:pt x="225878" y="325959"/>
                  </a:lnTo>
                  <a:lnTo>
                    <a:pt x="225778" y="329750"/>
                  </a:lnTo>
                  <a:lnTo>
                    <a:pt x="225672" y="333540"/>
                  </a:lnTo>
                  <a:lnTo>
                    <a:pt x="225561" y="337330"/>
                  </a:lnTo>
                  <a:lnTo>
                    <a:pt x="225446" y="341120"/>
                  </a:lnTo>
                  <a:lnTo>
                    <a:pt x="225325" y="344910"/>
                  </a:lnTo>
                  <a:lnTo>
                    <a:pt x="225201" y="348701"/>
                  </a:lnTo>
                  <a:lnTo>
                    <a:pt x="225075" y="352491"/>
                  </a:lnTo>
                  <a:lnTo>
                    <a:pt x="224945" y="356281"/>
                  </a:lnTo>
                  <a:lnTo>
                    <a:pt x="224813" y="360071"/>
                  </a:lnTo>
                  <a:lnTo>
                    <a:pt x="224680" y="363862"/>
                  </a:lnTo>
                  <a:lnTo>
                    <a:pt x="224545" y="367652"/>
                  </a:lnTo>
                  <a:lnTo>
                    <a:pt x="224409" y="371442"/>
                  </a:lnTo>
                  <a:lnTo>
                    <a:pt x="224274" y="375232"/>
                  </a:lnTo>
                  <a:lnTo>
                    <a:pt x="224138" y="379022"/>
                  </a:lnTo>
                  <a:lnTo>
                    <a:pt x="224003" y="382813"/>
                  </a:lnTo>
                  <a:lnTo>
                    <a:pt x="223869" y="386603"/>
                  </a:lnTo>
                  <a:lnTo>
                    <a:pt x="223737" y="390393"/>
                  </a:lnTo>
                  <a:lnTo>
                    <a:pt x="223606" y="394183"/>
                  </a:lnTo>
                  <a:lnTo>
                    <a:pt x="223477" y="397974"/>
                  </a:lnTo>
                  <a:lnTo>
                    <a:pt x="223351" y="401764"/>
                  </a:lnTo>
                  <a:lnTo>
                    <a:pt x="223227" y="405554"/>
                  </a:lnTo>
                  <a:lnTo>
                    <a:pt x="223106" y="409344"/>
                  </a:lnTo>
                  <a:lnTo>
                    <a:pt x="222989" y="413135"/>
                  </a:lnTo>
                  <a:lnTo>
                    <a:pt x="222875" y="416925"/>
                  </a:lnTo>
                  <a:lnTo>
                    <a:pt x="222764" y="420715"/>
                  </a:lnTo>
                  <a:lnTo>
                    <a:pt x="222657" y="424505"/>
                  </a:lnTo>
                  <a:lnTo>
                    <a:pt x="222554" y="428295"/>
                  </a:lnTo>
                  <a:lnTo>
                    <a:pt x="222455" y="432086"/>
                  </a:lnTo>
                  <a:lnTo>
                    <a:pt x="222359" y="435876"/>
                  </a:lnTo>
                  <a:lnTo>
                    <a:pt x="222268" y="439666"/>
                  </a:lnTo>
                  <a:lnTo>
                    <a:pt x="222181" y="443456"/>
                  </a:lnTo>
                  <a:lnTo>
                    <a:pt x="222098" y="447247"/>
                  </a:lnTo>
                  <a:lnTo>
                    <a:pt x="222018" y="451037"/>
                  </a:lnTo>
                  <a:lnTo>
                    <a:pt x="221944" y="454827"/>
                  </a:lnTo>
                  <a:lnTo>
                    <a:pt x="221873" y="458617"/>
                  </a:lnTo>
                  <a:lnTo>
                    <a:pt x="221805" y="462408"/>
                  </a:lnTo>
                  <a:lnTo>
                    <a:pt x="221742" y="466198"/>
                  </a:lnTo>
                  <a:lnTo>
                    <a:pt x="221682" y="469988"/>
                  </a:lnTo>
                  <a:lnTo>
                    <a:pt x="221626" y="473778"/>
                  </a:lnTo>
                  <a:lnTo>
                    <a:pt x="221573" y="477568"/>
                  </a:lnTo>
                  <a:lnTo>
                    <a:pt x="221524" y="481359"/>
                  </a:lnTo>
                  <a:lnTo>
                    <a:pt x="221478" y="485149"/>
                  </a:lnTo>
                  <a:lnTo>
                    <a:pt x="221435" y="488939"/>
                  </a:lnTo>
                  <a:lnTo>
                    <a:pt x="221395" y="492729"/>
                  </a:lnTo>
                  <a:lnTo>
                    <a:pt x="221358" y="496520"/>
                  </a:lnTo>
                  <a:lnTo>
                    <a:pt x="221324" y="500310"/>
                  </a:lnTo>
                  <a:lnTo>
                    <a:pt x="221291" y="504100"/>
                  </a:lnTo>
                  <a:lnTo>
                    <a:pt x="221262" y="507890"/>
                  </a:lnTo>
                  <a:lnTo>
                    <a:pt x="221235" y="511681"/>
                  </a:lnTo>
                  <a:lnTo>
                    <a:pt x="221211" y="515471"/>
                  </a:lnTo>
                  <a:lnTo>
                    <a:pt x="221187" y="519261"/>
                  </a:lnTo>
                  <a:lnTo>
                    <a:pt x="221167" y="523051"/>
                  </a:lnTo>
                  <a:lnTo>
                    <a:pt x="221148" y="526841"/>
                  </a:lnTo>
                  <a:lnTo>
                    <a:pt x="221130" y="530632"/>
                  </a:lnTo>
                  <a:lnTo>
                    <a:pt x="221114" y="534422"/>
                  </a:lnTo>
                  <a:lnTo>
                    <a:pt x="221100" y="538212"/>
                  </a:lnTo>
                  <a:lnTo>
                    <a:pt x="221087" y="542002"/>
                  </a:lnTo>
                  <a:lnTo>
                    <a:pt x="221075" y="545793"/>
                  </a:lnTo>
                  <a:lnTo>
                    <a:pt x="221064" y="549583"/>
                  </a:lnTo>
                  <a:lnTo>
                    <a:pt x="221055" y="553373"/>
                  </a:lnTo>
                  <a:lnTo>
                    <a:pt x="221046" y="557163"/>
                  </a:lnTo>
                  <a:lnTo>
                    <a:pt x="221038" y="560954"/>
                  </a:lnTo>
                  <a:lnTo>
                    <a:pt x="221031" y="564744"/>
                  </a:lnTo>
                  <a:lnTo>
                    <a:pt x="221025" y="568534"/>
                  </a:lnTo>
                  <a:lnTo>
                    <a:pt x="221019" y="572324"/>
                  </a:lnTo>
                  <a:lnTo>
                    <a:pt x="221014" y="576114"/>
                  </a:lnTo>
                  <a:lnTo>
                    <a:pt x="221010" y="579905"/>
                  </a:lnTo>
                  <a:lnTo>
                    <a:pt x="221005" y="583695"/>
                  </a:lnTo>
                  <a:lnTo>
                    <a:pt x="221002" y="587485"/>
                  </a:lnTo>
                  <a:lnTo>
                    <a:pt x="220999" y="591275"/>
                  </a:lnTo>
                  <a:lnTo>
                    <a:pt x="220996" y="595066"/>
                  </a:lnTo>
                  <a:lnTo>
                    <a:pt x="220994" y="598856"/>
                  </a:lnTo>
                  <a:lnTo>
                    <a:pt x="220991" y="602646"/>
                  </a:lnTo>
                  <a:lnTo>
                    <a:pt x="220990" y="606436"/>
                  </a:lnTo>
                  <a:lnTo>
                    <a:pt x="220988" y="610227"/>
                  </a:lnTo>
                  <a:lnTo>
                    <a:pt x="220986" y="614017"/>
                  </a:lnTo>
                  <a:lnTo>
                    <a:pt x="220985" y="617807"/>
                  </a:lnTo>
                  <a:lnTo>
                    <a:pt x="220984" y="621597"/>
                  </a:lnTo>
                  <a:lnTo>
                    <a:pt x="220983" y="625387"/>
                  </a:lnTo>
                  <a:lnTo>
                    <a:pt x="220982" y="629178"/>
                  </a:lnTo>
                  <a:lnTo>
                    <a:pt x="220981" y="632968"/>
                  </a:lnTo>
                  <a:lnTo>
                    <a:pt x="220981" y="636758"/>
                  </a:lnTo>
                  <a:lnTo>
                    <a:pt x="220980" y="640548"/>
                  </a:lnTo>
                  <a:lnTo>
                    <a:pt x="220980" y="644339"/>
                  </a:lnTo>
                  <a:lnTo>
                    <a:pt x="220979" y="648129"/>
                  </a:lnTo>
                  <a:lnTo>
                    <a:pt x="220979" y="651919"/>
                  </a:lnTo>
                  <a:lnTo>
                    <a:pt x="220979" y="655709"/>
                  </a:lnTo>
                  <a:lnTo>
                    <a:pt x="220978" y="659500"/>
                  </a:lnTo>
                  <a:lnTo>
                    <a:pt x="220978" y="663290"/>
                  </a:lnTo>
                  <a:lnTo>
                    <a:pt x="220978" y="667080"/>
                  </a:lnTo>
                  <a:lnTo>
                    <a:pt x="220978" y="670870"/>
                  </a:lnTo>
                  <a:lnTo>
                    <a:pt x="220978" y="674660"/>
                  </a:lnTo>
                  <a:lnTo>
                    <a:pt x="220978" y="678451"/>
                  </a:lnTo>
                  <a:lnTo>
                    <a:pt x="220977" y="682241"/>
                  </a:lnTo>
                  <a:lnTo>
                    <a:pt x="220977" y="686031"/>
                  </a:lnTo>
                  <a:lnTo>
                    <a:pt x="220977" y="689821"/>
                  </a:lnTo>
                  <a:lnTo>
                    <a:pt x="220977" y="693612"/>
                  </a:lnTo>
                  <a:lnTo>
                    <a:pt x="220977" y="697402"/>
                  </a:lnTo>
                  <a:lnTo>
                    <a:pt x="220977" y="701192"/>
                  </a:lnTo>
                  <a:lnTo>
                    <a:pt x="220977" y="704982"/>
                  </a:lnTo>
                  <a:lnTo>
                    <a:pt x="220977" y="708772"/>
                  </a:lnTo>
                  <a:lnTo>
                    <a:pt x="220977" y="712563"/>
                  </a:lnTo>
                  <a:lnTo>
                    <a:pt x="220977" y="716353"/>
                  </a:lnTo>
                  <a:lnTo>
                    <a:pt x="220977" y="720143"/>
                  </a:lnTo>
                  <a:lnTo>
                    <a:pt x="220977" y="723933"/>
                  </a:lnTo>
                  <a:lnTo>
                    <a:pt x="220977" y="727724"/>
                  </a:lnTo>
                  <a:lnTo>
                    <a:pt x="220977" y="731514"/>
                  </a:lnTo>
                  <a:lnTo>
                    <a:pt x="220977" y="735304"/>
                  </a:lnTo>
                  <a:lnTo>
                    <a:pt x="220977" y="739094"/>
                  </a:lnTo>
                  <a:lnTo>
                    <a:pt x="220977" y="742885"/>
                  </a:lnTo>
                  <a:lnTo>
                    <a:pt x="220977" y="746675"/>
                  </a:lnTo>
                  <a:lnTo>
                    <a:pt x="220977" y="750465"/>
                  </a:lnTo>
                  <a:lnTo>
                    <a:pt x="220977" y="754255"/>
                  </a:lnTo>
                  <a:lnTo>
                    <a:pt x="220977" y="758045"/>
                  </a:lnTo>
                  <a:lnTo>
                    <a:pt x="220977" y="761836"/>
                  </a:lnTo>
                  <a:lnTo>
                    <a:pt x="220977" y="765626"/>
                  </a:lnTo>
                  <a:lnTo>
                    <a:pt x="220977" y="769416"/>
                  </a:lnTo>
                  <a:lnTo>
                    <a:pt x="220977" y="773206"/>
                  </a:lnTo>
                  <a:lnTo>
                    <a:pt x="220977" y="776997"/>
                  </a:lnTo>
                  <a:lnTo>
                    <a:pt x="220977" y="780787"/>
                  </a:lnTo>
                  <a:lnTo>
                    <a:pt x="220977" y="784577"/>
                  </a:lnTo>
                  <a:lnTo>
                    <a:pt x="220977" y="788367"/>
                  </a:lnTo>
                  <a:lnTo>
                    <a:pt x="220977" y="792158"/>
                  </a:lnTo>
                  <a:lnTo>
                    <a:pt x="220977" y="795948"/>
                  </a:lnTo>
                  <a:lnTo>
                    <a:pt x="220977" y="799738"/>
                  </a:lnTo>
                  <a:lnTo>
                    <a:pt x="220977" y="803528"/>
                  </a:lnTo>
                  <a:lnTo>
                    <a:pt x="220977" y="807318"/>
                  </a:lnTo>
                  <a:lnTo>
                    <a:pt x="220977" y="811109"/>
                  </a:lnTo>
                  <a:lnTo>
                    <a:pt x="220977" y="814899"/>
                  </a:lnTo>
                  <a:lnTo>
                    <a:pt x="220977" y="818689"/>
                  </a:lnTo>
                  <a:lnTo>
                    <a:pt x="220977" y="822479"/>
                  </a:lnTo>
                  <a:lnTo>
                    <a:pt x="220977" y="826270"/>
                  </a:lnTo>
                  <a:lnTo>
                    <a:pt x="220977" y="830060"/>
                  </a:lnTo>
                  <a:lnTo>
                    <a:pt x="220977" y="833850"/>
                  </a:lnTo>
                  <a:lnTo>
                    <a:pt x="220977" y="837640"/>
                  </a:lnTo>
                  <a:lnTo>
                    <a:pt x="220977" y="841431"/>
                  </a:lnTo>
                  <a:lnTo>
                    <a:pt x="220977" y="845221"/>
                  </a:lnTo>
                  <a:lnTo>
                    <a:pt x="220977" y="849011"/>
                  </a:lnTo>
                  <a:lnTo>
                    <a:pt x="220977" y="852801"/>
                  </a:lnTo>
                  <a:lnTo>
                    <a:pt x="220977" y="856591"/>
                  </a:lnTo>
                  <a:lnTo>
                    <a:pt x="220977" y="860382"/>
                  </a:lnTo>
                  <a:lnTo>
                    <a:pt x="220977" y="864172"/>
                  </a:lnTo>
                  <a:lnTo>
                    <a:pt x="220977" y="867962"/>
                  </a:lnTo>
                  <a:lnTo>
                    <a:pt x="220977" y="871752"/>
                  </a:lnTo>
                  <a:lnTo>
                    <a:pt x="220978" y="875543"/>
                  </a:lnTo>
                  <a:lnTo>
                    <a:pt x="220978" y="879333"/>
                  </a:lnTo>
                  <a:lnTo>
                    <a:pt x="220978" y="883123"/>
                  </a:lnTo>
                  <a:lnTo>
                    <a:pt x="220978" y="886913"/>
                  </a:lnTo>
                  <a:lnTo>
                    <a:pt x="220978" y="890704"/>
                  </a:lnTo>
                  <a:lnTo>
                    <a:pt x="220979" y="894494"/>
                  </a:lnTo>
                  <a:lnTo>
                    <a:pt x="220979" y="898284"/>
                  </a:lnTo>
                  <a:lnTo>
                    <a:pt x="220979" y="902074"/>
                  </a:lnTo>
                  <a:lnTo>
                    <a:pt x="220980" y="905864"/>
                  </a:lnTo>
                  <a:lnTo>
                    <a:pt x="220980" y="909655"/>
                  </a:lnTo>
                  <a:lnTo>
                    <a:pt x="220980" y="913445"/>
                  </a:lnTo>
                  <a:lnTo>
                    <a:pt x="220981" y="917235"/>
                  </a:lnTo>
                  <a:lnTo>
                    <a:pt x="220982" y="921025"/>
                  </a:lnTo>
                  <a:lnTo>
                    <a:pt x="220983" y="924816"/>
                  </a:lnTo>
                  <a:lnTo>
                    <a:pt x="220983" y="928606"/>
                  </a:lnTo>
                  <a:lnTo>
                    <a:pt x="220985" y="932396"/>
                  </a:lnTo>
                  <a:lnTo>
                    <a:pt x="220986" y="936186"/>
                  </a:lnTo>
                  <a:lnTo>
                    <a:pt x="220987" y="939977"/>
                  </a:lnTo>
                  <a:lnTo>
                    <a:pt x="220989" y="943767"/>
                  </a:lnTo>
                  <a:lnTo>
                    <a:pt x="220990" y="947557"/>
                  </a:lnTo>
                  <a:lnTo>
                    <a:pt x="220992" y="951347"/>
                  </a:lnTo>
                  <a:lnTo>
                    <a:pt x="220995" y="955137"/>
                  </a:lnTo>
                  <a:lnTo>
                    <a:pt x="220997" y="958928"/>
                  </a:lnTo>
                  <a:lnTo>
                    <a:pt x="221000" y="962718"/>
                  </a:lnTo>
                  <a:lnTo>
                    <a:pt x="221004" y="966508"/>
                  </a:lnTo>
                  <a:lnTo>
                    <a:pt x="221007" y="970298"/>
                  </a:lnTo>
                  <a:lnTo>
                    <a:pt x="221012" y="974089"/>
                  </a:lnTo>
                  <a:lnTo>
                    <a:pt x="221016" y="977879"/>
                  </a:lnTo>
                  <a:lnTo>
                    <a:pt x="221022" y="981669"/>
                  </a:lnTo>
                  <a:lnTo>
                    <a:pt x="221028" y="985459"/>
                  </a:lnTo>
                  <a:lnTo>
                    <a:pt x="221034" y="989250"/>
                  </a:lnTo>
                  <a:lnTo>
                    <a:pt x="221042" y="993040"/>
                  </a:lnTo>
                  <a:lnTo>
                    <a:pt x="221050" y="996830"/>
                  </a:lnTo>
                  <a:lnTo>
                    <a:pt x="221059" y="1000620"/>
                  </a:lnTo>
                  <a:lnTo>
                    <a:pt x="221070" y="1004410"/>
                  </a:lnTo>
                  <a:lnTo>
                    <a:pt x="221081" y="1008201"/>
                  </a:lnTo>
                  <a:lnTo>
                    <a:pt x="221093" y="1011991"/>
                  </a:lnTo>
                  <a:lnTo>
                    <a:pt x="221107" y="1015781"/>
                  </a:lnTo>
                  <a:lnTo>
                    <a:pt x="221122" y="1019571"/>
                  </a:lnTo>
                  <a:lnTo>
                    <a:pt x="221139" y="1023362"/>
                  </a:lnTo>
                  <a:lnTo>
                    <a:pt x="221157" y="1027152"/>
                  </a:lnTo>
                  <a:lnTo>
                    <a:pt x="221177" y="1030942"/>
                  </a:lnTo>
                  <a:lnTo>
                    <a:pt x="221199" y="1034732"/>
                  </a:lnTo>
                  <a:lnTo>
                    <a:pt x="221223" y="1038522"/>
                  </a:lnTo>
                  <a:lnTo>
                    <a:pt x="221249" y="1042313"/>
                  </a:lnTo>
                  <a:lnTo>
                    <a:pt x="221277" y="1046103"/>
                  </a:lnTo>
                  <a:lnTo>
                    <a:pt x="221307" y="1049893"/>
                  </a:lnTo>
                  <a:lnTo>
                    <a:pt x="221340" y="1053683"/>
                  </a:lnTo>
                  <a:lnTo>
                    <a:pt x="221376" y="1057474"/>
                  </a:lnTo>
                  <a:lnTo>
                    <a:pt x="221414" y="1061264"/>
                  </a:lnTo>
                  <a:lnTo>
                    <a:pt x="221456" y="1065054"/>
                  </a:lnTo>
                  <a:lnTo>
                    <a:pt x="221501" y="1068844"/>
                  </a:lnTo>
                  <a:lnTo>
                    <a:pt x="221548" y="1072635"/>
                  </a:lnTo>
                  <a:lnTo>
                    <a:pt x="221599" y="1076425"/>
                  </a:lnTo>
                  <a:lnTo>
                    <a:pt x="221653" y="1080215"/>
                  </a:lnTo>
                  <a:lnTo>
                    <a:pt x="221712" y="1084005"/>
                  </a:lnTo>
                  <a:lnTo>
                    <a:pt x="221773" y="1087795"/>
                  </a:lnTo>
                  <a:lnTo>
                    <a:pt x="221838" y="1091586"/>
                  </a:lnTo>
                  <a:lnTo>
                    <a:pt x="221908" y="1095376"/>
                  </a:lnTo>
                  <a:lnTo>
                    <a:pt x="221981" y="1099166"/>
                  </a:lnTo>
                  <a:lnTo>
                    <a:pt x="222058" y="1102956"/>
                  </a:lnTo>
                  <a:lnTo>
                    <a:pt x="222139" y="1106747"/>
                  </a:lnTo>
                  <a:lnTo>
                    <a:pt x="222225" y="1110537"/>
                  </a:lnTo>
                  <a:lnTo>
                    <a:pt x="222314" y="1114327"/>
                  </a:lnTo>
                  <a:lnTo>
                    <a:pt x="222406" y="1118117"/>
                  </a:lnTo>
                  <a:lnTo>
                    <a:pt x="222504" y="1121908"/>
                  </a:lnTo>
                  <a:lnTo>
                    <a:pt x="222606" y="1125698"/>
                  </a:lnTo>
                  <a:lnTo>
                    <a:pt x="222710" y="1129488"/>
                  </a:lnTo>
                  <a:lnTo>
                    <a:pt x="222819" y="1133278"/>
                  </a:lnTo>
                  <a:lnTo>
                    <a:pt x="222932" y="1137068"/>
                  </a:lnTo>
                  <a:lnTo>
                    <a:pt x="223048" y="1140859"/>
                  </a:lnTo>
                  <a:lnTo>
                    <a:pt x="223166" y="1144649"/>
                  </a:lnTo>
                  <a:lnTo>
                    <a:pt x="223289" y="1148439"/>
                  </a:lnTo>
                  <a:lnTo>
                    <a:pt x="223414" y="1152229"/>
                  </a:lnTo>
                  <a:lnTo>
                    <a:pt x="223542" y="1156020"/>
                  </a:lnTo>
                  <a:lnTo>
                    <a:pt x="223671" y="1159810"/>
                  </a:lnTo>
                  <a:lnTo>
                    <a:pt x="223803" y="1163600"/>
                  </a:lnTo>
                  <a:lnTo>
                    <a:pt x="223937" y="1167390"/>
                  </a:lnTo>
                  <a:lnTo>
                    <a:pt x="224071" y="1171181"/>
                  </a:lnTo>
                  <a:lnTo>
                    <a:pt x="224207" y="1174971"/>
                  </a:lnTo>
                  <a:lnTo>
                    <a:pt x="224342" y="1178761"/>
                  </a:lnTo>
                  <a:lnTo>
                    <a:pt x="224478" y="1182551"/>
                  </a:lnTo>
                  <a:lnTo>
                    <a:pt x="224614" y="1186341"/>
                  </a:lnTo>
                  <a:lnTo>
                    <a:pt x="224748" y="1190132"/>
                  </a:lnTo>
                  <a:lnTo>
                    <a:pt x="224881" y="1193922"/>
                  </a:lnTo>
                  <a:lnTo>
                    <a:pt x="225012" y="1197712"/>
                  </a:lnTo>
                  <a:lnTo>
                    <a:pt x="225141" y="1201502"/>
                  </a:lnTo>
                  <a:lnTo>
                    <a:pt x="225266" y="1205293"/>
                  </a:lnTo>
                  <a:lnTo>
                    <a:pt x="225389" y="1209083"/>
                  </a:lnTo>
                  <a:lnTo>
                    <a:pt x="225508" y="1212873"/>
                  </a:lnTo>
                  <a:lnTo>
                    <a:pt x="225621" y="1216663"/>
                  </a:lnTo>
                  <a:lnTo>
                    <a:pt x="225730" y="1220454"/>
                  </a:lnTo>
                  <a:lnTo>
                    <a:pt x="225835" y="1224244"/>
                  </a:lnTo>
                  <a:lnTo>
                    <a:pt x="225933" y="1228034"/>
                  </a:lnTo>
                  <a:lnTo>
                    <a:pt x="226024" y="1231824"/>
                  </a:lnTo>
                  <a:lnTo>
                    <a:pt x="226110" y="1235614"/>
                  </a:lnTo>
                  <a:lnTo>
                    <a:pt x="226190" y="1239405"/>
                  </a:lnTo>
                  <a:lnTo>
                    <a:pt x="226261" y="1243195"/>
                  </a:lnTo>
                  <a:lnTo>
                    <a:pt x="226324" y="1246985"/>
                  </a:lnTo>
                  <a:lnTo>
                    <a:pt x="226381" y="1250775"/>
                  </a:lnTo>
                  <a:lnTo>
                    <a:pt x="226431" y="1254566"/>
                  </a:lnTo>
                  <a:lnTo>
                    <a:pt x="226470" y="1258356"/>
                  </a:lnTo>
                  <a:lnTo>
                    <a:pt x="226502" y="1262146"/>
                  </a:lnTo>
                  <a:lnTo>
                    <a:pt x="226527" y="1265936"/>
                  </a:lnTo>
                  <a:lnTo>
                    <a:pt x="226544" y="1269727"/>
                  </a:lnTo>
                  <a:lnTo>
                    <a:pt x="226551" y="1273517"/>
                  </a:lnTo>
                  <a:lnTo>
                    <a:pt x="226552" y="1277307"/>
                  </a:lnTo>
                  <a:lnTo>
                    <a:pt x="226547" y="1281097"/>
                  </a:lnTo>
                  <a:lnTo>
                    <a:pt x="226532" y="1284887"/>
                  </a:lnTo>
                  <a:lnTo>
                    <a:pt x="226510" y="1288678"/>
                  </a:lnTo>
                  <a:lnTo>
                    <a:pt x="226484" y="1292468"/>
                  </a:lnTo>
                  <a:lnTo>
                    <a:pt x="226451" y="1296258"/>
                  </a:lnTo>
                  <a:lnTo>
                    <a:pt x="226412" y="1300048"/>
                  </a:lnTo>
                  <a:lnTo>
                    <a:pt x="226370" y="1303839"/>
                  </a:lnTo>
                  <a:lnTo>
                    <a:pt x="226324" y="1307629"/>
                  </a:lnTo>
                  <a:lnTo>
                    <a:pt x="226275" y="1311419"/>
                  </a:lnTo>
                  <a:lnTo>
                    <a:pt x="226224" y="1315209"/>
                  </a:lnTo>
                  <a:lnTo>
                    <a:pt x="226173" y="1319000"/>
                  </a:lnTo>
                  <a:lnTo>
                    <a:pt x="226121" y="1322790"/>
                  </a:lnTo>
                  <a:lnTo>
                    <a:pt x="226073" y="1326580"/>
                  </a:lnTo>
                  <a:lnTo>
                    <a:pt x="226027" y="1330370"/>
                  </a:lnTo>
                  <a:lnTo>
                    <a:pt x="225985" y="1334160"/>
                  </a:lnTo>
                  <a:lnTo>
                    <a:pt x="225950" y="1337951"/>
                  </a:lnTo>
                  <a:lnTo>
                    <a:pt x="225924" y="1341741"/>
                  </a:lnTo>
                  <a:lnTo>
                    <a:pt x="225908" y="1345531"/>
                  </a:lnTo>
                  <a:lnTo>
                    <a:pt x="225900" y="1349321"/>
                  </a:lnTo>
                  <a:lnTo>
                    <a:pt x="225911" y="1353112"/>
                  </a:lnTo>
                  <a:lnTo>
                    <a:pt x="225938" y="1356902"/>
                  </a:lnTo>
                  <a:lnTo>
                    <a:pt x="225981" y="1360692"/>
                  </a:lnTo>
                  <a:lnTo>
                    <a:pt x="226045" y="1364482"/>
                  </a:lnTo>
                  <a:lnTo>
                    <a:pt x="226138" y="1368272"/>
                  </a:lnTo>
                  <a:lnTo>
                    <a:pt x="226255" y="1372063"/>
                  </a:lnTo>
                  <a:lnTo>
                    <a:pt x="226397" y="1375853"/>
                  </a:lnTo>
                  <a:lnTo>
                    <a:pt x="226580" y="1379643"/>
                  </a:lnTo>
                  <a:lnTo>
                    <a:pt x="226800" y="1383433"/>
                  </a:lnTo>
                  <a:lnTo>
                    <a:pt x="227055" y="1387224"/>
                  </a:lnTo>
                  <a:lnTo>
                    <a:pt x="227350" y="1391014"/>
                  </a:lnTo>
                  <a:lnTo>
                    <a:pt x="227707" y="1394804"/>
                  </a:lnTo>
                  <a:lnTo>
                    <a:pt x="228110" y="1398594"/>
                  </a:lnTo>
                  <a:lnTo>
                    <a:pt x="228561" y="1402385"/>
                  </a:lnTo>
                  <a:lnTo>
                    <a:pt x="229080" y="1406175"/>
                  </a:lnTo>
                  <a:lnTo>
                    <a:pt x="229672" y="1409965"/>
                  </a:lnTo>
                  <a:lnTo>
                    <a:pt x="230324" y="1413755"/>
                  </a:lnTo>
                  <a:lnTo>
                    <a:pt x="231040" y="1417545"/>
                  </a:lnTo>
                  <a:lnTo>
                    <a:pt x="231864" y="1421336"/>
                  </a:lnTo>
                  <a:lnTo>
                    <a:pt x="232765" y="1425126"/>
                  </a:lnTo>
                  <a:lnTo>
                    <a:pt x="233743" y="1428916"/>
                  </a:lnTo>
                  <a:lnTo>
                    <a:pt x="234820" y="1432706"/>
                  </a:lnTo>
                  <a:lnTo>
                    <a:pt x="236020" y="1436497"/>
                  </a:lnTo>
                  <a:lnTo>
                    <a:pt x="237312" y="1440287"/>
                  </a:lnTo>
                  <a:lnTo>
                    <a:pt x="238699" y="1444077"/>
                  </a:lnTo>
                  <a:lnTo>
                    <a:pt x="240235" y="1447867"/>
                  </a:lnTo>
                  <a:lnTo>
                    <a:pt x="241892" y="1451658"/>
                  </a:lnTo>
                  <a:lnTo>
                    <a:pt x="243659" y="1455448"/>
                  </a:lnTo>
                  <a:lnTo>
                    <a:pt x="245552" y="1459238"/>
                  </a:lnTo>
                  <a:lnTo>
                    <a:pt x="247624" y="1463028"/>
                  </a:lnTo>
                  <a:lnTo>
                    <a:pt x="249819" y="1466818"/>
                  </a:lnTo>
                  <a:lnTo>
                    <a:pt x="252140" y="1470609"/>
                  </a:lnTo>
                  <a:lnTo>
                    <a:pt x="254636" y="1474399"/>
                  </a:lnTo>
                  <a:lnTo>
                    <a:pt x="257300" y="1478189"/>
                  </a:lnTo>
                  <a:lnTo>
                    <a:pt x="260099" y="1481979"/>
                  </a:lnTo>
                  <a:lnTo>
                    <a:pt x="263034" y="1485770"/>
                  </a:lnTo>
                  <a:lnTo>
                    <a:pt x="266193" y="1489560"/>
                  </a:lnTo>
                  <a:lnTo>
                    <a:pt x="269493" y="1493350"/>
                  </a:lnTo>
                  <a:lnTo>
                    <a:pt x="272933" y="1497140"/>
                  </a:lnTo>
                  <a:lnTo>
                    <a:pt x="276548" y="1500931"/>
                  </a:lnTo>
                  <a:lnTo>
                    <a:pt x="280353" y="1504721"/>
                  </a:lnTo>
                  <a:lnTo>
                    <a:pt x="284295" y="1508511"/>
                  </a:lnTo>
                  <a:lnTo>
                    <a:pt x="288373" y="1512301"/>
                  </a:lnTo>
                  <a:lnTo>
                    <a:pt x="292648" y="1516091"/>
                  </a:lnTo>
                  <a:lnTo>
                    <a:pt x="297065" y="1519882"/>
                  </a:lnTo>
                  <a:lnTo>
                    <a:pt x="301603" y="1523672"/>
                  </a:lnTo>
                  <a:lnTo>
                    <a:pt x="306275" y="1527462"/>
                  </a:lnTo>
                  <a:lnTo>
                    <a:pt x="311109" y="1531252"/>
                  </a:lnTo>
                  <a:lnTo>
                    <a:pt x="316042" y="1535043"/>
                  </a:lnTo>
                  <a:lnTo>
                    <a:pt x="321069" y="1538833"/>
                  </a:lnTo>
                  <a:lnTo>
                    <a:pt x="326214" y="1542623"/>
                  </a:lnTo>
                  <a:lnTo>
                    <a:pt x="331444" y="1546413"/>
                  </a:lnTo>
                  <a:lnTo>
                    <a:pt x="336734" y="1550204"/>
                  </a:lnTo>
                  <a:lnTo>
                    <a:pt x="342078" y="1553994"/>
                  </a:lnTo>
                  <a:lnTo>
                    <a:pt x="347479" y="1557784"/>
                  </a:lnTo>
                  <a:lnTo>
                    <a:pt x="352895" y="1561574"/>
                  </a:lnTo>
                  <a:lnTo>
                    <a:pt x="358319" y="1565364"/>
                  </a:lnTo>
                  <a:lnTo>
                    <a:pt x="363737" y="1569155"/>
                  </a:lnTo>
                  <a:lnTo>
                    <a:pt x="369117" y="1572945"/>
                  </a:lnTo>
                  <a:lnTo>
                    <a:pt x="374454" y="1576735"/>
                  </a:lnTo>
                  <a:lnTo>
                    <a:pt x="379739" y="1580525"/>
                  </a:lnTo>
                  <a:lnTo>
                    <a:pt x="384910" y="1584316"/>
                  </a:lnTo>
                  <a:lnTo>
                    <a:pt x="389975" y="1588106"/>
                  </a:lnTo>
                  <a:lnTo>
                    <a:pt x="394931" y="1591896"/>
                  </a:lnTo>
                  <a:lnTo>
                    <a:pt x="399746" y="1595686"/>
                  </a:lnTo>
                  <a:lnTo>
                    <a:pt x="404348" y="1599477"/>
                  </a:lnTo>
                  <a:lnTo>
                    <a:pt x="408785" y="1603267"/>
                  </a:lnTo>
                  <a:lnTo>
                    <a:pt x="413049" y="1607057"/>
                  </a:lnTo>
                  <a:lnTo>
                    <a:pt x="417044" y="1610847"/>
                  </a:lnTo>
                  <a:lnTo>
                    <a:pt x="420781" y="1614637"/>
                  </a:lnTo>
                  <a:lnTo>
                    <a:pt x="424294" y="1618428"/>
                  </a:lnTo>
                  <a:lnTo>
                    <a:pt x="427566" y="1622218"/>
                  </a:lnTo>
                  <a:lnTo>
                    <a:pt x="430441" y="1626008"/>
                  </a:lnTo>
                  <a:lnTo>
                    <a:pt x="433052" y="1629798"/>
                  </a:lnTo>
                  <a:lnTo>
                    <a:pt x="435392" y="1633589"/>
                  </a:lnTo>
                  <a:lnTo>
                    <a:pt x="437369" y="1637379"/>
                  </a:lnTo>
                  <a:lnTo>
                    <a:pt x="438960" y="1641169"/>
                  </a:lnTo>
                  <a:lnTo>
                    <a:pt x="440254" y="1644959"/>
                  </a:lnTo>
                  <a:lnTo>
                    <a:pt x="441247" y="1648750"/>
                  </a:lnTo>
                  <a:lnTo>
                    <a:pt x="441766" y="1652540"/>
                  </a:lnTo>
                  <a:lnTo>
                    <a:pt x="441954" y="1656330"/>
                  </a:lnTo>
                  <a:lnTo>
                    <a:pt x="441834" y="1660120"/>
                  </a:lnTo>
                  <a:lnTo>
                    <a:pt x="441348" y="1663910"/>
                  </a:lnTo>
                  <a:lnTo>
                    <a:pt x="440421" y="1667701"/>
                  </a:lnTo>
                  <a:lnTo>
                    <a:pt x="439193" y="1671491"/>
                  </a:lnTo>
                  <a:lnTo>
                    <a:pt x="437666" y="1675281"/>
                  </a:lnTo>
                  <a:lnTo>
                    <a:pt x="435720" y="1679071"/>
                  </a:lnTo>
                  <a:lnTo>
                    <a:pt x="433440" y="1682862"/>
                  </a:lnTo>
                  <a:lnTo>
                    <a:pt x="430888" y="1686652"/>
                  </a:lnTo>
                  <a:lnTo>
                    <a:pt x="428051" y="1690442"/>
                  </a:lnTo>
                  <a:lnTo>
                    <a:pt x="424822" y="1694232"/>
                  </a:lnTo>
                  <a:lnTo>
                    <a:pt x="421358" y="1698022"/>
                  </a:lnTo>
                  <a:lnTo>
                    <a:pt x="417668" y="1701813"/>
                  </a:lnTo>
                  <a:lnTo>
                    <a:pt x="413695" y="1705603"/>
                  </a:lnTo>
                  <a:lnTo>
                    <a:pt x="409470" y="1709393"/>
                  </a:lnTo>
                  <a:lnTo>
                    <a:pt x="405069" y="1713183"/>
                  </a:lnTo>
                  <a:lnTo>
                    <a:pt x="400498" y="1716974"/>
                  </a:lnTo>
                  <a:lnTo>
                    <a:pt x="395696" y="1720764"/>
                  </a:lnTo>
                  <a:lnTo>
                    <a:pt x="390764" y="1724554"/>
                  </a:lnTo>
                  <a:lnTo>
                    <a:pt x="385719" y="1728344"/>
                  </a:lnTo>
                  <a:lnTo>
                    <a:pt x="380554" y="1732135"/>
                  </a:lnTo>
                  <a:lnTo>
                    <a:pt x="375281" y="1735925"/>
                  </a:lnTo>
                  <a:lnTo>
                    <a:pt x="369952" y="1739715"/>
                  </a:lnTo>
                  <a:lnTo>
                    <a:pt x="364574" y="1743505"/>
                  </a:lnTo>
                  <a:lnTo>
                    <a:pt x="359154" y="1747295"/>
                  </a:lnTo>
                  <a:lnTo>
                    <a:pt x="353725" y="1751086"/>
                  </a:lnTo>
                  <a:lnTo>
                    <a:pt x="348299" y="1754876"/>
                  </a:lnTo>
                  <a:lnTo>
                    <a:pt x="342889" y="1758666"/>
                  </a:lnTo>
                  <a:lnTo>
                    <a:pt x="337530" y="1762456"/>
                  </a:lnTo>
                  <a:lnTo>
                    <a:pt x="332220" y="1766247"/>
                  </a:lnTo>
                  <a:lnTo>
                    <a:pt x="326965" y="1770037"/>
                  </a:lnTo>
                  <a:lnTo>
                    <a:pt x="321802" y="1773827"/>
                  </a:lnTo>
                  <a:lnTo>
                    <a:pt x="316745" y="1777617"/>
                  </a:lnTo>
                  <a:lnTo>
                    <a:pt x="311778" y="1781408"/>
                  </a:lnTo>
                  <a:lnTo>
                    <a:pt x="306907" y="1785198"/>
                  </a:lnTo>
                  <a:lnTo>
                    <a:pt x="302207" y="1788988"/>
                  </a:lnTo>
                  <a:lnTo>
                    <a:pt x="297626" y="1792778"/>
                  </a:lnTo>
                  <a:lnTo>
                    <a:pt x="293164" y="1796568"/>
                  </a:lnTo>
                  <a:lnTo>
                    <a:pt x="288855" y="1800359"/>
                  </a:lnTo>
                  <a:lnTo>
                    <a:pt x="284726" y="1804149"/>
                  </a:lnTo>
                  <a:lnTo>
                    <a:pt x="280730" y="1807939"/>
                  </a:lnTo>
                  <a:lnTo>
                    <a:pt x="276869" y="1811729"/>
                  </a:lnTo>
                  <a:lnTo>
                    <a:pt x="273211" y="1815520"/>
                  </a:lnTo>
                  <a:lnTo>
                    <a:pt x="269709" y="1819310"/>
                  </a:lnTo>
                  <a:lnTo>
                    <a:pt x="266346" y="1823100"/>
                  </a:lnTo>
                  <a:lnTo>
                    <a:pt x="263135" y="1826890"/>
                  </a:lnTo>
                  <a:lnTo>
                    <a:pt x="260131" y="1830681"/>
                  </a:lnTo>
                  <a:lnTo>
                    <a:pt x="257261" y="1834471"/>
                  </a:lnTo>
                  <a:lnTo>
                    <a:pt x="254524" y="1838261"/>
                  </a:lnTo>
                  <a:lnTo>
                    <a:pt x="251965" y="1842051"/>
                  </a:lnTo>
                  <a:lnTo>
                    <a:pt x="249565" y="1845841"/>
                  </a:lnTo>
                  <a:lnTo>
                    <a:pt x="247288" y="1849632"/>
                  </a:lnTo>
                  <a:lnTo>
                    <a:pt x="245133" y="1853422"/>
                  </a:lnTo>
                  <a:lnTo>
                    <a:pt x="243165" y="1857212"/>
                  </a:lnTo>
                  <a:lnTo>
                    <a:pt x="241308" y="1861002"/>
                  </a:lnTo>
                  <a:lnTo>
                    <a:pt x="239558" y="1864793"/>
                  </a:lnTo>
                  <a:lnTo>
                    <a:pt x="237938" y="1868583"/>
                  </a:lnTo>
                  <a:lnTo>
                    <a:pt x="236451" y="1872373"/>
                  </a:lnTo>
                  <a:lnTo>
                    <a:pt x="235058" y="1876163"/>
                  </a:lnTo>
                  <a:lnTo>
                    <a:pt x="233754" y="1879954"/>
                  </a:lnTo>
                  <a:lnTo>
                    <a:pt x="232577" y="1883744"/>
                  </a:lnTo>
                  <a:lnTo>
                    <a:pt x="231488" y="1887534"/>
                  </a:lnTo>
                  <a:lnTo>
                    <a:pt x="230474" y="1891324"/>
                  </a:lnTo>
                  <a:lnTo>
                    <a:pt x="229541" y="1895114"/>
                  </a:lnTo>
                  <a:lnTo>
                    <a:pt x="228705" y="1898905"/>
                  </a:lnTo>
                  <a:lnTo>
                    <a:pt x="227930" y="1902695"/>
                  </a:lnTo>
                  <a:lnTo>
                    <a:pt x="227214" y="1906485"/>
                  </a:lnTo>
                  <a:lnTo>
                    <a:pt x="226572" y="1910275"/>
                  </a:lnTo>
                  <a:lnTo>
                    <a:pt x="225991" y="1914066"/>
                  </a:lnTo>
                  <a:lnTo>
                    <a:pt x="225456" y="1917856"/>
                  </a:lnTo>
                  <a:lnTo>
                    <a:pt x="224965" y="1921646"/>
                  </a:lnTo>
                  <a:lnTo>
                    <a:pt x="224538" y="1925436"/>
                  </a:lnTo>
                  <a:lnTo>
                    <a:pt x="224145" y="1929227"/>
                  </a:lnTo>
                  <a:lnTo>
                    <a:pt x="223786" y="1933017"/>
                  </a:lnTo>
                  <a:lnTo>
                    <a:pt x="223467" y="1936807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9848448" y="4158602"/>
              <a:ext cx="154578" cy="2314104"/>
            </a:xfrm>
            <a:custGeom>
              <a:avLst/>
              <a:gdLst/>
              <a:ahLst/>
              <a:cxnLst/>
              <a:pathLst>
                <a:path w="154578" h="2314104">
                  <a:moveTo>
                    <a:pt x="76477" y="2314104"/>
                  </a:moveTo>
                  <a:lnTo>
                    <a:pt x="76404" y="2309575"/>
                  </a:lnTo>
                  <a:lnTo>
                    <a:pt x="76326" y="2305046"/>
                  </a:lnTo>
                  <a:lnTo>
                    <a:pt x="76239" y="2300518"/>
                  </a:lnTo>
                  <a:lnTo>
                    <a:pt x="76148" y="2295989"/>
                  </a:lnTo>
                  <a:lnTo>
                    <a:pt x="76050" y="2291461"/>
                  </a:lnTo>
                  <a:lnTo>
                    <a:pt x="75943" y="2286932"/>
                  </a:lnTo>
                  <a:lnTo>
                    <a:pt x="75830" y="2282404"/>
                  </a:lnTo>
                  <a:lnTo>
                    <a:pt x="75707" y="2277875"/>
                  </a:lnTo>
                  <a:lnTo>
                    <a:pt x="75575" y="2273346"/>
                  </a:lnTo>
                  <a:lnTo>
                    <a:pt x="75436" y="2268818"/>
                  </a:lnTo>
                  <a:lnTo>
                    <a:pt x="75285" y="2264289"/>
                  </a:lnTo>
                  <a:lnTo>
                    <a:pt x="75123" y="2259761"/>
                  </a:lnTo>
                  <a:lnTo>
                    <a:pt x="74954" y="2255232"/>
                  </a:lnTo>
                  <a:lnTo>
                    <a:pt x="74769" y="2250704"/>
                  </a:lnTo>
                  <a:lnTo>
                    <a:pt x="74573" y="2246175"/>
                  </a:lnTo>
                  <a:lnTo>
                    <a:pt x="74368" y="2241646"/>
                  </a:lnTo>
                  <a:lnTo>
                    <a:pt x="74143" y="2237118"/>
                  </a:lnTo>
                  <a:lnTo>
                    <a:pt x="73908" y="2232589"/>
                  </a:lnTo>
                  <a:lnTo>
                    <a:pt x="73661" y="2228061"/>
                  </a:lnTo>
                  <a:lnTo>
                    <a:pt x="73392" y="2223532"/>
                  </a:lnTo>
                  <a:lnTo>
                    <a:pt x="73112" y="2219003"/>
                  </a:lnTo>
                  <a:lnTo>
                    <a:pt x="72817" y="2214475"/>
                  </a:lnTo>
                  <a:lnTo>
                    <a:pt x="72499" y="2209946"/>
                  </a:lnTo>
                  <a:lnTo>
                    <a:pt x="72168" y="2205418"/>
                  </a:lnTo>
                  <a:lnTo>
                    <a:pt x="71817" y="2200889"/>
                  </a:lnTo>
                  <a:lnTo>
                    <a:pt x="71444" y="2196361"/>
                  </a:lnTo>
                  <a:lnTo>
                    <a:pt x="71056" y="2191832"/>
                  </a:lnTo>
                  <a:lnTo>
                    <a:pt x="70645" y="2187303"/>
                  </a:lnTo>
                  <a:lnTo>
                    <a:pt x="70210" y="2182775"/>
                  </a:lnTo>
                  <a:lnTo>
                    <a:pt x="69761" y="2178246"/>
                  </a:lnTo>
                  <a:lnTo>
                    <a:pt x="69281" y="2173718"/>
                  </a:lnTo>
                  <a:lnTo>
                    <a:pt x="68780" y="2169189"/>
                  </a:lnTo>
                  <a:lnTo>
                    <a:pt x="68263" y="2164661"/>
                  </a:lnTo>
                  <a:lnTo>
                    <a:pt x="67711" y="2160132"/>
                  </a:lnTo>
                  <a:lnTo>
                    <a:pt x="67138" y="2155603"/>
                  </a:lnTo>
                  <a:lnTo>
                    <a:pt x="66547" y="2151075"/>
                  </a:lnTo>
                  <a:lnTo>
                    <a:pt x="65918" y="2146546"/>
                  </a:lnTo>
                  <a:lnTo>
                    <a:pt x="65269" y="2142018"/>
                  </a:lnTo>
                  <a:lnTo>
                    <a:pt x="64598" y="2137489"/>
                  </a:lnTo>
                  <a:lnTo>
                    <a:pt x="63890" y="2132960"/>
                  </a:lnTo>
                  <a:lnTo>
                    <a:pt x="63162" y="2128432"/>
                  </a:lnTo>
                  <a:lnTo>
                    <a:pt x="62407" y="2123903"/>
                  </a:lnTo>
                  <a:lnTo>
                    <a:pt x="61618" y="2119375"/>
                  </a:lnTo>
                  <a:lnTo>
                    <a:pt x="60808" y="2114846"/>
                  </a:lnTo>
                  <a:lnTo>
                    <a:pt x="59969" y="2110318"/>
                  </a:lnTo>
                  <a:lnTo>
                    <a:pt x="59097" y="2105789"/>
                  </a:lnTo>
                  <a:lnTo>
                    <a:pt x="58206" y="2101260"/>
                  </a:lnTo>
                  <a:lnTo>
                    <a:pt x="57281" y="2096732"/>
                  </a:lnTo>
                  <a:lnTo>
                    <a:pt x="56328" y="2092203"/>
                  </a:lnTo>
                  <a:lnTo>
                    <a:pt x="55356" y="2087675"/>
                  </a:lnTo>
                  <a:lnTo>
                    <a:pt x="54347" y="2083146"/>
                  </a:lnTo>
                  <a:lnTo>
                    <a:pt x="53316" y="2078618"/>
                  </a:lnTo>
                  <a:lnTo>
                    <a:pt x="52266" y="2074089"/>
                  </a:lnTo>
                  <a:lnTo>
                    <a:pt x="51180" y="2069560"/>
                  </a:lnTo>
                  <a:lnTo>
                    <a:pt x="50074" y="2065032"/>
                  </a:lnTo>
                  <a:lnTo>
                    <a:pt x="48951" y="2060503"/>
                  </a:lnTo>
                  <a:lnTo>
                    <a:pt x="47794" y="2055975"/>
                  </a:lnTo>
                  <a:lnTo>
                    <a:pt x="46623" y="2051446"/>
                  </a:lnTo>
                  <a:lnTo>
                    <a:pt x="45432" y="2046917"/>
                  </a:lnTo>
                  <a:lnTo>
                    <a:pt x="44216" y="2042389"/>
                  </a:lnTo>
                  <a:lnTo>
                    <a:pt x="42988" y="2037860"/>
                  </a:lnTo>
                  <a:lnTo>
                    <a:pt x="41742" y="2033332"/>
                  </a:lnTo>
                  <a:lnTo>
                    <a:pt x="40477" y="2028803"/>
                  </a:lnTo>
                  <a:lnTo>
                    <a:pt x="39203" y="2024275"/>
                  </a:lnTo>
                  <a:lnTo>
                    <a:pt x="37915" y="2019746"/>
                  </a:lnTo>
                  <a:lnTo>
                    <a:pt x="36617" y="2015217"/>
                  </a:lnTo>
                  <a:lnTo>
                    <a:pt x="35312" y="2010689"/>
                  </a:lnTo>
                  <a:lnTo>
                    <a:pt x="33998" y="2006160"/>
                  </a:lnTo>
                  <a:lnTo>
                    <a:pt x="32680" y="2001632"/>
                  </a:lnTo>
                  <a:lnTo>
                    <a:pt x="31360" y="1997103"/>
                  </a:lnTo>
                  <a:lnTo>
                    <a:pt x="30039" y="1992574"/>
                  </a:lnTo>
                  <a:lnTo>
                    <a:pt x="28720" y="1988046"/>
                  </a:lnTo>
                  <a:lnTo>
                    <a:pt x="27403" y="1983517"/>
                  </a:lnTo>
                  <a:lnTo>
                    <a:pt x="26094" y="1978989"/>
                  </a:lnTo>
                  <a:lnTo>
                    <a:pt x="24792" y="1974460"/>
                  </a:lnTo>
                  <a:lnTo>
                    <a:pt x="23498" y="1969932"/>
                  </a:lnTo>
                  <a:lnTo>
                    <a:pt x="22222" y="1965403"/>
                  </a:lnTo>
                  <a:lnTo>
                    <a:pt x="20958" y="1960874"/>
                  </a:lnTo>
                  <a:lnTo>
                    <a:pt x="19709" y="1956346"/>
                  </a:lnTo>
                  <a:lnTo>
                    <a:pt x="18486" y="1951817"/>
                  </a:lnTo>
                  <a:lnTo>
                    <a:pt x="17279" y="1947289"/>
                  </a:lnTo>
                  <a:lnTo>
                    <a:pt x="16097" y="1942760"/>
                  </a:lnTo>
                  <a:lnTo>
                    <a:pt x="14947" y="1938232"/>
                  </a:lnTo>
                  <a:lnTo>
                    <a:pt x="13818" y="1933703"/>
                  </a:lnTo>
                  <a:lnTo>
                    <a:pt x="12724" y="1929174"/>
                  </a:lnTo>
                  <a:lnTo>
                    <a:pt x="11667" y="1924646"/>
                  </a:lnTo>
                  <a:lnTo>
                    <a:pt x="10635" y="1920117"/>
                  </a:lnTo>
                  <a:lnTo>
                    <a:pt x="9650" y="1915589"/>
                  </a:lnTo>
                  <a:lnTo>
                    <a:pt x="8704" y="1911060"/>
                  </a:lnTo>
                  <a:lnTo>
                    <a:pt x="7787" y="1906531"/>
                  </a:lnTo>
                  <a:lnTo>
                    <a:pt x="6930" y="1902003"/>
                  </a:lnTo>
                  <a:lnTo>
                    <a:pt x="6111" y="1897474"/>
                  </a:lnTo>
                  <a:lnTo>
                    <a:pt x="5325" y="1892946"/>
                  </a:lnTo>
                  <a:lnTo>
                    <a:pt x="4613" y="1888417"/>
                  </a:lnTo>
                  <a:lnTo>
                    <a:pt x="3935" y="1883889"/>
                  </a:lnTo>
                  <a:lnTo>
                    <a:pt x="3300" y="1879360"/>
                  </a:lnTo>
                  <a:lnTo>
                    <a:pt x="2738" y="1874831"/>
                  </a:lnTo>
                  <a:lnTo>
                    <a:pt x="2214" y="1870303"/>
                  </a:lnTo>
                  <a:lnTo>
                    <a:pt x="1741" y="1865774"/>
                  </a:lnTo>
                  <a:lnTo>
                    <a:pt x="1338" y="1861246"/>
                  </a:lnTo>
                  <a:lnTo>
                    <a:pt x="974" y="1856717"/>
                  </a:lnTo>
                  <a:lnTo>
                    <a:pt x="671" y="1852189"/>
                  </a:lnTo>
                  <a:lnTo>
                    <a:pt x="433" y="1847660"/>
                  </a:lnTo>
                  <a:lnTo>
                    <a:pt x="234" y="1843131"/>
                  </a:lnTo>
                  <a:lnTo>
                    <a:pt x="104" y="1838603"/>
                  </a:lnTo>
                  <a:lnTo>
                    <a:pt x="32" y="1834074"/>
                  </a:lnTo>
                  <a:lnTo>
                    <a:pt x="0" y="1829546"/>
                  </a:lnTo>
                  <a:lnTo>
                    <a:pt x="41" y="1825017"/>
                  </a:lnTo>
                  <a:lnTo>
                    <a:pt x="133" y="1820488"/>
                  </a:lnTo>
                  <a:lnTo>
                    <a:pt x="264" y="1815960"/>
                  </a:lnTo>
                  <a:lnTo>
                    <a:pt x="473" y="1811431"/>
                  </a:lnTo>
                  <a:lnTo>
                    <a:pt x="723" y="1806903"/>
                  </a:lnTo>
                  <a:lnTo>
                    <a:pt x="1012" y="1802374"/>
                  </a:lnTo>
                  <a:lnTo>
                    <a:pt x="1376" y="1797846"/>
                  </a:lnTo>
                  <a:lnTo>
                    <a:pt x="1775" y="1793317"/>
                  </a:lnTo>
                  <a:lnTo>
                    <a:pt x="2217" y="1788788"/>
                  </a:lnTo>
                  <a:lnTo>
                    <a:pt x="2721" y="1784260"/>
                  </a:lnTo>
                  <a:lnTo>
                    <a:pt x="3257" y="1779731"/>
                  </a:lnTo>
                  <a:lnTo>
                    <a:pt x="3836" y="1775203"/>
                  </a:lnTo>
                  <a:lnTo>
                    <a:pt x="4466" y="1770674"/>
                  </a:lnTo>
                  <a:lnTo>
                    <a:pt x="5124" y="1766146"/>
                  </a:lnTo>
                  <a:lnTo>
                    <a:pt x="5824" y="1761617"/>
                  </a:lnTo>
                  <a:lnTo>
                    <a:pt x="6563" y="1757088"/>
                  </a:lnTo>
                  <a:lnTo>
                    <a:pt x="7325" y="1752560"/>
                  </a:lnTo>
                  <a:lnTo>
                    <a:pt x="8127" y="1748031"/>
                  </a:lnTo>
                  <a:lnTo>
                    <a:pt x="8956" y="1743503"/>
                  </a:lnTo>
                  <a:lnTo>
                    <a:pt x="9805" y="1738974"/>
                  </a:lnTo>
                  <a:lnTo>
                    <a:pt x="10687" y="1734445"/>
                  </a:lnTo>
                  <a:lnTo>
                    <a:pt x="11588" y="1729917"/>
                  </a:lnTo>
                  <a:lnTo>
                    <a:pt x="12504" y="1725388"/>
                  </a:lnTo>
                  <a:lnTo>
                    <a:pt x="13446" y="1720860"/>
                  </a:lnTo>
                  <a:lnTo>
                    <a:pt x="14398" y="1716331"/>
                  </a:lnTo>
                  <a:lnTo>
                    <a:pt x="15362" y="1711803"/>
                  </a:lnTo>
                  <a:lnTo>
                    <a:pt x="16340" y="1707274"/>
                  </a:lnTo>
                  <a:lnTo>
                    <a:pt x="17325" y="1702745"/>
                  </a:lnTo>
                  <a:lnTo>
                    <a:pt x="18316" y="1698217"/>
                  </a:lnTo>
                  <a:lnTo>
                    <a:pt x="19312" y="1693688"/>
                  </a:lnTo>
                  <a:lnTo>
                    <a:pt x="20309" y="1689160"/>
                  </a:lnTo>
                  <a:lnTo>
                    <a:pt x="21307" y="1684631"/>
                  </a:lnTo>
                  <a:lnTo>
                    <a:pt x="22303" y="1680103"/>
                  </a:lnTo>
                  <a:lnTo>
                    <a:pt x="23296" y="1675574"/>
                  </a:lnTo>
                  <a:lnTo>
                    <a:pt x="24282" y="1671045"/>
                  </a:lnTo>
                  <a:lnTo>
                    <a:pt x="25260" y="1666517"/>
                  </a:lnTo>
                  <a:lnTo>
                    <a:pt x="26232" y="1661988"/>
                  </a:lnTo>
                  <a:lnTo>
                    <a:pt x="27191" y="1657460"/>
                  </a:lnTo>
                  <a:lnTo>
                    <a:pt x="28137" y="1652931"/>
                  </a:lnTo>
                  <a:lnTo>
                    <a:pt x="29075" y="1648402"/>
                  </a:lnTo>
                  <a:lnTo>
                    <a:pt x="29991" y="1643874"/>
                  </a:lnTo>
                  <a:lnTo>
                    <a:pt x="30893" y="1639345"/>
                  </a:lnTo>
                  <a:lnTo>
                    <a:pt x="31783" y="1634817"/>
                  </a:lnTo>
                  <a:lnTo>
                    <a:pt x="32646" y="1630288"/>
                  </a:lnTo>
                  <a:lnTo>
                    <a:pt x="33494" y="1625760"/>
                  </a:lnTo>
                  <a:lnTo>
                    <a:pt x="34325" y="1621231"/>
                  </a:lnTo>
                  <a:lnTo>
                    <a:pt x="35127" y="1616702"/>
                  </a:lnTo>
                  <a:lnTo>
                    <a:pt x="35913" y="1612174"/>
                  </a:lnTo>
                  <a:lnTo>
                    <a:pt x="36679" y="1607645"/>
                  </a:lnTo>
                  <a:lnTo>
                    <a:pt x="37414" y="1603117"/>
                  </a:lnTo>
                  <a:lnTo>
                    <a:pt x="38133" y="1598588"/>
                  </a:lnTo>
                  <a:lnTo>
                    <a:pt x="38827" y="1594059"/>
                  </a:lnTo>
                  <a:lnTo>
                    <a:pt x="39493" y="1589531"/>
                  </a:lnTo>
                  <a:lnTo>
                    <a:pt x="40141" y="1585002"/>
                  </a:lnTo>
                  <a:lnTo>
                    <a:pt x="40762" y="1580474"/>
                  </a:lnTo>
                  <a:lnTo>
                    <a:pt x="41357" y="1575945"/>
                  </a:lnTo>
                  <a:lnTo>
                    <a:pt x="41934" y="1571417"/>
                  </a:lnTo>
                  <a:lnTo>
                    <a:pt x="42481" y="1566888"/>
                  </a:lnTo>
                  <a:lnTo>
                    <a:pt x="43006" y="1562359"/>
                  </a:lnTo>
                  <a:lnTo>
                    <a:pt x="43514" y="1557831"/>
                  </a:lnTo>
                  <a:lnTo>
                    <a:pt x="43988" y="1553302"/>
                  </a:lnTo>
                  <a:lnTo>
                    <a:pt x="44445" y="1548774"/>
                  </a:lnTo>
                  <a:lnTo>
                    <a:pt x="44885" y="1544245"/>
                  </a:lnTo>
                  <a:lnTo>
                    <a:pt x="45293" y="1539717"/>
                  </a:lnTo>
                  <a:lnTo>
                    <a:pt x="45686" y="1535188"/>
                  </a:lnTo>
                  <a:lnTo>
                    <a:pt x="46060" y="1530659"/>
                  </a:lnTo>
                  <a:lnTo>
                    <a:pt x="46408" y="1526131"/>
                  </a:lnTo>
                  <a:lnTo>
                    <a:pt x="46741" y="1521602"/>
                  </a:lnTo>
                  <a:lnTo>
                    <a:pt x="47056" y="1517074"/>
                  </a:lnTo>
                  <a:lnTo>
                    <a:pt x="47349" y="1512545"/>
                  </a:lnTo>
                  <a:lnTo>
                    <a:pt x="47629" y="1508016"/>
                  </a:lnTo>
                  <a:lnTo>
                    <a:pt x="47891" y="1503488"/>
                  </a:lnTo>
                  <a:lnTo>
                    <a:pt x="48135" y="1498959"/>
                  </a:lnTo>
                  <a:lnTo>
                    <a:pt x="48369" y="1494431"/>
                  </a:lnTo>
                  <a:lnTo>
                    <a:pt x="48585" y="1489902"/>
                  </a:lnTo>
                  <a:lnTo>
                    <a:pt x="48787" y="1485374"/>
                  </a:lnTo>
                  <a:lnTo>
                    <a:pt x="48981" y="1480845"/>
                  </a:lnTo>
                  <a:lnTo>
                    <a:pt x="49158" y="1476316"/>
                  </a:lnTo>
                  <a:lnTo>
                    <a:pt x="49325" y="1471788"/>
                  </a:lnTo>
                  <a:lnTo>
                    <a:pt x="49485" y="1467259"/>
                  </a:lnTo>
                  <a:lnTo>
                    <a:pt x="49630" y="1462731"/>
                  </a:lnTo>
                  <a:lnTo>
                    <a:pt x="49769" y="1458202"/>
                  </a:lnTo>
                  <a:lnTo>
                    <a:pt x="49902" y="1453674"/>
                  </a:lnTo>
                  <a:lnTo>
                    <a:pt x="50023" y="1449145"/>
                  </a:lnTo>
                  <a:lnTo>
                    <a:pt x="50139" y="1444616"/>
                  </a:lnTo>
                  <a:lnTo>
                    <a:pt x="50250" y="1440088"/>
                  </a:lnTo>
                  <a:lnTo>
                    <a:pt x="50354" y="1435559"/>
                  </a:lnTo>
                  <a:lnTo>
                    <a:pt x="50453" y="1431031"/>
                  </a:lnTo>
                  <a:lnTo>
                    <a:pt x="50549" y="1426502"/>
                  </a:lnTo>
                  <a:lnTo>
                    <a:pt x="50639" y="1421973"/>
                  </a:lnTo>
                  <a:lnTo>
                    <a:pt x="50728" y="1417445"/>
                  </a:lnTo>
                  <a:lnTo>
                    <a:pt x="50813" y="1412916"/>
                  </a:lnTo>
                  <a:lnTo>
                    <a:pt x="50895" y="1408388"/>
                  </a:lnTo>
                  <a:lnTo>
                    <a:pt x="50977" y="1403859"/>
                  </a:lnTo>
                  <a:lnTo>
                    <a:pt x="51056" y="1399331"/>
                  </a:lnTo>
                  <a:lnTo>
                    <a:pt x="51134" y="1394802"/>
                  </a:lnTo>
                  <a:lnTo>
                    <a:pt x="51212" y="1390273"/>
                  </a:lnTo>
                  <a:lnTo>
                    <a:pt x="51289" y="1385745"/>
                  </a:lnTo>
                  <a:lnTo>
                    <a:pt x="51366" y="1381216"/>
                  </a:lnTo>
                  <a:lnTo>
                    <a:pt x="51443" y="1376688"/>
                  </a:lnTo>
                  <a:lnTo>
                    <a:pt x="51520" y="1372159"/>
                  </a:lnTo>
                  <a:lnTo>
                    <a:pt x="51599" y="1367631"/>
                  </a:lnTo>
                  <a:lnTo>
                    <a:pt x="51677" y="1363102"/>
                  </a:lnTo>
                  <a:lnTo>
                    <a:pt x="51757" y="1358573"/>
                  </a:lnTo>
                  <a:lnTo>
                    <a:pt x="51838" y="1354045"/>
                  </a:lnTo>
                  <a:lnTo>
                    <a:pt x="51920" y="1349516"/>
                  </a:lnTo>
                  <a:lnTo>
                    <a:pt x="52003" y="1344988"/>
                  </a:lnTo>
                  <a:lnTo>
                    <a:pt x="52088" y="1340459"/>
                  </a:lnTo>
                  <a:lnTo>
                    <a:pt x="52174" y="1335930"/>
                  </a:lnTo>
                  <a:lnTo>
                    <a:pt x="52261" y="1331402"/>
                  </a:lnTo>
                  <a:lnTo>
                    <a:pt x="52350" y="1326873"/>
                  </a:lnTo>
                  <a:lnTo>
                    <a:pt x="52440" y="1322345"/>
                  </a:lnTo>
                  <a:lnTo>
                    <a:pt x="52531" y="1317816"/>
                  </a:lnTo>
                  <a:lnTo>
                    <a:pt x="52624" y="1313288"/>
                  </a:lnTo>
                  <a:lnTo>
                    <a:pt x="52718" y="1308759"/>
                  </a:lnTo>
                  <a:lnTo>
                    <a:pt x="52813" y="1304230"/>
                  </a:lnTo>
                  <a:lnTo>
                    <a:pt x="52909" y="1299702"/>
                  </a:lnTo>
                  <a:lnTo>
                    <a:pt x="53006" y="1295173"/>
                  </a:lnTo>
                  <a:lnTo>
                    <a:pt x="53105" y="1290645"/>
                  </a:lnTo>
                  <a:lnTo>
                    <a:pt x="53203" y="1286116"/>
                  </a:lnTo>
                  <a:lnTo>
                    <a:pt x="53303" y="1281588"/>
                  </a:lnTo>
                  <a:lnTo>
                    <a:pt x="53404" y="1277059"/>
                  </a:lnTo>
                  <a:lnTo>
                    <a:pt x="53504" y="1272530"/>
                  </a:lnTo>
                  <a:lnTo>
                    <a:pt x="53606" y="1268002"/>
                  </a:lnTo>
                  <a:lnTo>
                    <a:pt x="53707" y="1263473"/>
                  </a:lnTo>
                  <a:lnTo>
                    <a:pt x="53809" y="1258945"/>
                  </a:lnTo>
                  <a:lnTo>
                    <a:pt x="53911" y="1254416"/>
                  </a:lnTo>
                  <a:lnTo>
                    <a:pt x="54012" y="1249887"/>
                  </a:lnTo>
                  <a:lnTo>
                    <a:pt x="54113" y="1245359"/>
                  </a:lnTo>
                  <a:lnTo>
                    <a:pt x="54214" y="1240830"/>
                  </a:lnTo>
                  <a:lnTo>
                    <a:pt x="54315" y="1236302"/>
                  </a:lnTo>
                  <a:lnTo>
                    <a:pt x="54415" y="1231773"/>
                  </a:lnTo>
                  <a:lnTo>
                    <a:pt x="54514" y="1227245"/>
                  </a:lnTo>
                  <a:lnTo>
                    <a:pt x="54613" y="1222716"/>
                  </a:lnTo>
                  <a:lnTo>
                    <a:pt x="54711" y="1218187"/>
                  </a:lnTo>
                  <a:lnTo>
                    <a:pt x="54808" y="1213659"/>
                  </a:lnTo>
                  <a:lnTo>
                    <a:pt x="54904" y="1209130"/>
                  </a:lnTo>
                  <a:lnTo>
                    <a:pt x="54999" y="1204602"/>
                  </a:lnTo>
                  <a:lnTo>
                    <a:pt x="55093" y="1200073"/>
                  </a:lnTo>
                  <a:lnTo>
                    <a:pt x="55186" y="1195544"/>
                  </a:lnTo>
                  <a:lnTo>
                    <a:pt x="55277" y="1191016"/>
                  </a:lnTo>
                  <a:lnTo>
                    <a:pt x="55367" y="1186487"/>
                  </a:lnTo>
                  <a:lnTo>
                    <a:pt x="55456" y="1181959"/>
                  </a:lnTo>
                  <a:lnTo>
                    <a:pt x="55544" y="1177430"/>
                  </a:lnTo>
                  <a:lnTo>
                    <a:pt x="55630" y="1172902"/>
                  </a:lnTo>
                  <a:lnTo>
                    <a:pt x="55715" y="1168373"/>
                  </a:lnTo>
                  <a:lnTo>
                    <a:pt x="55799" y="1163844"/>
                  </a:lnTo>
                  <a:lnTo>
                    <a:pt x="55881" y="1159316"/>
                  </a:lnTo>
                  <a:lnTo>
                    <a:pt x="55962" y="1154787"/>
                  </a:lnTo>
                  <a:lnTo>
                    <a:pt x="56042" y="1150259"/>
                  </a:lnTo>
                  <a:lnTo>
                    <a:pt x="56121" y="1145730"/>
                  </a:lnTo>
                  <a:lnTo>
                    <a:pt x="56198" y="1141202"/>
                  </a:lnTo>
                  <a:lnTo>
                    <a:pt x="56273" y="1136673"/>
                  </a:lnTo>
                  <a:lnTo>
                    <a:pt x="56348" y="1132144"/>
                  </a:lnTo>
                  <a:lnTo>
                    <a:pt x="56422" y="1127616"/>
                  </a:lnTo>
                  <a:lnTo>
                    <a:pt x="56494" y="1123087"/>
                  </a:lnTo>
                  <a:lnTo>
                    <a:pt x="56565" y="1118559"/>
                  </a:lnTo>
                  <a:lnTo>
                    <a:pt x="56635" y="1114030"/>
                  </a:lnTo>
                  <a:lnTo>
                    <a:pt x="56704" y="1109501"/>
                  </a:lnTo>
                  <a:lnTo>
                    <a:pt x="56773" y="1104973"/>
                  </a:lnTo>
                  <a:lnTo>
                    <a:pt x="56840" y="1100444"/>
                  </a:lnTo>
                  <a:lnTo>
                    <a:pt x="56906" y="1095916"/>
                  </a:lnTo>
                  <a:lnTo>
                    <a:pt x="56972" y="1091387"/>
                  </a:lnTo>
                  <a:lnTo>
                    <a:pt x="57036" y="1086859"/>
                  </a:lnTo>
                  <a:lnTo>
                    <a:pt x="57100" y="1082330"/>
                  </a:lnTo>
                  <a:lnTo>
                    <a:pt x="57164" y="1077801"/>
                  </a:lnTo>
                  <a:lnTo>
                    <a:pt x="57226" y="1073273"/>
                  </a:lnTo>
                  <a:lnTo>
                    <a:pt x="57289" y="1068744"/>
                  </a:lnTo>
                  <a:lnTo>
                    <a:pt x="57350" y="1064216"/>
                  </a:lnTo>
                  <a:lnTo>
                    <a:pt x="57412" y="1059687"/>
                  </a:lnTo>
                  <a:lnTo>
                    <a:pt x="57473" y="1055159"/>
                  </a:lnTo>
                  <a:lnTo>
                    <a:pt x="57533" y="1050630"/>
                  </a:lnTo>
                  <a:lnTo>
                    <a:pt x="57593" y="1046101"/>
                  </a:lnTo>
                  <a:lnTo>
                    <a:pt x="57653" y="1041573"/>
                  </a:lnTo>
                  <a:lnTo>
                    <a:pt x="57713" y="1037044"/>
                  </a:lnTo>
                  <a:lnTo>
                    <a:pt x="57772" y="1032516"/>
                  </a:lnTo>
                  <a:lnTo>
                    <a:pt x="57832" y="1027987"/>
                  </a:lnTo>
                  <a:lnTo>
                    <a:pt x="57891" y="1023458"/>
                  </a:lnTo>
                  <a:lnTo>
                    <a:pt x="57950" y="1018930"/>
                  </a:lnTo>
                  <a:lnTo>
                    <a:pt x="58010" y="1014401"/>
                  </a:lnTo>
                  <a:lnTo>
                    <a:pt x="58069" y="1009873"/>
                  </a:lnTo>
                  <a:lnTo>
                    <a:pt x="58128" y="1005344"/>
                  </a:lnTo>
                  <a:lnTo>
                    <a:pt x="58187" y="1000816"/>
                  </a:lnTo>
                  <a:lnTo>
                    <a:pt x="58246" y="996287"/>
                  </a:lnTo>
                  <a:lnTo>
                    <a:pt x="58306" y="991758"/>
                  </a:lnTo>
                  <a:lnTo>
                    <a:pt x="58365" y="987230"/>
                  </a:lnTo>
                  <a:lnTo>
                    <a:pt x="58425" y="982701"/>
                  </a:lnTo>
                  <a:lnTo>
                    <a:pt x="58485" y="978173"/>
                  </a:lnTo>
                  <a:lnTo>
                    <a:pt x="58544" y="973644"/>
                  </a:lnTo>
                  <a:lnTo>
                    <a:pt x="58604" y="969116"/>
                  </a:lnTo>
                  <a:lnTo>
                    <a:pt x="58665" y="964587"/>
                  </a:lnTo>
                  <a:lnTo>
                    <a:pt x="58725" y="960058"/>
                  </a:lnTo>
                  <a:lnTo>
                    <a:pt x="58786" y="955530"/>
                  </a:lnTo>
                  <a:lnTo>
                    <a:pt x="58846" y="951001"/>
                  </a:lnTo>
                  <a:lnTo>
                    <a:pt x="58908" y="946473"/>
                  </a:lnTo>
                  <a:lnTo>
                    <a:pt x="58969" y="941944"/>
                  </a:lnTo>
                  <a:lnTo>
                    <a:pt x="59030" y="937415"/>
                  </a:lnTo>
                  <a:lnTo>
                    <a:pt x="59092" y="932887"/>
                  </a:lnTo>
                  <a:lnTo>
                    <a:pt x="59154" y="928358"/>
                  </a:lnTo>
                  <a:lnTo>
                    <a:pt x="59216" y="923830"/>
                  </a:lnTo>
                  <a:lnTo>
                    <a:pt x="59279" y="919301"/>
                  </a:lnTo>
                  <a:lnTo>
                    <a:pt x="59341" y="914773"/>
                  </a:lnTo>
                  <a:lnTo>
                    <a:pt x="59404" y="910244"/>
                  </a:lnTo>
                  <a:lnTo>
                    <a:pt x="59467" y="905715"/>
                  </a:lnTo>
                  <a:lnTo>
                    <a:pt x="59531" y="901187"/>
                  </a:lnTo>
                  <a:lnTo>
                    <a:pt x="59595" y="896658"/>
                  </a:lnTo>
                  <a:lnTo>
                    <a:pt x="59659" y="892130"/>
                  </a:lnTo>
                  <a:lnTo>
                    <a:pt x="59723" y="887601"/>
                  </a:lnTo>
                  <a:lnTo>
                    <a:pt x="59788" y="883073"/>
                  </a:lnTo>
                  <a:lnTo>
                    <a:pt x="59853" y="878544"/>
                  </a:lnTo>
                  <a:lnTo>
                    <a:pt x="59918" y="874015"/>
                  </a:lnTo>
                  <a:lnTo>
                    <a:pt x="59983" y="869487"/>
                  </a:lnTo>
                  <a:lnTo>
                    <a:pt x="60049" y="864958"/>
                  </a:lnTo>
                  <a:lnTo>
                    <a:pt x="60115" y="860430"/>
                  </a:lnTo>
                  <a:lnTo>
                    <a:pt x="60182" y="855901"/>
                  </a:lnTo>
                  <a:lnTo>
                    <a:pt x="60249" y="851372"/>
                  </a:lnTo>
                  <a:lnTo>
                    <a:pt x="60316" y="846844"/>
                  </a:lnTo>
                  <a:lnTo>
                    <a:pt x="60383" y="842315"/>
                  </a:lnTo>
                  <a:lnTo>
                    <a:pt x="60451" y="837787"/>
                  </a:lnTo>
                  <a:lnTo>
                    <a:pt x="60519" y="833258"/>
                  </a:lnTo>
                  <a:lnTo>
                    <a:pt x="60588" y="828730"/>
                  </a:lnTo>
                  <a:lnTo>
                    <a:pt x="60657" y="824201"/>
                  </a:lnTo>
                  <a:lnTo>
                    <a:pt x="60726" y="819672"/>
                  </a:lnTo>
                  <a:lnTo>
                    <a:pt x="60796" y="815144"/>
                  </a:lnTo>
                  <a:lnTo>
                    <a:pt x="60866" y="810615"/>
                  </a:lnTo>
                  <a:lnTo>
                    <a:pt x="60937" y="806087"/>
                  </a:lnTo>
                  <a:lnTo>
                    <a:pt x="61008" y="801558"/>
                  </a:lnTo>
                  <a:lnTo>
                    <a:pt x="61079" y="797029"/>
                  </a:lnTo>
                  <a:lnTo>
                    <a:pt x="61150" y="792501"/>
                  </a:lnTo>
                  <a:lnTo>
                    <a:pt x="61222" y="787972"/>
                  </a:lnTo>
                  <a:lnTo>
                    <a:pt x="61295" y="783444"/>
                  </a:lnTo>
                  <a:lnTo>
                    <a:pt x="61368" y="778915"/>
                  </a:lnTo>
                  <a:lnTo>
                    <a:pt x="61441" y="774387"/>
                  </a:lnTo>
                  <a:lnTo>
                    <a:pt x="61514" y="769858"/>
                  </a:lnTo>
                  <a:lnTo>
                    <a:pt x="61588" y="765329"/>
                  </a:lnTo>
                  <a:lnTo>
                    <a:pt x="61662" y="760801"/>
                  </a:lnTo>
                  <a:lnTo>
                    <a:pt x="61737" y="756272"/>
                  </a:lnTo>
                  <a:lnTo>
                    <a:pt x="61812" y="751744"/>
                  </a:lnTo>
                  <a:lnTo>
                    <a:pt x="61887" y="747215"/>
                  </a:lnTo>
                  <a:lnTo>
                    <a:pt x="61962" y="742687"/>
                  </a:lnTo>
                  <a:lnTo>
                    <a:pt x="62038" y="738158"/>
                  </a:lnTo>
                  <a:lnTo>
                    <a:pt x="62114" y="733629"/>
                  </a:lnTo>
                  <a:lnTo>
                    <a:pt x="62191" y="729101"/>
                  </a:lnTo>
                  <a:lnTo>
                    <a:pt x="62268" y="724572"/>
                  </a:lnTo>
                  <a:lnTo>
                    <a:pt x="62345" y="720044"/>
                  </a:lnTo>
                  <a:lnTo>
                    <a:pt x="62422" y="715515"/>
                  </a:lnTo>
                  <a:lnTo>
                    <a:pt x="62499" y="710986"/>
                  </a:lnTo>
                  <a:lnTo>
                    <a:pt x="62577" y="706458"/>
                  </a:lnTo>
                  <a:lnTo>
                    <a:pt x="62655" y="701929"/>
                  </a:lnTo>
                  <a:lnTo>
                    <a:pt x="62733" y="697401"/>
                  </a:lnTo>
                  <a:lnTo>
                    <a:pt x="62811" y="692872"/>
                  </a:lnTo>
                  <a:lnTo>
                    <a:pt x="62890" y="688344"/>
                  </a:lnTo>
                  <a:lnTo>
                    <a:pt x="62969" y="683815"/>
                  </a:lnTo>
                  <a:lnTo>
                    <a:pt x="63048" y="679286"/>
                  </a:lnTo>
                  <a:lnTo>
                    <a:pt x="63127" y="674758"/>
                  </a:lnTo>
                  <a:lnTo>
                    <a:pt x="63206" y="670229"/>
                  </a:lnTo>
                  <a:lnTo>
                    <a:pt x="63286" y="665701"/>
                  </a:lnTo>
                  <a:lnTo>
                    <a:pt x="63366" y="661172"/>
                  </a:lnTo>
                  <a:lnTo>
                    <a:pt x="63446" y="656644"/>
                  </a:lnTo>
                  <a:lnTo>
                    <a:pt x="63526" y="652115"/>
                  </a:lnTo>
                  <a:lnTo>
                    <a:pt x="63607" y="647586"/>
                  </a:lnTo>
                  <a:lnTo>
                    <a:pt x="63688" y="643058"/>
                  </a:lnTo>
                  <a:lnTo>
                    <a:pt x="63769" y="638529"/>
                  </a:lnTo>
                  <a:lnTo>
                    <a:pt x="63850" y="634001"/>
                  </a:lnTo>
                  <a:lnTo>
                    <a:pt x="63932" y="629472"/>
                  </a:lnTo>
                  <a:lnTo>
                    <a:pt x="64015" y="624943"/>
                  </a:lnTo>
                  <a:lnTo>
                    <a:pt x="64097" y="620415"/>
                  </a:lnTo>
                  <a:lnTo>
                    <a:pt x="64181" y="615886"/>
                  </a:lnTo>
                  <a:lnTo>
                    <a:pt x="64264" y="611358"/>
                  </a:lnTo>
                  <a:lnTo>
                    <a:pt x="64349" y="606829"/>
                  </a:lnTo>
                  <a:lnTo>
                    <a:pt x="64434" y="602301"/>
                  </a:lnTo>
                  <a:lnTo>
                    <a:pt x="64520" y="597772"/>
                  </a:lnTo>
                  <a:lnTo>
                    <a:pt x="64606" y="593243"/>
                  </a:lnTo>
                  <a:lnTo>
                    <a:pt x="64693" y="588715"/>
                  </a:lnTo>
                  <a:lnTo>
                    <a:pt x="64781" y="584186"/>
                  </a:lnTo>
                  <a:lnTo>
                    <a:pt x="64870" y="579658"/>
                  </a:lnTo>
                  <a:lnTo>
                    <a:pt x="64960" y="575129"/>
                  </a:lnTo>
                  <a:lnTo>
                    <a:pt x="65052" y="570601"/>
                  </a:lnTo>
                  <a:lnTo>
                    <a:pt x="65144" y="566072"/>
                  </a:lnTo>
                  <a:lnTo>
                    <a:pt x="65237" y="561543"/>
                  </a:lnTo>
                  <a:lnTo>
                    <a:pt x="65332" y="557015"/>
                  </a:lnTo>
                  <a:lnTo>
                    <a:pt x="65428" y="552486"/>
                  </a:lnTo>
                  <a:lnTo>
                    <a:pt x="65526" y="547958"/>
                  </a:lnTo>
                  <a:lnTo>
                    <a:pt x="65625" y="543429"/>
                  </a:lnTo>
                  <a:lnTo>
                    <a:pt x="65725" y="538900"/>
                  </a:lnTo>
                  <a:lnTo>
                    <a:pt x="65827" y="534372"/>
                  </a:lnTo>
                  <a:lnTo>
                    <a:pt x="65931" y="529843"/>
                  </a:lnTo>
                  <a:lnTo>
                    <a:pt x="66037" y="525315"/>
                  </a:lnTo>
                  <a:lnTo>
                    <a:pt x="66144" y="520786"/>
                  </a:lnTo>
                  <a:lnTo>
                    <a:pt x="66253" y="516258"/>
                  </a:lnTo>
                  <a:lnTo>
                    <a:pt x="66364" y="511729"/>
                  </a:lnTo>
                  <a:lnTo>
                    <a:pt x="66478" y="507200"/>
                  </a:lnTo>
                  <a:lnTo>
                    <a:pt x="66593" y="502672"/>
                  </a:lnTo>
                  <a:lnTo>
                    <a:pt x="66709" y="498143"/>
                  </a:lnTo>
                  <a:lnTo>
                    <a:pt x="66829" y="493615"/>
                  </a:lnTo>
                  <a:lnTo>
                    <a:pt x="66950" y="489086"/>
                  </a:lnTo>
                  <a:lnTo>
                    <a:pt x="67073" y="484558"/>
                  </a:lnTo>
                  <a:lnTo>
                    <a:pt x="67199" y="480029"/>
                  </a:lnTo>
                  <a:lnTo>
                    <a:pt x="67326" y="475500"/>
                  </a:lnTo>
                  <a:lnTo>
                    <a:pt x="67455" y="470972"/>
                  </a:lnTo>
                  <a:lnTo>
                    <a:pt x="67587" y="466443"/>
                  </a:lnTo>
                  <a:lnTo>
                    <a:pt x="67721" y="461915"/>
                  </a:lnTo>
                  <a:lnTo>
                    <a:pt x="67857" y="457386"/>
                  </a:lnTo>
                  <a:lnTo>
                    <a:pt x="67994" y="452857"/>
                  </a:lnTo>
                  <a:lnTo>
                    <a:pt x="68134" y="448329"/>
                  </a:lnTo>
                  <a:lnTo>
                    <a:pt x="68276" y="443800"/>
                  </a:lnTo>
                  <a:lnTo>
                    <a:pt x="68419" y="439272"/>
                  </a:lnTo>
                  <a:lnTo>
                    <a:pt x="68564" y="434743"/>
                  </a:lnTo>
                  <a:lnTo>
                    <a:pt x="68712" y="430215"/>
                  </a:lnTo>
                  <a:lnTo>
                    <a:pt x="68860" y="425686"/>
                  </a:lnTo>
                  <a:lnTo>
                    <a:pt x="69010" y="421157"/>
                  </a:lnTo>
                  <a:lnTo>
                    <a:pt x="69162" y="416629"/>
                  </a:lnTo>
                  <a:lnTo>
                    <a:pt x="69315" y="412100"/>
                  </a:lnTo>
                  <a:lnTo>
                    <a:pt x="69469" y="407572"/>
                  </a:lnTo>
                  <a:lnTo>
                    <a:pt x="69625" y="403043"/>
                  </a:lnTo>
                  <a:lnTo>
                    <a:pt x="69781" y="398514"/>
                  </a:lnTo>
                  <a:lnTo>
                    <a:pt x="69938" y="393986"/>
                  </a:lnTo>
                  <a:lnTo>
                    <a:pt x="70097" y="389457"/>
                  </a:lnTo>
                  <a:lnTo>
                    <a:pt x="70255" y="384929"/>
                  </a:lnTo>
                  <a:lnTo>
                    <a:pt x="70415" y="380400"/>
                  </a:lnTo>
                  <a:lnTo>
                    <a:pt x="70574" y="375872"/>
                  </a:lnTo>
                  <a:lnTo>
                    <a:pt x="70734" y="371343"/>
                  </a:lnTo>
                  <a:lnTo>
                    <a:pt x="70894" y="366814"/>
                  </a:lnTo>
                  <a:lnTo>
                    <a:pt x="71054" y="362286"/>
                  </a:lnTo>
                  <a:lnTo>
                    <a:pt x="71214" y="357757"/>
                  </a:lnTo>
                  <a:lnTo>
                    <a:pt x="71373" y="353229"/>
                  </a:lnTo>
                  <a:lnTo>
                    <a:pt x="71532" y="348700"/>
                  </a:lnTo>
                  <a:lnTo>
                    <a:pt x="71690" y="344172"/>
                  </a:lnTo>
                  <a:lnTo>
                    <a:pt x="71847" y="339643"/>
                  </a:lnTo>
                  <a:lnTo>
                    <a:pt x="72004" y="335114"/>
                  </a:lnTo>
                  <a:lnTo>
                    <a:pt x="72159" y="330586"/>
                  </a:lnTo>
                  <a:lnTo>
                    <a:pt x="72313" y="326057"/>
                  </a:lnTo>
                  <a:lnTo>
                    <a:pt x="72466" y="321529"/>
                  </a:lnTo>
                  <a:lnTo>
                    <a:pt x="72617" y="317000"/>
                  </a:lnTo>
                  <a:lnTo>
                    <a:pt x="72766" y="312471"/>
                  </a:lnTo>
                  <a:lnTo>
                    <a:pt x="72914" y="307943"/>
                  </a:lnTo>
                  <a:lnTo>
                    <a:pt x="73061" y="303414"/>
                  </a:lnTo>
                  <a:lnTo>
                    <a:pt x="73204" y="298886"/>
                  </a:lnTo>
                  <a:lnTo>
                    <a:pt x="73346" y="294357"/>
                  </a:lnTo>
                  <a:lnTo>
                    <a:pt x="73486" y="289829"/>
                  </a:lnTo>
                  <a:lnTo>
                    <a:pt x="73623" y="285300"/>
                  </a:lnTo>
                  <a:lnTo>
                    <a:pt x="73758" y="280771"/>
                  </a:lnTo>
                  <a:lnTo>
                    <a:pt x="73890" y="276243"/>
                  </a:lnTo>
                  <a:lnTo>
                    <a:pt x="74020" y="271714"/>
                  </a:lnTo>
                  <a:lnTo>
                    <a:pt x="74148" y="267186"/>
                  </a:lnTo>
                  <a:lnTo>
                    <a:pt x="74272" y="262657"/>
                  </a:lnTo>
                  <a:lnTo>
                    <a:pt x="74393" y="258129"/>
                  </a:lnTo>
                  <a:lnTo>
                    <a:pt x="74513" y="253600"/>
                  </a:lnTo>
                  <a:lnTo>
                    <a:pt x="74628" y="249071"/>
                  </a:lnTo>
                  <a:lnTo>
                    <a:pt x="74741" y="244543"/>
                  </a:lnTo>
                  <a:lnTo>
                    <a:pt x="74852" y="240014"/>
                  </a:lnTo>
                  <a:lnTo>
                    <a:pt x="74958" y="235486"/>
                  </a:lnTo>
                  <a:lnTo>
                    <a:pt x="75062" y="230957"/>
                  </a:lnTo>
                  <a:lnTo>
                    <a:pt x="75164" y="226428"/>
                  </a:lnTo>
                  <a:lnTo>
                    <a:pt x="75261" y="221900"/>
                  </a:lnTo>
                  <a:lnTo>
                    <a:pt x="75356" y="217371"/>
                  </a:lnTo>
                  <a:lnTo>
                    <a:pt x="75448" y="212843"/>
                  </a:lnTo>
                  <a:lnTo>
                    <a:pt x="75537" y="208314"/>
                  </a:lnTo>
                  <a:lnTo>
                    <a:pt x="75623" y="203786"/>
                  </a:lnTo>
                  <a:lnTo>
                    <a:pt x="75706" y="199257"/>
                  </a:lnTo>
                  <a:lnTo>
                    <a:pt x="75786" y="194728"/>
                  </a:lnTo>
                  <a:lnTo>
                    <a:pt x="75863" y="190200"/>
                  </a:lnTo>
                  <a:lnTo>
                    <a:pt x="75937" y="185671"/>
                  </a:lnTo>
                  <a:lnTo>
                    <a:pt x="76008" y="181143"/>
                  </a:lnTo>
                  <a:lnTo>
                    <a:pt x="76077" y="176614"/>
                  </a:lnTo>
                  <a:lnTo>
                    <a:pt x="76142" y="172086"/>
                  </a:lnTo>
                  <a:lnTo>
                    <a:pt x="76205" y="167557"/>
                  </a:lnTo>
                  <a:lnTo>
                    <a:pt x="76266" y="163028"/>
                  </a:lnTo>
                  <a:lnTo>
                    <a:pt x="76324" y="158500"/>
                  </a:lnTo>
                  <a:lnTo>
                    <a:pt x="76379" y="153971"/>
                  </a:lnTo>
                  <a:lnTo>
                    <a:pt x="76432" y="149443"/>
                  </a:lnTo>
                  <a:lnTo>
                    <a:pt x="76482" y="144914"/>
                  </a:lnTo>
                  <a:lnTo>
                    <a:pt x="76530" y="140385"/>
                  </a:lnTo>
                  <a:lnTo>
                    <a:pt x="76576" y="135857"/>
                  </a:lnTo>
                  <a:lnTo>
                    <a:pt x="76619" y="131328"/>
                  </a:lnTo>
                  <a:lnTo>
                    <a:pt x="76661" y="126800"/>
                  </a:lnTo>
                  <a:lnTo>
                    <a:pt x="76700" y="122271"/>
                  </a:lnTo>
                  <a:lnTo>
                    <a:pt x="76737" y="117743"/>
                  </a:lnTo>
                  <a:lnTo>
                    <a:pt x="76773" y="113214"/>
                  </a:lnTo>
                  <a:lnTo>
                    <a:pt x="76806" y="108685"/>
                  </a:lnTo>
                  <a:lnTo>
                    <a:pt x="76838" y="104157"/>
                  </a:lnTo>
                  <a:lnTo>
                    <a:pt x="76868" y="99628"/>
                  </a:lnTo>
                  <a:lnTo>
                    <a:pt x="76896" y="95100"/>
                  </a:lnTo>
                  <a:lnTo>
                    <a:pt x="76922" y="90571"/>
                  </a:lnTo>
                  <a:lnTo>
                    <a:pt x="76948" y="86043"/>
                  </a:lnTo>
                  <a:lnTo>
                    <a:pt x="76971" y="81514"/>
                  </a:lnTo>
                  <a:lnTo>
                    <a:pt x="76993" y="76985"/>
                  </a:lnTo>
                  <a:lnTo>
                    <a:pt x="77015" y="72457"/>
                  </a:lnTo>
                  <a:lnTo>
                    <a:pt x="77034" y="67928"/>
                  </a:lnTo>
                  <a:lnTo>
                    <a:pt x="77053" y="63400"/>
                  </a:lnTo>
                  <a:lnTo>
                    <a:pt x="77070" y="58871"/>
                  </a:lnTo>
                  <a:lnTo>
                    <a:pt x="77086" y="54342"/>
                  </a:lnTo>
                  <a:lnTo>
                    <a:pt x="77101" y="49814"/>
                  </a:lnTo>
                  <a:lnTo>
                    <a:pt x="77115" y="45285"/>
                  </a:lnTo>
                  <a:lnTo>
                    <a:pt x="77128" y="40757"/>
                  </a:lnTo>
                  <a:lnTo>
                    <a:pt x="77141" y="36228"/>
                  </a:lnTo>
                  <a:lnTo>
                    <a:pt x="77152" y="31700"/>
                  </a:lnTo>
                  <a:lnTo>
                    <a:pt x="77163" y="27171"/>
                  </a:lnTo>
                  <a:lnTo>
                    <a:pt x="77173" y="22642"/>
                  </a:lnTo>
                  <a:lnTo>
                    <a:pt x="77182" y="18114"/>
                  </a:lnTo>
                  <a:lnTo>
                    <a:pt x="77191" y="13585"/>
                  </a:lnTo>
                  <a:lnTo>
                    <a:pt x="77199" y="9057"/>
                  </a:lnTo>
                  <a:lnTo>
                    <a:pt x="77206" y="4528"/>
                  </a:lnTo>
                  <a:lnTo>
                    <a:pt x="77213" y="0"/>
                  </a:lnTo>
                  <a:lnTo>
                    <a:pt x="77365" y="0"/>
                  </a:lnTo>
                  <a:lnTo>
                    <a:pt x="77371" y="4528"/>
                  </a:lnTo>
                  <a:lnTo>
                    <a:pt x="77379" y="9057"/>
                  </a:lnTo>
                  <a:lnTo>
                    <a:pt x="77387" y="13585"/>
                  </a:lnTo>
                  <a:lnTo>
                    <a:pt x="77395" y="18114"/>
                  </a:lnTo>
                  <a:lnTo>
                    <a:pt x="77405" y="22642"/>
                  </a:lnTo>
                  <a:lnTo>
                    <a:pt x="77415" y="27171"/>
                  </a:lnTo>
                  <a:lnTo>
                    <a:pt x="77425" y="31700"/>
                  </a:lnTo>
                  <a:lnTo>
                    <a:pt x="77437" y="36228"/>
                  </a:lnTo>
                  <a:lnTo>
                    <a:pt x="77449" y="40757"/>
                  </a:lnTo>
                  <a:lnTo>
                    <a:pt x="77462" y="45285"/>
                  </a:lnTo>
                  <a:lnTo>
                    <a:pt x="77477" y="49814"/>
                  </a:lnTo>
                  <a:lnTo>
                    <a:pt x="77492" y="54342"/>
                  </a:lnTo>
                  <a:lnTo>
                    <a:pt x="77508" y="58871"/>
                  </a:lnTo>
                  <a:lnTo>
                    <a:pt x="77525" y="63400"/>
                  </a:lnTo>
                  <a:lnTo>
                    <a:pt x="77544" y="67928"/>
                  </a:lnTo>
                  <a:lnTo>
                    <a:pt x="77563" y="72457"/>
                  </a:lnTo>
                  <a:lnTo>
                    <a:pt x="77584" y="76985"/>
                  </a:lnTo>
                  <a:lnTo>
                    <a:pt x="77607" y="81514"/>
                  </a:lnTo>
                  <a:lnTo>
                    <a:pt x="77630" y="86043"/>
                  </a:lnTo>
                  <a:lnTo>
                    <a:pt x="77655" y="90571"/>
                  </a:lnTo>
                  <a:lnTo>
                    <a:pt x="77682" y="95100"/>
                  </a:lnTo>
                  <a:lnTo>
                    <a:pt x="77710" y="99628"/>
                  </a:lnTo>
                  <a:lnTo>
                    <a:pt x="77740" y="104157"/>
                  </a:lnTo>
                  <a:lnTo>
                    <a:pt x="77772" y="108685"/>
                  </a:lnTo>
                  <a:lnTo>
                    <a:pt x="77805" y="113214"/>
                  </a:lnTo>
                  <a:lnTo>
                    <a:pt x="77841" y="117743"/>
                  </a:lnTo>
                  <a:lnTo>
                    <a:pt x="77878" y="122271"/>
                  </a:lnTo>
                  <a:lnTo>
                    <a:pt x="77917" y="126800"/>
                  </a:lnTo>
                  <a:lnTo>
                    <a:pt x="77959" y="131328"/>
                  </a:lnTo>
                  <a:lnTo>
                    <a:pt x="78002" y="135857"/>
                  </a:lnTo>
                  <a:lnTo>
                    <a:pt x="78048" y="140385"/>
                  </a:lnTo>
                  <a:lnTo>
                    <a:pt x="78096" y="144914"/>
                  </a:lnTo>
                  <a:lnTo>
                    <a:pt x="78146" y="149443"/>
                  </a:lnTo>
                  <a:lnTo>
                    <a:pt x="78199" y="153971"/>
                  </a:lnTo>
                  <a:lnTo>
                    <a:pt x="78254" y="158500"/>
                  </a:lnTo>
                  <a:lnTo>
                    <a:pt x="78311" y="163028"/>
                  </a:lnTo>
                  <a:lnTo>
                    <a:pt x="78372" y="167557"/>
                  </a:lnTo>
                  <a:lnTo>
                    <a:pt x="78435" y="172086"/>
                  </a:lnTo>
                  <a:lnTo>
                    <a:pt x="78501" y="176614"/>
                  </a:lnTo>
                  <a:lnTo>
                    <a:pt x="78570" y="181143"/>
                  </a:lnTo>
                  <a:lnTo>
                    <a:pt x="78641" y="185671"/>
                  </a:lnTo>
                  <a:lnTo>
                    <a:pt x="78715" y="190200"/>
                  </a:lnTo>
                  <a:lnTo>
                    <a:pt x="78792" y="194728"/>
                  </a:lnTo>
                  <a:lnTo>
                    <a:pt x="78872" y="199257"/>
                  </a:lnTo>
                  <a:lnTo>
                    <a:pt x="78955" y="203786"/>
                  </a:lnTo>
                  <a:lnTo>
                    <a:pt x="79041" y="208314"/>
                  </a:lnTo>
                  <a:lnTo>
                    <a:pt x="79129" y="212843"/>
                  </a:lnTo>
                  <a:lnTo>
                    <a:pt x="79222" y="217371"/>
                  </a:lnTo>
                  <a:lnTo>
                    <a:pt x="79317" y="221900"/>
                  </a:lnTo>
                  <a:lnTo>
                    <a:pt x="79414" y="226428"/>
                  </a:lnTo>
                  <a:lnTo>
                    <a:pt x="79516" y="230957"/>
                  </a:lnTo>
                  <a:lnTo>
                    <a:pt x="79620" y="235486"/>
                  </a:lnTo>
                  <a:lnTo>
                    <a:pt x="79726" y="240014"/>
                  </a:lnTo>
                  <a:lnTo>
                    <a:pt x="79837" y="244543"/>
                  </a:lnTo>
                  <a:lnTo>
                    <a:pt x="79950" y="249071"/>
                  </a:lnTo>
                  <a:lnTo>
                    <a:pt x="80065" y="253600"/>
                  </a:lnTo>
                  <a:lnTo>
                    <a:pt x="80185" y="258129"/>
                  </a:lnTo>
                  <a:lnTo>
                    <a:pt x="80306" y="262657"/>
                  </a:lnTo>
                  <a:lnTo>
                    <a:pt x="80430" y="267186"/>
                  </a:lnTo>
                  <a:lnTo>
                    <a:pt x="80558" y="271714"/>
                  </a:lnTo>
                  <a:lnTo>
                    <a:pt x="80687" y="276243"/>
                  </a:lnTo>
                  <a:lnTo>
                    <a:pt x="80820" y="280771"/>
                  </a:lnTo>
                  <a:lnTo>
                    <a:pt x="80955" y="285300"/>
                  </a:lnTo>
                  <a:lnTo>
                    <a:pt x="81092" y="289829"/>
                  </a:lnTo>
                  <a:lnTo>
                    <a:pt x="81232" y="294357"/>
                  </a:lnTo>
                  <a:lnTo>
                    <a:pt x="81374" y="298886"/>
                  </a:lnTo>
                  <a:lnTo>
                    <a:pt x="81517" y="303414"/>
                  </a:lnTo>
                  <a:lnTo>
                    <a:pt x="81663" y="307943"/>
                  </a:lnTo>
                  <a:lnTo>
                    <a:pt x="81811" y="312471"/>
                  </a:lnTo>
                  <a:lnTo>
                    <a:pt x="81960" y="317000"/>
                  </a:lnTo>
                  <a:lnTo>
                    <a:pt x="82112" y="321529"/>
                  </a:lnTo>
                  <a:lnTo>
                    <a:pt x="82265" y="326057"/>
                  </a:lnTo>
                  <a:lnTo>
                    <a:pt x="82418" y="330586"/>
                  </a:lnTo>
                  <a:lnTo>
                    <a:pt x="82574" y="335114"/>
                  </a:lnTo>
                  <a:lnTo>
                    <a:pt x="82730" y="339643"/>
                  </a:lnTo>
                  <a:lnTo>
                    <a:pt x="82888" y="344172"/>
                  </a:lnTo>
                  <a:lnTo>
                    <a:pt x="83046" y="348700"/>
                  </a:lnTo>
                  <a:lnTo>
                    <a:pt x="83205" y="353229"/>
                  </a:lnTo>
                  <a:lnTo>
                    <a:pt x="83364" y="357757"/>
                  </a:lnTo>
                  <a:lnTo>
                    <a:pt x="83524" y="362286"/>
                  </a:lnTo>
                  <a:lnTo>
                    <a:pt x="83684" y="366814"/>
                  </a:lnTo>
                  <a:lnTo>
                    <a:pt x="83844" y="371343"/>
                  </a:lnTo>
                  <a:lnTo>
                    <a:pt x="84003" y="375872"/>
                  </a:lnTo>
                  <a:lnTo>
                    <a:pt x="84163" y="380400"/>
                  </a:lnTo>
                  <a:lnTo>
                    <a:pt x="84322" y="384929"/>
                  </a:lnTo>
                  <a:lnTo>
                    <a:pt x="84481" y="389457"/>
                  </a:lnTo>
                  <a:lnTo>
                    <a:pt x="84639" y="393986"/>
                  </a:lnTo>
                  <a:lnTo>
                    <a:pt x="84797" y="398514"/>
                  </a:lnTo>
                  <a:lnTo>
                    <a:pt x="84953" y="403043"/>
                  </a:lnTo>
                  <a:lnTo>
                    <a:pt x="85109" y="407572"/>
                  </a:lnTo>
                  <a:lnTo>
                    <a:pt x="85263" y="412100"/>
                  </a:lnTo>
                  <a:lnTo>
                    <a:pt x="85416" y="416629"/>
                  </a:lnTo>
                  <a:lnTo>
                    <a:pt x="85568" y="421157"/>
                  </a:lnTo>
                  <a:lnTo>
                    <a:pt x="85718" y="425686"/>
                  </a:lnTo>
                  <a:lnTo>
                    <a:pt x="85866" y="430215"/>
                  </a:lnTo>
                  <a:lnTo>
                    <a:pt x="86014" y="434743"/>
                  </a:lnTo>
                  <a:lnTo>
                    <a:pt x="86158" y="439272"/>
                  </a:lnTo>
                  <a:lnTo>
                    <a:pt x="86302" y="443800"/>
                  </a:lnTo>
                  <a:lnTo>
                    <a:pt x="86444" y="448329"/>
                  </a:lnTo>
                  <a:lnTo>
                    <a:pt x="86583" y="452857"/>
                  </a:lnTo>
                  <a:lnTo>
                    <a:pt x="86721" y="457386"/>
                  </a:lnTo>
                  <a:lnTo>
                    <a:pt x="86857" y="461915"/>
                  </a:lnTo>
                  <a:lnTo>
                    <a:pt x="86990" y="466443"/>
                  </a:lnTo>
                  <a:lnTo>
                    <a:pt x="87122" y="470972"/>
                  </a:lnTo>
                  <a:lnTo>
                    <a:pt x="87252" y="475500"/>
                  </a:lnTo>
                  <a:lnTo>
                    <a:pt x="87379" y="480029"/>
                  </a:lnTo>
                  <a:lnTo>
                    <a:pt x="87505" y="484558"/>
                  </a:lnTo>
                  <a:lnTo>
                    <a:pt x="87628" y="489086"/>
                  </a:lnTo>
                  <a:lnTo>
                    <a:pt x="87749" y="493615"/>
                  </a:lnTo>
                  <a:lnTo>
                    <a:pt x="87869" y="498143"/>
                  </a:lnTo>
                  <a:lnTo>
                    <a:pt x="87985" y="502672"/>
                  </a:lnTo>
                  <a:lnTo>
                    <a:pt x="88100" y="507200"/>
                  </a:lnTo>
                  <a:lnTo>
                    <a:pt x="88214" y="511729"/>
                  </a:lnTo>
                  <a:lnTo>
                    <a:pt x="88324" y="516258"/>
                  </a:lnTo>
                  <a:lnTo>
                    <a:pt x="88434" y="520786"/>
                  </a:lnTo>
                  <a:lnTo>
                    <a:pt x="88541" y="525315"/>
                  </a:lnTo>
                  <a:lnTo>
                    <a:pt x="88646" y="529843"/>
                  </a:lnTo>
                  <a:lnTo>
                    <a:pt x="88750" y="534372"/>
                  </a:lnTo>
                  <a:lnTo>
                    <a:pt x="88853" y="538900"/>
                  </a:lnTo>
                  <a:lnTo>
                    <a:pt x="88953" y="543429"/>
                  </a:lnTo>
                  <a:lnTo>
                    <a:pt x="89052" y="547958"/>
                  </a:lnTo>
                  <a:lnTo>
                    <a:pt x="89150" y="552486"/>
                  </a:lnTo>
                  <a:lnTo>
                    <a:pt x="89246" y="557015"/>
                  </a:lnTo>
                  <a:lnTo>
                    <a:pt x="89341" y="561543"/>
                  </a:lnTo>
                  <a:lnTo>
                    <a:pt x="89434" y="566072"/>
                  </a:lnTo>
                  <a:lnTo>
                    <a:pt x="89526" y="570601"/>
                  </a:lnTo>
                  <a:lnTo>
                    <a:pt x="89617" y="575129"/>
                  </a:lnTo>
                  <a:lnTo>
                    <a:pt x="89707" y="579658"/>
                  </a:lnTo>
                  <a:lnTo>
                    <a:pt x="89796" y="584186"/>
                  </a:lnTo>
                  <a:lnTo>
                    <a:pt x="89885" y="588715"/>
                  </a:lnTo>
                  <a:lnTo>
                    <a:pt x="89972" y="593243"/>
                  </a:lnTo>
                  <a:lnTo>
                    <a:pt x="90058" y="597772"/>
                  </a:lnTo>
                  <a:lnTo>
                    <a:pt x="90144" y="602301"/>
                  </a:lnTo>
                  <a:lnTo>
                    <a:pt x="90229" y="606829"/>
                  </a:lnTo>
                  <a:lnTo>
                    <a:pt x="90313" y="611358"/>
                  </a:lnTo>
                  <a:lnTo>
                    <a:pt x="90397" y="615886"/>
                  </a:lnTo>
                  <a:lnTo>
                    <a:pt x="90480" y="620415"/>
                  </a:lnTo>
                  <a:lnTo>
                    <a:pt x="90563" y="624943"/>
                  </a:lnTo>
                  <a:lnTo>
                    <a:pt x="90646" y="629472"/>
                  </a:lnTo>
                  <a:lnTo>
                    <a:pt x="90727" y="634001"/>
                  </a:lnTo>
                  <a:lnTo>
                    <a:pt x="90809" y="638529"/>
                  </a:lnTo>
                  <a:lnTo>
                    <a:pt x="90890" y="643058"/>
                  </a:lnTo>
                  <a:lnTo>
                    <a:pt x="90971" y="647586"/>
                  </a:lnTo>
                  <a:lnTo>
                    <a:pt x="91052" y="652115"/>
                  </a:lnTo>
                  <a:lnTo>
                    <a:pt x="91132" y="656644"/>
                  </a:lnTo>
                  <a:lnTo>
                    <a:pt x="91212" y="661172"/>
                  </a:lnTo>
                  <a:lnTo>
                    <a:pt x="91292" y="665701"/>
                  </a:lnTo>
                  <a:lnTo>
                    <a:pt x="91372" y="670229"/>
                  </a:lnTo>
                  <a:lnTo>
                    <a:pt x="91451" y="674758"/>
                  </a:lnTo>
                  <a:lnTo>
                    <a:pt x="91530" y="679286"/>
                  </a:lnTo>
                  <a:lnTo>
                    <a:pt x="91609" y="683815"/>
                  </a:lnTo>
                  <a:lnTo>
                    <a:pt x="91688" y="688344"/>
                  </a:lnTo>
                  <a:lnTo>
                    <a:pt x="91766" y="692872"/>
                  </a:lnTo>
                  <a:lnTo>
                    <a:pt x="91845" y="697401"/>
                  </a:lnTo>
                  <a:lnTo>
                    <a:pt x="91923" y="701929"/>
                  </a:lnTo>
                  <a:lnTo>
                    <a:pt x="92001" y="706458"/>
                  </a:lnTo>
                  <a:lnTo>
                    <a:pt x="92079" y="710986"/>
                  </a:lnTo>
                  <a:lnTo>
                    <a:pt x="92156" y="715515"/>
                  </a:lnTo>
                  <a:lnTo>
                    <a:pt x="92233" y="720044"/>
                  </a:lnTo>
                  <a:lnTo>
                    <a:pt x="92310" y="724572"/>
                  </a:lnTo>
                  <a:lnTo>
                    <a:pt x="92387" y="729101"/>
                  </a:lnTo>
                  <a:lnTo>
                    <a:pt x="92463" y="733629"/>
                  </a:lnTo>
                  <a:lnTo>
                    <a:pt x="92539" y="738158"/>
                  </a:lnTo>
                  <a:lnTo>
                    <a:pt x="92615" y="742687"/>
                  </a:lnTo>
                  <a:lnTo>
                    <a:pt x="92691" y="747215"/>
                  </a:lnTo>
                  <a:lnTo>
                    <a:pt x="92766" y="751744"/>
                  </a:lnTo>
                  <a:lnTo>
                    <a:pt x="92841" y="756272"/>
                  </a:lnTo>
                  <a:lnTo>
                    <a:pt x="92916" y="760801"/>
                  </a:lnTo>
                  <a:lnTo>
                    <a:pt x="92990" y="765329"/>
                  </a:lnTo>
                  <a:lnTo>
                    <a:pt x="93064" y="769858"/>
                  </a:lnTo>
                  <a:lnTo>
                    <a:pt x="93137" y="774387"/>
                  </a:lnTo>
                  <a:lnTo>
                    <a:pt x="93210" y="778915"/>
                  </a:lnTo>
                  <a:lnTo>
                    <a:pt x="93283" y="783444"/>
                  </a:lnTo>
                  <a:lnTo>
                    <a:pt x="93355" y="787972"/>
                  </a:lnTo>
                  <a:lnTo>
                    <a:pt x="93427" y="792501"/>
                  </a:lnTo>
                  <a:lnTo>
                    <a:pt x="93499" y="797029"/>
                  </a:lnTo>
                  <a:lnTo>
                    <a:pt x="93570" y="801558"/>
                  </a:lnTo>
                  <a:lnTo>
                    <a:pt x="93641" y="806087"/>
                  </a:lnTo>
                  <a:lnTo>
                    <a:pt x="93712" y="810615"/>
                  </a:lnTo>
                  <a:lnTo>
                    <a:pt x="93782" y="815144"/>
                  </a:lnTo>
                  <a:lnTo>
                    <a:pt x="93851" y="819672"/>
                  </a:lnTo>
                  <a:lnTo>
                    <a:pt x="93921" y="824201"/>
                  </a:lnTo>
                  <a:lnTo>
                    <a:pt x="93990" y="828730"/>
                  </a:lnTo>
                  <a:lnTo>
                    <a:pt x="94058" y="833258"/>
                  </a:lnTo>
                  <a:lnTo>
                    <a:pt x="94127" y="837787"/>
                  </a:lnTo>
                  <a:lnTo>
                    <a:pt x="94194" y="842315"/>
                  </a:lnTo>
                  <a:lnTo>
                    <a:pt x="94262" y="846844"/>
                  </a:lnTo>
                  <a:lnTo>
                    <a:pt x="94329" y="851372"/>
                  </a:lnTo>
                  <a:lnTo>
                    <a:pt x="94396" y="855901"/>
                  </a:lnTo>
                  <a:lnTo>
                    <a:pt x="94463" y="860430"/>
                  </a:lnTo>
                  <a:lnTo>
                    <a:pt x="94529" y="864958"/>
                  </a:lnTo>
                  <a:lnTo>
                    <a:pt x="94594" y="869487"/>
                  </a:lnTo>
                  <a:lnTo>
                    <a:pt x="94660" y="874015"/>
                  </a:lnTo>
                  <a:lnTo>
                    <a:pt x="94725" y="878544"/>
                  </a:lnTo>
                  <a:lnTo>
                    <a:pt x="94790" y="883073"/>
                  </a:lnTo>
                  <a:lnTo>
                    <a:pt x="94855" y="887601"/>
                  </a:lnTo>
                  <a:lnTo>
                    <a:pt x="94919" y="892130"/>
                  </a:lnTo>
                  <a:lnTo>
                    <a:pt x="94983" y="896658"/>
                  </a:lnTo>
                  <a:lnTo>
                    <a:pt x="95047" y="901187"/>
                  </a:lnTo>
                  <a:lnTo>
                    <a:pt x="95110" y="905715"/>
                  </a:lnTo>
                  <a:lnTo>
                    <a:pt x="95174" y="910244"/>
                  </a:lnTo>
                  <a:lnTo>
                    <a:pt x="95237" y="914773"/>
                  </a:lnTo>
                  <a:lnTo>
                    <a:pt x="95299" y="919301"/>
                  </a:lnTo>
                  <a:lnTo>
                    <a:pt x="95362" y="923830"/>
                  </a:lnTo>
                  <a:lnTo>
                    <a:pt x="95424" y="928358"/>
                  </a:lnTo>
                  <a:lnTo>
                    <a:pt x="95486" y="932887"/>
                  </a:lnTo>
                  <a:lnTo>
                    <a:pt x="95548" y="937415"/>
                  </a:lnTo>
                  <a:lnTo>
                    <a:pt x="95609" y="941944"/>
                  </a:lnTo>
                  <a:lnTo>
                    <a:pt x="95670" y="946473"/>
                  </a:lnTo>
                  <a:lnTo>
                    <a:pt x="95731" y="951001"/>
                  </a:lnTo>
                  <a:lnTo>
                    <a:pt x="95792" y="955530"/>
                  </a:lnTo>
                  <a:lnTo>
                    <a:pt x="95853" y="960058"/>
                  </a:lnTo>
                  <a:lnTo>
                    <a:pt x="95913" y="964587"/>
                  </a:lnTo>
                  <a:lnTo>
                    <a:pt x="95973" y="969116"/>
                  </a:lnTo>
                  <a:lnTo>
                    <a:pt x="96033" y="973644"/>
                  </a:lnTo>
                  <a:lnTo>
                    <a:pt x="96093" y="978173"/>
                  </a:lnTo>
                  <a:lnTo>
                    <a:pt x="96153" y="982701"/>
                  </a:lnTo>
                  <a:lnTo>
                    <a:pt x="96213" y="987230"/>
                  </a:lnTo>
                  <a:lnTo>
                    <a:pt x="96272" y="991758"/>
                  </a:lnTo>
                  <a:lnTo>
                    <a:pt x="96331" y="996287"/>
                  </a:lnTo>
                  <a:lnTo>
                    <a:pt x="96391" y="1000816"/>
                  </a:lnTo>
                  <a:lnTo>
                    <a:pt x="96450" y="1005344"/>
                  </a:lnTo>
                  <a:lnTo>
                    <a:pt x="96509" y="1009873"/>
                  </a:lnTo>
                  <a:lnTo>
                    <a:pt x="96568" y="1014401"/>
                  </a:lnTo>
                  <a:lnTo>
                    <a:pt x="96627" y="1018930"/>
                  </a:lnTo>
                  <a:lnTo>
                    <a:pt x="96687" y="1023458"/>
                  </a:lnTo>
                  <a:lnTo>
                    <a:pt x="96746" y="1027987"/>
                  </a:lnTo>
                  <a:lnTo>
                    <a:pt x="96805" y="1032516"/>
                  </a:lnTo>
                  <a:lnTo>
                    <a:pt x="96865" y="1037044"/>
                  </a:lnTo>
                  <a:lnTo>
                    <a:pt x="96925" y="1041573"/>
                  </a:lnTo>
                  <a:lnTo>
                    <a:pt x="96985" y="1046101"/>
                  </a:lnTo>
                  <a:lnTo>
                    <a:pt x="97045" y="1050630"/>
                  </a:lnTo>
                  <a:lnTo>
                    <a:pt x="97105" y="1055159"/>
                  </a:lnTo>
                  <a:lnTo>
                    <a:pt x="97166" y="1059687"/>
                  </a:lnTo>
                  <a:lnTo>
                    <a:pt x="97227" y="1064216"/>
                  </a:lnTo>
                  <a:lnTo>
                    <a:pt x="97289" y="1068744"/>
                  </a:lnTo>
                  <a:lnTo>
                    <a:pt x="97351" y="1073273"/>
                  </a:lnTo>
                  <a:lnTo>
                    <a:pt x="97414" y="1077801"/>
                  </a:lnTo>
                  <a:lnTo>
                    <a:pt x="97478" y="1082330"/>
                  </a:lnTo>
                  <a:lnTo>
                    <a:pt x="97542" y="1086859"/>
                  </a:lnTo>
                  <a:lnTo>
                    <a:pt x="97606" y="1091387"/>
                  </a:lnTo>
                  <a:lnTo>
                    <a:pt x="97672" y="1095916"/>
                  </a:lnTo>
                  <a:lnTo>
                    <a:pt x="97738" y="1100444"/>
                  </a:lnTo>
                  <a:lnTo>
                    <a:pt x="97805" y="1104973"/>
                  </a:lnTo>
                  <a:lnTo>
                    <a:pt x="97874" y="1109501"/>
                  </a:lnTo>
                  <a:lnTo>
                    <a:pt x="97943" y="1114030"/>
                  </a:lnTo>
                  <a:lnTo>
                    <a:pt x="98013" y="1118559"/>
                  </a:lnTo>
                  <a:lnTo>
                    <a:pt x="98084" y="1123087"/>
                  </a:lnTo>
                  <a:lnTo>
                    <a:pt x="98156" y="1127616"/>
                  </a:lnTo>
                  <a:lnTo>
                    <a:pt x="98229" y="1132144"/>
                  </a:lnTo>
                  <a:lnTo>
                    <a:pt x="98304" y="1136673"/>
                  </a:lnTo>
                  <a:lnTo>
                    <a:pt x="98380" y="1141202"/>
                  </a:lnTo>
                  <a:lnTo>
                    <a:pt x="98457" y="1145730"/>
                  </a:lnTo>
                  <a:lnTo>
                    <a:pt x="98536" y="1150259"/>
                  </a:lnTo>
                  <a:lnTo>
                    <a:pt x="98615" y="1154787"/>
                  </a:lnTo>
                  <a:lnTo>
                    <a:pt x="98696" y="1159316"/>
                  </a:lnTo>
                  <a:lnTo>
                    <a:pt x="98779" y="1163844"/>
                  </a:lnTo>
                  <a:lnTo>
                    <a:pt x="98862" y="1168373"/>
                  </a:lnTo>
                  <a:lnTo>
                    <a:pt x="98947" y="1172902"/>
                  </a:lnTo>
                  <a:lnTo>
                    <a:pt x="99034" y="1177430"/>
                  </a:lnTo>
                  <a:lnTo>
                    <a:pt x="99121" y="1181959"/>
                  </a:lnTo>
                  <a:lnTo>
                    <a:pt x="99211" y="1186487"/>
                  </a:lnTo>
                  <a:lnTo>
                    <a:pt x="99301" y="1191016"/>
                  </a:lnTo>
                  <a:lnTo>
                    <a:pt x="99392" y="1195544"/>
                  </a:lnTo>
                  <a:lnTo>
                    <a:pt x="99485" y="1200073"/>
                  </a:lnTo>
                  <a:lnTo>
                    <a:pt x="99579" y="1204602"/>
                  </a:lnTo>
                  <a:lnTo>
                    <a:pt x="99674" y="1209130"/>
                  </a:lnTo>
                  <a:lnTo>
                    <a:pt x="99770" y="1213659"/>
                  </a:lnTo>
                  <a:lnTo>
                    <a:pt x="99867" y="1218187"/>
                  </a:lnTo>
                  <a:lnTo>
                    <a:pt x="99965" y="1222716"/>
                  </a:lnTo>
                  <a:lnTo>
                    <a:pt x="100063" y="1227245"/>
                  </a:lnTo>
                  <a:lnTo>
                    <a:pt x="100163" y="1231773"/>
                  </a:lnTo>
                  <a:lnTo>
                    <a:pt x="100263" y="1236302"/>
                  </a:lnTo>
                  <a:lnTo>
                    <a:pt x="100363" y="1240830"/>
                  </a:lnTo>
                  <a:lnTo>
                    <a:pt x="100464" y="1245359"/>
                  </a:lnTo>
                  <a:lnTo>
                    <a:pt x="100566" y="1249887"/>
                  </a:lnTo>
                  <a:lnTo>
                    <a:pt x="100667" y="1254416"/>
                  </a:lnTo>
                  <a:lnTo>
                    <a:pt x="100769" y="1258945"/>
                  </a:lnTo>
                  <a:lnTo>
                    <a:pt x="100871" y="1263473"/>
                  </a:lnTo>
                  <a:lnTo>
                    <a:pt x="100972" y="1268002"/>
                  </a:lnTo>
                  <a:lnTo>
                    <a:pt x="101073" y="1272530"/>
                  </a:lnTo>
                  <a:lnTo>
                    <a:pt x="101174" y="1277059"/>
                  </a:lnTo>
                  <a:lnTo>
                    <a:pt x="101274" y="1281588"/>
                  </a:lnTo>
                  <a:lnTo>
                    <a:pt x="101374" y="1286116"/>
                  </a:lnTo>
                  <a:lnTo>
                    <a:pt x="101473" y="1290645"/>
                  </a:lnTo>
                  <a:lnTo>
                    <a:pt x="101571" y="1295173"/>
                  </a:lnTo>
                  <a:lnTo>
                    <a:pt x="101669" y="1299702"/>
                  </a:lnTo>
                  <a:lnTo>
                    <a:pt x="101765" y="1304230"/>
                  </a:lnTo>
                  <a:lnTo>
                    <a:pt x="101860" y="1308759"/>
                  </a:lnTo>
                  <a:lnTo>
                    <a:pt x="101954" y="1313288"/>
                  </a:lnTo>
                  <a:lnTo>
                    <a:pt x="102047" y="1317816"/>
                  </a:lnTo>
                  <a:lnTo>
                    <a:pt x="102138" y="1322345"/>
                  </a:lnTo>
                  <a:lnTo>
                    <a:pt x="102228" y="1326873"/>
                  </a:lnTo>
                  <a:lnTo>
                    <a:pt x="102317" y="1331402"/>
                  </a:lnTo>
                  <a:lnTo>
                    <a:pt x="102404" y="1335930"/>
                  </a:lnTo>
                  <a:lnTo>
                    <a:pt x="102490" y="1340459"/>
                  </a:lnTo>
                  <a:lnTo>
                    <a:pt x="102575" y="1344988"/>
                  </a:lnTo>
                  <a:lnTo>
                    <a:pt x="102658" y="1349516"/>
                  </a:lnTo>
                  <a:lnTo>
                    <a:pt x="102740" y="1354045"/>
                  </a:lnTo>
                  <a:lnTo>
                    <a:pt x="102821" y="1358573"/>
                  </a:lnTo>
                  <a:lnTo>
                    <a:pt x="102901" y="1363102"/>
                  </a:lnTo>
                  <a:lnTo>
                    <a:pt x="102979" y="1367631"/>
                  </a:lnTo>
                  <a:lnTo>
                    <a:pt x="103057" y="1372159"/>
                  </a:lnTo>
                  <a:lnTo>
                    <a:pt x="103135" y="1376688"/>
                  </a:lnTo>
                  <a:lnTo>
                    <a:pt x="103212" y="1381216"/>
                  </a:lnTo>
                  <a:lnTo>
                    <a:pt x="103289" y="1385745"/>
                  </a:lnTo>
                  <a:lnTo>
                    <a:pt x="103366" y="1390273"/>
                  </a:lnTo>
                  <a:lnTo>
                    <a:pt x="103444" y="1394802"/>
                  </a:lnTo>
                  <a:lnTo>
                    <a:pt x="103522" y="1399331"/>
                  </a:lnTo>
                  <a:lnTo>
                    <a:pt x="103601" y="1403859"/>
                  </a:lnTo>
                  <a:lnTo>
                    <a:pt x="103682" y="1408388"/>
                  </a:lnTo>
                  <a:lnTo>
                    <a:pt x="103765" y="1412916"/>
                  </a:lnTo>
                  <a:lnTo>
                    <a:pt x="103850" y="1417445"/>
                  </a:lnTo>
                  <a:lnTo>
                    <a:pt x="103938" y="1421973"/>
                  </a:lnTo>
                  <a:lnTo>
                    <a:pt x="104029" y="1426502"/>
                  </a:lnTo>
                  <a:lnTo>
                    <a:pt x="104124" y="1431031"/>
                  </a:lnTo>
                  <a:lnTo>
                    <a:pt x="104224" y="1435559"/>
                  </a:lnTo>
                  <a:lnTo>
                    <a:pt x="104328" y="1440088"/>
                  </a:lnTo>
                  <a:lnTo>
                    <a:pt x="104438" y="1444616"/>
                  </a:lnTo>
                  <a:lnTo>
                    <a:pt x="104555" y="1449145"/>
                  </a:lnTo>
                  <a:lnTo>
                    <a:pt x="104676" y="1453674"/>
                  </a:lnTo>
                  <a:lnTo>
                    <a:pt x="104808" y="1458202"/>
                  </a:lnTo>
                  <a:lnTo>
                    <a:pt x="104947" y="1462731"/>
                  </a:lnTo>
                  <a:lnTo>
                    <a:pt x="105093" y="1467259"/>
                  </a:lnTo>
                  <a:lnTo>
                    <a:pt x="105253" y="1471788"/>
                  </a:lnTo>
                  <a:lnTo>
                    <a:pt x="105420" y="1476316"/>
                  </a:lnTo>
                  <a:lnTo>
                    <a:pt x="105597" y="1480845"/>
                  </a:lnTo>
                  <a:lnTo>
                    <a:pt x="105790" y="1485374"/>
                  </a:lnTo>
                  <a:lnTo>
                    <a:pt x="105993" y="1489902"/>
                  </a:lnTo>
                  <a:lnTo>
                    <a:pt x="106209" y="1494431"/>
                  </a:lnTo>
                  <a:lnTo>
                    <a:pt x="106442" y="1498959"/>
                  </a:lnTo>
                  <a:lnTo>
                    <a:pt x="106686" y="1503488"/>
                  </a:lnTo>
                  <a:lnTo>
                    <a:pt x="106948" y="1508016"/>
                  </a:lnTo>
                  <a:lnTo>
                    <a:pt x="107229" y="1512545"/>
                  </a:lnTo>
                  <a:lnTo>
                    <a:pt x="107521" y="1517074"/>
                  </a:lnTo>
                  <a:lnTo>
                    <a:pt x="107837" y="1521602"/>
                  </a:lnTo>
                  <a:lnTo>
                    <a:pt x="108170" y="1526131"/>
                  </a:lnTo>
                  <a:lnTo>
                    <a:pt x="108517" y="1530659"/>
                  </a:lnTo>
                  <a:lnTo>
                    <a:pt x="108892" y="1535188"/>
                  </a:lnTo>
                  <a:lnTo>
                    <a:pt x="109285" y="1539717"/>
                  </a:lnTo>
                  <a:lnTo>
                    <a:pt x="109692" y="1544245"/>
                  </a:lnTo>
                  <a:lnTo>
                    <a:pt x="110133" y="1548774"/>
                  </a:lnTo>
                  <a:lnTo>
                    <a:pt x="110589" y="1553302"/>
                  </a:lnTo>
                  <a:lnTo>
                    <a:pt x="111064" y="1557831"/>
                  </a:lnTo>
                  <a:lnTo>
                    <a:pt x="111572" y="1562359"/>
                  </a:lnTo>
                  <a:lnTo>
                    <a:pt x="112097" y="1566888"/>
                  </a:lnTo>
                  <a:lnTo>
                    <a:pt x="112643" y="1571417"/>
                  </a:lnTo>
                  <a:lnTo>
                    <a:pt x="113221" y="1575945"/>
                  </a:lnTo>
                  <a:lnTo>
                    <a:pt x="113816" y="1580474"/>
                  </a:lnTo>
                  <a:lnTo>
                    <a:pt x="114436" y="1585002"/>
                  </a:lnTo>
                  <a:lnTo>
                    <a:pt x="115085" y="1589531"/>
                  </a:lnTo>
                  <a:lnTo>
                    <a:pt x="115751" y="1594059"/>
                  </a:lnTo>
                  <a:lnTo>
                    <a:pt x="116445" y="1598588"/>
                  </a:lnTo>
                  <a:lnTo>
                    <a:pt x="117164" y="1603117"/>
                  </a:lnTo>
                  <a:lnTo>
                    <a:pt x="117899" y="1607645"/>
                  </a:lnTo>
                  <a:lnTo>
                    <a:pt x="118665" y="1612174"/>
                  </a:lnTo>
                  <a:lnTo>
                    <a:pt x="119451" y="1616702"/>
                  </a:lnTo>
                  <a:lnTo>
                    <a:pt x="120252" y="1621231"/>
                  </a:lnTo>
                  <a:lnTo>
                    <a:pt x="121084" y="1625760"/>
                  </a:lnTo>
                  <a:lnTo>
                    <a:pt x="121932" y="1630288"/>
                  </a:lnTo>
                  <a:lnTo>
                    <a:pt x="122794" y="1634817"/>
                  </a:lnTo>
                  <a:lnTo>
                    <a:pt x="123685" y="1639345"/>
                  </a:lnTo>
                  <a:lnTo>
                    <a:pt x="124587" y="1643874"/>
                  </a:lnTo>
                  <a:lnTo>
                    <a:pt x="125503" y="1648402"/>
                  </a:lnTo>
                  <a:lnTo>
                    <a:pt x="126440" y="1652931"/>
                  </a:lnTo>
                  <a:lnTo>
                    <a:pt x="127387" y="1657460"/>
                  </a:lnTo>
                  <a:lnTo>
                    <a:pt x="128345" y="1661988"/>
                  </a:lnTo>
                  <a:lnTo>
                    <a:pt x="129317" y="1666517"/>
                  </a:lnTo>
                  <a:lnTo>
                    <a:pt x="130296" y="1671045"/>
                  </a:lnTo>
                  <a:lnTo>
                    <a:pt x="131282" y="1675574"/>
                  </a:lnTo>
                  <a:lnTo>
                    <a:pt x="132275" y="1680103"/>
                  </a:lnTo>
                  <a:lnTo>
                    <a:pt x="133270" y="1684631"/>
                  </a:lnTo>
                  <a:lnTo>
                    <a:pt x="134269" y="1689160"/>
                  </a:lnTo>
                  <a:lnTo>
                    <a:pt x="135266" y="1693688"/>
                  </a:lnTo>
                  <a:lnTo>
                    <a:pt x="136262" y="1698217"/>
                  </a:lnTo>
                  <a:lnTo>
                    <a:pt x="137253" y="1702745"/>
                  </a:lnTo>
                  <a:lnTo>
                    <a:pt x="138237" y="1707274"/>
                  </a:lnTo>
                  <a:lnTo>
                    <a:pt x="139216" y="1711803"/>
                  </a:lnTo>
                  <a:lnTo>
                    <a:pt x="140180" y="1716331"/>
                  </a:lnTo>
                  <a:lnTo>
                    <a:pt x="141132" y="1720860"/>
                  </a:lnTo>
                  <a:lnTo>
                    <a:pt x="142074" y="1725388"/>
                  </a:lnTo>
                  <a:lnTo>
                    <a:pt x="142989" y="1729917"/>
                  </a:lnTo>
                  <a:lnTo>
                    <a:pt x="143890" y="1734445"/>
                  </a:lnTo>
                  <a:lnTo>
                    <a:pt x="144773" y="1738974"/>
                  </a:lnTo>
                  <a:lnTo>
                    <a:pt x="145621" y="1743503"/>
                  </a:lnTo>
                  <a:lnTo>
                    <a:pt x="146451" y="1748031"/>
                  </a:lnTo>
                  <a:lnTo>
                    <a:pt x="147253" y="1752560"/>
                  </a:lnTo>
                  <a:lnTo>
                    <a:pt x="148015" y="1757088"/>
                  </a:lnTo>
                  <a:lnTo>
                    <a:pt x="148754" y="1761617"/>
                  </a:lnTo>
                  <a:lnTo>
                    <a:pt x="149454" y="1766146"/>
                  </a:lnTo>
                  <a:lnTo>
                    <a:pt x="150111" y="1770674"/>
                  </a:lnTo>
                  <a:lnTo>
                    <a:pt x="150742" y="1775203"/>
                  </a:lnTo>
                  <a:lnTo>
                    <a:pt x="151321" y="1779731"/>
                  </a:lnTo>
                  <a:lnTo>
                    <a:pt x="151856" y="1784260"/>
                  </a:lnTo>
                  <a:lnTo>
                    <a:pt x="152361" y="1788788"/>
                  </a:lnTo>
                  <a:lnTo>
                    <a:pt x="152802" y="1793317"/>
                  </a:lnTo>
                  <a:lnTo>
                    <a:pt x="153201" y="1797846"/>
                  </a:lnTo>
                  <a:lnTo>
                    <a:pt x="153566" y="1802374"/>
                  </a:lnTo>
                  <a:lnTo>
                    <a:pt x="153855" y="1806903"/>
                  </a:lnTo>
                  <a:lnTo>
                    <a:pt x="154105" y="1811431"/>
                  </a:lnTo>
                  <a:lnTo>
                    <a:pt x="154314" y="1815960"/>
                  </a:lnTo>
                  <a:lnTo>
                    <a:pt x="154445" y="1820488"/>
                  </a:lnTo>
                  <a:lnTo>
                    <a:pt x="154537" y="1825017"/>
                  </a:lnTo>
                  <a:lnTo>
                    <a:pt x="154578" y="1829546"/>
                  </a:lnTo>
                  <a:lnTo>
                    <a:pt x="154546" y="1834074"/>
                  </a:lnTo>
                  <a:lnTo>
                    <a:pt x="154474" y="1838603"/>
                  </a:lnTo>
                  <a:lnTo>
                    <a:pt x="154343" y="1843131"/>
                  </a:lnTo>
                  <a:lnTo>
                    <a:pt x="154145" y="1847660"/>
                  </a:lnTo>
                  <a:lnTo>
                    <a:pt x="153907" y="1852189"/>
                  </a:lnTo>
                  <a:lnTo>
                    <a:pt x="153603" y="1856717"/>
                  </a:lnTo>
                  <a:lnTo>
                    <a:pt x="153240" y="1861246"/>
                  </a:lnTo>
                  <a:lnTo>
                    <a:pt x="152837" y="1865774"/>
                  </a:lnTo>
                  <a:lnTo>
                    <a:pt x="152364" y="1870303"/>
                  </a:lnTo>
                  <a:lnTo>
                    <a:pt x="151840" y="1874831"/>
                  </a:lnTo>
                  <a:lnTo>
                    <a:pt x="151278" y="1879360"/>
                  </a:lnTo>
                  <a:lnTo>
                    <a:pt x="150642" y="1883889"/>
                  </a:lnTo>
                  <a:lnTo>
                    <a:pt x="149965" y="1888417"/>
                  </a:lnTo>
                  <a:lnTo>
                    <a:pt x="149253" y="1892946"/>
                  </a:lnTo>
                  <a:lnTo>
                    <a:pt x="148466" y="1897474"/>
                  </a:lnTo>
                  <a:lnTo>
                    <a:pt x="147648" y="1902003"/>
                  </a:lnTo>
                  <a:lnTo>
                    <a:pt x="146791" y="1906531"/>
                  </a:lnTo>
                  <a:lnTo>
                    <a:pt x="145874" y="1911060"/>
                  </a:lnTo>
                  <a:lnTo>
                    <a:pt x="144928" y="1915589"/>
                  </a:lnTo>
                  <a:lnTo>
                    <a:pt x="143943" y="1920117"/>
                  </a:lnTo>
                  <a:lnTo>
                    <a:pt x="142911" y="1924646"/>
                  </a:lnTo>
                  <a:lnTo>
                    <a:pt x="141854" y="1929174"/>
                  </a:lnTo>
                  <a:lnTo>
                    <a:pt x="140760" y="1933703"/>
                  </a:lnTo>
                  <a:lnTo>
                    <a:pt x="139631" y="1938232"/>
                  </a:lnTo>
                  <a:lnTo>
                    <a:pt x="138481" y="1942760"/>
                  </a:lnTo>
                  <a:lnTo>
                    <a:pt x="137299" y="1947289"/>
                  </a:lnTo>
                  <a:lnTo>
                    <a:pt x="136092" y="1951817"/>
                  </a:lnTo>
                  <a:lnTo>
                    <a:pt x="134869" y="1956346"/>
                  </a:lnTo>
                  <a:lnTo>
                    <a:pt x="133620" y="1960874"/>
                  </a:lnTo>
                  <a:lnTo>
                    <a:pt x="132355" y="1965403"/>
                  </a:lnTo>
                  <a:lnTo>
                    <a:pt x="131080" y="1969932"/>
                  </a:lnTo>
                  <a:lnTo>
                    <a:pt x="129785" y="1974460"/>
                  </a:lnTo>
                  <a:lnTo>
                    <a:pt x="128484" y="1978989"/>
                  </a:lnTo>
                  <a:lnTo>
                    <a:pt x="127175" y="1983517"/>
                  </a:lnTo>
                  <a:lnTo>
                    <a:pt x="125858" y="1988046"/>
                  </a:lnTo>
                  <a:lnTo>
                    <a:pt x="124539" y="1992574"/>
                  </a:lnTo>
                  <a:lnTo>
                    <a:pt x="123218" y="1997103"/>
                  </a:lnTo>
                  <a:lnTo>
                    <a:pt x="121898" y="2001632"/>
                  </a:lnTo>
                  <a:lnTo>
                    <a:pt x="120580" y="2006160"/>
                  </a:lnTo>
                  <a:lnTo>
                    <a:pt x="119266" y="2010689"/>
                  </a:lnTo>
                  <a:lnTo>
                    <a:pt x="117961" y="2015217"/>
                  </a:lnTo>
                  <a:lnTo>
                    <a:pt x="116662" y="2019746"/>
                  </a:lnTo>
                  <a:lnTo>
                    <a:pt x="115374" y="2024275"/>
                  </a:lnTo>
                  <a:lnTo>
                    <a:pt x="114101" y="2028803"/>
                  </a:lnTo>
                  <a:lnTo>
                    <a:pt x="112836" y="2033332"/>
                  </a:lnTo>
                  <a:lnTo>
                    <a:pt x="111590" y="2037860"/>
                  </a:lnTo>
                  <a:lnTo>
                    <a:pt x="110362" y="2042389"/>
                  </a:lnTo>
                  <a:lnTo>
                    <a:pt x="109145" y="2046917"/>
                  </a:lnTo>
                  <a:lnTo>
                    <a:pt x="107955" y="2051446"/>
                  </a:lnTo>
                  <a:lnTo>
                    <a:pt x="106784" y="2055975"/>
                  </a:lnTo>
                  <a:lnTo>
                    <a:pt x="105627" y="2060503"/>
                  </a:lnTo>
                  <a:lnTo>
                    <a:pt x="104503" y="2065032"/>
                  </a:lnTo>
                  <a:lnTo>
                    <a:pt x="103398" y="2069560"/>
                  </a:lnTo>
                  <a:lnTo>
                    <a:pt x="102312" y="2074089"/>
                  </a:lnTo>
                  <a:lnTo>
                    <a:pt x="101262" y="2078618"/>
                  </a:lnTo>
                  <a:lnTo>
                    <a:pt x="100230" y="2083146"/>
                  </a:lnTo>
                  <a:lnTo>
                    <a:pt x="99222" y="2087675"/>
                  </a:lnTo>
                  <a:lnTo>
                    <a:pt x="98250" y="2092203"/>
                  </a:lnTo>
                  <a:lnTo>
                    <a:pt x="97297" y="2096732"/>
                  </a:lnTo>
                  <a:lnTo>
                    <a:pt x="96372" y="2101260"/>
                  </a:lnTo>
                  <a:lnTo>
                    <a:pt x="95481" y="2105789"/>
                  </a:lnTo>
                  <a:lnTo>
                    <a:pt x="94609" y="2110318"/>
                  </a:lnTo>
                  <a:lnTo>
                    <a:pt x="93769" y="2114846"/>
                  </a:lnTo>
                  <a:lnTo>
                    <a:pt x="92960" y="2119375"/>
                  </a:lnTo>
                  <a:lnTo>
                    <a:pt x="92170" y="2123903"/>
                  </a:lnTo>
                  <a:lnTo>
                    <a:pt x="91416" y="2128432"/>
                  </a:lnTo>
                  <a:lnTo>
                    <a:pt x="90688" y="2132960"/>
                  </a:lnTo>
                  <a:lnTo>
                    <a:pt x="89980" y="2137489"/>
                  </a:lnTo>
                  <a:lnTo>
                    <a:pt x="89309" y="2142018"/>
                  </a:lnTo>
                  <a:lnTo>
                    <a:pt x="88660" y="2146546"/>
                  </a:lnTo>
                  <a:lnTo>
                    <a:pt x="88030" y="2151075"/>
                  </a:lnTo>
                  <a:lnTo>
                    <a:pt x="87440" y="2155603"/>
                  </a:lnTo>
                  <a:lnTo>
                    <a:pt x="86867" y="2160132"/>
                  </a:lnTo>
                  <a:lnTo>
                    <a:pt x="86315" y="2164661"/>
                  </a:lnTo>
                  <a:lnTo>
                    <a:pt x="85797" y="2169189"/>
                  </a:lnTo>
                  <a:lnTo>
                    <a:pt x="85296" y="2173718"/>
                  </a:lnTo>
                  <a:lnTo>
                    <a:pt x="84817" y="2178246"/>
                  </a:lnTo>
                  <a:lnTo>
                    <a:pt x="84367" y="2182775"/>
                  </a:lnTo>
                  <a:lnTo>
                    <a:pt x="83933" y="2187303"/>
                  </a:lnTo>
                  <a:lnTo>
                    <a:pt x="83521" y="2191832"/>
                  </a:lnTo>
                  <a:lnTo>
                    <a:pt x="83134" y="2196361"/>
                  </a:lnTo>
                  <a:lnTo>
                    <a:pt x="82761" y="2200889"/>
                  </a:lnTo>
                  <a:lnTo>
                    <a:pt x="82410" y="2205418"/>
                  </a:lnTo>
                  <a:lnTo>
                    <a:pt x="82079" y="2209946"/>
                  </a:lnTo>
                  <a:lnTo>
                    <a:pt x="81761" y="2214475"/>
                  </a:lnTo>
                  <a:lnTo>
                    <a:pt x="81465" y="2219003"/>
                  </a:lnTo>
                  <a:lnTo>
                    <a:pt x="81185" y="2223532"/>
                  </a:lnTo>
                  <a:lnTo>
                    <a:pt x="80917" y="2228061"/>
                  </a:lnTo>
                  <a:lnTo>
                    <a:pt x="80670" y="2232589"/>
                  </a:lnTo>
                  <a:lnTo>
                    <a:pt x="80434" y="2237118"/>
                  </a:lnTo>
                  <a:lnTo>
                    <a:pt x="80210" y="2241646"/>
                  </a:lnTo>
                  <a:lnTo>
                    <a:pt x="80005" y="2246175"/>
                  </a:lnTo>
                  <a:lnTo>
                    <a:pt x="79809" y="2250704"/>
                  </a:lnTo>
                  <a:lnTo>
                    <a:pt x="79624" y="2255232"/>
                  </a:lnTo>
                  <a:lnTo>
                    <a:pt x="79455" y="2259761"/>
                  </a:lnTo>
                  <a:lnTo>
                    <a:pt x="79293" y="2264289"/>
                  </a:lnTo>
                  <a:lnTo>
                    <a:pt x="79142" y="2268818"/>
                  </a:lnTo>
                  <a:lnTo>
                    <a:pt x="79003" y="2273346"/>
                  </a:lnTo>
                  <a:lnTo>
                    <a:pt x="78871" y="2277875"/>
                  </a:lnTo>
                  <a:lnTo>
                    <a:pt x="78748" y="2282404"/>
                  </a:lnTo>
                  <a:lnTo>
                    <a:pt x="78635" y="2286932"/>
                  </a:lnTo>
                  <a:lnTo>
                    <a:pt x="78528" y="2291461"/>
                  </a:lnTo>
                  <a:lnTo>
                    <a:pt x="78429" y="2295989"/>
                  </a:lnTo>
                  <a:lnTo>
                    <a:pt x="78338" y="2300518"/>
                  </a:lnTo>
                  <a:lnTo>
                    <a:pt x="78252" y="2305046"/>
                  </a:lnTo>
                  <a:lnTo>
                    <a:pt x="78174" y="2309575"/>
                  </a:lnTo>
                  <a:lnTo>
                    <a:pt x="78101" y="2314104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0801893" y="4177530"/>
              <a:ext cx="164085" cy="2276248"/>
            </a:xfrm>
            <a:custGeom>
              <a:avLst/>
              <a:gdLst/>
              <a:ahLst/>
              <a:cxnLst/>
              <a:pathLst>
                <a:path w="164085" h="2276248">
                  <a:moveTo>
                    <a:pt x="81276" y="2276248"/>
                  </a:moveTo>
                  <a:lnTo>
                    <a:pt x="81205" y="2271794"/>
                  </a:lnTo>
                  <a:lnTo>
                    <a:pt x="81127" y="2267339"/>
                  </a:lnTo>
                  <a:lnTo>
                    <a:pt x="81045" y="2262885"/>
                  </a:lnTo>
                  <a:lnTo>
                    <a:pt x="80955" y="2258430"/>
                  </a:lnTo>
                  <a:lnTo>
                    <a:pt x="80858" y="2253976"/>
                  </a:lnTo>
                  <a:lnTo>
                    <a:pt x="80755" y="2249521"/>
                  </a:lnTo>
                  <a:lnTo>
                    <a:pt x="80642" y="2245067"/>
                  </a:lnTo>
                  <a:lnTo>
                    <a:pt x="80521" y="2240612"/>
                  </a:lnTo>
                  <a:lnTo>
                    <a:pt x="80393" y="2236158"/>
                  </a:lnTo>
                  <a:lnTo>
                    <a:pt x="80253" y="2231703"/>
                  </a:lnTo>
                  <a:lnTo>
                    <a:pt x="80103" y="2227249"/>
                  </a:lnTo>
                  <a:lnTo>
                    <a:pt x="79946" y="2222794"/>
                  </a:lnTo>
                  <a:lnTo>
                    <a:pt x="79774" y="2218340"/>
                  </a:lnTo>
                  <a:lnTo>
                    <a:pt x="79591" y="2213885"/>
                  </a:lnTo>
                  <a:lnTo>
                    <a:pt x="79399" y="2209431"/>
                  </a:lnTo>
                  <a:lnTo>
                    <a:pt x="79188" y="2204976"/>
                  </a:lnTo>
                  <a:lnTo>
                    <a:pt x="78967" y="2200522"/>
                  </a:lnTo>
                  <a:lnTo>
                    <a:pt x="78734" y="2196067"/>
                  </a:lnTo>
                  <a:lnTo>
                    <a:pt x="78480" y="2191613"/>
                  </a:lnTo>
                  <a:lnTo>
                    <a:pt x="78214" y="2187158"/>
                  </a:lnTo>
                  <a:lnTo>
                    <a:pt x="77934" y="2182704"/>
                  </a:lnTo>
                  <a:lnTo>
                    <a:pt x="77630" y="2178249"/>
                  </a:lnTo>
                  <a:lnTo>
                    <a:pt x="77313" y="2173795"/>
                  </a:lnTo>
                  <a:lnTo>
                    <a:pt x="76979" y="2169340"/>
                  </a:lnTo>
                  <a:lnTo>
                    <a:pt x="76620" y="2164886"/>
                  </a:lnTo>
                  <a:lnTo>
                    <a:pt x="76247" y="2160431"/>
                  </a:lnTo>
                  <a:lnTo>
                    <a:pt x="75852" y="2155977"/>
                  </a:lnTo>
                  <a:lnTo>
                    <a:pt x="75431" y="2151522"/>
                  </a:lnTo>
                  <a:lnTo>
                    <a:pt x="74994" y="2147068"/>
                  </a:lnTo>
                  <a:lnTo>
                    <a:pt x="74532" y="2142613"/>
                  </a:lnTo>
                  <a:lnTo>
                    <a:pt x="74044" y="2138159"/>
                  </a:lnTo>
                  <a:lnTo>
                    <a:pt x="73538" y="2133704"/>
                  </a:lnTo>
                  <a:lnTo>
                    <a:pt x="73002" y="2129250"/>
                  </a:lnTo>
                  <a:lnTo>
                    <a:pt x="72440" y="2124795"/>
                  </a:lnTo>
                  <a:lnTo>
                    <a:pt x="71859" y="2120341"/>
                  </a:lnTo>
                  <a:lnTo>
                    <a:pt x="71244" y="2115886"/>
                  </a:lnTo>
                  <a:lnTo>
                    <a:pt x="70604" y="2111432"/>
                  </a:lnTo>
                  <a:lnTo>
                    <a:pt x="69943" y="2106977"/>
                  </a:lnTo>
                  <a:lnTo>
                    <a:pt x="69244" y="2102523"/>
                  </a:lnTo>
                  <a:lnTo>
                    <a:pt x="68521" y="2098068"/>
                  </a:lnTo>
                  <a:lnTo>
                    <a:pt x="67777" y="2093614"/>
                  </a:lnTo>
                  <a:lnTo>
                    <a:pt x="66991" y="2089159"/>
                  </a:lnTo>
                  <a:lnTo>
                    <a:pt x="66182" y="2084705"/>
                  </a:lnTo>
                  <a:lnTo>
                    <a:pt x="65351" y="2080250"/>
                  </a:lnTo>
                  <a:lnTo>
                    <a:pt x="64476" y="2075796"/>
                  </a:lnTo>
                  <a:lnTo>
                    <a:pt x="63580" y="2071341"/>
                  </a:lnTo>
                  <a:lnTo>
                    <a:pt x="62661" y="2066887"/>
                  </a:lnTo>
                  <a:lnTo>
                    <a:pt x="61699" y="2062432"/>
                  </a:lnTo>
                  <a:lnTo>
                    <a:pt x="60716" y="2057978"/>
                  </a:lnTo>
                  <a:lnTo>
                    <a:pt x="59708" y="2053523"/>
                  </a:lnTo>
                  <a:lnTo>
                    <a:pt x="58662" y="2049069"/>
                  </a:lnTo>
                  <a:lnTo>
                    <a:pt x="57596" y="2044614"/>
                  </a:lnTo>
                  <a:lnTo>
                    <a:pt x="56502" y="2040160"/>
                  </a:lnTo>
                  <a:lnTo>
                    <a:pt x="55376" y="2035705"/>
                  </a:lnTo>
                  <a:lnTo>
                    <a:pt x="54230" y="2031251"/>
                  </a:lnTo>
                  <a:lnTo>
                    <a:pt x="53058" y="2026796"/>
                  </a:lnTo>
                  <a:lnTo>
                    <a:pt x="51858" y="2022342"/>
                  </a:lnTo>
                  <a:lnTo>
                    <a:pt x="50641" y="2017887"/>
                  </a:lnTo>
                  <a:lnTo>
                    <a:pt x="49398" y="2013433"/>
                  </a:lnTo>
                  <a:lnTo>
                    <a:pt x="48133" y="2008978"/>
                  </a:lnTo>
                  <a:lnTo>
                    <a:pt x="46854" y="2004524"/>
                  </a:lnTo>
                  <a:lnTo>
                    <a:pt x="45552" y="2000069"/>
                  </a:lnTo>
                  <a:lnTo>
                    <a:pt x="44234" y="1995615"/>
                  </a:lnTo>
                  <a:lnTo>
                    <a:pt x="42905" y="1991160"/>
                  </a:lnTo>
                  <a:lnTo>
                    <a:pt x="41558" y="1986706"/>
                  </a:lnTo>
                  <a:lnTo>
                    <a:pt x="40201" y="1982251"/>
                  </a:lnTo>
                  <a:lnTo>
                    <a:pt x="38837" y="1977797"/>
                  </a:lnTo>
                  <a:lnTo>
                    <a:pt x="37461" y="1973342"/>
                  </a:lnTo>
                  <a:lnTo>
                    <a:pt x="36081" y="1968888"/>
                  </a:lnTo>
                  <a:lnTo>
                    <a:pt x="34698" y="1964433"/>
                  </a:lnTo>
                  <a:lnTo>
                    <a:pt x="33311" y="1959979"/>
                  </a:lnTo>
                  <a:lnTo>
                    <a:pt x="31926" y="1955524"/>
                  </a:lnTo>
                  <a:lnTo>
                    <a:pt x="30542" y="1951070"/>
                  </a:lnTo>
                  <a:lnTo>
                    <a:pt x="29166" y="1946615"/>
                  </a:lnTo>
                  <a:lnTo>
                    <a:pt x="27795" y="1942161"/>
                  </a:lnTo>
                  <a:lnTo>
                    <a:pt x="26431" y="1937706"/>
                  </a:lnTo>
                  <a:lnTo>
                    <a:pt x="25084" y="1933252"/>
                  </a:lnTo>
                  <a:lnTo>
                    <a:pt x="23748" y="1928797"/>
                  </a:lnTo>
                  <a:lnTo>
                    <a:pt x="22426" y="1924343"/>
                  </a:lnTo>
                  <a:lnTo>
                    <a:pt x="21129" y="1919888"/>
                  </a:lnTo>
                  <a:lnTo>
                    <a:pt x="19847" y="1915434"/>
                  </a:lnTo>
                  <a:lnTo>
                    <a:pt x="18588" y="1910979"/>
                  </a:lnTo>
                  <a:lnTo>
                    <a:pt x="17362" y="1906525"/>
                  </a:lnTo>
                  <a:lnTo>
                    <a:pt x="16156" y="1902070"/>
                  </a:lnTo>
                  <a:lnTo>
                    <a:pt x="14981" y="1897616"/>
                  </a:lnTo>
                  <a:lnTo>
                    <a:pt x="13845" y="1893161"/>
                  </a:lnTo>
                  <a:lnTo>
                    <a:pt x="12733" y="1888707"/>
                  </a:lnTo>
                  <a:lnTo>
                    <a:pt x="11663" y="1884252"/>
                  </a:lnTo>
                  <a:lnTo>
                    <a:pt x="10634" y="1879798"/>
                  </a:lnTo>
                  <a:lnTo>
                    <a:pt x="9635" y="1875343"/>
                  </a:lnTo>
                  <a:lnTo>
                    <a:pt x="8687" y="1870889"/>
                  </a:lnTo>
                  <a:lnTo>
                    <a:pt x="7783" y="1866434"/>
                  </a:lnTo>
                  <a:lnTo>
                    <a:pt x="6911" y="1861980"/>
                  </a:lnTo>
                  <a:lnTo>
                    <a:pt x="6100" y="1857525"/>
                  </a:lnTo>
                  <a:lnTo>
                    <a:pt x="5334" y="1853071"/>
                  </a:lnTo>
                  <a:lnTo>
                    <a:pt x="4602" y="1848616"/>
                  </a:lnTo>
                  <a:lnTo>
                    <a:pt x="3941" y="1844162"/>
                  </a:lnTo>
                  <a:lnTo>
                    <a:pt x="3323" y="1839707"/>
                  </a:lnTo>
                  <a:lnTo>
                    <a:pt x="2742" y="1835253"/>
                  </a:lnTo>
                  <a:lnTo>
                    <a:pt x="2239" y="1830798"/>
                  </a:lnTo>
                  <a:lnTo>
                    <a:pt x="1777" y="1826344"/>
                  </a:lnTo>
                  <a:lnTo>
                    <a:pt x="1355" y="1821889"/>
                  </a:lnTo>
                  <a:lnTo>
                    <a:pt x="1012" y="1817435"/>
                  </a:lnTo>
                  <a:lnTo>
                    <a:pt x="708" y="1812980"/>
                  </a:lnTo>
                  <a:lnTo>
                    <a:pt x="450" y="1808526"/>
                  </a:lnTo>
                  <a:lnTo>
                    <a:pt x="267" y="1804071"/>
                  </a:lnTo>
                  <a:lnTo>
                    <a:pt x="122" y="1799617"/>
                  </a:lnTo>
                  <a:lnTo>
                    <a:pt x="27" y="1795162"/>
                  </a:lnTo>
                  <a:lnTo>
                    <a:pt x="0" y="1790708"/>
                  </a:lnTo>
                  <a:lnTo>
                    <a:pt x="10" y="1786253"/>
                  </a:lnTo>
                  <a:lnTo>
                    <a:pt x="71" y="1781799"/>
                  </a:lnTo>
                  <a:lnTo>
                    <a:pt x="194" y="1777344"/>
                  </a:lnTo>
                  <a:lnTo>
                    <a:pt x="352" y="1772890"/>
                  </a:lnTo>
                  <a:lnTo>
                    <a:pt x="563" y="1768435"/>
                  </a:lnTo>
                  <a:lnTo>
                    <a:pt x="826" y="1763981"/>
                  </a:lnTo>
                  <a:lnTo>
                    <a:pt x="1122" y="1759527"/>
                  </a:lnTo>
                  <a:lnTo>
                    <a:pt x="1469" y="1755072"/>
                  </a:lnTo>
                  <a:lnTo>
                    <a:pt x="1861" y="1750618"/>
                  </a:lnTo>
                  <a:lnTo>
                    <a:pt x="2282" y="1746163"/>
                  </a:lnTo>
                  <a:lnTo>
                    <a:pt x="2751" y="1741709"/>
                  </a:lnTo>
                  <a:lnTo>
                    <a:pt x="3257" y="1737254"/>
                  </a:lnTo>
                  <a:lnTo>
                    <a:pt x="3788" y="1732800"/>
                  </a:lnTo>
                  <a:lnTo>
                    <a:pt x="4363" y="1728345"/>
                  </a:lnTo>
                  <a:lnTo>
                    <a:pt x="4966" y="1723891"/>
                  </a:lnTo>
                  <a:lnTo>
                    <a:pt x="5591" y="1719436"/>
                  </a:lnTo>
                  <a:lnTo>
                    <a:pt x="6254" y="1714982"/>
                  </a:lnTo>
                  <a:lnTo>
                    <a:pt x="6938" y="1710527"/>
                  </a:lnTo>
                  <a:lnTo>
                    <a:pt x="7639" y="1706073"/>
                  </a:lnTo>
                  <a:lnTo>
                    <a:pt x="8372" y="1701618"/>
                  </a:lnTo>
                  <a:lnTo>
                    <a:pt x="9119" y="1697164"/>
                  </a:lnTo>
                  <a:lnTo>
                    <a:pt x="9880" y="1692709"/>
                  </a:lnTo>
                  <a:lnTo>
                    <a:pt x="10663" y="1688255"/>
                  </a:lnTo>
                  <a:lnTo>
                    <a:pt x="11455" y="1683800"/>
                  </a:lnTo>
                  <a:lnTo>
                    <a:pt x="12258" y="1679346"/>
                  </a:lnTo>
                  <a:lnTo>
                    <a:pt x="13074" y="1674891"/>
                  </a:lnTo>
                  <a:lnTo>
                    <a:pt x="13896" y="1670437"/>
                  </a:lnTo>
                  <a:lnTo>
                    <a:pt x="14724" y="1665982"/>
                  </a:lnTo>
                  <a:lnTo>
                    <a:pt x="15557" y="1661528"/>
                  </a:lnTo>
                  <a:lnTo>
                    <a:pt x="16393" y="1657073"/>
                  </a:lnTo>
                  <a:lnTo>
                    <a:pt x="17230" y="1652619"/>
                  </a:lnTo>
                  <a:lnTo>
                    <a:pt x="18066" y="1648164"/>
                  </a:lnTo>
                  <a:lnTo>
                    <a:pt x="18902" y="1643710"/>
                  </a:lnTo>
                  <a:lnTo>
                    <a:pt x="19734" y="1639255"/>
                  </a:lnTo>
                  <a:lnTo>
                    <a:pt x="20561" y="1634801"/>
                  </a:lnTo>
                  <a:lnTo>
                    <a:pt x="21385" y="1630346"/>
                  </a:lnTo>
                  <a:lnTo>
                    <a:pt x="22201" y="1625892"/>
                  </a:lnTo>
                  <a:lnTo>
                    <a:pt x="23009" y="1621437"/>
                  </a:lnTo>
                  <a:lnTo>
                    <a:pt x="23811" y="1616983"/>
                  </a:lnTo>
                  <a:lnTo>
                    <a:pt x="24601" y="1612528"/>
                  </a:lnTo>
                  <a:lnTo>
                    <a:pt x="25382" y="1608074"/>
                  </a:lnTo>
                  <a:lnTo>
                    <a:pt x="26155" y="1603619"/>
                  </a:lnTo>
                  <a:lnTo>
                    <a:pt x="26913" y="1599165"/>
                  </a:lnTo>
                  <a:lnTo>
                    <a:pt x="27660" y="1594710"/>
                  </a:lnTo>
                  <a:lnTo>
                    <a:pt x="28399" y="1590256"/>
                  </a:lnTo>
                  <a:lnTo>
                    <a:pt x="29120" y="1585801"/>
                  </a:lnTo>
                  <a:lnTo>
                    <a:pt x="29831" y="1581347"/>
                  </a:lnTo>
                  <a:lnTo>
                    <a:pt x="30532" y="1576892"/>
                  </a:lnTo>
                  <a:lnTo>
                    <a:pt x="31213" y="1572438"/>
                  </a:lnTo>
                  <a:lnTo>
                    <a:pt x="31885" y="1567983"/>
                  </a:lnTo>
                  <a:lnTo>
                    <a:pt x="32546" y="1563529"/>
                  </a:lnTo>
                  <a:lnTo>
                    <a:pt x="33189" y="1559074"/>
                  </a:lnTo>
                  <a:lnTo>
                    <a:pt x="33823" y="1554620"/>
                  </a:lnTo>
                  <a:lnTo>
                    <a:pt x="34444" y="1550165"/>
                  </a:lnTo>
                  <a:lnTo>
                    <a:pt x="35050" y="1545711"/>
                  </a:lnTo>
                  <a:lnTo>
                    <a:pt x="35646" y="1541256"/>
                  </a:lnTo>
                  <a:lnTo>
                    <a:pt x="36230" y="1536802"/>
                  </a:lnTo>
                  <a:lnTo>
                    <a:pt x="36800" y="1532347"/>
                  </a:lnTo>
                  <a:lnTo>
                    <a:pt x="37362" y="1527893"/>
                  </a:lnTo>
                  <a:lnTo>
                    <a:pt x="37913" y="1523438"/>
                  </a:lnTo>
                  <a:lnTo>
                    <a:pt x="38451" y="1518984"/>
                  </a:lnTo>
                  <a:lnTo>
                    <a:pt x="38982" y="1514529"/>
                  </a:lnTo>
                  <a:lnTo>
                    <a:pt x="39502" y="1510075"/>
                  </a:lnTo>
                  <a:lnTo>
                    <a:pt x="40012" y="1505620"/>
                  </a:lnTo>
                  <a:lnTo>
                    <a:pt x="40516" y="1501166"/>
                  </a:lnTo>
                  <a:lnTo>
                    <a:pt x="41010" y="1496711"/>
                  </a:lnTo>
                  <a:lnTo>
                    <a:pt x="41496" y="1492257"/>
                  </a:lnTo>
                  <a:lnTo>
                    <a:pt x="41977" y="1487802"/>
                  </a:lnTo>
                  <a:lnTo>
                    <a:pt x="42450" y="1483348"/>
                  </a:lnTo>
                  <a:lnTo>
                    <a:pt x="42917" y="1478893"/>
                  </a:lnTo>
                  <a:lnTo>
                    <a:pt x="43379" y="1474439"/>
                  </a:lnTo>
                  <a:lnTo>
                    <a:pt x="43834" y="1469984"/>
                  </a:lnTo>
                  <a:lnTo>
                    <a:pt x="44285" y="1465530"/>
                  </a:lnTo>
                  <a:lnTo>
                    <a:pt x="44733" y="1461075"/>
                  </a:lnTo>
                  <a:lnTo>
                    <a:pt x="45175" y="1456621"/>
                  </a:lnTo>
                  <a:lnTo>
                    <a:pt x="45613" y="1452166"/>
                  </a:lnTo>
                  <a:lnTo>
                    <a:pt x="46049" y="1447712"/>
                  </a:lnTo>
                  <a:lnTo>
                    <a:pt x="46480" y="1443257"/>
                  </a:lnTo>
                  <a:lnTo>
                    <a:pt x="46909" y="1438803"/>
                  </a:lnTo>
                  <a:lnTo>
                    <a:pt x="47336" y="1434348"/>
                  </a:lnTo>
                  <a:lnTo>
                    <a:pt x="47759" y="1429894"/>
                  </a:lnTo>
                  <a:lnTo>
                    <a:pt x="48181" y="1425439"/>
                  </a:lnTo>
                  <a:lnTo>
                    <a:pt x="48600" y="1420985"/>
                  </a:lnTo>
                  <a:lnTo>
                    <a:pt x="49016" y="1416530"/>
                  </a:lnTo>
                  <a:lnTo>
                    <a:pt x="49431" y="1412076"/>
                  </a:lnTo>
                  <a:lnTo>
                    <a:pt x="49844" y="1407621"/>
                  </a:lnTo>
                  <a:lnTo>
                    <a:pt x="50254" y="1403167"/>
                  </a:lnTo>
                  <a:lnTo>
                    <a:pt x="50662" y="1398712"/>
                  </a:lnTo>
                  <a:lnTo>
                    <a:pt x="51068" y="1394258"/>
                  </a:lnTo>
                  <a:lnTo>
                    <a:pt x="51472" y="1389803"/>
                  </a:lnTo>
                  <a:lnTo>
                    <a:pt x="51873" y="1385349"/>
                  </a:lnTo>
                  <a:lnTo>
                    <a:pt x="52272" y="1380894"/>
                  </a:lnTo>
                  <a:lnTo>
                    <a:pt x="52667" y="1376440"/>
                  </a:lnTo>
                  <a:lnTo>
                    <a:pt x="53061" y="1371985"/>
                  </a:lnTo>
                  <a:lnTo>
                    <a:pt x="53450" y="1367531"/>
                  </a:lnTo>
                  <a:lnTo>
                    <a:pt x="53836" y="1363076"/>
                  </a:lnTo>
                  <a:lnTo>
                    <a:pt x="54219" y="1358622"/>
                  </a:lnTo>
                  <a:lnTo>
                    <a:pt x="54596" y="1354167"/>
                  </a:lnTo>
                  <a:lnTo>
                    <a:pt x="54970" y="1349713"/>
                  </a:lnTo>
                  <a:lnTo>
                    <a:pt x="55340" y="1345258"/>
                  </a:lnTo>
                  <a:lnTo>
                    <a:pt x="55703" y="1340804"/>
                  </a:lnTo>
                  <a:lnTo>
                    <a:pt x="56061" y="1336349"/>
                  </a:lnTo>
                  <a:lnTo>
                    <a:pt x="56416" y="1331895"/>
                  </a:lnTo>
                  <a:lnTo>
                    <a:pt x="56761" y="1327440"/>
                  </a:lnTo>
                  <a:lnTo>
                    <a:pt x="57101" y="1322986"/>
                  </a:lnTo>
                  <a:lnTo>
                    <a:pt x="57436" y="1318531"/>
                  </a:lnTo>
                  <a:lnTo>
                    <a:pt x="57760" y="1314077"/>
                  </a:lnTo>
                  <a:lnTo>
                    <a:pt x="58078" y="1309622"/>
                  </a:lnTo>
                  <a:lnTo>
                    <a:pt x="58390" y="1305168"/>
                  </a:lnTo>
                  <a:lnTo>
                    <a:pt x="58690" y="1300713"/>
                  </a:lnTo>
                  <a:lnTo>
                    <a:pt x="58984" y="1296259"/>
                  </a:lnTo>
                  <a:lnTo>
                    <a:pt x="59270" y="1291804"/>
                  </a:lnTo>
                  <a:lnTo>
                    <a:pt x="59543" y="1287350"/>
                  </a:lnTo>
                  <a:lnTo>
                    <a:pt x="59809" y="1282895"/>
                  </a:lnTo>
                  <a:lnTo>
                    <a:pt x="60065" y="1278441"/>
                  </a:lnTo>
                  <a:lnTo>
                    <a:pt x="60308" y="1273986"/>
                  </a:lnTo>
                  <a:lnTo>
                    <a:pt x="60544" y="1269532"/>
                  </a:lnTo>
                  <a:lnTo>
                    <a:pt x="60769" y="1265077"/>
                  </a:lnTo>
                  <a:lnTo>
                    <a:pt x="60980" y="1260623"/>
                  </a:lnTo>
                  <a:lnTo>
                    <a:pt x="61184" y="1256168"/>
                  </a:lnTo>
                  <a:lnTo>
                    <a:pt x="61374" y="1251714"/>
                  </a:lnTo>
                  <a:lnTo>
                    <a:pt x="61552" y="1247259"/>
                  </a:lnTo>
                  <a:lnTo>
                    <a:pt x="61722" y="1242805"/>
                  </a:lnTo>
                  <a:lnTo>
                    <a:pt x="61878" y="1238350"/>
                  </a:lnTo>
                  <a:lnTo>
                    <a:pt x="62022" y="1233896"/>
                  </a:lnTo>
                  <a:lnTo>
                    <a:pt x="62158" y="1229441"/>
                  </a:lnTo>
                  <a:lnTo>
                    <a:pt x="62278" y="1224987"/>
                  </a:lnTo>
                  <a:lnTo>
                    <a:pt x="62388" y="1220532"/>
                  </a:lnTo>
                  <a:lnTo>
                    <a:pt x="62490" y="1216078"/>
                  </a:lnTo>
                  <a:lnTo>
                    <a:pt x="62576" y="1211623"/>
                  </a:lnTo>
                  <a:lnTo>
                    <a:pt x="62652" y="1207169"/>
                  </a:lnTo>
                  <a:lnTo>
                    <a:pt x="62721" y="1202714"/>
                  </a:lnTo>
                  <a:lnTo>
                    <a:pt x="62774" y="1198260"/>
                  </a:lnTo>
                  <a:lnTo>
                    <a:pt x="62819" y="1193805"/>
                  </a:lnTo>
                  <a:lnTo>
                    <a:pt x="62857" y="1189351"/>
                  </a:lnTo>
                  <a:lnTo>
                    <a:pt x="62880" y="1184896"/>
                  </a:lnTo>
                  <a:lnTo>
                    <a:pt x="62896" y="1180442"/>
                  </a:lnTo>
                  <a:lnTo>
                    <a:pt x="62904" y="1175987"/>
                  </a:lnTo>
                  <a:lnTo>
                    <a:pt x="62901" y="1171533"/>
                  </a:lnTo>
                  <a:lnTo>
                    <a:pt x="62892" y="1167078"/>
                  </a:lnTo>
                  <a:lnTo>
                    <a:pt x="62875" y="1162624"/>
                  </a:lnTo>
                  <a:lnTo>
                    <a:pt x="62850" y="1158169"/>
                  </a:lnTo>
                  <a:lnTo>
                    <a:pt x="62819" y="1153715"/>
                  </a:lnTo>
                  <a:lnTo>
                    <a:pt x="62782" y="1149260"/>
                  </a:lnTo>
                  <a:lnTo>
                    <a:pt x="62738" y="1144806"/>
                  </a:lnTo>
                  <a:lnTo>
                    <a:pt x="62690" y="1140351"/>
                  </a:lnTo>
                  <a:lnTo>
                    <a:pt x="62638" y="1135897"/>
                  </a:lnTo>
                  <a:lnTo>
                    <a:pt x="62581" y="1131442"/>
                  </a:lnTo>
                  <a:lnTo>
                    <a:pt x="62521" y="1126988"/>
                  </a:lnTo>
                  <a:lnTo>
                    <a:pt x="62459" y="1122533"/>
                  </a:lnTo>
                  <a:lnTo>
                    <a:pt x="62394" y="1118079"/>
                  </a:lnTo>
                  <a:lnTo>
                    <a:pt x="62328" y="1113624"/>
                  </a:lnTo>
                  <a:lnTo>
                    <a:pt x="62261" y="1109170"/>
                  </a:lnTo>
                  <a:lnTo>
                    <a:pt x="62194" y="1104715"/>
                  </a:lnTo>
                  <a:lnTo>
                    <a:pt x="62127" y="1100261"/>
                  </a:lnTo>
                  <a:lnTo>
                    <a:pt x="62061" y="1095806"/>
                  </a:lnTo>
                  <a:lnTo>
                    <a:pt x="61997" y="1091352"/>
                  </a:lnTo>
                  <a:lnTo>
                    <a:pt x="61934" y="1086897"/>
                  </a:lnTo>
                  <a:lnTo>
                    <a:pt x="61874" y="1082443"/>
                  </a:lnTo>
                  <a:lnTo>
                    <a:pt x="61818" y="1077988"/>
                  </a:lnTo>
                  <a:lnTo>
                    <a:pt x="61764" y="1073534"/>
                  </a:lnTo>
                  <a:lnTo>
                    <a:pt x="61717" y="1069079"/>
                  </a:lnTo>
                  <a:lnTo>
                    <a:pt x="61674" y="1064625"/>
                  </a:lnTo>
                  <a:lnTo>
                    <a:pt x="61634" y="1060170"/>
                  </a:lnTo>
                  <a:lnTo>
                    <a:pt x="61603" y="1055716"/>
                  </a:lnTo>
                  <a:lnTo>
                    <a:pt x="61576" y="1051261"/>
                  </a:lnTo>
                  <a:lnTo>
                    <a:pt x="61555" y="1046807"/>
                  </a:lnTo>
                  <a:lnTo>
                    <a:pt x="61543" y="1042352"/>
                  </a:lnTo>
                  <a:lnTo>
                    <a:pt x="61537" y="1037898"/>
                  </a:lnTo>
                  <a:lnTo>
                    <a:pt x="61538" y="1033443"/>
                  </a:lnTo>
                  <a:lnTo>
                    <a:pt x="61549" y="1028989"/>
                  </a:lnTo>
                  <a:lnTo>
                    <a:pt x="61566" y="1024534"/>
                  </a:lnTo>
                  <a:lnTo>
                    <a:pt x="61591" y="1020080"/>
                  </a:lnTo>
                  <a:lnTo>
                    <a:pt x="61626" y="1015625"/>
                  </a:lnTo>
                  <a:lnTo>
                    <a:pt x="61668" y="1011171"/>
                  </a:lnTo>
                  <a:lnTo>
                    <a:pt x="61720" y="1006716"/>
                  </a:lnTo>
                  <a:lnTo>
                    <a:pt x="61781" y="1002262"/>
                  </a:lnTo>
                  <a:lnTo>
                    <a:pt x="61849" y="997807"/>
                  </a:lnTo>
                  <a:lnTo>
                    <a:pt x="61927" y="993353"/>
                  </a:lnTo>
                  <a:lnTo>
                    <a:pt x="62015" y="988898"/>
                  </a:lnTo>
                  <a:lnTo>
                    <a:pt x="62109" y="984444"/>
                  </a:lnTo>
                  <a:lnTo>
                    <a:pt x="62214" y="979989"/>
                  </a:lnTo>
                  <a:lnTo>
                    <a:pt x="62327" y="975535"/>
                  </a:lnTo>
                  <a:lnTo>
                    <a:pt x="62446" y="971080"/>
                  </a:lnTo>
                  <a:lnTo>
                    <a:pt x="62577" y="966626"/>
                  </a:lnTo>
                  <a:lnTo>
                    <a:pt x="62715" y="962171"/>
                  </a:lnTo>
                  <a:lnTo>
                    <a:pt x="62858" y="957717"/>
                  </a:lnTo>
                  <a:lnTo>
                    <a:pt x="63013" y="953262"/>
                  </a:lnTo>
                  <a:lnTo>
                    <a:pt x="63173" y="948808"/>
                  </a:lnTo>
                  <a:lnTo>
                    <a:pt x="63339" y="944353"/>
                  </a:lnTo>
                  <a:lnTo>
                    <a:pt x="63515" y="939899"/>
                  </a:lnTo>
                  <a:lnTo>
                    <a:pt x="63695" y="935444"/>
                  </a:lnTo>
                  <a:lnTo>
                    <a:pt x="63880" y="930990"/>
                  </a:lnTo>
                  <a:lnTo>
                    <a:pt x="64074" y="926535"/>
                  </a:lnTo>
                  <a:lnTo>
                    <a:pt x="64271" y="922081"/>
                  </a:lnTo>
                  <a:lnTo>
                    <a:pt x="64474" y="917626"/>
                  </a:lnTo>
                  <a:lnTo>
                    <a:pt x="64682" y="913172"/>
                  </a:lnTo>
                  <a:lnTo>
                    <a:pt x="64893" y="908717"/>
                  </a:lnTo>
                  <a:lnTo>
                    <a:pt x="65109" y="904263"/>
                  </a:lnTo>
                  <a:lnTo>
                    <a:pt x="65328" y="899808"/>
                  </a:lnTo>
                  <a:lnTo>
                    <a:pt x="65550" y="895354"/>
                  </a:lnTo>
                  <a:lnTo>
                    <a:pt x="65775" y="890899"/>
                  </a:lnTo>
                  <a:lnTo>
                    <a:pt x="66002" y="886445"/>
                  </a:lnTo>
                  <a:lnTo>
                    <a:pt x="66231" y="881990"/>
                  </a:lnTo>
                  <a:lnTo>
                    <a:pt x="66462" y="877536"/>
                  </a:lnTo>
                  <a:lnTo>
                    <a:pt x="66694" y="873081"/>
                  </a:lnTo>
                  <a:lnTo>
                    <a:pt x="66927" y="868627"/>
                  </a:lnTo>
                  <a:lnTo>
                    <a:pt x="67160" y="864172"/>
                  </a:lnTo>
                  <a:lnTo>
                    <a:pt x="67394" y="859718"/>
                  </a:lnTo>
                  <a:lnTo>
                    <a:pt x="67627" y="855263"/>
                  </a:lnTo>
                  <a:lnTo>
                    <a:pt x="67860" y="850809"/>
                  </a:lnTo>
                  <a:lnTo>
                    <a:pt x="68091" y="846354"/>
                  </a:lnTo>
                  <a:lnTo>
                    <a:pt x="68323" y="841900"/>
                  </a:lnTo>
                  <a:lnTo>
                    <a:pt x="68552" y="837445"/>
                  </a:lnTo>
                  <a:lnTo>
                    <a:pt x="68779" y="832991"/>
                  </a:lnTo>
                  <a:lnTo>
                    <a:pt x="69006" y="828536"/>
                  </a:lnTo>
                  <a:lnTo>
                    <a:pt x="69229" y="824082"/>
                  </a:lnTo>
                  <a:lnTo>
                    <a:pt x="69450" y="819627"/>
                  </a:lnTo>
                  <a:lnTo>
                    <a:pt x="69669" y="815173"/>
                  </a:lnTo>
                  <a:lnTo>
                    <a:pt x="69884" y="810718"/>
                  </a:lnTo>
                  <a:lnTo>
                    <a:pt x="70097" y="806264"/>
                  </a:lnTo>
                  <a:lnTo>
                    <a:pt x="70308" y="801809"/>
                  </a:lnTo>
                  <a:lnTo>
                    <a:pt x="70513" y="797355"/>
                  </a:lnTo>
                  <a:lnTo>
                    <a:pt x="70716" y="792900"/>
                  </a:lnTo>
                  <a:lnTo>
                    <a:pt x="70916" y="788446"/>
                  </a:lnTo>
                  <a:lnTo>
                    <a:pt x="71111" y="783991"/>
                  </a:lnTo>
                  <a:lnTo>
                    <a:pt x="71303" y="779537"/>
                  </a:lnTo>
                  <a:lnTo>
                    <a:pt x="71491" y="775082"/>
                  </a:lnTo>
                  <a:lnTo>
                    <a:pt x="71674" y="770628"/>
                  </a:lnTo>
                  <a:lnTo>
                    <a:pt x="71854" y="766173"/>
                  </a:lnTo>
                  <a:lnTo>
                    <a:pt x="72030" y="761719"/>
                  </a:lnTo>
                  <a:lnTo>
                    <a:pt x="72201" y="757264"/>
                  </a:lnTo>
                  <a:lnTo>
                    <a:pt x="72369" y="752810"/>
                  </a:lnTo>
                  <a:lnTo>
                    <a:pt x="72532" y="748355"/>
                  </a:lnTo>
                  <a:lnTo>
                    <a:pt x="72690" y="743901"/>
                  </a:lnTo>
                  <a:lnTo>
                    <a:pt x="72845" y="739446"/>
                  </a:lnTo>
                  <a:lnTo>
                    <a:pt x="72995" y="734992"/>
                  </a:lnTo>
                  <a:lnTo>
                    <a:pt x="73141" y="730537"/>
                  </a:lnTo>
                  <a:lnTo>
                    <a:pt x="73283" y="726083"/>
                  </a:lnTo>
                  <a:lnTo>
                    <a:pt x="73420" y="721628"/>
                  </a:lnTo>
                  <a:lnTo>
                    <a:pt x="73552" y="717174"/>
                  </a:lnTo>
                  <a:lnTo>
                    <a:pt x="73682" y="712719"/>
                  </a:lnTo>
                  <a:lnTo>
                    <a:pt x="73805" y="708265"/>
                  </a:lnTo>
                  <a:lnTo>
                    <a:pt x="73926" y="703810"/>
                  </a:lnTo>
                  <a:lnTo>
                    <a:pt x="74043" y="699356"/>
                  </a:lnTo>
                  <a:lnTo>
                    <a:pt x="74153" y="694901"/>
                  </a:lnTo>
                  <a:lnTo>
                    <a:pt x="74261" y="690447"/>
                  </a:lnTo>
                  <a:lnTo>
                    <a:pt x="74366" y="685992"/>
                  </a:lnTo>
                  <a:lnTo>
                    <a:pt x="74464" y="681538"/>
                  </a:lnTo>
                  <a:lnTo>
                    <a:pt x="74560" y="677083"/>
                  </a:lnTo>
                  <a:lnTo>
                    <a:pt x="74652" y="672629"/>
                  </a:lnTo>
                  <a:lnTo>
                    <a:pt x="74739" y="668174"/>
                  </a:lnTo>
                  <a:lnTo>
                    <a:pt x="74824" y="663720"/>
                  </a:lnTo>
                  <a:lnTo>
                    <a:pt x="74904" y="659265"/>
                  </a:lnTo>
                  <a:lnTo>
                    <a:pt x="74980" y="654811"/>
                  </a:lnTo>
                  <a:lnTo>
                    <a:pt x="75053" y="650356"/>
                  </a:lnTo>
                  <a:lnTo>
                    <a:pt x="75123" y="645902"/>
                  </a:lnTo>
                  <a:lnTo>
                    <a:pt x="75188" y="641447"/>
                  </a:lnTo>
                  <a:lnTo>
                    <a:pt x="75251" y="636993"/>
                  </a:lnTo>
                  <a:lnTo>
                    <a:pt x="75310" y="632538"/>
                  </a:lnTo>
                  <a:lnTo>
                    <a:pt x="75366" y="628084"/>
                  </a:lnTo>
                  <a:lnTo>
                    <a:pt x="75419" y="623629"/>
                  </a:lnTo>
                  <a:lnTo>
                    <a:pt x="75469" y="619175"/>
                  </a:lnTo>
                  <a:lnTo>
                    <a:pt x="75516" y="614720"/>
                  </a:lnTo>
                  <a:lnTo>
                    <a:pt x="75561" y="610266"/>
                  </a:lnTo>
                  <a:lnTo>
                    <a:pt x="75602" y="605811"/>
                  </a:lnTo>
                  <a:lnTo>
                    <a:pt x="75641" y="601357"/>
                  </a:lnTo>
                  <a:lnTo>
                    <a:pt x="75678" y="596902"/>
                  </a:lnTo>
                  <a:lnTo>
                    <a:pt x="75712" y="592448"/>
                  </a:lnTo>
                  <a:lnTo>
                    <a:pt x="75744" y="587993"/>
                  </a:lnTo>
                  <a:lnTo>
                    <a:pt x="75775" y="583539"/>
                  </a:lnTo>
                  <a:lnTo>
                    <a:pt x="75803" y="579084"/>
                  </a:lnTo>
                  <a:lnTo>
                    <a:pt x="75829" y="574630"/>
                  </a:lnTo>
                  <a:lnTo>
                    <a:pt x="75855" y="570175"/>
                  </a:lnTo>
                  <a:lnTo>
                    <a:pt x="75878" y="565721"/>
                  </a:lnTo>
                  <a:lnTo>
                    <a:pt x="75900" y="561266"/>
                  </a:lnTo>
                  <a:lnTo>
                    <a:pt x="75922" y="556812"/>
                  </a:lnTo>
                  <a:lnTo>
                    <a:pt x="75942" y="552357"/>
                  </a:lnTo>
                  <a:lnTo>
                    <a:pt x="75962" y="547903"/>
                  </a:lnTo>
                  <a:lnTo>
                    <a:pt x="75981" y="543448"/>
                  </a:lnTo>
                  <a:lnTo>
                    <a:pt x="75999" y="538994"/>
                  </a:lnTo>
                  <a:lnTo>
                    <a:pt x="76017" y="534539"/>
                  </a:lnTo>
                  <a:lnTo>
                    <a:pt x="76035" y="530085"/>
                  </a:lnTo>
                  <a:lnTo>
                    <a:pt x="76054" y="525630"/>
                  </a:lnTo>
                  <a:lnTo>
                    <a:pt x="76072" y="521176"/>
                  </a:lnTo>
                  <a:lnTo>
                    <a:pt x="76091" y="516721"/>
                  </a:lnTo>
                  <a:lnTo>
                    <a:pt x="76110" y="512267"/>
                  </a:lnTo>
                  <a:lnTo>
                    <a:pt x="76130" y="507812"/>
                  </a:lnTo>
                  <a:lnTo>
                    <a:pt x="76151" y="503358"/>
                  </a:lnTo>
                  <a:lnTo>
                    <a:pt x="76174" y="498903"/>
                  </a:lnTo>
                  <a:lnTo>
                    <a:pt x="76197" y="494449"/>
                  </a:lnTo>
                  <a:lnTo>
                    <a:pt x="76221" y="489994"/>
                  </a:lnTo>
                  <a:lnTo>
                    <a:pt x="76247" y="485540"/>
                  </a:lnTo>
                  <a:lnTo>
                    <a:pt x="76274" y="481085"/>
                  </a:lnTo>
                  <a:lnTo>
                    <a:pt x="76303" y="476631"/>
                  </a:lnTo>
                  <a:lnTo>
                    <a:pt x="76334" y="472176"/>
                  </a:lnTo>
                  <a:lnTo>
                    <a:pt x="76367" y="467722"/>
                  </a:lnTo>
                  <a:lnTo>
                    <a:pt x="76402" y="463267"/>
                  </a:lnTo>
                  <a:lnTo>
                    <a:pt x="76439" y="458813"/>
                  </a:lnTo>
                  <a:lnTo>
                    <a:pt x="76477" y="454358"/>
                  </a:lnTo>
                  <a:lnTo>
                    <a:pt x="76519" y="449904"/>
                  </a:lnTo>
                  <a:lnTo>
                    <a:pt x="76563" y="445449"/>
                  </a:lnTo>
                  <a:lnTo>
                    <a:pt x="76608" y="440995"/>
                  </a:lnTo>
                  <a:lnTo>
                    <a:pt x="76656" y="436540"/>
                  </a:lnTo>
                  <a:lnTo>
                    <a:pt x="76707" y="432086"/>
                  </a:lnTo>
                  <a:lnTo>
                    <a:pt x="76759" y="427631"/>
                  </a:lnTo>
                  <a:lnTo>
                    <a:pt x="76815" y="423177"/>
                  </a:lnTo>
                  <a:lnTo>
                    <a:pt x="76873" y="418722"/>
                  </a:lnTo>
                  <a:lnTo>
                    <a:pt x="76933" y="414268"/>
                  </a:lnTo>
                  <a:lnTo>
                    <a:pt x="76995" y="409813"/>
                  </a:lnTo>
                  <a:lnTo>
                    <a:pt x="77060" y="405359"/>
                  </a:lnTo>
                  <a:lnTo>
                    <a:pt x="77127" y="400904"/>
                  </a:lnTo>
                  <a:lnTo>
                    <a:pt x="77196" y="396450"/>
                  </a:lnTo>
                  <a:lnTo>
                    <a:pt x="77268" y="391995"/>
                  </a:lnTo>
                  <a:lnTo>
                    <a:pt x="77341" y="387541"/>
                  </a:lnTo>
                  <a:lnTo>
                    <a:pt x="77417" y="383086"/>
                  </a:lnTo>
                  <a:lnTo>
                    <a:pt x="77494" y="378632"/>
                  </a:lnTo>
                  <a:lnTo>
                    <a:pt x="77574" y="374177"/>
                  </a:lnTo>
                  <a:lnTo>
                    <a:pt x="77655" y="369723"/>
                  </a:lnTo>
                  <a:lnTo>
                    <a:pt x="77737" y="365268"/>
                  </a:lnTo>
                  <a:lnTo>
                    <a:pt x="77821" y="360814"/>
                  </a:lnTo>
                  <a:lnTo>
                    <a:pt x="77907" y="356359"/>
                  </a:lnTo>
                  <a:lnTo>
                    <a:pt x="77994" y="351905"/>
                  </a:lnTo>
                  <a:lnTo>
                    <a:pt x="78082" y="347450"/>
                  </a:lnTo>
                  <a:lnTo>
                    <a:pt x="78171" y="342996"/>
                  </a:lnTo>
                  <a:lnTo>
                    <a:pt x="78261" y="338541"/>
                  </a:lnTo>
                  <a:lnTo>
                    <a:pt x="78352" y="334087"/>
                  </a:lnTo>
                  <a:lnTo>
                    <a:pt x="78443" y="329632"/>
                  </a:lnTo>
                  <a:lnTo>
                    <a:pt x="78535" y="325178"/>
                  </a:lnTo>
                  <a:lnTo>
                    <a:pt x="78627" y="320723"/>
                  </a:lnTo>
                  <a:lnTo>
                    <a:pt x="78719" y="316269"/>
                  </a:lnTo>
                  <a:lnTo>
                    <a:pt x="78812" y="311814"/>
                  </a:lnTo>
                  <a:lnTo>
                    <a:pt x="78904" y="307360"/>
                  </a:lnTo>
                  <a:lnTo>
                    <a:pt x="78996" y="302905"/>
                  </a:lnTo>
                  <a:lnTo>
                    <a:pt x="79088" y="298451"/>
                  </a:lnTo>
                  <a:lnTo>
                    <a:pt x="79179" y="293996"/>
                  </a:lnTo>
                  <a:lnTo>
                    <a:pt x="79270" y="289542"/>
                  </a:lnTo>
                  <a:lnTo>
                    <a:pt x="79361" y="285087"/>
                  </a:lnTo>
                  <a:lnTo>
                    <a:pt x="79450" y="280633"/>
                  </a:lnTo>
                  <a:lnTo>
                    <a:pt x="79538" y="276178"/>
                  </a:lnTo>
                  <a:lnTo>
                    <a:pt x="79626" y="271724"/>
                  </a:lnTo>
                  <a:lnTo>
                    <a:pt x="79712" y="267269"/>
                  </a:lnTo>
                  <a:lnTo>
                    <a:pt x="79798" y="262815"/>
                  </a:lnTo>
                  <a:lnTo>
                    <a:pt x="79881" y="258360"/>
                  </a:lnTo>
                  <a:lnTo>
                    <a:pt x="79964" y="253906"/>
                  </a:lnTo>
                  <a:lnTo>
                    <a:pt x="80045" y="249451"/>
                  </a:lnTo>
                  <a:lnTo>
                    <a:pt x="80124" y="244997"/>
                  </a:lnTo>
                  <a:lnTo>
                    <a:pt x="80202" y="240542"/>
                  </a:lnTo>
                  <a:lnTo>
                    <a:pt x="80279" y="236088"/>
                  </a:lnTo>
                  <a:lnTo>
                    <a:pt x="80353" y="231633"/>
                  </a:lnTo>
                  <a:lnTo>
                    <a:pt x="80426" y="227179"/>
                  </a:lnTo>
                  <a:lnTo>
                    <a:pt x="80497" y="222724"/>
                  </a:lnTo>
                  <a:lnTo>
                    <a:pt x="80566" y="218270"/>
                  </a:lnTo>
                  <a:lnTo>
                    <a:pt x="80633" y="213815"/>
                  </a:lnTo>
                  <a:lnTo>
                    <a:pt x="80698" y="209361"/>
                  </a:lnTo>
                  <a:lnTo>
                    <a:pt x="80761" y="204906"/>
                  </a:lnTo>
                  <a:lnTo>
                    <a:pt x="80823" y="200452"/>
                  </a:lnTo>
                  <a:lnTo>
                    <a:pt x="80883" y="195997"/>
                  </a:lnTo>
                  <a:lnTo>
                    <a:pt x="80940" y="191543"/>
                  </a:lnTo>
                  <a:lnTo>
                    <a:pt x="80995" y="187088"/>
                  </a:lnTo>
                  <a:lnTo>
                    <a:pt x="81049" y="182634"/>
                  </a:lnTo>
                  <a:lnTo>
                    <a:pt x="81101" y="178179"/>
                  </a:lnTo>
                  <a:lnTo>
                    <a:pt x="81151" y="173725"/>
                  </a:lnTo>
                  <a:lnTo>
                    <a:pt x="81199" y="169270"/>
                  </a:lnTo>
                  <a:lnTo>
                    <a:pt x="81244" y="164816"/>
                  </a:lnTo>
                  <a:lnTo>
                    <a:pt x="81289" y="160361"/>
                  </a:lnTo>
                  <a:lnTo>
                    <a:pt x="81331" y="155907"/>
                  </a:lnTo>
                  <a:lnTo>
                    <a:pt x="81371" y="151452"/>
                  </a:lnTo>
                  <a:lnTo>
                    <a:pt x="81410" y="146998"/>
                  </a:lnTo>
                  <a:lnTo>
                    <a:pt x="81447" y="142543"/>
                  </a:lnTo>
                  <a:lnTo>
                    <a:pt x="81483" y="138089"/>
                  </a:lnTo>
                  <a:lnTo>
                    <a:pt x="81516" y="133634"/>
                  </a:lnTo>
                  <a:lnTo>
                    <a:pt x="81549" y="129180"/>
                  </a:lnTo>
                  <a:lnTo>
                    <a:pt x="81579" y="124725"/>
                  </a:lnTo>
                  <a:lnTo>
                    <a:pt x="81608" y="120271"/>
                  </a:lnTo>
                  <a:lnTo>
                    <a:pt x="81636" y="115816"/>
                  </a:lnTo>
                  <a:lnTo>
                    <a:pt x="81662" y="111362"/>
                  </a:lnTo>
                  <a:lnTo>
                    <a:pt x="81687" y="106907"/>
                  </a:lnTo>
                  <a:lnTo>
                    <a:pt x="81710" y="102453"/>
                  </a:lnTo>
                  <a:lnTo>
                    <a:pt x="81732" y="97998"/>
                  </a:lnTo>
                  <a:lnTo>
                    <a:pt x="81753" y="93544"/>
                  </a:lnTo>
                  <a:lnTo>
                    <a:pt x="81773" y="89089"/>
                  </a:lnTo>
                  <a:lnTo>
                    <a:pt x="81792" y="84635"/>
                  </a:lnTo>
                  <a:lnTo>
                    <a:pt x="81809" y="80180"/>
                  </a:lnTo>
                  <a:lnTo>
                    <a:pt x="81826" y="75726"/>
                  </a:lnTo>
                  <a:lnTo>
                    <a:pt x="81841" y="71271"/>
                  </a:lnTo>
                  <a:lnTo>
                    <a:pt x="81856" y="66817"/>
                  </a:lnTo>
                  <a:lnTo>
                    <a:pt x="81869" y="62362"/>
                  </a:lnTo>
                  <a:lnTo>
                    <a:pt x="81882" y="57908"/>
                  </a:lnTo>
                  <a:lnTo>
                    <a:pt x="81894" y="53453"/>
                  </a:lnTo>
                  <a:lnTo>
                    <a:pt x="81905" y="48999"/>
                  </a:lnTo>
                  <a:lnTo>
                    <a:pt x="81916" y="44544"/>
                  </a:lnTo>
                  <a:lnTo>
                    <a:pt x="81926" y="40090"/>
                  </a:lnTo>
                  <a:lnTo>
                    <a:pt x="81935" y="35635"/>
                  </a:lnTo>
                  <a:lnTo>
                    <a:pt x="81943" y="31181"/>
                  </a:lnTo>
                  <a:lnTo>
                    <a:pt x="81951" y="26726"/>
                  </a:lnTo>
                  <a:lnTo>
                    <a:pt x="81958" y="22272"/>
                  </a:lnTo>
                  <a:lnTo>
                    <a:pt x="81965" y="17817"/>
                  </a:lnTo>
                  <a:lnTo>
                    <a:pt x="81972" y="13363"/>
                  </a:lnTo>
                  <a:lnTo>
                    <a:pt x="81977" y="8908"/>
                  </a:lnTo>
                  <a:lnTo>
                    <a:pt x="81983" y="4454"/>
                  </a:lnTo>
                  <a:lnTo>
                    <a:pt x="82096" y="0"/>
                  </a:lnTo>
                  <a:lnTo>
                    <a:pt x="82101" y="4454"/>
                  </a:lnTo>
                  <a:lnTo>
                    <a:pt x="82107" y="8908"/>
                  </a:lnTo>
                  <a:lnTo>
                    <a:pt x="82113" y="13363"/>
                  </a:lnTo>
                  <a:lnTo>
                    <a:pt x="82119" y="17817"/>
                  </a:lnTo>
                  <a:lnTo>
                    <a:pt x="82126" y="22272"/>
                  </a:lnTo>
                  <a:lnTo>
                    <a:pt x="82133" y="26726"/>
                  </a:lnTo>
                  <a:lnTo>
                    <a:pt x="82141" y="31181"/>
                  </a:lnTo>
                  <a:lnTo>
                    <a:pt x="82150" y="35635"/>
                  </a:lnTo>
                  <a:lnTo>
                    <a:pt x="82159" y="40090"/>
                  </a:lnTo>
                  <a:lnTo>
                    <a:pt x="82168" y="44544"/>
                  </a:lnTo>
                  <a:lnTo>
                    <a:pt x="82179" y="48999"/>
                  </a:lnTo>
                  <a:lnTo>
                    <a:pt x="82190" y="53453"/>
                  </a:lnTo>
                  <a:lnTo>
                    <a:pt x="82202" y="57908"/>
                  </a:lnTo>
                  <a:lnTo>
                    <a:pt x="82215" y="62362"/>
                  </a:lnTo>
                  <a:lnTo>
                    <a:pt x="82228" y="66817"/>
                  </a:lnTo>
                  <a:lnTo>
                    <a:pt x="82243" y="71271"/>
                  </a:lnTo>
                  <a:lnTo>
                    <a:pt x="82259" y="75726"/>
                  </a:lnTo>
                  <a:lnTo>
                    <a:pt x="82275" y="80180"/>
                  </a:lnTo>
                  <a:lnTo>
                    <a:pt x="82293" y="84635"/>
                  </a:lnTo>
                  <a:lnTo>
                    <a:pt x="82311" y="89089"/>
                  </a:lnTo>
                  <a:lnTo>
                    <a:pt x="82331" y="93544"/>
                  </a:lnTo>
                  <a:lnTo>
                    <a:pt x="82352" y="97998"/>
                  </a:lnTo>
                  <a:lnTo>
                    <a:pt x="82374" y="102453"/>
                  </a:lnTo>
                  <a:lnTo>
                    <a:pt x="82398" y="106907"/>
                  </a:lnTo>
                  <a:lnTo>
                    <a:pt x="82423" y="111362"/>
                  </a:lnTo>
                  <a:lnTo>
                    <a:pt x="82449" y="115816"/>
                  </a:lnTo>
                  <a:lnTo>
                    <a:pt x="82476" y="120271"/>
                  </a:lnTo>
                  <a:lnTo>
                    <a:pt x="82505" y="124725"/>
                  </a:lnTo>
                  <a:lnTo>
                    <a:pt x="82536" y="129180"/>
                  </a:lnTo>
                  <a:lnTo>
                    <a:pt x="82568" y="133634"/>
                  </a:lnTo>
                  <a:lnTo>
                    <a:pt x="82602" y="138089"/>
                  </a:lnTo>
                  <a:lnTo>
                    <a:pt x="82637" y="142543"/>
                  </a:lnTo>
                  <a:lnTo>
                    <a:pt x="82674" y="146998"/>
                  </a:lnTo>
                  <a:lnTo>
                    <a:pt x="82713" y="151452"/>
                  </a:lnTo>
                  <a:lnTo>
                    <a:pt x="82753" y="155907"/>
                  </a:lnTo>
                  <a:lnTo>
                    <a:pt x="82796" y="160361"/>
                  </a:lnTo>
                  <a:lnTo>
                    <a:pt x="82840" y="164816"/>
                  </a:lnTo>
                  <a:lnTo>
                    <a:pt x="82886" y="169270"/>
                  </a:lnTo>
                  <a:lnTo>
                    <a:pt x="82934" y="173725"/>
                  </a:lnTo>
                  <a:lnTo>
                    <a:pt x="82984" y="178179"/>
                  </a:lnTo>
                  <a:lnTo>
                    <a:pt x="83035" y="182634"/>
                  </a:lnTo>
                  <a:lnTo>
                    <a:pt x="83089" y="187088"/>
                  </a:lnTo>
                  <a:lnTo>
                    <a:pt x="83145" y="191543"/>
                  </a:lnTo>
                  <a:lnTo>
                    <a:pt x="83202" y="195997"/>
                  </a:lnTo>
                  <a:lnTo>
                    <a:pt x="83262" y="200452"/>
                  </a:lnTo>
                  <a:lnTo>
                    <a:pt x="83323" y="204906"/>
                  </a:lnTo>
                  <a:lnTo>
                    <a:pt x="83386" y="209361"/>
                  </a:lnTo>
                  <a:lnTo>
                    <a:pt x="83452" y="213815"/>
                  </a:lnTo>
                  <a:lnTo>
                    <a:pt x="83519" y="218270"/>
                  </a:lnTo>
                  <a:lnTo>
                    <a:pt x="83588" y="222724"/>
                  </a:lnTo>
                  <a:lnTo>
                    <a:pt x="83659" y="227179"/>
                  </a:lnTo>
                  <a:lnTo>
                    <a:pt x="83731" y="231633"/>
                  </a:lnTo>
                  <a:lnTo>
                    <a:pt x="83806" y="236088"/>
                  </a:lnTo>
                  <a:lnTo>
                    <a:pt x="83882" y="240542"/>
                  </a:lnTo>
                  <a:lnTo>
                    <a:pt x="83960" y="244997"/>
                  </a:lnTo>
                  <a:lnTo>
                    <a:pt x="84039" y="249451"/>
                  </a:lnTo>
                  <a:lnTo>
                    <a:pt x="84121" y="253906"/>
                  </a:lnTo>
                  <a:lnTo>
                    <a:pt x="84203" y="258360"/>
                  </a:lnTo>
                  <a:lnTo>
                    <a:pt x="84287" y="262815"/>
                  </a:lnTo>
                  <a:lnTo>
                    <a:pt x="84372" y="267269"/>
                  </a:lnTo>
                  <a:lnTo>
                    <a:pt x="84458" y="271724"/>
                  </a:lnTo>
                  <a:lnTo>
                    <a:pt x="84546" y="276178"/>
                  </a:lnTo>
                  <a:lnTo>
                    <a:pt x="84634" y="280633"/>
                  </a:lnTo>
                  <a:lnTo>
                    <a:pt x="84724" y="285087"/>
                  </a:lnTo>
                  <a:lnTo>
                    <a:pt x="84814" y="289542"/>
                  </a:lnTo>
                  <a:lnTo>
                    <a:pt x="84905" y="293996"/>
                  </a:lnTo>
                  <a:lnTo>
                    <a:pt x="84996" y="298451"/>
                  </a:lnTo>
                  <a:lnTo>
                    <a:pt x="85088" y="302905"/>
                  </a:lnTo>
                  <a:lnTo>
                    <a:pt x="85180" y="307360"/>
                  </a:lnTo>
                  <a:lnTo>
                    <a:pt x="85273" y="311814"/>
                  </a:lnTo>
                  <a:lnTo>
                    <a:pt x="85365" y="316269"/>
                  </a:lnTo>
                  <a:lnTo>
                    <a:pt x="85458" y="320723"/>
                  </a:lnTo>
                  <a:lnTo>
                    <a:pt x="85550" y="325178"/>
                  </a:lnTo>
                  <a:lnTo>
                    <a:pt x="85641" y="329632"/>
                  </a:lnTo>
                  <a:lnTo>
                    <a:pt x="85733" y="334087"/>
                  </a:lnTo>
                  <a:lnTo>
                    <a:pt x="85824" y="338541"/>
                  </a:lnTo>
                  <a:lnTo>
                    <a:pt x="85913" y="342996"/>
                  </a:lnTo>
                  <a:lnTo>
                    <a:pt x="86002" y="347450"/>
                  </a:lnTo>
                  <a:lnTo>
                    <a:pt x="86091" y="351905"/>
                  </a:lnTo>
                  <a:lnTo>
                    <a:pt x="86177" y="356359"/>
                  </a:lnTo>
                  <a:lnTo>
                    <a:pt x="86263" y="360814"/>
                  </a:lnTo>
                  <a:lnTo>
                    <a:pt x="86347" y="365268"/>
                  </a:lnTo>
                  <a:lnTo>
                    <a:pt x="86430" y="369723"/>
                  </a:lnTo>
                  <a:lnTo>
                    <a:pt x="86511" y="374177"/>
                  </a:lnTo>
                  <a:lnTo>
                    <a:pt x="86590" y="378632"/>
                  </a:lnTo>
                  <a:lnTo>
                    <a:pt x="86667" y="383086"/>
                  </a:lnTo>
                  <a:lnTo>
                    <a:pt x="86743" y="387541"/>
                  </a:lnTo>
                  <a:lnTo>
                    <a:pt x="86817" y="391995"/>
                  </a:lnTo>
                  <a:lnTo>
                    <a:pt x="86888" y="396450"/>
                  </a:lnTo>
                  <a:lnTo>
                    <a:pt x="86957" y="400904"/>
                  </a:lnTo>
                  <a:lnTo>
                    <a:pt x="87024" y="405359"/>
                  </a:lnTo>
                  <a:lnTo>
                    <a:pt x="87089" y="409813"/>
                  </a:lnTo>
                  <a:lnTo>
                    <a:pt x="87152" y="414268"/>
                  </a:lnTo>
                  <a:lnTo>
                    <a:pt x="87212" y="418722"/>
                  </a:lnTo>
                  <a:lnTo>
                    <a:pt x="87269" y="423177"/>
                  </a:lnTo>
                  <a:lnTo>
                    <a:pt x="87325" y="427631"/>
                  </a:lnTo>
                  <a:lnTo>
                    <a:pt x="87377" y="432086"/>
                  </a:lnTo>
                  <a:lnTo>
                    <a:pt x="87428" y="436540"/>
                  </a:lnTo>
                  <a:lnTo>
                    <a:pt x="87477" y="440995"/>
                  </a:lnTo>
                  <a:lnTo>
                    <a:pt x="87522" y="445449"/>
                  </a:lnTo>
                  <a:lnTo>
                    <a:pt x="87565" y="449904"/>
                  </a:lnTo>
                  <a:lnTo>
                    <a:pt x="87607" y="454358"/>
                  </a:lnTo>
                  <a:lnTo>
                    <a:pt x="87645" y="458813"/>
                  </a:lnTo>
                  <a:lnTo>
                    <a:pt x="87682" y="463267"/>
                  </a:lnTo>
                  <a:lnTo>
                    <a:pt x="87717" y="467722"/>
                  </a:lnTo>
                  <a:lnTo>
                    <a:pt x="87750" y="472176"/>
                  </a:lnTo>
                  <a:lnTo>
                    <a:pt x="87781" y="476631"/>
                  </a:lnTo>
                  <a:lnTo>
                    <a:pt x="87810" y="481085"/>
                  </a:lnTo>
                  <a:lnTo>
                    <a:pt x="87837" y="485540"/>
                  </a:lnTo>
                  <a:lnTo>
                    <a:pt x="87863" y="489994"/>
                  </a:lnTo>
                  <a:lnTo>
                    <a:pt x="87888" y="494449"/>
                  </a:lnTo>
                  <a:lnTo>
                    <a:pt x="87911" y="498903"/>
                  </a:lnTo>
                  <a:lnTo>
                    <a:pt x="87933" y="503358"/>
                  </a:lnTo>
                  <a:lnTo>
                    <a:pt x="87954" y="507812"/>
                  </a:lnTo>
                  <a:lnTo>
                    <a:pt x="87974" y="512267"/>
                  </a:lnTo>
                  <a:lnTo>
                    <a:pt x="87993" y="516721"/>
                  </a:lnTo>
                  <a:lnTo>
                    <a:pt x="88012" y="521176"/>
                  </a:lnTo>
                  <a:lnTo>
                    <a:pt x="88031" y="525630"/>
                  </a:lnTo>
                  <a:lnTo>
                    <a:pt x="88049" y="530085"/>
                  </a:lnTo>
                  <a:lnTo>
                    <a:pt x="88067" y="534539"/>
                  </a:lnTo>
                  <a:lnTo>
                    <a:pt x="88085" y="538994"/>
                  </a:lnTo>
                  <a:lnTo>
                    <a:pt x="88104" y="543448"/>
                  </a:lnTo>
                  <a:lnTo>
                    <a:pt x="88123" y="547903"/>
                  </a:lnTo>
                  <a:lnTo>
                    <a:pt x="88142" y="552357"/>
                  </a:lnTo>
                  <a:lnTo>
                    <a:pt x="88162" y="556812"/>
                  </a:lnTo>
                  <a:lnTo>
                    <a:pt x="88184" y="561266"/>
                  </a:lnTo>
                  <a:lnTo>
                    <a:pt x="88206" y="565721"/>
                  </a:lnTo>
                  <a:lnTo>
                    <a:pt x="88230" y="570175"/>
                  </a:lnTo>
                  <a:lnTo>
                    <a:pt x="88255" y="574630"/>
                  </a:lnTo>
                  <a:lnTo>
                    <a:pt x="88281" y="579084"/>
                  </a:lnTo>
                  <a:lnTo>
                    <a:pt x="88309" y="583539"/>
                  </a:lnTo>
                  <a:lnTo>
                    <a:pt x="88340" y="587993"/>
                  </a:lnTo>
                  <a:lnTo>
                    <a:pt x="88372" y="592448"/>
                  </a:lnTo>
                  <a:lnTo>
                    <a:pt x="88406" y="596902"/>
                  </a:lnTo>
                  <a:lnTo>
                    <a:pt x="88443" y="601357"/>
                  </a:lnTo>
                  <a:lnTo>
                    <a:pt x="88482" y="605811"/>
                  </a:lnTo>
                  <a:lnTo>
                    <a:pt x="88524" y="610266"/>
                  </a:lnTo>
                  <a:lnTo>
                    <a:pt x="88568" y="614720"/>
                  </a:lnTo>
                  <a:lnTo>
                    <a:pt x="88615" y="619175"/>
                  </a:lnTo>
                  <a:lnTo>
                    <a:pt x="88665" y="623629"/>
                  </a:lnTo>
                  <a:lnTo>
                    <a:pt x="88718" y="628084"/>
                  </a:lnTo>
                  <a:lnTo>
                    <a:pt x="88774" y="632538"/>
                  </a:lnTo>
                  <a:lnTo>
                    <a:pt x="88833" y="636993"/>
                  </a:lnTo>
                  <a:lnTo>
                    <a:pt x="88896" y="641447"/>
                  </a:lnTo>
                  <a:lnTo>
                    <a:pt x="88961" y="645902"/>
                  </a:lnTo>
                  <a:lnTo>
                    <a:pt x="89031" y="650356"/>
                  </a:lnTo>
                  <a:lnTo>
                    <a:pt x="89104" y="654811"/>
                  </a:lnTo>
                  <a:lnTo>
                    <a:pt x="89180" y="659265"/>
                  </a:lnTo>
                  <a:lnTo>
                    <a:pt x="89261" y="663720"/>
                  </a:lnTo>
                  <a:lnTo>
                    <a:pt x="89345" y="668174"/>
                  </a:lnTo>
                  <a:lnTo>
                    <a:pt x="89432" y="672629"/>
                  </a:lnTo>
                  <a:lnTo>
                    <a:pt x="89524" y="677083"/>
                  </a:lnTo>
                  <a:lnTo>
                    <a:pt x="89620" y="681538"/>
                  </a:lnTo>
                  <a:lnTo>
                    <a:pt x="89719" y="685992"/>
                  </a:lnTo>
                  <a:lnTo>
                    <a:pt x="89823" y="690447"/>
                  </a:lnTo>
                  <a:lnTo>
                    <a:pt x="89931" y="694901"/>
                  </a:lnTo>
                  <a:lnTo>
                    <a:pt x="90042" y="699356"/>
                  </a:lnTo>
                  <a:lnTo>
                    <a:pt x="90159" y="703810"/>
                  </a:lnTo>
                  <a:lnTo>
                    <a:pt x="90279" y="708265"/>
                  </a:lnTo>
                  <a:lnTo>
                    <a:pt x="90402" y="712719"/>
                  </a:lnTo>
                  <a:lnTo>
                    <a:pt x="90532" y="717174"/>
                  </a:lnTo>
                  <a:lnTo>
                    <a:pt x="90665" y="721628"/>
                  </a:lnTo>
                  <a:lnTo>
                    <a:pt x="90801" y="726083"/>
                  </a:lnTo>
                  <a:lnTo>
                    <a:pt x="90944" y="730537"/>
                  </a:lnTo>
                  <a:lnTo>
                    <a:pt x="91089" y="734992"/>
                  </a:lnTo>
                  <a:lnTo>
                    <a:pt x="91239" y="739446"/>
                  </a:lnTo>
                  <a:lnTo>
                    <a:pt x="91394" y="743901"/>
                  </a:lnTo>
                  <a:lnTo>
                    <a:pt x="91553" y="748355"/>
                  </a:lnTo>
                  <a:lnTo>
                    <a:pt x="91715" y="752810"/>
                  </a:lnTo>
                  <a:lnTo>
                    <a:pt x="91883" y="757264"/>
                  </a:lnTo>
                  <a:lnTo>
                    <a:pt x="92054" y="761719"/>
                  </a:lnTo>
                  <a:lnTo>
                    <a:pt x="92230" y="766173"/>
                  </a:lnTo>
                  <a:lnTo>
                    <a:pt x="92410" y="770628"/>
                  </a:lnTo>
                  <a:lnTo>
                    <a:pt x="92593" y="775082"/>
                  </a:lnTo>
                  <a:lnTo>
                    <a:pt x="92781" y="779537"/>
                  </a:lnTo>
                  <a:lnTo>
                    <a:pt x="92974" y="783991"/>
                  </a:lnTo>
                  <a:lnTo>
                    <a:pt x="93168" y="788446"/>
                  </a:lnTo>
                  <a:lnTo>
                    <a:pt x="93368" y="792900"/>
                  </a:lnTo>
                  <a:lnTo>
                    <a:pt x="93571" y="797355"/>
                  </a:lnTo>
                  <a:lnTo>
                    <a:pt x="93777" y="801809"/>
                  </a:lnTo>
                  <a:lnTo>
                    <a:pt x="93987" y="806264"/>
                  </a:lnTo>
                  <a:lnTo>
                    <a:pt x="94200" y="810718"/>
                  </a:lnTo>
                  <a:lnTo>
                    <a:pt x="94415" y="815173"/>
                  </a:lnTo>
                  <a:lnTo>
                    <a:pt x="94634" y="819627"/>
                  </a:lnTo>
                  <a:lnTo>
                    <a:pt x="94855" y="824082"/>
                  </a:lnTo>
                  <a:lnTo>
                    <a:pt x="95079" y="828536"/>
                  </a:lnTo>
                  <a:lnTo>
                    <a:pt x="95305" y="832991"/>
                  </a:lnTo>
                  <a:lnTo>
                    <a:pt x="95533" y="837445"/>
                  </a:lnTo>
                  <a:lnTo>
                    <a:pt x="95762" y="841900"/>
                  </a:lnTo>
                  <a:lnTo>
                    <a:pt x="95993" y="846354"/>
                  </a:lnTo>
                  <a:lnTo>
                    <a:pt x="96225" y="850809"/>
                  </a:lnTo>
                  <a:lnTo>
                    <a:pt x="96457" y="855263"/>
                  </a:lnTo>
                  <a:lnTo>
                    <a:pt x="96691" y="859718"/>
                  </a:lnTo>
                  <a:lnTo>
                    <a:pt x="96924" y="864172"/>
                  </a:lnTo>
                  <a:lnTo>
                    <a:pt x="97157" y="868627"/>
                  </a:lnTo>
                  <a:lnTo>
                    <a:pt x="97390" y="873081"/>
                  </a:lnTo>
                  <a:lnTo>
                    <a:pt x="97622" y="877536"/>
                  </a:lnTo>
                  <a:lnTo>
                    <a:pt x="97853" y="881990"/>
                  </a:lnTo>
                  <a:lnTo>
                    <a:pt x="98082" y="886445"/>
                  </a:lnTo>
                  <a:lnTo>
                    <a:pt x="98309" y="890899"/>
                  </a:lnTo>
                  <a:lnTo>
                    <a:pt x="98534" y="895354"/>
                  </a:lnTo>
                  <a:lnTo>
                    <a:pt x="98756" y="899808"/>
                  </a:lnTo>
                  <a:lnTo>
                    <a:pt x="98976" y="904263"/>
                  </a:lnTo>
                  <a:lnTo>
                    <a:pt x="99191" y="908717"/>
                  </a:lnTo>
                  <a:lnTo>
                    <a:pt x="99402" y="913172"/>
                  </a:lnTo>
                  <a:lnTo>
                    <a:pt x="99611" y="917626"/>
                  </a:lnTo>
                  <a:lnTo>
                    <a:pt x="99813" y="922081"/>
                  </a:lnTo>
                  <a:lnTo>
                    <a:pt x="100010" y="926535"/>
                  </a:lnTo>
                  <a:lnTo>
                    <a:pt x="100204" y="930990"/>
                  </a:lnTo>
                  <a:lnTo>
                    <a:pt x="100389" y="935444"/>
                  </a:lnTo>
                  <a:lnTo>
                    <a:pt x="100570" y="939899"/>
                  </a:lnTo>
                  <a:lnTo>
                    <a:pt x="100745" y="944353"/>
                  </a:lnTo>
                  <a:lnTo>
                    <a:pt x="100911" y="948808"/>
                  </a:lnTo>
                  <a:lnTo>
                    <a:pt x="101071" y="953262"/>
                  </a:lnTo>
                  <a:lnTo>
                    <a:pt x="101226" y="957717"/>
                  </a:lnTo>
                  <a:lnTo>
                    <a:pt x="101369" y="962171"/>
                  </a:lnTo>
                  <a:lnTo>
                    <a:pt x="101507" y="966626"/>
                  </a:lnTo>
                  <a:lnTo>
                    <a:pt x="101638" y="971080"/>
                  </a:lnTo>
                  <a:lnTo>
                    <a:pt x="101757" y="975535"/>
                  </a:lnTo>
                  <a:lnTo>
                    <a:pt x="101870" y="979989"/>
                  </a:lnTo>
                  <a:lnTo>
                    <a:pt x="101976" y="984444"/>
                  </a:lnTo>
                  <a:lnTo>
                    <a:pt x="102070" y="988898"/>
                  </a:lnTo>
                  <a:lnTo>
                    <a:pt x="102157" y="993353"/>
                  </a:lnTo>
                  <a:lnTo>
                    <a:pt x="102236" y="997807"/>
                  </a:lnTo>
                  <a:lnTo>
                    <a:pt x="102303" y="1002262"/>
                  </a:lnTo>
                  <a:lnTo>
                    <a:pt x="102365" y="1006716"/>
                  </a:lnTo>
                  <a:lnTo>
                    <a:pt x="102416" y="1011171"/>
                  </a:lnTo>
                  <a:lnTo>
                    <a:pt x="102458" y="1015625"/>
                  </a:lnTo>
                  <a:lnTo>
                    <a:pt x="102493" y="1020080"/>
                  </a:lnTo>
                  <a:lnTo>
                    <a:pt x="102519" y="1024534"/>
                  </a:lnTo>
                  <a:lnTo>
                    <a:pt x="102535" y="1028989"/>
                  </a:lnTo>
                  <a:lnTo>
                    <a:pt x="102546" y="1033443"/>
                  </a:lnTo>
                  <a:lnTo>
                    <a:pt x="102547" y="1037898"/>
                  </a:lnTo>
                  <a:lnTo>
                    <a:pt x="102541" y="1042352"/>
                  </a:lnTo>
                  <a:lnTo>
                    <a:pt x="102529" y="1046807"/>
                  </a:lnTo>
                  <a:lnTo>
                    <a:pt x="102508" y="1051261"/>
                  </a:lnTo>
                  <a:lnTo>
                    <a:pt x="102481" y="1055716"/>
                  </a:lnTo>
                  <a:lnTo>
                    <a:pt x="102450" y="1060170"/>
                  </a:lnTo>
                  <a:lnTo>
                    <a:pt x="102411" y="1064625"/>
                  </a:lnTo>
                  <a:lnTo>
                    <a:pt x="102367" y="1069079"/>
                  </a:lnTo>
                  <a:lnTo>
                    <a:pt x="102320" y="1073534"/>
                  </a:lnTo>
                  <a:lnTo>
                    <a:pt x="102266" y="1077988"/>
                  </a:lnTo>
                  <a:lnTo>
                    <a:pt x="102210" y="1082443"/>
                  </a:lnTo>
                  <a:lnTo>
                    <a:pt x="102151" y="1086897"/>
                  </a:lnTo>
                  <a:lnTo>
                    <a:pt x="102088" y="1091352"/>
                  </a:lnTo>
                  <a:lnTo>
                    <a:pt x="102024" y="1095806"/>
                  </a:lnTo>
                  <a:lnTo>
                    <a:pt x="101958" y="1100261"/>
                  </a:lnTo>
                  <a:lnTo>
                    <a:pt x="101891" y="1104715"/>
                  </a:lnTo>
                  <a:lnTo>
                    <a:pt x="101823" y="1109170"/>
                  </a:lnTo>
                  <a:lnTo>
                    <a:pt x="101756" y="1113624"/>
                  </a:lnTo>
                  <a:lnTo>
                    <a:pt x="101690" y="1118079"/>
                  </a:lnTo>
                  <a:lnTo>
                    <a:pt x="101626" y="1122533"/>
                  </a:lnTo>
                  <a:lnTo>
                    <a:pt x="101563" y="1126988"/>
                  </a:lnTo>
                  <a:lnTo>
                    <a:pt x="101504" y="1131442"/>
                  </a:lnTo>
                  <a:lnTo>
                    <a:pt x="101447" y="1135897"/>
                  </a:lnTo>
                  <a:lnTo>
                    <a:pt x="101394" y="1140351"/>
                  </a:lnTo>
                  <a:lnTo>
                    <a:pt x="101346" y="1144806"/>
                  </a:lnTo>
                  <a:lnTo>
                    <a:pt x="101303" y="1149260"/>
                  </a:lnTo>
                  <a:lnTo>
                    <a:pt x="101265" y="1153715"/>
                  </a:lnTo>
                  <a:lnTo>
                    <a:pt x="101235" y="1158169"/>
                  </a:lnTo>
                  <a:lnTo>
                    <a:pt x="101209" y="1162624"/>
                  </a:lnTo>
                  <a:lnTo>
                    <a:pt x="101192" y="1167078"/>
                  </a:lnTo>
                  <a:lnTo>
                    <a:pt x="101183" y="1171533"/>
                  </a:lnTo>
                  <a:lnTo>
                    <a:pt x="101180" y="1175987"/>
                  </a:lnTo>
                  <a:lnTo>
                    <a:pt x="101188" y="1180442"/>
                  </a:lnTo>
                  <a:lnTo>
                    <a:pt x="101205" y="1184896"/>
                  </a:lnTo>
                  <a:lnTo>
                    <a:pt x="101228" y="1189351"/>
                  </a:lnTo>
                  <a:lnTo>
                    <a:pt x="101265" y="1193805"/>
                  </a:lnTo>
                  <a:lnTo>
                    <a:pt x="101310" y="1198260"/>
                  </a:lnTo>
                  <a:lnTo>
                    <a:pt x="101363" y="1202714"/>
                  </a:lnTo>
                  <a:lnTo>
                    <a:pt x="101432" y="1207169"/>
                  </a:lnTo>
                  <a:lnTo>
                    <a:pt x="101509" y="1211623"/>
                  </a:lnTo>
                  <a:lnTo>
                    <a:pt x="101594" y="1216078"/>
                  </a:lnTo>
                  <a:lnTo>
                    <a:pt x="101696" y="1220532"/>
                  </a:lnTo>
                  <a:lnTo>
                    <a:pt x="101806" y="1224987"/>
                  </a:lnTo>
                  <a:lnTo>
                    <a:pt x="101927" y="1229441"/>
                  </a:lnTo>
                  <a:lnTo>
                    <a:pt x="102062" y="1233896"/>
                  </a:lnTo>
                  <a:lnTo>
                    <a:pt x="102206" y="1238350"/>
                  </a:lnTo>
                  <a:lnTo>
                    <a:pt x="102362" y="1242805"/>
                  </a:lnTo>
                  <a:lnTo>
                    <a:pt x="102532" y="1247259"/>
                  </a:lnTo>
                  <a:lnTo>
                    <a:pt x="102710" y="1251714"/>
                  </a:lnTo>
                  <a:lnTo>
                    <a:pt x="102901" y="1256168"/>
                  </a:lnTo>
                  <a:lnTo>
                    <a:pt x="103104" y="1260623"/>
                  </a:lnTo>
                  <a:lnTo>
                    <a:pt x="103316" y="1265077"/>
                  </a:lnTo>
                  <a:lnTo>
                    <a:pt x="103540" y="1269532"/>
                  </a:lnTo>
                  <a:lnTo>
                    <a:pt x="103776" y="1273986"/>
                  </a:lnTo>
                  <a:lnTo>
                    <a:pt x="104019" y="1278441"/>
                  </a:lnTo>
                  <a:lnTo>
                    <a:pt x="104275" y="1282895"/>
                  </a:lnTo>
                  <a:lnTo>
                    <a:pt x="104541" y="1287350"/>
                  </a:lnTo>
                  <a:lnTo>
                    <a:pt x="104815" y="1291804"/>
                  </a:lnTo>
                  <a:lnTo>
                    <a:pt x="105100" y="1296259"/>
                  </a:lnTo>
                  <a:lnTo>
                    <a:pt x="105394" y="1300713"/>
                  </a:lnTo>
                  <a:lnTo>
                    <a:pt x="105694" y="1305168"/>
                  </a:lnTo>
                  <a:lnTo>
                    <a:pt x="106006" y="1309622"/>
                  </a:lnTo>
                  <a:lnTo>
                    <a:pt x="106324" y="1314077"/>
                  </a:lnTo>
                  <a:lnTo>
                    <a:pt x="106649" y="1318531"/>
                  </a:lnTo>
                  <a:lnTo>
                    <a:pt x="106984" y="1322986"/>
                  </a:lnTo>
                  <a:lnTo>
                    <a:pt x="107324" y="1327440"/>
                  </a:lnTo>
                  <a:lnTo>
                    <a:pt x="107669" y="1331895"/>
                  </a:lnTo>
                  <a:lnTo>
                    <a:pt x="108023" y="1336349"/>
                  </a:lnTo>
                  <a:lnTo>
                    <a:pt x="108381" y="1340804"/>
                  </a:lnTo>
                  <a:lnTo>
                    <a:pt x="108744" y="1345258"/>
                  </a:lnTo>
                  <a:lnTo>
                    <a:pt x="109115" y="1349713"/>
                  </a:lnTo>
                  <a:lnTo>
                    <a:pt x="109488" y="1354167"/>
                  </a:lnTo>
                  <a:lnTo>
                    <a:pt x="109866" y="1358622"/>
                  </a:lnTo>
                  <a:lnTo>
                    <a:pt x="110249" y="1363076"/>
                  </a:lnTo>
                  <a:lnTo>
                    <a:pt x="110634" y="1367531"/>
                  </a:lnTo>
                  <a:lnTo>
                    <a:pt x="111024" y="1371985"/>
                  </a:lnTo>
                  <a:lnTo>
                    <a:pt x="111417" y="1376440"/>
                  </a:lnTo>
                  <a:lnTo>
                    <a:pt x="111813" y="1380894"/>
                  </a:lnTo>
                  <a:lnTo>
                    <a:pt x="112211" y="1385349"/>
                  </a:lnTo>
                  <a:lnTo>
                    <a:pt x="112613" y="1389803"/>
                  </a:lnTo>
                  <a:lnTo>
                    <a:pt x="113016" y="1394258"/>
                  </a:lnTo>
                  <a:lnTo>
                    <a:pt x="113422" y="1398712"/>
                  </a:lnTo>
                  <a:lnTo>
                    <a:pt x="113831" y="1403167"/>
                  </a:lnTo>
                  <a:lnTo>
                    <a:pt x="114241" y="1407621"/>
                  </a:lnTo>
                  <a:lnTo>
                    <a:pt x="114653" y="1412076"/>
                  </a:lnTo>
                  <a:lnTo>
                    <a:pt x="115068" y="1416530"/>
                  </a:lnTo>
                  <a:lnTo>
                    <a:pt x="115484" y="1420985"/>
                  </a:lnTo>
                  <a:lnTo>
                    <a:pt x="115904" y="1425439"/>
                  </a:lnTo>
                  <a:lnTo>
                    <a:pt x="116325" y="1429894"/>
                  </a:lnTo>
                  <a:lnTo>
                    <a:pt x="116748" y="1434348"/>
                  </a:lnTo>
                  <a:lnTo>
                    <a:pt x="117175" y="1438803"/>
                  </a:lnTo>
                  <a:lnTo>
                    <a:pt x="117604" y="1443257"/>
                  </a:lnTo>
                  <a:lnTo>
                    <a:pt x="118035" y="1447712"/>
                  </a:lnTo>
                  <a:lnTo>
                    <a:pt x="118471" y="1452166"/>
                  </a:lnTo>
                  <a:lnTo>
                    <a:pt x="118910" y="1456621"/>
                  </a:lnTo>
                  <a:lnTo>
                    <a:pt x="119351" y="1461075"/>
                  </a:lnTo>
                  <a:lnTo>
                    <a:pt x="119799" y="1465530"/>
                  </a:lnTo>
                  <a:lnTo>
                    <a:pt x="120250" y="1469984"/>
                  </a:lnTo>
                  <a:lnTo>
                    <a:pt x="120705" y="1474439"/>
                  </a:lnTo>
                  <a:lnTo>
                    <a:pt x="121168" y="1478893"/>
                  </a:lnTo>
                  <a:lnTo>
                    <a:pt x="121634" y="1483348"/>
                  </a:lnTo>
                  <a:lnTo>
                    <a:pt x="122107" y="1487802"/>
                  </a:lnTo>
                  <a:lnTo>
                    <a:pt x="122588" y="1492257"/>
                  </a:lnTo>
                  <a:lnTo>
                    <a:pt x="123074" y="1496711"/>
                  </a:lnTo>
                  <a:lnTo>
                    <a:pt x="123568" y="1501166"/>
                  </a:lnTo>
                  <a:lnTo>
                    <a:pt x="124072" y="1505620"/>
                  </a:lnTo>
                  <a:lnTo>
                    <a:pt x="124583" y="1510075"/>
                  </a:lnTo>
                  <a:lnTo>
                    <a:pt x="125103" y="1514529"/>
                  </a:lnTo>
                  <a:lnTo>
                    <a:pt x="125634" y="1518984"/>
                  </a:lnTo>
                  <a:lnTo>
                    <a:pt x="126172" y="1523438"/>
                  </a:lnTo>
                  <a:lnTo>
                    <a:pt x="126722" y="1527893"/>
                  </a:lnTo>
                  <a:lnTo>
                    <a:pt x="127284" y="1532347"/>
                  </a:lnTo>
                  <a:lnTo>
                    <a:pt x="127854" y="1536802"/>
                  </a:lnTo>
                  <a:lnTo>
                    <a:pt x="128438" y="1541256"/>
                  </a:lnTo>
                  <a:lnTo>
                    <a:pt x="129035" y="1545711"/>
                  </a:lnTo>
                  <a:lnTo>
                    <a:pt x="129640" y="1550165"/>
                  </a:lnTo>
                  <a:lnTo>
                    <a:pt x="130262" y="1554620"/>
                  </a:lnTo>
                  <a:lnTo>
                    <a:pt x="130895" y="1559074"/>
                  </a:lnTo>
                  <a:lnTo>
                    <a:pt x="131538" y="1563529"/>
                  </a:lnTo>
                  <a:lnTo>
                    <a:pt x="132199" y="1567983"/>
                  </a:lnTo>
                  <a:lnTo>
                    <a:pt x="132871" y="1572438"/>
                  </a:lnTo>
                  <a:lnTo>
                    <a:pt x="133553" y="1576892"/>
                  </a:lnTo>
                  <a:lnTo>
                    <a:pt x="134254" y="1581347"/>
                  </a:lnTo>
                  <a:lnTo>
                    <a:pt x="134964" y="1585801"/>
                  </a:lnTo>
                  <a:lnTo>
                    <a:pt x="135685" y="1590256"/>
                  </a:lnTo>
                  <a:lnTo>
                    <a:pt x="136424" y="1594710"/>
                  </a:lnTo>
                  <a:lnTo>
                    <a:pt x="137171" y="1599165"/>
                  </a:lnTo>
                  <a:lnTo>
                    <a:pt x="137929" y="1603619"/>
                  </a:lnTo>
                  <a:lnTo>
                    <a:pt x="138702" y="1608074"/>
                  </a:lnTo>
                  <a:lnTo>
                    <a:pt x="139483" y="1612528"/>
                  </a:lnTo>
                  <a:lnTo>
                    <a:pt x="140273" y="1616983"/>
                  </a:lnTo>
                  <a:lnTo>
                    <a:pt x="141075" y="1621437"/>
                  </a:lnTo>
                  <a:lnTo>
                    <a:pt x="141883" y="1625892"/>
                  </a:lnTo>
                  <a:lnTo>
                    <a:pt x="142699" y="1630346"/>
                  </a:lnTo>
                  <a:lnTo>
                    <a:pt x="143523" y="1634801"/>
                  </a:lnTo>
                  <a:lnTo>
                    <a:pt x="144350" y="1639255"/>
                  </a:lnTo>
                  <a:lnTo>
                    <a:pt x="145183" y="1643710"/>
                  </a:lnTo>
                  <a:lnTo>
                    <a:pt x="146018" y="1648164"/>
                  </a:lnTo>
                  <a:lnTo>
                    <a:pt x="146855" y="1652619"/>
                  </a:lnTo>
                  <a:lnTo>
                    <a:pt x="147692" y="1657073"/>
                  </a:lnTo>
                  <a:lnTo>
                    <a:pt x="148527" y="1661528"/>
                  </a:lnTo>
                  <a:lnTo>
                    <a:pt x="149360" y="1665982"/>
                  </a:lnTo>
                  <a:lnTo>
                    <a:pt x="150188" y="1670437"/>
                  </a:lnTo>
                  <a:lnTo>
                    <a:pt x="151010" y="1674891"/>
                  </a:lnTo>
                  <a:lnTo>
                    <a:pt x="151826" y="1679346"/>
                  </a:lnTo>
                  <a:lnTo>
                    <a:pt x="152629" y="1683800"/>
                  </a:lnTo>
                  <a:lnTo>
                    <a:pt x="153421" y="1688255"/>
                  </a:lnTo>
                  <a:lnTo>
                    <a:pt x="154205" y="1692709"/>
                  </a:lnTo>
                  <a:lnTo>
                    <a:pt x="154966" y="1697164"/>
                  </a:lnTo>
                  <a:lnTo>
                    <a:pt x="155712" y="1701618"/>
                  </a:lnTo>
                  <a:lnTo>
                    <a:pt x="156445" y="1706073"/>
                  </a:lnTo>
                  <a:lnTo>
                    <a:pt x="157146" y="1710527"/>
                  </a:lnTo>
                  <a:lnTo>
                    <a:pt x="157830" y="1714982"/>
                  </a:lnTo>
                  <a:lnTo>
                    <a:pt x="158494" y="1719436"/>
                  </a:lnTo>
                  <a:lnTo>
                    <a:pt x="159118" y="1723891"/>
                  </a:lnTo>
                  <a:lnTo>
                    <a:pt x="159721" y="1728345"/>
                  </a:lnTo>
                  <a:lnTo>
                    <a:pt x="160297" y="1732800"/>
                  </a:lnTo>
                  <a:lnTo>
                    <a:pt x="160828" y="1737254"/>
                  </a:lnTo>
                  <a:lnTo>
                    <a:pt x="161333" y="1741709"/>
                  </a:lnTo>
                  <a:lnTo>
                    <a:pt x="161803" y="1746163"/>
                  </a:lnTo>
                  <a:lnTo>
                    <a:pt x="162223" y="1750618"/>
                  </a:lnTo>
                  <a:lnTo>
                    <a:pt x="162615" y="1755072"/>
                  </a:lnTo>
                  <a:lnTo>
                    <a:pt x="162962" y="1759527"/>
                  </a:lnTo>
                  <a:lnTo>
                    <a:pt x="163258" y="1763981"/>
                  </a:lnTo>
                  <a:lnTo>
                    <a:pt x="163521" y="1768435"/>
                  </a:lnTo>
                  <a:lnTo>
                    <a:pt x="163732" y="1772890"/>
                  </a:lnTo>
                  <a:lnTo>
                    <a:pt x="163890" y="1777344"/>
                  </a:lnTo>
                  <a:lnTo>
                    <a:pt x="164013" y="1781799"/>
                  </a:lnTo>
                  <a:lnTo>
                    <a:pt x="164075" y="1786253"/>
                  </a:lnTo>
                  <a:lnTo>
                    <a:pt x="164085" y="1790708"/>
                  </a:lnTo>
                  <a:lnTo>
                    <a:pt x="164058" y="1795162"/>
                  </a:lnTo>
                  <a:lnTo>
                    <a:pt x="163962" y="1799617"/>
                  </a:lnTo>
                  <a:lnTo>
                    <a:pt x="163817" y="1804071"/>
                  </a:lnTo>
                  <a:lnTo>
                    <a:pt x="163634" y="1808526"/>
                  </a:lnTo>
                  <a:lnTo>
                    <a:pt x="163376" y="1812980"/>
                  </a:lnTo>
                  <a:lnTo>
                    <a:pt x="163072" y="1817435"/>
                  </a:lnTo>
                  <a:lnTo>
                    <a:pt x="162729" y="1821889"/>
                  </a:lnTo>
                  <a:lnTo>
                    <a:pt x="162308" y="1826344"/>
                  </a:lnTo>
                  <a:lnTo>
                    <a:pt x="161845" y="1830798"/>
                  </a:lnTo>
                  <a:lnTo>
                    <a:pt x="161342" y="1835253"/>
                  </a:lnTo>
                  <a:lnTo>
                    <a:pt x="160761" y="1839707"/>
                  </a:lnTo>
                  <a:lnTo>
                    <a:pt x="160143" y="1844162"/>
                  </a:lnTo>
                  <a:lnTo>
                    <a:pt x="159482" y="1848616"/>
                  </a:lnTo>
                  <a:lnTo>
                    <a:pt x="158751" y="1853071"/>
                  </a:lnTo>
                  <a:lnTo>
                    <a:pt x="157984" y="1857525"/>
                  </a:lnTo>
                  <a:lnTo>
                    <a:pt x="157174" y="1861980"/>
                  </a:lnTo>
                  <a:lnTo>
                    <a:pt x="156302" y="1866434"/>
                  </a:lnTo>
                  <a:lnTo>
                    <a:pt x="155398" y="1870889"/>
                  </a:lnTo>
                  <a:lnTo>
                    <a:pt x="154450" y="1875343"/>
                  </a:lnTo>
                  <a:lnTo>
                    <a:pt x="153450" y="1879798"/>
                  </a:lnTo>
                  <a:lnTo>
                    <a:pt x="152422" y="1884252"/>
                  </a:lnTo>
                  <a:lnTo>
                    <a:pt x="151351" y="1888707"/>
                  </a:lnTo>
                  <a:lnTo>
                    <a:pt x="150240" y="1893161"/>
                  </a:lnTo>
                  <a:lnTo>
                    <a:pt x="149103" y="1897616"/>
                  </a:lnTo>
                  <a:lnTo>
                    <a:pt x="147929" y="1902070"/>
                  </a:lnTo>
                  <a:lnTo>
                    <a:pt x="146722" y="1906525"/>
                  </a:lnTo>
                  <a:lnTo>
                    <a:pt x="145496" y="1910979"/>
                  </a:lnTo>
                  <a:lnTo>
                    <a:pt x="144237" y="1915434"/>
                  </a:lnTo>
                  <a:lnTo>
                    <a:pt x="142956" y="1919888"/>
                  </a:lnTo>
                  <a:lnTo>
                    <a:pt x="141659" y="1924343"/>
                  </a:lnTo>
                  <a:lnTo>
                    <a:pt x="140336" y="1928797"/>
                  </a:lnTo>
                  <a:lnTo>
                    <a:pt x="139000" y="1933252"/>
                  </a:lnTo>
                  <a:lnTo>
                    <a:pt x="137653" y="1937706"/>
                  </a:lnTo>
                  <a:lnTo>
                    <a:pt x="136289" y="1942161"/>
                  </a:lnTo>
                  <a:lnTo>
                    <a:pt x="134919" y="1946615"/>
                  </a:lnTo>
                  <a:lnTo>
                    <a:pt x="133542" y="1951070"/>
                  </a:lnTo>
                  <a:lnTo>
                    <a:pt x="132158" y="1955524"/>
                  </a:lnTo>
                  <a:lnTo>
                    <a:pt x="130773" y="1959979"/>
                  </a:lnTo>
                  <a:lnTo>
                    <a:pt x="129387" y="1964433"/>
                  </a:lnTo>
                  <a:lnTo>
                    <a:pt x="128003" y="1968888"/>
                  </a:lnTo>
                  <a:lnTo>
                    <a:pt x="126623" y="1973342"/>
                  </a:lnTo>
                  <a:lnTo>
                    <a:pt x="125248" y="1977797"/>
                  </a:lnTo>
                  <a:lnTo>
                    <a:pt x="123883" y="1982251"/>
                  </a:lnTo>
                  <a:lnTo>
                    <a:pt x="122526" y="1986706"/>
                  </a:lnTo>
                  <a:lnTo>
                    <a:pt x="121179" y="1991160"/>
                  </a:lnTo>
                  <a:lnTo>
                    <a:pt x="119850" y="1995615"/>
                  </a:lnTo>
                  <a:lnTo>
                    <a:pt x="118532" y="2000069"/>
                  </a:lnTo>
                  <a:lnTo>
                    <a:pt x="117231" y="2004524"/>
                  </a:lnTo>
                  <a:lnTo>
                    <a:pt x="115951" y="2008978"/>
                  </a:lnTo>
                  <a:lnTo>
                    <a:pt x="114686" y="2013433"/>
                  </a:lnTo>
                  <a:lnTo>
                    <a:pt x="113444" y="2017887"/>
                  </a:lnTo>
                  <a:lnTo>
                    <a:pt x="112227" y="2022342"/>
                  </a:lnTo>
                  <a:lnTo>
                    <a:pt x="111026" y="2026796"/>
                  </a:lnTo>
                  <a:lnTo>
                    <a:pt x="109854" y="2031251"/>
                  </a:lnTo>
                  <a:lnTo>
                    <a:pt x="108709" y="2035705"/>
                  </a:lnTo>
                  <a:lnTo>
                    <a:pt x="107582" y="2040160"/>
                  </a:lnTo>
                  <a:lnTo>
                    <a:pt x="106489" y="2044614"/>
                  </a:lnTo>
                  <a:lnTo>
                    <a:pt x="105422" y="2049069"/>
                  </a:lnTo>
                  <a:lnTo>
                    <a:pt x="104376" y="2053523"/>
                  </a:lnTo>
                  <a:lnTo>
                    <a:pt x="103368" y="2057978"/>
                  </a:lnTo>
                  <a:lnTo>
                    <a:pt x="102385" y="2062432"/>
                  </a:lnTo>
                  <a:lnTo>
                    <a:pt x="101424" y="2066887"/>
                  </a:lnTo>
                  <a:lnTo>
                    <a:pt x="100504" y="2071341"/>
                  </a:lnTo>
                  <a:lnTo>
                    <a:pt x="99608" y="2075796"/>
                  </a:lnTo>
                  <a:lnTo>
                    <a:pt x="98733" y="2080250"/>
                  </a:lnTo>
                  <a:lnTo>
                    <a:pt x="97903" y="2084705"/>
                  </a:lnTo>
                  <a:lnTo>
                    <a:pt x="97093" y="2089159"/>
                  </a:lnTo>
                  <a:lnTo>
                    <a:pt x="96308" y="2093614"/>
                  </a:lnTo>
                  <a:lnTo>
                    <a:pt x="95563" y="2098068"/>
                  </a:lnTo>
                  <a:lnTo>
                    <a:pt x="94840" y="2102523"/>
                  </a:lnTo>
                  <a:lnTo>
                    <a:pt x="94141" y="2106977"/>
                  </a:lnTo>
                  <a:lnTo>
                    <a:pt x="93481" y="2111432"/>
                  </a:lnTo>
                  <a:lnTo>
                    <a:pt x="92840" y="2115886"/>
                  </a:lnTo>
                  <a:lnTo>
                    <a:pt x="92225" y="2120341"/>
                  </a:lnTo>
                  <a:lnTo>
                    <a:pt x="91644" y="2124795"/>
                  </a:lnTo>
                  <a:lnTo>
                    <a:pt x="91082" y="2129250"/>
                  </a:lnTo>
                  <a:lnTo>
                    <a:pt x="90547" y="2133704"/>
                  </a:lnTo>
                  <a:lnTo>
                    <a:pt x="90041" y="2138159"/>
                  </a:lnTo>
                  <a:lnTo>
                    <a:pt x="89552" y="2142613"/>
                  </a:lnTo>
                  <a:lnTo>
                    <a:pt x="89090" y="2147068"/>
                  </a:lnTo>
                  <a:lnTo>
                    <a:pt x="88653" y="2151522"/>
                  </a:lnTo>
                  <a:lnTo>
                    <a:pt x="88232" y="2155977"/>
                  </a:lnTo>
                  <a:lnTo>
                    <a:pt x="87838" y="2160431"/>
                  </a:lnTo>
                  <a:lnTo>
                    <a:pt x="87464" y="2164886"/>
                  </a:lnTo>
                  <a:lnTo>
                    <a:pt x="87105" y="2169340"/>
                  </a:lnTo>
                  <a:lnTo>
                    <a:pt x="86771" y="2173795"/>
                  </a:lnTo>
                  <a:lnTo>
                    <a:pt x="86454" y="2178249"/>
                  </a:lnTo>
                  <a:lnTo>
                    <a:pt x="86151" y="2182704"/>
                  </a:lnTo>
                  <a:lnTo>
                    <a:pt x="85871" y="2187158"/>
                  </a:lnTo>
                  <a:lnTo>
                    <a:pt x="85605" y="2191613"/>
                  </a:lnTo>
                  <a:lnTo>
                    <a:pt x="85350" y="2196067"/>
                  </a:lnTo>
                  <a:lnTo>
                    <a:pt x="85118" y="2200522"/>
                  </a:lnTo>
                  <a:lnTo>
                    <a:pt x="84896" y="2204976"/>
                  </a:lnTo>
                  <a:lnTo>
                    <a:pt x="84685" y="2209431"/>
                  </a:lnTo>
                  <a:lnTo>
                    <a:pt x="84494" y="2213885"/>
                  </a:lnTo>
                  <a:lnTo>
                    <a:pt x="84311" y="2218340"/>
                  </a:lnTo>
                  <a:lnTo>
                    <a:pt x="84138" y="2222794"/>
                  </a:lnTo>
                  <a:lnTo>
                    <a:pt x="83981" y="2227249"/>
                  </a:lnTo>
                  <a:lnTo>
                    <a:pt x="83831" y="2231703"/>
                  </a:lnTo>
                  <a:lnTo>
                    <a:pt x="83691" y="2236158"/>
                  </a:lnTo>
                  <a:lnTo>
                    <a:pt x="83563" y="2240612"/>
                  </a:lnTo>
                  <a:lnTo>
                    <a:pt x="83442" y="2245067"/>
                  </a:lnTo>
                  <a:lnTo>
                    <a:pt x="83329" y="2249521"/>
                  </a:lnTo>
                  <a:lnTo>
                    <a:pt x="83226" y="2253976"/>
                  </a:lnTo>
                  <a:lnTo>
                    <a:pt x="83129" y="2258430"/>
                  </a:lnTo>
                  <a:lnTo>
                    <a:pt x="83039" y="2262885"/>
                  </a:lnTo>
                  <a:lnTo>
                    <a:pt x="82957" y="2267339"/>
                  </a:lnTo>
                  <a:lnTo>
                    <a:pt x="82879" y="2271794"/>
                  </a:lnTo>
                  <a:lnTo>
                    <a:pt x="82808" y="2276248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553335" y="3280617"/>
              <a:ext cx="96593" cy="2693610"/>
            </a:xfrm>
            <a:custGeom>
              <a:avLst/>
              <a:gdLst/>
              <a:ahLst/>
              <a:cxnLst/>
              <a:pathLst>
                <a:path w="96593" h="2693610">
                  <a:moveTo>
                    <a:pt x="47754" y="2693610"/>
                  </a:moveTo>
                  <a:lnTo>
                    <a:pt x="47735" y="2688338"/>
                  </a:lnTo>
                  <a:lnTo>
                    <a:pt x="47715" y="2683067"/>
                  </a:lnTo>
                  <a:lnTo>
                    <a:pt x="47694" y="2677796"/>
                  </a:lnTo>
                  <a:lnTo>
                    <a:pt x="47673" y="2672525"/>
                  </a:lnTo>
                  <a:lnTo>
                    <a:pt x="47651" y="2667253"/>
                  </a:lnTo>
                  <a:lnTo>
                    <a:pt x="47628" y="2661982"/>
                  </a:lnTo>
                  <a:lnTo>
                    <a:pt x="47606" y="2656711"/>
                  </a:lnTo>
                  <a:lnTo>
                    <a:pt x="47581" y="2651440"/>
                  </a:lnTo>
                  <a:lnTo>
                    <a:pt x="47557" y="2646168"/>
                  </a:lnTo>
                  <a:lnTo>
                    <a:pt x="47531" y="2640897"/>
                  </a:lnTo>
                  <a:lnTo>
                    <a:pt x="47505" y="2635626"/>
                  </a:lnTo>
                  <a:lnTo>
                    <a:pt x="47478" y="2630355"/>
                  </a:lnTo>
                  <a:lnTo>
                    <a:pt x="47450" y="2625083"/>
                  </a:lnTo>
                  <a:lnTo>
                    <a:pt x="47422" y="2619812"/>
                  </a:lnTo>
                  <a:lnTo>
                    <a:pt x="47392" y="2614541"/>
                  </a:lnTo>
                  <a:lnTo>
                    <a:pt x="47362" y="2609270"/>
                  </a:lnTo>
                  <a:lnTo>
                    <a:pt x="47330" y="2603998"/>
                  </a:lnTo>
                  <a:lnTo>
                    <a:pt x="47298" y="2598727"/>
                  </a:lnTo>
                  <a:lnTo>
                    <a:pt x="47265" y="2593456"/>
                  </a:lnTo>
                  <a:lnTo>
                    <a:pt x="47231" y="2588185"/>
                  </a:lnTo>
                  <a:lnTo>
                    <a:pt x="47197" y="2582913"/>
                  </a:lnTo>
                  <a:lnTo>
                    <a:pt x="47160" y="2577642"/>
                  </a:lnTo>
                  <a:lnTo>
                    <a:pt x="47123" y="2572371"/>
                  </a:lnTo>
                  <a:lnTo>
                    <a:pt x="47085" y="2567100"/>
                  </a:lnTo>
                  <a:lnTo>
                    <a:pt x="47046" y="2561828"/>
                  </a:lnTo>
                  <a:lnTo>
                    <a:pt x="47006" y="2556557"/>
                  </a:lnTo>
                  <a:lnTo>
                    <a:pt x="46964" y="2551286"/>
                  </a:lnTo>
                  <a:lnTo>
                    <a:pt x="46923" y="2546014"/>
                  </a:lnTo>
                  <a:lnTo>
                    <a:pt x="46878" y="2540743"/>
                  </a:lnTo>
                  <a:lnTo>
                    <a:pt x="46834" y="2535472"/>
                  </a:lnTo>
                  <a:lnTo>
                    <a:pt x="46788" y="2530201"/>
                  </a:lnTo>
                  <a:lnTo>
                    <a:pt x="46740" y="2524929"/>
                  </a:lnTo>
                  <a:lnTo>
                    <a:pt x="46692" y="2519658"/>
                  </a:lnTo>
                  <a:lnTo>
                    <a:pt x="46642" y="2514387"/>
                  </a:lnTo>
                  <a:lnTo>
                    <a:pt x="46592" y="2509116"/>
                  </a:lnTo>
                  <a:lnTo>
                    <a:pt x="46539" y="2503844"/>
                  </a:lnTo>
                  <a:lnTo>
                    <a:pt x="46485" y="2498573"/>
                  </a:lnTo>
                  <a:lnTo>
                    <a:pt x="46430" y="2493302"/>
                  </a:lnTo>
                  <a:lnTo>
                    <a:pt x="46373" y="2488031"/>
                  </a:lnTo>
                  <a:lnTo>
                    <a:pt x="46316" y="2482759"/>
                  </a:lnTo>
                  <a:lnTo>
                    <a:pt x="46256" y="2477488"/>
                  </a:lnTo>
                  <a:lnTo>
                    <a:pt x="46196" y="2472217"/>
                  </a:lnTo>
                  <a:lnTo>
                    <a:pt x="46132" y="2466946"/>
                  </a:lnTo>
                  <a:lnTo>
                    <a:pt x="46069" y="2461674"/>
                  </a:lnTo>
                  <a:lnTo>
                    <a:pt x="46003" y="2456403"/>
                  </a:lnTo>
                  <a:lnTo>
                    <a:pt x="45936" y="2451132"/>
                  </a:lnTo>
                  <a:lnTo>
                    <a:pt x="45867" y="2445861"/>
                  </a:lnTo>
                  <a:lnTo>
                    <a:pt x="45796" y="2440589"/>
                  </a:lnTo>
                  <a:lnTo>
                    <a:pt x="45725" y="2435318"/>
                  </a:lnTo>
                  <a:lnTo>
                    <a:pt x="45650" y="2430047"/>
                  </a:lnTo>
                  <a:lnTo>
                    <a:pt x="45575" y="2424776"/>
                  </a:lnTo>
                  <a:lnTo>
                    <a:pt x="45497" y="2419504"/>
                  </a:lnTo>
                  <a:lnTo>
                    <a:pt x="45418" y="2414233"/>
                  </a:lnTo>
                  <a:lnTo>
                    <a:pt x="45337" y="2408962"/>
                  </a:lnTo>
                  <a:lnTo>
                    <a:pt x="45254" y="2403691"/>
                  </a:lnTo>
                  <a:lnTo>
                    <a:pt x="45170" y="2398419"/>
                  </a:lnTo>
                  <a:lnTo>
                    <a:pt x="45082" y="2393148"/>
                  </a:lnTo>
                  <a:lnTo>
                    <a:pt x="44994" y="2387877"/>
                  </a:lnTo>
                  <a:lnTo>
                    <a:pt x="44903" y="2382606"/>
                  </a:lnTo>
                  <a:lnTo>
                    <a:pt x="44810" y="2377334"/>
                  </a:lnTo>
                  <a:lnTo>
                    <a:pt x="44716" y="2372063"/>
                  </a:lnTo>
                  <a:lnTo>
                    <a:pt x="44618" y="2366792"/>
                  </a:lnTo>
                  <a:lnTo>
                    <a:pt x="44521" y="2361521"/>
                  </a:lnTo>
                  <a:lnTo>
                    <a:pt x="44418" y="2356249"/>
                  </a:lnTo>
                  <a:lnTo>
                    <a:pt x="44316" y="2350978"/>
                  </a:lnTo>
                  <a:lnTo>
                    <a:pt x="44210" y="2345707"/>
                  </a:lnTo>
                  <a:lnTo>
                    <a:pt x="44102" y="2340436"/>
                  </a:lnTo>
                  <a:lnTo>
                    <a:pt x="43993" y="2335164"/>
                  </a:lnTo>
                  <a:lnTo>
                    <a:pt x="43880" y="2329893"/>
                  </a:lnTo>
                  <a:lnTo>
                    <a:pt x="43767" y="2324622"/>
                  </a:lnTo>
                  <a:lnTo>
                    <a:pt x="43649" y="2319351"/>
                  </a:lnTo>
                  <a:lnTo>
                    <a:pt x="43530" y="2314079"/>
                  </a:lnTo>
                  <a:lnTo>
                    <a:pt x="43408" y="2308808"/>
                  </a:lnTo>
                  <a:lnTo>
                    <a:pt x="43284" y="2303537"/>
                  </a:lnTo>
                  <a:lnTo>
                    <a:pt x="43159" y="2298266"/>
                  </a:lnTo>
                  <a:lnTo>
                    <a:pt x="43029" y="2292994"/>
                  </a:lnTo>
                  <a:lnTo>
                    <a:pt x="42899" y="2287723"/>
                  </a:lnTo>
                  <a:lnTo>
                    <a:pt x="42764" y="2282452"/>
                  </a:lnTo>
                  <a:lnTo>
                    <a:pt x="42628" y="2277181"/>
                  </a:lnTo>
                  <a:lnTo>
                    <a:pt x="42489" y="2271909"/>
                  </a:lnTo>
                  <a:lnTo>
                    <a:pt x="42348" y="2266638"/>
                  </a:lnTo>
                  <a:lnTo>
                    <a:pt x="42204" y="2261367"/>
                  </a:lnTo>
                  <a:lnTo>
                    <a:pt x="42056" y="2256096"/>
                  </a:lnTo>
                  <a:lnTo>
                    <a:pt x="41909" y="2250824"/>
                  </a:lnTo>
                  <a:lnTo>
                    <a:pt x="41755" y="2245553"/>
                  </a:lnTo>
                  <a:lnTo>
                    <a:pt x="41601" y="2240282"/>
                  </a:lnTo>
                  <a:lnTo>
                    <a:pt x="41443" y="2235011"/>
                  </a:lnTo>
                  <a:lnTo>
                    <a:pt x="41283" y="2229739"/>
                  </a:lnTo>
                  <a:lnTo>
                    <a:pt x="41121" y="2224468"/>
                  </a:lnTo>
                  <a:lnTo>
                    <a:pt x="40954" y="2219197"/>
                  </a:lnTo>
                  <a:lnTo>
                    <a:pt x="40787" y="2213926"/>
                  </a:lnTo>
                  <a:lnTo>
                    <a:pt x="40614" y="2208654"/>
                  </a:lnTo>
                  <a:lnTo>
                    <a:pt x="40441" y="2203383"/>
                  </a:lnTo>
                  <a:lnTo>
                    <a:pt x="40263" y="2198112"/>
                  </a:lnTo>
                  <a:lnTo>
                    <a:pt x="40083" y="2192841"/>
                  </a:lnTo>
                  <a:lnTo>
                    <a:pt x="39901" y="2187569"/>
                  </a:lnTo>
                  <a:lnTo>
                    <a:pt x="39714" y="2182298"/>
                  </a:lnTo>
                  <a:lnTo>
                    <a:pt x="39528" y="2177027"/>
                  </a:lnTo>
                  <a:lnTo>
                    <a:pt x="39334" y="2171756"/>
                  </a:lnTo>
                  <a:lnTo>
                    <a:pt x="39141" y="2166484"/>
                  </a:lnTo>
                  <a:lnTo>
                    <a:pt x="38943" y="2161213"/>
                  </a:lnTo>
                  <a:lnTo>
                    <a:pt x="38743" y="2155942"/>
                  </a:lnTo>
                  <a:lnTo>
                    <a:pt x="38540" y="2150671"/>
                  </a:lnTo>
                  <a:lnTo>
                    <a:pt x="38333" y="2145399"/>
                  </a:lnTo>
                  <a:lnTo>
                    <a:pt x="38126" y="2140128"/>
                  </a:lnTo>
                  <a:lnTo>
                    <a:pt x="37912" y="2134857"/>
                  </a:lnTo>
                  <a:lnTo>
                    <a:pt x="37698" y="2129586"/>
                  </a:lnTo>
                  <a:lnTo>
                    <a:pt x="37479" y="2124314"/>
                  </a:lnTo>
                  <a:lnTo>
                    <a:pt x="37259" y="2119043"/>
                  </a:lnTo>
                  <a:lnTo>
                    <a:pt x="37035" y="2113772"/>
                  </a:lnTo>
                  <a:lnTo>
                    <a:pt x="36807" y="2108501"/>
                  </a:lnTo>
                  <a:lnTo>
                    <a:pt x="36580" y="2103229"/>
                  </a:lnTo>
                  <a:lnTo>
                    <a:pt x="36345" y="2097958"/>
                  </a:lnTo>
                  <a:lnTo>
                    <a:pt x="36110" y="2092687"/>
                  </a:lnTo>
                  <a:lnTo>
                    <a:pt x="35871" y="2087416"/>
                  </a:lnTo>
                  <a:lnTo>
                    <a:pt x="35629" y="2082144"/>
                  </a:lnTo>
                  <a:lnTo>
                    <a:pt x="35385" y="2076873"/>
                  </a:lnTo>
                  <a:lnTo>
                    <a:pt x="35137" y="2071602"/>
                  </a:lnTo>
                  <a:lnTo>
                    <a:pt x="34889" y="2066331"/>
                  </a:lnTo>
                  <a:lnTo>
                    <a:pt x="34633" y="2061059"/>
                  </a:lnTo>
                  <a:lnTo>
                    <a:pt x="34378" y="2055788"/>
                  </a:lnTo>
                  <a:lnTo>
                    <a:pt x="34119" y="2050517"/>
                  </a:lnTo>
                  <a:lnTo>
                    <a:pt x="33857" y="2045246"/>
                  </a:lnTo>
                  <a:lnTo>
                    <a:pt x="33593" y="2039974"/>
                  </a:lnTo>
                  <a:lnTo>
                    <a:pt x="33325" y="2034703"/>
                  </a:lnTo>
                  <a:lnTo>
                    <a:pt x="33057" y="2029432"/>
                  </a:lnTo>
                  <a:lnTo>
                    <a:pt x="32782" y="2024160"/>
                  </a:lnTo>
                  <a:lnTo>
                    <a:pt x="32507" y="2018889"/>
                  </a:lnTo>
                  <a:lnTo>
                    <a:pt x="32228" y="2013618"/>
                  </a:lnTo>
                  <a:lnTo>
                    <a:pt x="31947" y="2008347"/>
                  </a:lnTo>
                  <a:lnTo>
                    <a:pt x="31664" y="2003075"/>
                  </a:lnTo>
                  <a:lnTo>
                    <a:pt x="31377" y="1997804"/>
                  </a:lnTo>
                  <a:lnTo>
                    <a:pt x="31090" y="1992533"/>
                  </a:lnTo>
                  <a:lnTo>
                    <a:pt x="30798" y="1987262"/>
                  </a:lnTo>
                  <a:lnTo>
                    <a:pt x="30505" y="1981990"/>
                  </a:lnTo>
                  <a:lnTo>
                    <a:pt x="30208" y="1976719"/>
                  </a:lnTo>
                  <a:lnTo>
                    <a:pt x="29910" y="1971448"/>
                  </a:lnTo>
                  <a:lnTo>
                    <a:pt x="29609" y="1966177"/>
                  </a:lnTo>
                  <a:lnTo>
                    <a:pt x="29305" y="1960905"/>
                  </a:lnTo>
                  <a:lnTo>
                    <a:pt x="29001" y="1955634"/>
                  </a:lnTo>
                  <a:lnTo>
                    <a:pt x="28692" y="1950363"/>
                  </a:lnTo>
                  <a:lnTo>
                    <a:pt x="28383" y="1945092"/>
                  </a:lnTo>
                  <a:lnTo>
                    <a:pt x="28071" y="1939820"/>
                  </a:lnTo>
                  <a:lnTo>
                    <a:pt x="27757" y="1934549"/>
                  </a:lnTo>
                  <a:lnTo>
                    <a:pt x="27441" y="1929278"/>
                  </a:lnTo>
                  <a:lnTo>
                    <a:pt x="27123" y="1924007"/>
                  </a:lnTo>
                  <a:lnTo>
                    <a:pt x="26804" y="1918735"/>
                  </a:lnTo>
                  <a:lnTo>
                    <a:pt x="26481" y="1913464"/>
                  </a:lnTo>
                  <a:lnTo>
                    <a:pt x="26158" y="1908193"/>
                  </a:lnTo>
                  <a:lnTo>
                    <a:pt x="25833" y="1902922"/>
                  </a:lnTo>
                  <a:lnTo>
                    <a:pt x="25506" y="1897650"/>
                  </a:lnTo>
                  <a:lnTo>
                    <a:pt x="25178" y="1892379"/>
                  </a:lnTo>
                  <a:lnTo>
                    <a:pt x="24847" y="1887108"/>
                  </a:lnTo>
                  <a:lnTo>
                    <a:pt x="24517" y="1881837"/>
                  </a:lnTo>
                  <a:lnTo>
                    <a:pt x="24183" y="1876565"/>
                  </a:lnTo>
                  <a:lnTo>
                    <a:pt x="23850" y="1871294"/>
                  </a:lnTo>
                  <a:lnTo>
                    <a:pt x="23515" y="1866023"/>
                  </a:lnTo>
                  <a:lnTo>
                    <a:pt x="23178" y="1860752"/>
                  </a:lnTo>
                  <a:lnTo>
                    <a:pt x="22841" y="1855480"/>
                  </a:lnTo>
                  <a:lnTo>
                    <a:pt x="22502" y="1850209"/>
                  </a:lnTo>
                  <a:lnTo>
                    <a:pt x="22164" y="1844938"/>
                  </a:lnTo>
                  <a:lnTo>
                    <a:pt x="21823" y="1839667"/>
                  </a:lnTo>
                  <a:lnTo>
                    <a:pt x="21482" y="1834395"/>
                  </a:lnTo>
                  <a:lnTo>
                    <a:pt x="21141" y="1829124"/>
                  </a:lnTo>
                  <a:lnTo>
                    <a:pt x="20799" y="1823853"/>
                  </a:lnTo>
                  <a:lnTo>
                    <a:pt x="20456" y="1818582"/>
                  </a:lnTo>
                  <a:lnTo>
                    <a:pt x="20113" y="1813310"/>
                  </a:lnTo>
                  <a:lnTo>
                    <a:pt x="19770" y="1808039"/>
                  </a:lnTo>
                  <a:lnTo>
                    <a:pt x="19427" y="1802768"/>
                  </a:lnTo>
                  <a:lnTo>
                    <a:pt x="19083" y="1797497"/>
                  </a:lnTo>
                  <a:lnTo>
                    <a:pt x="18740" y="1792225"/>
                  </a:lnTo>
                  <a:lnTo>
                    <a:pt x="18396" y="1786954"/>
                  </a:lnTo>
                  <a:lnTo>
                    <a:pt x="18053" y="1781683"/>
                  </a:lnTo>
                  <a:lnTo>
                    <a:pt x="17710" y="1776412"/>
                  </a:lnTo>
                  <a:lnTo>
                    <a:pt x="17367" y="1771140"/>
                  </a:lnTo>
                  <a:lnTo>
                    <a:pt x="17025" y="1765869"/>
                  </a:lnTo>
                  <a:lnTo>
                    <a:pt x="16683" y="1760598"/>
                  </a:lnTo>
                  <a:lnTo>
                    <a:pt x="16342" y="1755327"/>
                  </a:lnTo>
                  <a:lnTo>
                    <a:pt x="16002" y="1750055"/>
                  </a:lnTo>
                  <a:lnTo>
                    <a:pt x="15662" y="1744784"/>
                  </a:lnTo>
                  <a:lnTo>
                    <a:pt x="15324" y="1739513"/>
                  </a:lnTo>
                  <a:lnTo>
                    <a:pt x="14986" y="1734242"/>
                  </a:lnTo>
                  <a:lnTo>
                    <a:pt x="14651" y="1728970"/>
                  </a:lnTo>
                  <a:lnTo>
                    <a:pt x="14315" y="1723699"/>
                  </a:lnTo>
                  <a:lnTo>
                    <a:pt x="13982" y="1718428"/>
                  </a:lnTo>
                  <a:lnTo>
                    <a:pt x="13650" y="1713157"/>
                  </a:lnTo>
                  <a:lnTo>
                    <a:pt x="13320" y="1707885"/>
                  </a:lnTo>
                  <a:lnTo>
                    <a:pt x="12991" y="1702614"/>
                  </a:lnTo>
                  <a:lnTo>
                    <a:pt x="12663" y="1697343"/>
                  </a:lnTo>
                  <a:lnTo>
                    <a:pt x="12340" y="1692072"/>
                  </a:lnTo>
                  <a:lnTo>
                    <a:pt x="12016" y="1686800"/>
                  </a:lnTo>
                  <a:lnTo>
                    <a:pt x="11696" y="1681529"/>
                  </a:lnTo>
                  <a:lnTo>
                    <a:pt x="11377" y="1676258"/>
                  </a:lnTo>
                  <a:lnTo>
                    <a:pt x="11060" y="1670987"/>
                  </a:lnTo>
                  <a:lnTo>
                    <a:pt x="10748" y="1665715"/>
                  </a:lnTo>
                  <a:lnTo>
                    <a:pt x="10435" y="1660444"/>
                  </a:lnTo>
                  <a:lnTo>
                    <a:pt x="10128" y="1655173"/>
                  </a:lnTo>
                  <a:lnTo>
                    <a:pt x="9821" y="1649902"/>
                  </a:lnTo>
                  <a:lnTo>
                    <a:pt x="9519" y="1644630"/>
                  </a:lnTo>
                  <a:lnTo>
                    <a:pt x="9219" y="1639359"/>
                  </a:lnTo>
                  <a:lnTo>
                    <a:pt x="8922" y="1634088"/>
                  </a:lnTo>
                  <a:lnTo>
                    <a:pt x="8629" y="1628817"/>
                  </a:lnTo>
                  <a:lnTo>
                    <a:pt x="8337" y="1623545"/>
                  </a:lnTo>
                  <a:lnTo>
                    <a:pt x="8052" y="1618274"/>
                  </a:lnTo>
                  <a:lnTo>
                    <a:pt x="7768" y="1613003"/>
                  </a:lnTo>
                  <a:lnTo>
                    <a:pt x="7489" y="1607732"/>
                  </a:lnTo>
                  <a:lnTo>
                    <a:pt x="7213" y="1602460"/>
                  </a:lnTo>
                  <a:lnTo>
                    <a:pt x="6940" y="1597189"/>
                  </a:lnTo>
                  <a:lnTo>
                    <a:pt x="6673" y="1591918"/>
                  </a:lnTo>
                  <a:lnTo>
                    <a:pt x="6406" y="1586647"/>
                  </a:lnTo>
                  <a:lnTo>
                    <a:pt x="6149" y="1581375"/>
                  </a:lnTo>
                  <a:lnTo>
                    <a:pt x="5891" y="1576104"/>
                  </a:lnTo>
                  <a:lnTo>
                    <a:pt x="5641" y="1570833"/>
                  </a:lnTo>
                  <a:lnTo>
                    <a:pt x="5394" y="1565562"/>
                  </a:lnTo>
                  <a:lnTo>
                    <a:pt x="5150" y="1560290"/>
                  </a:lnTo>
                  <a:lnTo>
                    <a:pt x="4913" y="1555019"/>
                  </a:lnTo>
                  <a:lnTo>
                    <a:pt x="4677" y="1549748"/>
                  </a:lnTo>
                  <a:lnTo>
                    <a:pt x="4452" y="1544477"/>
                  </a:lnTo>
                  <a:lnTo>
                    <a:pt x="4226" y="1539205"/>
                  </a:lnTo>
                  <a:lnTo>
                    <a:pt x="4009" y="1533934"/>
                  </a:lnTo>
                  <a:lnTo>
                    <a:pt x="3795" y="1528663"/>
                  </a:lnTo>
                  <a:lnTo>
                    <a:pt x="3585" y="1523391"/>
                  </a:lnTo>
                  <a:lnTo>
                    <a:pt x="3383" y="1518120"/>
                  </a:lnTo>
                  <a:lnTo>
                    <a:pt x="3182" y="1512849"/>
                  </a:lnTo>
                  <a:lnTo>
                    <a:pt x="2992" y="1507578"/>
                  </a:lnTo>
                  <a:lnTo>
                    <a:pt x="2803" y="1502306"/>
                  </a:lnTo>
                  <a:lnTo>
                    <a:pt x="2623" y="1497035"/>
                  </a:lnTo>
                  <a:lnTo>
                    <a:pt x="2446" y="1491764"/>
                  </a:lnTo>
                  <a:lnTo>
                    <a:pt x="2275" y="1486493"/>
                  </a:lnTo>
                  <a:lnTo>
                    <a:pt x="2112" y="1481221"/>
                  </a:lnTo>
                  <a:lnTo>
                    <a:pt x="1949" y="1475950"/>
                  </a:lnTo>
                  <a:lnTo>
                    <a:pt x="1799" y="1470679"/>
                  </a:lnTo>
                  <a:lnTo>
                    <a:pt x="1650" y="1465408"/>
                  </a:lnTo>
                  <a:lnTo>
                    <a:pt x="1510" y="1460136"/>
                  </a:lnTo>
                  <a:lnTo>
                    <a:pt x="1375" y="1454865"/>
                  </a:lnTo>
                  <a:lnTo>
                    <a:pt x="1244" y="1449594"/>
                  </a:lnTo>
                  <a:lnTo>
                    <a:pt x="1123" y="1444323"/>
                  </a:lnTo>
                  <a:lnTo>
                    <a:pt x="1002" y="1439051"/>
                  </a:lnTo>
                  <a:lnTo>
                    <a:pt x="895" y="1433780"/>
                  </a:lnTo>
                  <a:lnTo>
                    <a:pt x="789" y="1428509"/>
                  </a:lnTo>
                  <a:lnTo>
                    <a:pt x="692" y="1423238"/>
                  </a:lnTo>
                  <a:lnTo>
                    <a:pt x="600" y="1417966"/>
                  </a:lnTo>
                  <a:lnTo>
                    <a:pt x="513" y="1412695"/>
                  </a:lnTo>
                  <a:lnTo>
                    <a:pt x="437" y="1407424"/>
                  </a:lnTo>
                  <a:lnTo>
                    <a:pt x="360" y="1402153"/>
                  </a:lnTo>
                  <a:lnTo>
                    <a:pt x="298" y="1396881"/>
                  </a:lnTo>
                  <a:lnTo>
                    <a:pt x="237" y="1391610"/>
                  </a:lnTo>
                  <a:lnTo>
                    <a:pt x="185" y="1386339"/>
                  </a:lnTo>
                  <a:lnTo>
                    <a:pt x="139" y="1381068"/>
                  </a:lnTo>
                  <a:lnTo>
                    <a:pt x="98" y="1375796"/>
                  </a:lnTo>
                  <a:lnTo>
                    <a:pt x="67" y="1370525"/>
                  </a:lnTo>
                  <a:lnTo>
                    <a:pt x="36" y="1365254"/>
                  </a:lnTo>
                  <a:lnTo>
                    <a:pt x="20" y="1359983"/>
                  </a:lnTo>
                  <a:lnTo>
                    <a:pt x="5" y="1354711"/>
                  </a:lnTo>
                  <a:lnTo>
                    <a:pt x="0" y="1349440"/>
                  </a:lnTo>
                  <a:lnTo>
                    <a:pt x="0" y="1344169"/>
                  </a:lnTo>
                  <a:lnTo>
                    <a:pt x="5" y="1338898"/>
                  </a:lnTo>
                  <a:lnTo>
                    <a:pt x="20" y="1333626"/>
                  </a:lnTo>
                  <a:lnTo>
                    <a:pt x="36" y="1328355"/>
                  </a:lnTo>
                  <a:lnTo>
                    <a:pt x="67" y="1323084"/>
                  </a:lnTo>
                  <a:lnTo>
                    <a:pt x="98" y="1317813"/>
                  </a:lnTo>
                  <a:lnTo>
                    <a:pt x="139" y="1312541"/>
                  </a:lnTo>
                  <a:lnTo>
                    <a:pt x="185" y="1307270"/>
                  </a:lnTo>
                  <a:lnTo>
                    <a:pt x="237" y="1301999"/>
                  </a:lnTo>
                  <a:lnTo>
                    <a:pt x="298" y="1296728"/>
                  </a:lnTo>
                  <a:lnTo>
                    <a:pt x="360" y="1291456"/>
                  </a:lnTo>
                  <a:lnTo>
                    <a:pt x="437" y="1286185"/>
                  </a:lnTo>
                  <a:lnTo>
                    <a:pt x="513" y="1280914"/>
                  </a:lnTo>
                  <a:lnTo>
                    <a:pt x="600" y="1275643"/>
                  </a:lnTo>
                  <a:lnTo>
                    <a:pt x="692" y="1270371"/>
                  </a:lnTo>
                  <a:lnTo>
                    <a:pt x="789" y="1265100"/>
                  </a:lnTo>
                  <a:lnTo>
                    <a:pt x="895" y="1259829"/>
                  </a:lnTo>
                  <a:lnTo>
                    <a:pt x="1002" y="1254558"/>
                  </a:lnTo>
                  <a:lnTo>
                    <a:pt x="1123" y="1249286"/>
                  </a:lnTo>
                  <a:lnTo>
                    <a:pt x="1244" y="1244015"/>
                  </a:lnTo>
                  <a:lnTo>
                    <a:pt x="1375" y="1238744"/>
                  </a:lnTo>
                  <a:lnTo>
                    <a:pt x="1510" y="1233473"/>
                  </a:lnTo>
                  <a:lnTo>
                    <a:pt x="1650" y="1228201"/>
                  </a:lnTo>
                  <a:lnTo>
                    <a:pt x="1799" y="1222930"/>
                  </a:lnTo>
                  <a:lnTo>
                    <a:pt x="1949" y="1217659"/>
                  </a:lnTo>
                  <a:lnTo>
                    <a:pt x="2112" y="1212388"/>
                  </a:lnTo>
                  <a:lnTo>
                    <a:pt x="2275" y="1207116"/>
                  </a:lnTo>
                  <a:lnTo>
                    <a:pt x="2446" y="1201845"/>
                  </a:lnTo>
                  <a:lnTo>
                    <a:pt x="2623" y="1196574"/>
                  </a:lnTo>
                  <a:lnTo>
                    <a:pt x="2803" y="1191303"/>
                  </a:lnTo>
                  <a:lnTo>
                    <a:pt x="2992" y="1186031"/>
                  </a:lnTo>
                  <a:lnTo>
                    <a:pt x="3182" y="1180760"/>
                  </a:lnTo>
                  <a:lnTo>
                    <a:pt x="3383" y="1175489"/>
                  </a:lnTo>
                  <a:lnTo>
                    <a:pt x="3585" y="1170218"/>
                  </a:lnTo>
                  <a:lnTo>
                    <a:pt x="3795" y="1164946"/>
                  </a:lnTo>
                  <a:lnTo>
                    <a:pt x="4009" y="1159675"/>
                  </a:lnTo>
                  <a:lnTo>
                    <a:pt x="4226" y="1154404"/>
                  </a:lnTo>
                  <a:lnTo>
                    <a:pt x="4452" y="1149133"/>
                  </a:lnTo>
                  <a:lnTo>
                    <a:pt x="4677" y="1143861"/>
                  </a:lnTo>
                  <a:lnTo>
                    <a:pt x="4913" y="1138590"/>
                  </a:lnTo>
                  <a:lnTo>
                    <a:pt x="5150" y="1133319"/>
                  </a:lnTo>
                  <a:lnTo>
                    <a:pt x="5394" y="1128048"/>
                  </a:lnTo>
                  <a:lnTo>
                    <a:pt x="5641" y="1122776"/>
                  </a:lnTo>
                  <a:lnTo>
                    <a:pt x="5891" y="1117505"/>
                  </a:lnTo>
                  <a:lnTo>
                    <a:pt x="6149" y="1112234"/>
                  </a:lnTo>
                  <a:lnTo>
                    <a:pt x="6406" y="1106963"/>
                  </a:lnTo>
                  <a:lnTo>
                    <a:pt x="6673" y="1101691"/>
                  </a:lnTo>
                  <a:lnTo>
                    <a:pt x="6940" y="1096420"/>
                  </a:lnTo>
                  <a:lnTo>
                    <a:pt x="7213" y="1091149"/>
                  </a:lnTo>
                  <a:lnTo>
                    <a:pt x="7489" y="1085878"/>
                  </a:lnTo>
                  <a:lnTo>
                    <a:pt x="7768" y="1080606"/>
                  </a:lnTo>
                  <a:lnTo>
                    <a:pt x="8052" y="1075335"/>
                  </a:lnTo>
                  <a:lnTo>
                    <a:pt x="8337" y="1070064"/>
                  </a:lnTo>
                  <a:lnTo>
                    <a:pt x="8629" y="1064793"/>
                  </a:lnTo>
                  <a:lnTo>
                    <a:pt x="8922" y="1059521"/>
                  </a:lnTo>
                  <a:lnTo>
                    <a:pt x="9219" y="1054250"/>
                  </a:lnTo>
                  <a:lnTo>
                    <a:pt x="9519" y="1048979"/>
                  </a:lnTo>
                  <a:lnTo>
                    <a:pt x="9821" y="1043708"/>
                  </a:lnTo>
                  <a:lnTo>
                    <a:pt x="10128" y="1038436"/>
                  </a:lnTo>
                  <a:lnTo>
                    <a:pt x="10435" y="1033165"/>
                  </a:lnTo>
                  <a:lnTo>
                    <a:pt x="10748" y="1027894"/>
                  </a:lnTo>
                  <a:lnTo>
                    <a:pt x="11060" y="1022623"/>
                  </a:lnTo>
                  <a:lnTo>
                    <a:pt x="11377" y="1017351"/>
                  </a:lnTo>
                  <a:lnTo>
                    <a:pt x="11696" y="1012080"/>
                  </a:lnTo>
                  <a:lnTo>
                    <a:pt x="12016" y="1006809"/>
                  </a:lnTo>
                  <a:lnTo>
                    <a:pt x="12340" y="1001537"/>
                  </a:lnTo>
                  <a:lnTo>
                    <a:pt x="12663" y="996266"/>
                  </a:lnTo>
                  <a:lnTo>
                    <a:pt x="12991" y="990995"/>
                  </a:lnTo>
                  <a:lnTo>
                    <a:pt x="13320" y="985724"/>
                  </a:lnTo>
                  <a:lnTo>
                    <a:pt x="13650" y="980452"/>
                  </a:lnTo>
                  <a:lnTo>
                    <a:pt x="13982" y="975181"/>
                  </a:lnTo>
                  <a:lnTo>
                    <a:pt x="14315" y="969910"/>
                  </a:lnTo>
                  <a:lnTo>
                    <a:pt x="14651" y="964639"/>
                  </a:lnTo>
                  <a:lnTo>
                    <a:pt x="14986" y="959367"/>
                  </a:lnTo>
                  <a:lnTo>
                    <a:pt x="15324" y="954096"/>
                  </a:lnTo>
                  <a:lnTo>
                    <a:pt x="15662" y="948825"/>
                  </a:lnTo>
                  <a:lnTo>
                    <a:pt x="16002" y="943554"/>
                  </a:lnTo>
                  <a:lnTo>
                    <a:pt x="16342" y="938282"/>
                  </a:lnTo>
                  <a:lnTo>
                    <a:pt x="16683" y="933011"/>
                  </a:lnTo>
                  <a:lnTo>
                    <a:pt x="17025" y="927740"/>
                  </a:lnTo>
                  <a:lnTo>
                    <a:pt x="17367" y="922469"/>
                  </a:lnTo>
                  <a:lnTo>
                    <a:pt x="17710" y="917197"/>
                  </a:lnTo>
                  <a:lnTo>
                    <a:pt x="18053" y="911926"/>
                  </a:lnTo>
                  <a:lnTo>
                    <a:pt x="18396" y="906655"/>
                  </a:lnTo>
                  <a:lnTo>
                    <a:pt x="18740" y="901384"/>
                  </a:lnTo>
                  <a:lnTo>
                    <a:pt x="19083" y="896112"/>
                  </a:lnTo>
                  <a:lnTo>
                    <a:pt x="19427" y="890841"/>
                  </a:lnTo>
                  <a:lnTo>
                    <a:pt x="19770" y="885570"/>
                  </a:lnTo>
                  <a:lnTo>
                    <a:pt x="20113" y="880299"/>
                  </a:lnTo>
                  <a:lnTo>
                    <a:pt x="20456" y="875027"/>
                  </a:lnTo>
                  <a:lnTo>
                    <a:pt x="20799" y="869756"/>
                  </a:lnTo>
                  <a:lnTo>
                    <a:pt x="21141" y="864485"/>
                  </a:lnTo>
                  <a:lnTo>
                    <a:pt x="21482" y="859214"/>
                  </a:lnTo>
                  <a:lnTo>
                    <a:pt x="21823" y="853942"/>
                  </a:lnTo>
                  <a:lnTo>
                    <a:pt x="22164" y="848671"/>
                  </a:lnTo>
                  <a:lnTo>
                    <a:pt x="22502" y="843400"/>
                  </a:lnTo>
                  <a:lnTo>
                    <a:pt x="22841" y="838129"/>
                  </a:lnTo>
                  <a:lnTo>
                    <a:pt x="23178" y="832857"/>
                  </a:lnTo>
                  <a:lnTo>
                    <a:pt x="23515" y="827586"/>
                  </a:lnTo>
                  <a:lnTo>
                    <a:pt x="23850" y="822315"/>
                  </a:lnTo>
                  <a:lnTo>
                    <a:pt x="24183" y="817044"/>
                  </a:lnTo>
                  <a:lnTo>
                    <a:pt x="24517" y="811772"/>
                  </a:lnTo>
                  <a:lnTo>
                    <a:pt x="24847" y="806501"/>
                  </a:lnTo>
                  <a:lnTo>
                    <a:pt x="25178" y="801230"/>
                  </a:lnTo>
                  <a:lnTo>
                    <a:pt x="25506" y="795959"/>
                  </a:lnTo>
                  <a:lnTo>
                    <a:pt x="25833" y="790687"/>
                  </a:lnTo>
                  <a:lnTo>
                    <a:pt x="26158" y="785416"/>
                  </a:lnTo>
                  <a:lnTo>
                    <a:pt x="26481" y="780145"/>
                  </a:lnTo>
                  <a:lnTo>
                    <a:pt x="26804" y="774874"/>
                  </a:lnTo>
                  <a:lnTo>
                    <a:pt x="27123" y="769602"/>
                  </a:lnTo>
                  <a:lnTo>
                    <a:pt x="27441" y="764331"/>
                  </a:lnTo>
                  <a:lnTo>
                    <a:pt x="27757" y="759060"/>
                  </a:lnTo>
                  <a:lnTo>
                    <a:pt x="28071" y="753789"/>
                  </a:lnTo>
                  <a:lnTo>
                    <a:pt x="28383" y="748517"/>
                  </a:lnTo>
                  <a:lnTo>
                    <a:pt x="28692" y="743246"/>
                  </a:lnTo>
                  <a:lnTo>
                    <a:pt x="29001" y="737975"/>
                  </a:lnTo>
                  <a:lnTo>
                    <a:pt x="29305" y="732704"/>
                  </a:lnTo>
                  <a:lnTo>
                    <a:pt x="29609" y="727432"/>
                  </a:lnTo>
                  <a:lnTo>
                    <a:pt x="29910" y="722161"/>
                  </a:lnTo>
                  <a:lnTo>
                    <a:pt x="30208" y="716890"/>
                  </a:lnTo>
                  <a:lnTo>
                    <a:pt x="30505" y="711619"/>
                  </a:lnTo>
                  <a:lnTo>
                    <a:pt x="30798" y="706347"/>
                  </a:lnTo>
                  <a:lnTo>
                    <a:pt x="31090" y="701076"/>
                  </a:lnTo>
                  <a:lnTo>
                    <a:pt x="31377" y="695805"/>
                  </a:lnTo>
                  <a:lnTo>
                    <a:pt x="31664" y="690534"/>
                  </a:lnTo>
                  <a:lnTo>
                    <a:pt x="31947" y="685262"/>
                  </a:lnTo>
                  <a:lnTo>
                    <a:pt x="32228" y="679991"/>
                  </a:lnTo>
                  <a:lnTo>
                    <a:pt x="32507" y="674720"/>
                  </a:lnTo>
                  <a:lnTo>
                    <a:pt x="32782" y="669449"/>
                  </a:lnTo>
                  <a:lnTo>
                    <a:pt x="33057" y="664177"/>
                  </a:lnTo>
                  <a:lnTo>
                    <a:pt x="33325" y="658906"/>
                  </a:lnTo>
                  <a:lnTo>
                    <a:pt x="33593" y="653635"/>
                  </a:lnTo>
                  <a:lnTo>
                    <a:pt x="33857" y="648364"/>
                  </a:lnTo>
                  <a:lnTo>
                    <a:pt x="34119" y="643092"/>
                  </a:lnTo>
                  <a:lnTo>
                    <a:pt x="34378" y="637821"/>
                  </a:lnTo>
                  <a:lnTo>
                    <a:pt x="34633" y="632550"/>
                  </a:lnTo>
                  <a:lnTo>
                    <a:pt x="34889" y="627279"/>
                  </a:lnTo>
                  <a:lnTo>
                    <a:pt x="35137" y="622007"/>
                  </a:lnTo>
                  <a:lnTo>
                    <a:pt x="35385" y="616736"/>
                  </a:lnTo>
                  <a:lnTo>
                    <a:pt x="35629" y="611465"/>
                  </a:lnTo>
                  <a:lnTo>
                    <a:pt x="35871" y="606194"/>
                  </a:lnTo>
                  <a:lnTo>
                    <a:pt x="36110" y="600922"/>
                  </a:lnTo>
                  <a:lnTo>
                    <a:pt x="36345" y="595651"/>
                  </a:lnTo>
                  <a:lnTo>
                    <a:pt x="36580" y="590380"/>
                  </a:lnTo>
                  <a:lnTo>
                    <a:pt x="36807" y="585109"/>
                  </a:lnTo>
                  <a:lnTo>
                    <a:pt x="37035" y="579837"/>
                  </a:lnTo>
                  <a:lnTo>
                    <a:pt x="37259" y="574566"/>
                  </a:lnTo>
                  <a:lnTo>
                    <a:pt x="37479" y="569295"/>
                  </a:lnTo>
                  <a:lnTo>
                    <a:pt x="37698" y="564024"/>
                  </a:lnTo>
                  <a:lnTo>
                    <a:pt x="37912" y="558752"/>
                  </a:lnTo>
                  <a:lnTo>
                    <a:pt x="38126" y="553481"/>
                  </a:lnTo>
                  <a:lnTo>
                    <a:pt x="38333" y="548210"/>
                  </a:lnTo>
                  <a:lnTo>
                    <a:pt x="38540" y="542939"/>
                  </a:lnTo>
                  <a:lnTo>
                    <a:pt x="38743" y="537667"/>
                  </a:lnTo>
                  <a:lnTo>
                    <a:pt x="38943" y="532396"/>
                  </a:lnTo>
                  <a:lnTo>
                    <a:pt x="39141" y="527125"/>
                  </a:lnTo>
                  <a:lnTo>
                    <a:pt x="39334" y="521854"/>
                  </a:lnTo>
                  <a:lnTo>
                    <a:pt x="39528" y="516582"/>
                  </a:lnTo>
                  <a:lnTo>
                    <a:pt x="39714" y="511311"/>
                  </a:lnTo>
                  <a:lnTo>
                    <a:pt x="39901" y="506040"/>
                  </a:lnTo>
                  <a:lnTo>
                    <a:pt x="40083" y="500768"/>
                  </a:lnTo>
                  <a:lnTo>
                    <a:pt x="40263" y="495497"/>
                  </a:lnTo>
                  <a:lnTo>
                    <a:pt x="40441" y="490226"/>
                  </a:lnTo>
                  <a:lnTo>
                    <a:pt x="40614" y="484955"/>
                  </a:lnTo>
                  <a:lnTo>
                    <a:pt x="40787" y="479683"/>
                  </a:lnTo>
                  <a:lnTo>
                    <a:pt x="40954" y="474412"/>
                  </a:lnTo>
                  <a:lnTo>
                    <a:pt x="41121" y="469141"/>
                  </a:lnTo>
                  <a:lnTo>
                    <a:pt x="41283" y="463870"/>
                  </a:lnTo>
                  <a:lnTo>
                    <a:pt x="41443" y="458598"/>
                  </a:lnTo>
                  <a:lnTo>
                    <a:pt x="41601" y="453327"/>
                  </a:lnTo>
                  <a:lnTo>
                    <a:pt x="41755" y="448056"/>
                  </a:lnTo>
                  <a:lnTo>
                    <a:pt x="41909" y="442785"/>
                  </a:lnTo>
                  <a:lnTo>
                    <a:pt x="42056" y="437513"/>
                  </a:lnTo>
                  <a:lnTo>
                    <a:pt x="42204" y="432242"/>
                  </a:lnTo>
                  <a:lnTo>
                    <a:pt x="42348" y="426971"/>
                  </a:lnTo>
                  <a:lnTo>
                    <a:pt x="42489" y="421700"/>
                  </a:lnTo>
                  <a:lnTo>
                    <a:pt x="42628" y="416428"/>
                  </a:lnTo>
                  <a:lnTo>
                    <a:pt x="42764" y="411157"/>
                  </a:lnTo>
                  <a:lnTo>
                    <a:pt x="42899" y="405886"/>
                  </a:lnTo>
                  <a:lnTo>
                    <a:pt x="43029" y="400615"/>
                  </a:lnTo>
                  <a:lnTo>
                    <a:pt x="43159" y="395343"/>
                  </a:lnTo>
                  <a:lnTo>
                    <a:pt x="43284" y="390072"/>
                  </a:lnTo>
                  <a:lnTo>
                    <a:pt x="43408" y="384801"/>
                  </a:lnTo>
                  <a:lnTo>
                    <a:pt x="43530" y="379530"/>
                  </a:lnTo>
                  <a:lnTo>
                    <a:pt x="43649" y="374258"/>
                  </a:lnTo>
                  <a:lnTo>
                    <a:pt x="43767" y="368987"/>
                  </a:lnTo>
                  <a:lnTo>
                    <a:pt x="43880" y="363716"/>
                  </a:lnTo>
                  <a:lnTo>
                    <a:pt x="43993" y="358445"/>
                  </a:lnTo>
                  <a:lnTo>
                    <a:pt x="44102" y="353173"/>
                  </a:lnTo>
                  <a:lnTo>
                    <a:pt x="44210" y="347902"/>
                  </a:lnTo>
                  <a:lnTo>
                    <a:pt x="44316" y="342631"/>
                  </a:lnTo>
                  <a:lnTo>
                    <a:pt x="44418" y="337360"/>
                  </a:lnTo>
                  <a:lnTo>
                    <a:pt x="44521" y="332088"/>
                  </a:lnTo>
                  <a:lnTo>
                    <a:pt x="44618" y="326817"/>
                  </a:lnTo>
                  <a:lnTo>
                    <a:pt x="44716" y="321546"/>
                  </a:lnTo>
                  <a:lnTo>
                    <a:pt x="44810" y="316275"/>
                  </a:lnTo>
                  <a:lnTo>
                    <a:pt x="44903" y="311003"/>
                  </a:lnTo>
                  <a:lnTo>
                    <a:pt x="44994" y="305732"/>
                  </a:lnTo>
                  <a:lnTo>
                    <a:pt x="45082" y="300461"/>
                  </a:lnTo>
                  <a:lnTo>
                    <a:pt x="45170" y="295190"/>
                  </a:lnTo>
                  <a:lnTo>
                    <a:pt x="45254" y="289918"/>
                  </a:lnTo>
                  <a:lnTo>
                    <a:pt x="45337" y="284647"/>
                  </a:lnTo>
                  <a:lnTo>
                    <a:pt x="45418" y="279376"/>
                  </a:lnTo>
                  <a:lnTo>
                    <a:pt x="45497" y="274105"/>
                  </a:lnTo>
                  <a:lnTo>
                    <a:pt x="45575" y="268833"/>
                  </a:lnTo>
                  <a:lnTo>
                    <a:pt x="45650" y="263562"/>
                  </a:lnTo>
                  <a:lnTo>
                    <a:pt x="45725" y="258291"/>
                  </a:lnTo>
                  <a:lnTo>
                    <a:pt x="45796" y="253020"/>
                  </a:lnTo>
                  <a:lnTo>
                    <a:pt x="45867" y="247748"/>
                  </a:lnTo>
                  <a:lnTo>
                    <a:pt x="45936" y="242477"/>
                  </a:lnTo>
                  <a:lnTo>
                    <a:pt x="46003" y="237206"/>
                  </a:lnTo>
                  <a:lnTo>
                    <a:pt x="46069" y="231935"/>
                  </a:lnTo>
                  <a:lnTo>
                    <a:pt x="46132" y="226663"/>
                  </a:lnTo>
                  <a:lnTo>
                    <a:pt x="46196" y="221392"/>
                  </a:lnTo>
                  <a:lnTo>
                    <a:pt x="46256" y="216121"/>
                  </a:lnTo>
                  <a:lnTo>
                    <a:pt x="46316" y="210850"/>
                  </a:lnTo>
                  <a:lnTo>
                    <a:pt x="46373" y="205578"/>
                  </a:lnTo>
                  <a:lnTo>
                    <a:pt x="46430" y="200307"/>
                  </a:lnTo>
                  <a:lnTo>
                    <a:pt x="46485" y="195036"/>
                  </a:lnTo>
                  <a:lnTo>
                    <a:pt x="46539" y="189765"/>
                  </a:lnTo>
                  <a:lnTo>
                    <a:pt x="46592" y="184493"/>
                  </a:lnTo>
                  <a:lnTo>
                    <a:pt x="46642" y="179222"/>
                  </a:lnTo>
                  <a:lnTo>
                    <a:pt x="46692" y="173951"/>
                  </a:lnTo>
                  <a:lnTo>
                    <a:pt x="46740" y="168680"/>
                  </a:lnTo>
                  <a:lnTo>
                    <a:pt x="46788" y="163408"/>
                  </a:lnTo>
                  <a:lnTo>
                    <a:pt x="46834" y="158137"/>
                  </a:lnTo>
                  <a:lnTo>
                    <a:pt x="46878" y="152866"/>
                  </a:lnTo>
                  <a:lnTo>
                    <a:pt x="46923" y="147595"/>
                  </a:lnTo>
                  <a:lnTo>
                    <a:pt x="46964" y="142323"/>
                  </a:lnTo>
                  <a:lnTo>
                    <a:pt x="47006" y="137052"/>
                  </a:lnTo>
                  <a:lnTo>
                    <a:pt x="47046" y="131781"/>
                  </a:lnTo>
                  <a:lnTo>
                    <a:pt x="47085" y="126510"/>
                  </a:lnTo>
                  <a:lnTo>
                    <a:pt x="47123" y="121238"/>
                  </a:lnTo>
                  <a:lnTo>
                    <a:pt x="47160" y="115967"/>
                  </a:lnTo>
                  <a:lnTo>
                    <a:pt x="47197" y="110696"/>
                  </a:lnTo>
                  <a:lnTo>
                    <a:pt x="47231" y="105425"/>
                  </a:lnTo>
                  <a:lnTo>
                    <a:pt x="47265" y="100153"/>
                  </a:lnTo>
                  <a:lnTo>
                    <a:pt x="47298" y="94882"/>
                  </a:lnTo>
                  <a:lnTo>
                    <a:pt x="47330" y="89611"/>
                  </a:lnTo>
                  <a:lnTo>
                    <a:pt x="47362" y="84340"/>
                  </a:lnTo>
                  <a:lnTo>
                    <a:pt x="47392" y="79068"/>
                  </a:lnTo>
                  <a:lnTo>
                    <a:pt x="47422" y="73797"/>
                  </a:lnTo>
                  <a:lnTo>
                    <a:pt x="47450" y="68526"/>
                  </a:lnTo>
                  <a:lnTo>
                    <a:pt x="47478" y="63255"/>
                  </a:lnTo>
                  <a:lnTo>
                    <a:pt x="47505" y="57983"/>
                  </a:lnTo>
                  <a:lnTo>
                    <a:pt x="47531" y="52712"/>
                  </a:lnTo>
                  <a:lnTo>
                    <a:pt x="47557" y="47441"/>
                  </a:lnTo>
                  <a:lnTo>
                    <a:pt x="47581" y="42170"/>
                  </a:lnTo>
                  <a:lnTo>
                    <a:pt x="47606" y="36898"/>
                  </a:lnTo>
                  <a:lnTo>
                    <a:pt x="47628" y="31627"/>
                  </a:lnTo>
                  <a:lnTo>
                    <a:pt x="47651" y="26356"/>
                  </a:lnTo>
                  <a:lnTo>
                    <a:pt x="47673" y="21085"/>
                  </a:lnTo>
                  <a:lnTo>
                    <a:pt x="47694" y="15813"/>
                  </a:lnTo>
                  <a:lnTo>
                    <a:pt x="47715" y="10542"/>
                  </a:lnTo>
                  <a:lnTo>
                    <a:pt x="47735" y="5271"/>
                  </a:lnTo>
                  <a:lnTo>
                    <a:pt x="47754" y="0"/>
                  </a:lnTo>
                  <a:lnTo>
                    <a:pt x="48838" y="0"/>
                  </a:lnTo>
                  <a:lnTo>
                    <a:pt x="48858" y="5271"/>
                  </a:lnTo>
                  <a:lnTo>
                    <a:pt x="48877" y="10542"/>
                  </a:lnTo>
                  <a:lnTo>
                    <a:pt x="48898" y="15813"/>
                  </a:lnTo>
                  <a:lnTo>
                    <a:pt x="48919" y="21085"/>
                  </a:lnTo>
                  <a:lnTo>
                    <a:pt x="48941" y="26356"/>
                  </a:lnTo>
                  <a:lnTo>
                    <a:pt x="48964" y="31627"/>
                  </a:lnTo>
                  <a:lnTo>
                    <a:pt x="48987" y="36898"/>
                  </a:lnTo>
                  <a:lnTo>
                    <a:pt x="49011" y="42170"/>
                  </a:lnTo>
                  <a:lnTo>
                    <a:pt x="49036" y="47441"/>
                  </a:lnTo>
                  <a:lnTo>
                    <a:pt x="49061" y="52712"/>
                  </a:lnTo>
                  <a:lnTo>
                    <a:pt x="49087" y="57983"/>
                  </a:lnTo>
                  <a:lnTo>
                    <a:pt x="49114" y="63255"/>
                  </a:lnTo>
                  <a:lnTo>
                    <a:pt x="49142" y="68526"/>
                  </a:lnTo>
                  <a:lnTo>
                    <a:pt x="49170" y="73797"/>
                  </a:lnTo>
                  <a:lnTo>
                    <a:pt x="49200" y="79068"/>
                  </a:lnTo>
                  <a:lnTo>
                    <a:pt x="49231" y="84340"/>
                  </a:lnTo>
                  <a:lnTo>
                    <a:pt x="49262" y="89611"/>
                  </a:lnTo>
                  <a:lnTo>
                    <a:pt x="49294" y="94882"/>
                  </a:lnTo>
                  <a:lnTo>
                    <a:pt x="49327" y="100153"/>
                  </a:lnTo>
                  <a:lnTo>
                    <a:pt x="49361" y="105425"/>
                  </a:lnTo>
                  <a:lnTo>
                    <a:pt x="49396" y="110696"/>
                  </a:lnTo>
                  <a:lnTo>
                    <a:pt x="49432" y="115967"/>
                  </a:lnTo>
                  <a:lnTo>
                    <a:pt x="49469" y="121238"/>
                  </a:lnTo>
                  <a:lnTo>
                    <a:pt x="49507" y="126510"/>
                  </a:lnTo>
                  <a:lnTo>
                    <a:pt x="49546" y="131781"/>
                  </a:lnTo>
                  <a:lnTo>
                    <a:pt x="49586" y="137052"/>
                  </a:lnTo>
                  <a:lnTo>
                    <a:pt x="49628" y="142323"/>
                  </a:lnTo>
                  <a:lnTo>
                    <a:pt x="49670" y="147595"/>
                  </a:lnTo>
                  <a:lnTo>
                    <a:pt x="49714" y="152866"/>
                  </a:lnTo>
                  <a:lnTo>
                    <a:pt x="49758" y="158137"/>
                  </a:lnTo>
                  <a:lnTo>
                    <a:pt x="49805" y="163408"/>
                  </a:lnTo>
                  <a:lnTo>
                    <a:pt x="49852" y="168680"/>
                  </a:lnTo>
                  <a:lnTo>
                    <a:pt x="49900" y="173951"/>
                  </a:lnTo>
                  <a:lnTo>
                    <a:pt x="49950" y="179222"/>
                  </a:lnTo>
                  <a:lnTo>
                    <a:pt x="50000" y="184493"/>
                  </a:lnTo>
                  <a:lnTo>
                    <a:pt x="50054" y="189765"/>
                  </a:lnTo>
                  <a:lnTo>
                    <a:pt x="50107" y="195036"/>
                  </a:lnTo>
                  <a:lnTo>
                    <a:pt x="50162" y="200307"/>
                  </a:lnTo>
                  <a:lnTo>
                    <a:pt x="50219" y="205578"/>
                  </a:lnTo>
                  <a:lnTo>
                    <a:pt x="50276" y="210850"/>
                  </a:lnTo>
                  <a:lnTo>
                    <a:pt x="50336" y="216121"/>
                  </a:lnTo>
                  <a:lnTo>
                    <a:pt x="50396" y="221392"/>
                  </a:lnTo>
                  <a:lnTo>
                    <a:pt x="50460" y="226663"/>
                  </a:lnTo>
                  <a:lnTo>
                    <a:pt x="50523" y="231935"/>
                  </a:lnTo>
                  <a:lnTo>
                    <a:pt x="50589" y="237206"/>
                  </a:lnTo>
                  <a:lnTo>
                    <a:pt x="50656" y="242477"/>
                  </a:lnTo>
                  <a:lnTo>
                    <a:pt x="50725" y="247748"/>
                  </a:lnTo>
                  <a:lnTo>
                    <a:pt x="50796" y="253020"/>
                  </a:lnTo>
                  <a:lnTo>
                    <a:pt x="50867" y="258291"/>
                  </a:lnTo>
                  <a:lnTo>
                    <a:pt x="50942" y="263562"/>
                  </a:lnTo>
                  <a:lnTo>
                    <a:pt x="51017" y="268833"/>
                  </a:lnTo>
                  <a:lnTo>
                    <a:pt x="51095" y="274105"/>
                  </a:lnTo>
                  <a:lnTo>
                    <a:pt x="51174" y="279376"/>
                  </a:lnTo>
                  <a:lnTo>
                    <a:pt x="51255" y="284647"/>
                  </a:lnTo>
                  <a:lnTo>
                    <a:pt x="51339" y="289918"/>
                  </a:lnTo>
                  <a:lnTo>
                    <a:pt x="51422" y="295190"/>
                  </a:lnTo>
                  <a:lnTo>
                    <a:pt x="51510" y="300461"/>
                  </a:lnTo>
                  <a:lnTo>
                    <a:pt x="51598" y="305732"/>
                  </a:lnTo>
                  <a:lnTo>
                    <a:pt x="51689" y="311003"/>
                  </a:lnTo>
                  <a:lnTo>
                    <a:pt x="51782" y="316275"/>
                  </a:lnTo>
                  <a:lnTo>
                    <a:pt x="51876" y="321546"/>
                  </a:lnTo>
                  <a:lnTo>
                    <a:pt x="51974" y="326817"/>
                  </a:lnTo>
                  <a:lnTo>
                    <a:pt x="52071" y="332088"/>
                  </a:lnTo>
                  <a:lnTo>
                    <a:pt x="52174" y="337360"/>
                  </a:lnTo>
                  <a:lnTo>
                    <a:pt x="52276" y="342631"/>
                  </a:lnTo>
                  <a:lnTo>
                    <a:pt x="52382" y="347902"/>
                  </a:lnTo>
                  <a:lnTo>
                    <a:pt x="52490" y="353173"/>
                  </a:lnTo>
                  <a:lnTo>
                    <a:pt x="52599" y="358445"/>
                  </a:lnTo>
                  <a:lnTo>
                    <a:pt x="52712" y="363716"/>
                  </a:lnTo>
                  <a:lnTo>
                    <a:pt x="52825" y="368987"/>
                  </a:lnTo>
                  <a:lnTo>
                    <a:pt x="52943" y="374258"/>
                  </a:lnTo>
                  <a:lnTo>
                    <a:pt x="53062" y="379530"/>
                  </a:lnTo>
                  <a:lnTo>
                    <a:pt x="53184" y="384801"/>
                  </a:lnTo>
                  <a:lnTo>
                    <a:pt x="53308" y="390072"/>
                  </a:lnTo>
                  <a:lnTo>
                    <a:pt x="53434" y="395343"/>
                  </a:lnTo>
                  <a:lnTo>
                    <a:pt x="53563" y="400615"/>
                  </a:lnTo>
                  <a:lnTo>
                    <a:pt x="53693" y="405886"/>
                  </a:lnTo>
                  <a:lnTo>
                    <a:pt x="53828" y="411157"/>
                  </a:lnTo>
                  <a:lnTo>
                    <a:pt x="53964" y="416428"/>
                  </a:lnTo>
                  <a:lnTo>
                    <a:pt x="54103" y="421700"/>
                  </a:lnTo>
                  <a:lnTo>
                    <a:pt x="54245" y="426971"/>
                  </a:lnTo>
                  <a:lnTo>
                    <a:pt x="54388" y="432242"/>
                  </a:lnTo>
                  <a:lnTo>
                    <a:pt x="54536" y="437513"/>
                  </a:lnTo>
                  <a:lnTo>
                    <a:pt x="54683" y="442785"/>
                  </a:lnTo>
                  <a:lnTo>
                    <a:pt x="54837" y="448056"/>
                  </a:lnTo>
                  <a:lnTo>
                    <a:pt x="54991" y="453327"/>
                  </a:lnTo>
                  <a:lnTo>
                    <a:pt x="55149" y="458598"/>
                  </a:lnTo>
                  <a:lnTo>
                    <a:pt x="55309" y="463870"/>
                  </a:lnTo>
                  <a:lnTo>
                    <a:pt x="55472" y="469141"/>
                  </a:lnTo>
                  <a:lnTo>
                    <a:pt x="55638" y="474412"/>
                  </a:lnTo>
                  <a:lnTo>
                    <a:pt x="55805" y="479683"/>
                  </a:lnTo>
                  <a:lnTo>
                    <a:pt x="55978" y="484955"/>
                  </a:lnTo>
                  <a:lnTo>
                    <a:pt x="56151" y="490226"/>
                  </a:lnTo>
                  <a:lnTo>
                    <a:pt x="56329" y="495497"/>
                  </a:lnTo>
                  <a:lnTo>
                    <a:pt x="56509" y="500768"/>
                  </a:lnTo>
                  <a:lnTo>
                    <a:pt x="56691" y="506040"/>
                  </a:lnTo>
                  <a:lnTo>
                    <a:pt x="56878" y="511311"/>
                  </a:lnTo>
                  <a:lnTo>
                    <a:pt x="57064" y="516582"/>
                  </a:lnTo>
                  <a:lnTo>
                    <a:pt x="57258" y="521854"/>
                  </a:lnTo>
                  <a:lnTo>
                    <a:pt x="57451" y="527125"/>
                  </a:lnTo>
                  <a:lnTo>
                    <a:pt x="57649" y="532396"/>
                  </a:lnTo>
                  <a:lnTo>
                    <a:pt x="57849" y="537667"/>
                  </a:lnTo>
                  <a:lnTo>
                    <a:pt x="58052" y="542939"/>
                  </a:lnTo>
                  <a:lnTo>
                    <a:pt x="58259" y="548210"/>
                  </a:lnTo>
                  <a:lnTo>
                    <a:pt x="58466" y="553481"/>
                  </a:lnTo>
                  <a:lnTo>
                    <a:pt x="58680" y="558752"/>
                  </a:lnTo>
                  <a:lnTo>
                    <a:pt x="58894" y="564024"/>
                  </a:lnTo>
                  <a:lnTo>
                    <a:pt x="59113" y="569295"/>
                  </a:lnTo>
                  <a:lnTo>
                    <a:pt x="59334" y="574566"/>
                  </a:lnTo>
                  <a:lnTo>
                    <a:pt x="59557" y="579837"/>
                  </a:lnTo>
                  <a:lnTo>
                    <a:pt x="59785" y="585109"/>
                  </a:lnTo>
                  <a:lnTo>
                    <a:pt x="60013" y="590380"/>
                  </a:lnTo>
                  <a:lnTo>
                    <a:pt x="60247" y="595651"/>
                  </a:lnTo>
                  <a:lnTo>
                    <a:pt x="60482" y="600922"/>
                  </a:lnTo>
                  <a:lnTo>
                    <a:pt x="60721" y="606194"/>
                  </a:lnTo>
                  <a:lnTo>
                    <a:pt x="60963" y="611465"/>
                  </a:lnTo>
                  <a:lnTo>
                    <a:pt x="61207" y="616736"/>
                  </a:lnTo>
                  <a:lnTo>
                    <a:pt x="61455" y="622007"/>
                  </a:lnTo>
                  <a:lnTo>
                    <a:pt x="61704" y="627279"/>
                  </a:lnTo>
                  <a:lnTo>
                    <a:pt x="61959" y="632550"/>
                  </a:lnTo>
                  <a:lnTo>
                    <a:pt x="62214" y="637821"/>
                  </a:lnTo>
                  <a:lnTo>
                    <a:pt x="62473" y="643092"/>
                  </a:lnTo>
                  <a:lnTo>
                    <a:pt x="62735" y="648364"/>
                  </a:lnTo>
                  <a:lnTo>
                    <a:pt x="62999" y="653635"/>
                  </a:lnTo>
                  <a:lnTo>
                    <a:pt x="63267" y="658906"/>
                  </a:lnTo>
                  <a:lnTo>
                    <a:pt x="63536" y="664177"/>
                  </a:lnTo>
                  <a:lnTo>
                    <a:pt x="63810" y="669449"/>
                  </a:lnTo>
                  <a:lnTo>
                    <a:pt x="64085" y="674720"/>
                  </a:lnTo>
                  <a:lnTo>
                    <a:pt x="64364" y="679991"/>
                  </a:lnTo>
                  <a:lnTo>
                    <a:pt x="64645" y="685262"/>
                  </a:lnTo>
                  <a:lnTo>
                    <a:pt x="64928" y="690534"/>
                  </a:lnTo>
                  <a:lnTo>
                    <a:pt x="65215" y="695805"/>
                  </a:lnTo>
                  <a:lnTo>
                    <a:pt x="65502" y="701076"/>
                  </a:lnTo>
                  <a:lnTo>
                    <a:pt x="65795" y="706347"/>
                  </a:lnTo>
                  <a:lnTo>
                    <a:pt x="66087" y="711619"/>
                  </a:lnTo>
                  <a:lnTo>
                    <a:pt x="66384" y="716890"/>
                  </a:lnTo>
                  <a:lnTo>
                    <a:pt x="66683" y="722161"/>
                  </a:lnTo>
                  <a:lnTo>
                    <a:pt x="66983" y="727432"/>
                  </a:lnTo>
                  <a:lnTo>
                    <a:pt x="67287" y="732704"/>
                  </a:lnTo>
                  <a:lnTo>
                    <a:pt x="67591" y="737975"/>
                  </a:lnTo>
                  <a:lnTo>
                    <a:pt x="67900" y="743246"/>
                  </a:lnTo>
                  <a:lnTo>
                    <a:pt x="68209" y="748517"/>
                  </a:lnTo>
                  <a:lnTo>
                    <a:pt x="68521" y="753789"/>
                  </a:lnTo>
                  <a:lnTo>
                    <a:pt x="68836" y="759060"/>
                  </a:lnTo>
                  <a:lnTo>
                    <a:pt x="69151" y="764331"/>
                  </a:lnTo>
                  <a:lnTo>
                    <a:pt x="69470" y="769602"/>
                  </a:lnTo>
                  <a:lnTo>
                    <a:pt x="69788" y="774874"/>
                  </a:lnTo>
                  <a:lnTo>
                    <a:pt x="70111" y="780145"/>
                  </a:lnTo>
                  <a:lnTo>
                    <a:pt x="70434" y="785416"/>
                  </a:lnTo>
                  <a:lnTo>
                    <a:pt x="70760" y="790687"/>
                  </a:lnTo>
                  <a:lnTo>
                    <a:pt x="71086" y="795959"/>
                  </a:lnTo>
                  <a:lnTo>
                    <a:pt x="71414" y="801230"/>
                  </a:lnTo>
                  <a:lnTo>
                    <a:pt x="71745" y="806501"/>
                  </a:lnTo>
                  <a:lnTo>
                    <a:pt x="72075" y="811772"/>
                  </a:lnTo>
                  <a:lnTo>
                    <a:pt x="72409" y="817044"/>
                  </a:lnTo>
                  <a:lnTo>
                    <a:pt x="72742" y="822315"/>
                  </a:lnTo>
                  <a:lnTo>
                    <a:pt x="73078" y="827586"/>
                  </a:lnTo>
                  <a:lnTo>
                    <a:pt x="73414" y="832857"/>
                  </a:lnTo>
                  <a:lnTo>
                    <a:pt x="73751" y="838129"/>
                  </a:lnTo>
                  <a:lnTo>
                    <a:pt x="74090" y="843400"/>
                  </a:lnTo>
                  <a:lnTo>
                    <a:pt x="74429" y="848671"/>
                  </a:lnTo>
                  <a:lnTo>
                    <a:pt x="74769" y="853942"/>
                  </a:lnTo>
                  <a:lnTo>
                    <a:pt x="75110" y="859214"/>
                  </a:lnTo>
                  <a:lnTo>
                    <a:pt x="75451" y="864485"/>
                  </a:lnTo>
                  <a:lnTo>
                    <a:pt x="75793" y="869756"/>
                  </a:lnTo>
                  <a:lnTo>
                    <a:pt x="76136" y="875027"/>
                  </a:lnTo>
                  <a:lnTo>
                    <a:pt x="76479" y="880299"/>
                  </a:lnTo>
                  <a:lnTo>
                    <a:pt x="76822" y="885570"/>
                  </a:lnTo>
                  <a:lnTo>
                    <a:pt x="77166" y="890841"/>
                  </a:lnTo>
                  <a:lnTo>
                    <a:pt x="77509" y="896112"/>
                  </a:lnTo>
                  <a:lnTo>
                    <a:pt x="77853" y="901384"/>
                  </a:lnTo>
                  <a:lnTo>
                    <a:pt x="78196" y="906655"/>
                  </a:lnTo>
                  <a:lnTo>
                    <a:pt x="78539" y="911926"/>
                  </a:lnTo>
                  <a:lnTo>
                    <a:pt x="78882" y="917197"/>
                  </a:lnTo>
                  <a:lnTo>
                    <a:pt x="79225" y="922469"/>
                  </a:lnTo>
                  <a:lnTo>
                    <a:pt x="79567" y="927740"/>
                  </a:lnTo>
                  <a:lnTo>
                    <a:pt x="79909" y="933011"/>
                  </a:lnTo>
                  <a:lnTo>
                    <a:pt x="80250" y="938282"/>
                  </a:lnTo>
                  <a:lnTo>
                    <a:pt x="80590" y="943554"/>
                  </a:lnTo>
                  <a:lnTo>
                    <a:pt x="80930" y="948825"/>
                  </a:lnTo>
                  <a:lnTo>
                    <a:pt x="81268" y="954096"/>
                  </a:lnTo>
                  <a:lnTo>
                    <a:pt x="81606" y="959367"/>
                  </a:lnTo>
                  <a:lnTo>
                    <a:pt x="81941" y="964639"/>
                  </a:lnTo>
                  <a:lnTo>
                    <a:pt x="82277" y="969910"/>
                  </a:lnTo>
                  <a:lnTo>
                    <a:pt x="82610" y="975181"/>
                  </a:lnTo>
                  <a:lnTo>
                    <a:pt x="82942" y="980452"/>
                  </a:lnTo>
                  <a:lnTo>
                    <a:pt x="83273" y="985724"/>
                  </a:lnTo>
                  <a:lnTo>
                    <a:pt x="83601" y="990995"/>
                  </a:lnTo>
                  <a:lnTo>
                    <a:pt x="83929" y="996266"/>
                  </a:lnTo>
                  <a:lnTo>
                    <a:pt x="84253" y="1001537"/>
                  </a:lnTo>
                  <a:lnTo>
                    <a:pt x="84576" y="1006809"/>
                  </a:lnTo>
                  <a:lnTo>
                    <a:pt x="84896" y="1012080"/>
                  </a:lnTo>
                  <a:lnTo>
                    <a:pt x="85215" y="1017351"/>
                  </a:lnTo>
                  <a:lnTo>
                    <a:pt x="85532" y="1022623"/>
                  </a:lnTo>
                  <a:lnTo>
                    <a:pt x="85845" y="1027894"/>
                  </a:lnTo>
                  <a:lnTo>
                    <a:pt x="86158" y="1033165"/>
                  </a:lnTo>
                  <a:lnTo>
                    <a:pt x="86464" y="1038436"/>
                  </a:lnTo>
                  <a:lnTo>
                    <a:pt x="86771" y="1043708"/>
                  </a:lnTo>
                  <a:lnTo>
                    <a:pt x="87073" y="1048979"/>
                  </a:lnTo>
                  <a:lnTo>
                    <a:pt x="87373" y="1054250"/>
                  </a:lnTo>
                  <a:lnTo>
                    <a:pt x="87670" y="1059521"/>
                  </a:lnTo>
                  <a:lnTo>
                    <a:pt x="87963" y="1064793"/>
                  </a:lnTo>
                  <a:lnTo>
                    <a:pt x="88255" y="1070064"/>
                  </a:lnTo>
                  <a:lnTo>
                    <a:pt x="88540" y="1075335"/>
                  </a:lnTo>
                  <a:lnTo>
                    <a:pt x="88825" y="1080606"/>
                  </a:lnTo>
                  <a:lnTo>
                    <a:pt x="89103" y="1085878"/>
                  </a:lnTo>
                  <a:lnTo>
                    <a:pt x="89379" y="1091149"/>
                  </a:lnTo>
                  <a:lnTo>
                    <a:pt x="89652" y="1096420"/>
                  </a:lnTo>
                  <a:lnTo>
                    <a:pt x="89919" y="1101691"/>
                  </a:lnTo>
                  <a:lnTo>
                    <a:pt x="90186" y="1106963"/>
                  </a:lnTo>
                  <a:lnTo>
                    <a:pt x="90444" y="1112234"/>
                  </a:lnTo>
                  <a:lnTo>
                    <a:pt x="90701" y="1117505"/>
                  </a:lnTo>
                  <a:lnTo>
                    <a:pt x="90951" y="1122776"/>
                  </a:lnTo>
                  <a:lnTo>
                    <a:pt x="91199" y="1128048"/>
                  </a:lnTo>
                  <a:lnTo>
                    <a:pt x="91442" y="1133319"/>
                  </a:lnTo>
                  <a:lnTo>
                    <a:pt x="91679" y="1138590"/>
                  </a:lnTo>
                  <a:lnTo>
                    <a:pt x="91915" y="1143861"/>
                  </a:lnTo>
                  <a:lnTo>
                    <a:pt x="92141" y="1149133"/>
                  </a:lnTo>
                  <a:lnTo>
                    <a:pt x="92366" y="1154404"/>
                  </a:lnTo>
                  <a:lnTo>
                    <a:pt x="92584" y="1159675"/>
                  </a:lnTo>
                  <a:lnTo>
                    <a:pt x="92797" y="1164946"/>
                  </a:lnTo>
                  <a:lnTo>
                    <a:pt x="93007" y="1170218"/>
                  </a:lnTo>
                  <a:lnTo>
                    <a:pt x="93209" y="1175489"/>
                  </a:lnTo>
                  <a:lnTo>
                    <a:pt x="93411" y="1180760"/>
                  </a:lnTo>
                  <a:lnTo>
                    <a:pt x="93600" y="1186031"/>
                  </a:lnTo>
                  <a:lnTo>
                    <a:pt x="93789" y="1191303"/>
                  </a:lnTo>
                  <a:lnTo>
                    <a:pt x="93969" y="1196574"/>
                  </a:lnTo>
                  <a:lnTo>
                    <a:pt x="94146" y="1201845"/>
                  </a:lnTo>
                  <a:lnTo>
                    <a:pt x="94318" y="1207116"/>
                  </a:lnTo>
                  <a:lnTo>
                    <a:pt x="94481" y="1212388"/>
                  </a:lnTo>
                  <a:lnTo>
                    <a:pt x="94644" y="1217659"/>
                  </a:lnTo>
                  <a:lnTo>
                    <a:pt x="94793" y="1222930"/>
                  </a:lnTo>
                  <a:lnTo>
                    <a:pt x="94942" y="1228201"/>
                  </a:lnTo>
                  <a:lnTo>
                    <a:pt x="95082" y="1233473"/>
                  </a:lnTo>
                  <a:lnTo>
                    <a:pt x="95218" y="1238744"/>
                  </a:lnTo>
                  <a:lnTo>
                    <a:pt x="95348" y="1244015"/>
                  </a:lnTo>
                  <a:lnTo>
                    <a:pt x="95469" y="1249286"/>
                  </a:lnTo>
                  <a:lnTo>
                    <a:pt x="95590" y="1254558"/>
                  </a:lnTo>
                  <a:lnTo>
                    <a:pt x="95697" y="1259829"/>
                  </a:lnTo>
                  <a:lnTo>
                    <a:pt x="95803" y="1265100"/>
                  </a:lnTo>
                  <a:lnTo>
                    <a:pt x="95900" y="1270371"/>
                  </a:lnTo>
                  <a:lnTo>
                    <a:pt x="95992" y="1275643"/>
                  </a:lnTo>
                  <a:lnTo>
                    <a:pt x="96079" y="1280914"/>
                  </a:lnTo>
                  <a:lnTo>
                    <a:pt x="96156" y="1286185"/>
                  </a:lnTo>
                  <a:lnTo>
                    <a:pt x="96232" y="1291456"/>
                  </a:lnTo>
                  <a:lnTo>
                    <a:pt x="96294" y="1296728"/>
                  </a:lnTo>
                  <a:lnTo>
                    <a:pt x="96356" y="1301999"/>
                  </a:lnTo>
                  <a:lnTo>
                    <a:pt x="96407" y="1307270"/>
                  </a:lnTo>
                  <a:lnTo>
                    <a:pt x="96453" y="1312541"/>
                  </a:lnTo>
                  <a:lnTo>
                    <a:pt x="96495" y="1317813"/>
                  </a:lnTo>
                  <a:lnTo>
                    <a:pt x="96526" y="1323084"/>
                  </a:lnTo>
                  <a:lnTo>
                    <a:pt x="96557" y="1328355"/>
                  </a:lnTo>
                  <a:lnTo>
                    <a:pt x="96572" y="1333626"/>
                  </a:lnTo>
                  <a:lnTo>
                    <a:pt x="96588" y="1338898"/>
                  </a:lnTo>
                  <a:lnTo>
                    <a:pt x="96593" y="1344169"/>
                  </a:lnTo>
                  <a:lnTo>
                    <a:pt x="96593" y="1349440"/>
                  </a:lnTo>
                  <a:lnTo>
                    <a:pt x="96588" y="1354711"/>
                  </a:lnTo>
                  <a:lnTo>
                    <a:pt x="96572" y="1359983"/>
                  </a:lnTo>
                  <a:lnTo>
                    <a:pt x="96557" y="1365254"/>
                  </a:lnTo>
                  <a:lnTo>
                    <a:pt x="96526" y="1370525"/>
                  </a:lnTo>
                  <a:lnTo>
                    <a:pt x="96495" y="1375796"/>
                  </a:lnTo>
                  <a:lnTo>
                    <a:pt x="96453" y="1381068"/>
                  </a:lnTo>
                  <a:lnTo>
                    <a:pt x="96407" y="1386339"/>
                  </a:lnTo>
                  <a:lnTo>
                    <a:pt x="96356" y="1391610"/>
                  </a:lnTo>
                  <a:lnTo>
                    <a:pt x="96294" y="1396881"/>
                  </a:lnTo>
                  <a:lnTo>
                    <a:pt x="96232" y="1402153"/>
                  </a:lnTo>
                  <a:lnTo>
                    <a:pt x="96156" y="1407424"/>
                  </a:lnTo>
                  <a:lnTo>
                    <a:pt x="96079" y="1412695"/>
                  </a:lnTo>
                  <a:lnTo>
                    <a:pt x="95992" y="1417966"/>
                  </a:lnTo>
                  <a:lnTo>
                    <a:pt x="95900" y="1423238"/>
                  </a:lnTo>
                  <a:lnTo>
                    <a:pt x="95803" y="1428509"/>
                  </a:lnTo>
                  <a:lnTo>
                    <a:pt x="95697" y="1433780"/>
                  </a:lnTo>
                  <a:lnTo>
                    <a:pt x="95590" y="1439051"/>
                  </a:lnTo>
                  <a:lnTo>
                    <a:pt x="95469" y="1444323"/>
                  </a:lnTo>
                  <a:lnTo>
                    <a:pt x="95348" y="1449594"/>
                  </a:lnTo>
                  <a:lnTo>
                    <a:pt x="95218" y="1454865"/>
                  </a:lnTo>
                  <a:lnTo>
                    <a:pt x="95082" y="1460136"/>
                  </a:lnTo>
                  <a:lnTo>
                    <a:pt x="94942" y="1465408"/>
                  </a:lnTo>
                  <a:lnTo>
                    <a:pt x="94793" y="1470679"/>
                  </a:lnTo>
                  <a:lnTo>
                    <a:pt x="94644" y="1475950"/>
                  </a:lnTo>
                  <a:lnTo>
                    <a:pt x="94481" y="1481221"/>
                  </a:lnTo>
                  <a:lnTo>
                    <a:pt x="94318" y="1486493"/>
                  </a:lnTo>
                  <a:lnTo>
                    <a:pt x="94146" y="1491764"/>
                  </a:lnTo>
                  <a:lnTo>
                    <a:pt x="93969" y="1497035"/>
                  </a:lnTo>
                  <a:lnTo>
                    <a:pt x="93789" y="1502306"/>
                  </a:lnTo>
                  <a:lnTo>
                    <a:pt x="93600" y="1507578"/>
                  </a:lnTo>
                  <a:lnTo>
                    <a:pt x="93411" y="1512849"/>
                  </a:lnTo>
                  <a:lnTo>
                    <a:pt x="93209" y="1518120"/>
                  </a:lnTo>
                  <a:lnTo>
                    <a:pt x="93007" y="1523391"/>
                  </a:lnTo>
                  <a:lnTo>
                    <a:pt x="92797" y="1528663"/>
                  </a:lnTo>
                  <a:lnTo>
                    <a:pt x="92584" y="1533934"/>
                  </a:lnTo>
                  <a:lnTo>
                    <a:pt x="92366" y="1539205"/>
                  </a:lnTo>
                  <a:lnTo>
                    <a:pt x="92141" y="1544477"/>
                  </a:lnTo>
                  <a:lnTo>
                    <a:pt x="91915" y="1549748"/>
                  </a:lnTo>
                  <a:lnTo>
                    <a:pt x="91679" y="1555019"/>
                  </a:lnTo>
                  <a:lnTo>
                    <a:pt x="91442" y="1560290"/>
                  </a:lnTo>
                  <a:lnTo>
                    <a:pt x="91199" y="1565562"/>
                  </a:lnTo>
                  <a:lnTo>
                    <a:pt x="90951" y="1570833"/>
                  </a:lnTo>
                  <a:lnTo>
                    <a:pt x="90701" y="1576104"/>
                  </a:lnTo>
                  <a:lnTo>
                    <a:pt x="90444" y="1581375"/>
                  </a:lnTo>
                  <a:lnTo>
                    <a:pt x="90186" y="1586647"/>
                  </a:lnTo>
                  <a:lnTo>
                    <a:pt x="89919" y="1591918"/>
                  </a:lnTo>
                  <a:lnTo>
                    <a:pt x="89652" y="1597189"/>
                  </a:lnTo>
                  <a:lnTo>
                    <a:pt x="89379" y="1602460"/>
                  </a:lnTo>
                  <a:lnTo>
                    <a:pt x="89103" y="1607732"/>
                  </a:lnTo>
                  <a:lnTo>
                    <a:pt x="88825" y="1613003"/>
                  </a:lnTo>
                  <a:lnTo>
                    <a:pt x="88540" y="1618274"/>
                  </a:lnTo>
                  <a:lnTo>
                    <a:pt x="88255" y="1623545"/>
                  </a:lnTo>
                  <a:lnTo>
                    <a:pt x="87963" y="1628817"/>
                  </a:lnTo>
                  <a:lnTo>
                    <a:pt x="87670" y="1634088"/>
                  </a:lnTo>
                  <a:lnTo>
                    <a:pt x="87373" y="1639359"/>
                  </a:lnTo>
                  <a:lnTo>
                    <a:pt x="87073" y="1644630"/>
                  </a:lnTo>
                  <a:lnTo>
                    <a:pt x="86771" y="1649902"/>
                  </a:lnTo>
                  <a:lnTo>
                    <a:pt x="86464" y="1655173"/>
                  </a:lnTo>
                  <a:lnTo>
                    <a:pt x="86158" y="1660444"/>
                  </a:lnTo>
                  <a:lnTo>
                    <a:pt x="85845" y="1665715"/>
                  </a:lnTo>
                  <a:lnTo>
                    <a:pt x="85532" y="1670987"/>
                  </a:lnTo>
                  <a:lnTo>
                    <a:pt x="85215" y="1676258"/>
                  </a:lnTo>
                  <a:lnTo>
                    <a:pt x="84896" y="1681529"/>
                  </a:lnTo>
                  <a:lnTo>
                    <a:pt x="84576" y="1686800"/>
                  </a:lnTo>
                  <a:lnTo>
                    <a:pt x="84253" y="1692072"/>
                  </a:lnTo>
                  <a:lnTo>
                    <a:pt x="83929" y="1697343"/>
                  </a:lnTo>
                  <a:lnTo>
                    <a:pt x="83601" y="1702614"/>
                  </a:lnTo>
                  <a:lnTo>
                    <a:pt x="83273" y="1707885"/>
                  </a:lnTo>
                  <a:lnTo>
                    <a:pt x="82942" y="1713157"/>
                  </a:lnTo>
                  <a:lnTo>
                    <a:pt x="82610" y="1718428"/>
                  </a:lnTo>
                  <a:lnTo>
                    <a:pt x="82277" y="1723699"/>
                  </a:lnTo>
                  <a:lnTo>
                    <a:pt x="81941" y="1728970"/>
                  </a:lnTo>
                  <a:lnTo>
                    <a:pt x="81606" y="1734242"/>
                  </a:lnTo>
                  <a:lnTo>
                    <a:pt x="81268" y="1739513"/>
                  </a:lnTo>
                  <a:lnTo>
                    <a:pt x="80930" y="1744784"/>
                  </a:lnTo>
                  <a:lnTo>
                    <a:pt x="80590" y="1750055"/>
                  </a:lnTo>
                  <a:lnTo>
                    <a:pt x="80250" y="1755327"/>
                  </a:lnTo>
                  <a:lnTo>
                    <a:pt x="79909" y="1760598"/>
                  </a:lnTo>
                  <a:lnTo>
                    <a:pt x="79567" y="1765869"/>
                  </a:lnTo>
                  <a:lnTo>
                    <a:pt x="79225" y="1771140"/>
                  </a:lnTo>
                  <a:lnTo>
                    <a:pt x="78882" y="1776412"/>
                  </a:lnTo>
                  <a:lnTo>
                    <a:pt x="78539" y="1781683"/>
                  </a:lnTo>
                  <a:lnTo>
                    <a:pt x="78196" y="1786954"/>
                  </a:lnTo>
                  <a:lnTo>
                    <a:pt x="77853" y="1792225"/>
                  </a:lnTo>
                  <a:lnTo>
                    <a:pt x="77509" y="1797497"/>
                  </a:lnTo>
                  <a:lnTo>
                    <a:pt x="77166" y="1802768"/>
                  </a:lnTo>
                  <a:lnTo>
                    <a:pt x="76822" y="1808039"/>
                  </a:lnTo>
                  <a:lnTo>
                    <a:pt x="76479" y="1813310"/>
                  </a:lnTo>
                  <a:lnTo>
                    <a:pt x="76136" y="1818582"/>
                  </a:lnTo>
                  <a:lnTo>
                    <a:pt x="75793" y="1823853"/>
                  </a:lnTo>
                  <a:lnTo>
                    <a:pt x="75451" y="1829124"/>
                  </a:lnTo>
                  <a:lnTo>
                    <a:pt x="75110" y="1834395"/>
                  </a:lnTo>
                  <a:lnTo>
                    <a:pt x="74769" y="1839667"/>
                  </a:lnTo>
                  <a:lnTo>
                    <a:pt x="74429" y="1844938"/>
                  </a:lnTo>
                  <a:lnTo>
                    <a:pt x="74090" y="1850209"/>
                  </a:lnTo>
                  <a:lnTo>
                    <a:pt x="73751" y="1855480"/>
                  </a:lnTo>
                  <a:lnTo>
                    <a:pt x="73414" y="1860752"/>
                  </a:lnTo>
                  <a:lnTo>
                    <a:pt x="73078" y="1866023"/>
                  </a:lnTo>
                  <a:lnTo>
                    <a:pt x="72742" y="1871294"/>
                  </a:lnTo>
                  <a:lnTo>
                    <a:pt x="72409" y="1876565"/>
                  </a:lnTo>
                  <a:lnTo>
                    <a:pt x="72075" y="1881837"/>
                  </a:lnTo>
                  <a:lnTo>
                    <a:pt x="71745" y="1887108"/>
                  </a:lnTo>
                  <a:lnTo>
                    <a:pt x="71414" y="1892379"/>
                  </a:lnTo>
                  <a:lnTo>
                    <a:pt x="71086" y="1897650"/>
                  </a:lnTo>
                  <a:lnTo>
                    <a:pt x="70760" y="1902922"/>
                  </a:lnTo>
                  <a:lnTo>
                    <a:pt x="70434" y="1908193"/>
                  </a:lnTo>
                  <a:lnTo>
                    <a:pt x="70111" y="1913464"/>
                  </a:lnTo>
                  <a:lnTo>
                    <a:pt x="69788" y="1918735"/>
                  </a:lnTo>
                  <a:lnTo>
                    <a:pt x="69470" y="1924007"/>
                  </a:lnTo>
                  <a:lnTo>
                    <a:pt x="69151" y="1929278"/>
                  </a:lnTo>
                  <a:lnTo>
                    <a:pt x="68836" y="1934549"/>
                  </a:lnTo>
                  <a:lnTo>
                    <a:pt x="68521" y="1939820"/>
                  </a:lnTo>
                  <a:lnTo>
                    <a:pt x="68209" y="1945092"/>
                  </a:lnTo>
                  <a:lnTo>
                    <a:pt x="67900" y="1950363"/>
                  </a:lnTo>
                  <a:lnTo>
                    <a:pt x="67591" y="1955634"/>
                  </a:lnTo>
                  <a:lnTo>
                    <a:pt x="67287" y="1960905"/>
                  </a:lnTo>
                  <a:lnTo>
                    <a:pt x="66983" y="1966177"/>
                  </a:lnTo>
                  <a:lnTo>
                    <a:pt x="66683" y="1971448"/>
                  </a:lnTo>
                  <a:lnTo>
                    <a:pt x="66384" y="1976719"/>
                  </a:lnTo>
                  <a:lnTo>
                    <a:pt x="66087" y="1981990"/>
                  </a:lnTo>
                  <a:lnTo>
                    <a:pt x="65795" y="1987262"/>
                  </a:lnTo>
                  <a:lnTo>
                    <a:pt x="65502" y="1992533"/>
                  </a:lnTo>
                  <a:lnTo>
                    <a:pt x="65215" y="1997804"/>
                  </a:lnTo>
                  <a:lnTo>
                    <a:pt x="64928" y="2003075"/>
                  </a:lnTo>
                  <a:lnTo>
                    <a:pt x="64645" y="2008347"/>
                  </a:lnTo>
                  <a:lnTo>
                    <a:pt x="64364" y="2013618"/>
                  </a:lnTo>
                  <a:lnTo>
                    <a:pt x="64085" y="2018889"/>
                  </a:lnTo>
                  <a:lnTo>
                    <a:pt x="63810" y="2024160"/>
                  </a:lnTo>
                  <a:lnTo>
                    <a:pt x="63536" y="2029432"/>
                  </a:lnTo>
                  <a:lnTo>
                    <a:pt x="63267" y="2034703"/>
                  </a:lnTo>
                  <a:lnTo>
                    <a:pt x="62999" y="2039974"/>
                  </a:lnTo>
                  <a:lnTo>
                    <a:pt x="62735" y="2045246"/>
                  </a:lnTo>
                  <a:lnTo>
                    <a:pt x="62473" y="2050517"/>
                  </a:lnTo>
                  <a:lnTo>
                    <a:pt x="62214" y="2055788"/>
                  </a:lnTo>
                  <a:lnTo>
                    <a:pt x="61959" y="2061059"/>
                  </a:lnTo>
                  <a:lnTo>
                    <a:pt x="61704" y="2066331"/>
                  </a:lnTo>
                  <a:lnTo>
                    <a:pt x="61455" y="2071602"/>
                  </a:lnTo>
                  <a:lnTo>
                    <a:pt x="61207" y="2076873"/>
                  </a:lnTo>
                  <a:lnTo>
                    <a:pt x="60963" y="2082144"/>
                  </a:lnTo>
                  <a:lnTo>
                    <a:pt x="60721" y="2087416"/>
                  </a:lnTo>
                  <a:lnTo>
                    <a:pt x="60482" y="2092687"/>
                  </a:lnTo>
                  <a:lnTo>
                    <a:pt x="60247" y="2097958"/>
                  </a:lnTo>
                  <a:lnTo>
                    <a:pt x="60013" y="2103229"/>
                  </a:lnTo>
                  <a:lnTo>
                    <a:pt x="59785" y="2108501"/>
                  </a:lnTo>
                  <a:lnTo>
                    <a:pt x="59557" y="2113772"/>
                  </a:lnTo>
                  <a:lnTo>
                    <a:pt x="59334" y="2119043"/>
                  </a:lnTo>
                  <a:lnTo>
                    <a:pt x="59113" y="2124314"/>
                  </a:lnTo>
                  <a:lnTo>
                    <a:pt x="58894" y="2129586"/>
                  </a:lnTo>
                  <a:lnTo>
                    <a:pt x="58680" y="2134857"/>
                  </a:lnTo>
                  <a:lnTo>
                    <a:pt x="58466" y="2140128"/>
                  </a:lnTo>
                  <a:lnTo>
                    <a:pt x="58259" y="2145399"/>
                  </a:lnTo>
                  <a:lnTo>
                    <a:pt x="58052" y="2150671"/>
                  </a:lnTo>
                  <a:lnTo>
                    <a:pt x="57849" y="2155942"/>
                  </a:lnTo>
                  <a:lnTo>
                    <a:pt x="57649" y="2161213"/>
                  </a:lnTo>
                  <a:lnTo>
                    <a:pt x="57451" y="2166484"/>
                  </a:lnTo>
                  <a:lnTo>
                    <a:pt x="57258" y="2171756"/>
                  </a:lnTo>
                  <a:lnTo>
                    <a:pt x="57064" y="2177027"/>
                  </a:lnTo>
                  <a:lnTo>
                    <a:pt x="56878" y="2182298"/>
                  </a:lnTo>
                  <a:lnTo>
                    <a:pt x="56691" y="2187569"/>
                  </a:lnTo>
                  <a:lnTo>
                    <a:pt x="56509" y="2192841"/>
                  </a:lnTo>
                  <a:lnTo>
                    <a:pt x="56329" y="2198112"/>
                  </a:lnTo>
                  <a:lnTo>
                    <a:pt x="56151" y="2203383"/>
                  </a:lnTo>
                  <a:lnTo>
                    <a:pt x="55978" y="2208654"/>
                  </a:lnTo>
                  <a:lnTo>
                    <a:pt x="55805" y="2213926"/>
                  </a:lnTo>
                  <a:lnTo>
                    <a:pt x="55638" y="2219197"/>
                  </a:lnTo>
                  <a:lnTo>
                    <a:pt x="55472" y="2224468"/>
                  </a:lnTo>
                  <a:lnTo>
                    <a:pt x="55309" y="2229739"/>
                  </a:lnTo>
                  <a:lnTo>
                    <a:pt x="55149" y="2235011"/>
                  </a:lnTo>
                  <a:lnTo>
                    <a:pt x="54991" y="2240282"/>
                  </a:lnTo>
                  <a:lnTo>
                    <a:pt x="54837" y="2245553"/>
                  </a:lnTo>
                  <a:lnTo>
                    <a:pt x="54683" y="2250824"/>
                  </a:lnTo>
                  <a:lnTo>
                    <a:pt x="54536" y="2256096"/>
                  </a:lnTo>
                  <a:lnTo>
                    <a:pt x="54388" y="2261367"/>
                  </a:lnTo>
                  <a:lnTo>
                    <a:pt x="54245" y="2266638"/>
                  </a:lnTo>
                  <a:lnTo>
                    <a:pt x="54103" y="2271909"/>
                  </a:lnTo>
                  <a:lnTo>
                    <a:pt x="53964" y="2277181"/>
                  </a:lnTo>
                  <a:lnTo>
                    <a:pt x="53828" y="2282452"/>
                  </a:lnTo>
                  <a:lnTo>
                    <a:pt x="53693" y="2287723"/>
                  </a:lnTo>
                  <a:lnTo>
                    <a:pt x="53563" y="2292994"/>
                  </a:lnTo>
                  <a:lnTo>
                    <a:pt x="53434" y="2298266"/>
                  </a:lnTo>
                  <a:lnTo>
                    <a:pt x="53308" y="2303537"/>
                  </a:lnTo>
                  <a:lnTo>
                    <a:pt x="53184" y="2308808"/>
                  </a:lnTo>
                  <a:lnTo>
                    <a:pt x="53062" y="2314079"/>
                  </a:lnTo>
                  <a:lnTo>
                    <a:pt x="52943" y="2319351"/>
                  </a:lnTo>
                  <a:lnTo>
                    <a:pt x="52825" y="2324622"/>
                  </a:lnTo>
                  <a:lnTo>
                    <a:pt x="52712" y="2329893"/>
                  </a:lnTo>
                  <a:lnTo>
                    <a:pt x="52599" y="2335164"/>
                  </a:lnTo>
                  <a:lnTo>
                    <a:pt x="52490" y="2340436"/>
                  </a:lnTo>
                  <a:lnTo>
                    <a:pt x="52382" y="2345707"/>
                  </a:lnTo>
                  <a:lnTo>
                    <a:pt x="52276" y="2350978"/>
                  </a:lnTo>
                  <a:lnTo>
                    <a:pt x="52174" y="2356249"/>
                  </a:lnTo>
                  <a:lnTo>
                    <a:pt x="52071" y="2361521"/>
                  </a:lnTo>
                  <a:lnTo>
                    <a:pt x="51974" y="2366792"/>
                  </a:lnTo>
                  <a:lnTo>
                    <a:pt x="51876" y="2372063"/>
                  </a:lnTo>
                  <a:lnTo>
                    <a:pt x="51782" y="2377334"/>
                  </a:lnTo>
                  <a:lnTo>
                    <a:pt x="51689" y="2382606"/>
                  </a:lnTo>
                  <a:lnTo>
                    <a:pt x="51598" y="2387877"/>
                  </a:lnTo>
                  <a:lnTo>
                    <a:pt x="51510" y="2393148"/>
                  </a:lnTo>
                  <a:lnTo>
                    <a:pt x="51422" y="2398419"/>
                  </a:lnTo>
                  <a:lnTo>
                    <a:pt x="51339" y="2403691"/>
                  </a:lnTo>
                  <a:lnTo>
                    <a:pt x="51255" y="2408962"/>
                  </a:lnTo>
                  <a:lnTo>
                    <a:pt x="51174" y="2414233"/>
                  </a:lnTo>
                  <a:lnTo>
                    <a:pt x="51095" y="2419504"/>
                  </a:lnTo>
                  <a:lnTo>
                    <a:pt x="51017" y="2424776"/>
                  </a:lnTo>
                  <a:lnTo>
                    <a:pt x="50942" y="2430047"/>
                  </a:lnTo>
                  <a:lnTo>
                    <a:pt x="50867" y="2435318"/>
                  </a:lnTo>
                  <a:lnTo>
                    <a:pt x="50796" y="2440589"/>
                  </a:lnTo>
                  <a:lnTo>
                    <a:pt x="50725" y="2445861"/>
                  </a:lnTo>
                  <a:lnTo>
                    <a:pt x="50656" y="2451132"/>
                  </a:lnTo>
                  <a:lnTo>
                    <a:pt x="50589" y="2456403"/>
                  </a:lnTo>
                  <a:lnTo>
                    <a:pt x="50523" y="2461674"/>
                  </a:lnTo>
                  <a:lnTo>
                    <a:pt x="50460" y="2466946"/>
                  </a:lnTo>
                  <a:lnTo>
                    <a:pt x="50396" y="2472217"/>
                  </a:lnTo>
                  <a:lnTo>
                    <a:pt x="50336" y="2477488"/>
                  </a:lnTo>
                  <a:lnTo>
                    <a:pt x="50276" y="2482759"/>
                  </a:lnTo>
                  <a:lnTo>
                    <a:pt x="50219" y="2488031"/>
                  </a:lnTo>
                  <a:lnTo>
                    <a:pt x="50162" y="2493302"/>
                  </a:lnTo>
                  <a:lnTo>
                    <a:pt x="50107" y="2498573"/>
                  </a:lnTo>
                  <a:lnTo>
                    <a:pt x="50054" y="2503844"/>
                  </a:lnTo>
                  <a:lnTo>
                    <a:pt x="50000" y="2509116"/>
                  </a:lnTo>
                  <a:lnTo>
                    <a:pt x="49950" y="2514387"/>
                  </a:lnTo>
                  <a:lnTo>
                    <a:pt x="49900" y="2519658"/>
                  </a:lnTo>
                  <a:lnTo>
                    <a:pt x="49852" y="2524929"/>
                  </a:lnTo>
                  <a:lnTo>
                    <a:pt x="49805" y="2530201"/>
                  </a:lnTo>
                  <a:lnTo>
                    <a:pt x="49758" y="2535472"/>
                  </a:lnTo>
                  <a:lnTo>
                    <a:pt x="49714" y="2540743"/>
                  </a:lnTo>
                  <a:lnTo>
                    <a:pt x="49670" y="2546014"/>
                  </a:lnTo>
                  <a:lnTo>
                    <a:pt x="49628" y="2551286"/>
                  </a:lnTo>
                  <a:lnTo>
                    <a:pt x="49586" y="2556557"/>
                  </a:lnTo>
                  <a:lnTo>
                    <a:pt x="49546" y="2561828"/>
                  </a:lnTo>
                  <a:lnTo>
                    <a:pt x="49507" y="2567100"/>
                  </a:lnTo>
                  <a:lnTo>
                    <a:pt x="49469" y="2572371"/>
                  </a:lnTo>
                  <a:lnTo>
                    <a:pt x="49432" y="2577642"/>
                  </a:lnTo>
                  <a:lnTo>
                    <a:pt x="49396" y="2582913"/>
                  </a:lnTo>
                  <a:lnTo>
                    <a:pt x="49361" y="2588185"/>
                  </a:lnTo>
                  <a:lnTo>
                    <a:pt x="49327" y="2593456"/>
                  </a:lnTo>
                  <a:lnTo>
                    <a:pt x="49294" y="2598727"/>
                  </a:lnTo>
                  <a:lnTo>
                    <a:pt x="49262" y="2603998"/>
                  </a:lnTo>
                  <a:lnTo>
                    <a:pt x="49231" y="2609270"/>
                  </a:lnTo>
                  <a:lnTo>
                    <a:pt x="49200" y="2614541"/>
                  </a:lnTo>
                  <a:lnTo>
                    <a:pt x="49170" y="2619812"/>
                  </a:lnTo>
                  <a:lnTo>
                    <a:pt x="49142" y="2625083"/>
                  </a:lnTo>
                  <a:lnTo>
                    <a:pt x="49114" y="2630355"/>
                  </a:lnTo>
                  <a:lnTo>
                    <a:pt x="49087" y="2635626"/>
                  </a:lnTo>
                  <a:lnTo>
                    <a:pt x="49061" y="2640897"/>
                  </a:lnTo>
                  <a:lnTo>
                    <a:pt x="49036" y="2646168"/>
                  </a:lnTo>
                  <a:lnTo>
                    <a:pt x="49011" y="2651440"/>
                  </a:lnTo>
                  <a:lnTo>
                    <a:pt x="48987" y="2656711"/>
                  </a:lnTo>
                  <a:lnTo>
                    <a:pt x="48964" y="2661982"/>
                  </a:lnTo>
                  <a:lnTo>
                    <a:pt x="48941" y="2667253"/>
                  </a:lnTo>
                  <a:lnTo>
                    <a:pt x="48919" y="2672525"/>
                  </a:lnTo>
                  <a:lnTo>
                    <a:pt x="48898" y="2677796"/>
                  </a:lnTo>
                  <a:lnTo>
                    <a:pt x="48877" y="2683067"/>
                  </a:lnTo>
                  <a:lnTo>
                    <a:pt x="48858" y="2688338"/>
                  </a:lnTo>
                  <a:lnTo>
                    <a:pt x="48838" y="2693610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512252" y="3986709"/>
              <a:ext cx="95154" cy="2118188"/>
            </a:xfrm>
            <a:custGeom>
              <a:avLst/>
              <a:gdLst/>
              <a:ahLst/>
              <a:cxnLst/>
              <a:pathLst>
                <a:path w="95154" h="2118188">
                  <a:moveTo>
                    <a:pt x="47303" y="2118188"/>
                  </a:moveTo>
                  <a:lnTo>
                    <a:pt x="47286" y="2114043"/>
                  </a:lnTo>
                  <a:lnTo>
                    <a:pt x="47268" y="2109898"/>
                  </a:lnTo>
                  <a:lnTo>
                    <a:pt x="47249" y="2105752"/>
                  </a:lnTo>
                  <a:lnTo>
                    <a:pt x="47230" y="2101607"/>
                  </a:lnTo>
                  <a:lnTo>
                    <a:pt x="47209" y="2097462"/>
                  </a:lnTo>
                  <a:lnTo>
                    <a:pt x="47187" y="2093317"/>
                  </a:lnTo>
                  <a:lnTo>
                    <a:pt x="47164" y="2089172"/>
                  </a:lnTo>
                  <a:lnTo>
                    <a:pt x="47140" y="2085027"/>
                  </a:lnTo>
                  <a:lnTo>
                    <a:pt x="47115" y="2080881"/>
                  </a:lnTo>
                  <a:lnTo>
                    <a:pt x="47088" y="2076736"/>
                  </a:lnTo>
                  <a:lnTo>
                    <a:pt x="47060" y="2072591"/>
                  </a:lnTo>
                  <a:lnTo>
                    <a:pt x="47030" y="2068446"/>
                  </a:lnTo>
                  <a:lnTo>
                    <a:pt x="46999" y="2064301"/>
                  </a:lnTo>
                  <a:lnTo>
                    <a:pt x="46967" y="2060155"/>
                  </a:lnTo>
                  <a:lnTo>
                    <a:pt x="46932" y="2056010"/>
                  </a:lnTo>
                  <a:lnTo>
                    <a:pt x="46897" y="2051865"/>
                  </a:lnTo>
                  <a:lnTo>
                    <a:pt x="46859" y="2047720"/>
                  </a:lnTo>
                  <a:lnTo>
                    <a:pt x="46820" y="2043575"/>
                  </a:lnTo>
                  <a:lnTo>
                    <a:pt x="46779" y="2039429"/>
                  </a:lnTo>
                  <a:lnTo>
                    <a:pt x="46736" y="2035284"/>
                  </a:lnTo>
                  <a:lnTo>
                    <a:pt x="46691" y="2031139"/>
                  </a:lnTo>
                  <a:lnTo>
                    <a:pt x="46644" y="2026994"/>
                  </a:lnTo>
                  <a:lnTo>
                    <a:pt x="46594" y="2022849"/>
                  </a:lnTo>
                  <a:lnTo>
                    <a:pt x="46543" y="2018704"/>
                  </a:lnTo>
                  <a:lnTo>
                    <a:pt x="46489" y="2014558"/>
                  </a:lnTo>
                  <a:lnTo>
                    <a:pt x="46433" y="2010413"/>
                  </a:lnTo>
                  <a:lnTo>
                    <a:pt x="46375" y="2006268"/>
                  </a:lnTo>
                  <a:lnTo>
                    <a:pt x="46313" y="2002123"/>
                  </a:lnTo>
                  <a:lnTo>
                    <a:pt x="46250" y="1997978"/>
                  </a:lnTo>
                  <a:lnTo>
                    <a:pt x="46183" y="1993832"/>
                  </a:lnTo>
                  <a:lnTo>
                    <a:pt x="46113" y="1989687"/>
                  </a:lnTo>
                  <a:lnTo>
                    <a:pt x="46041" y="1985542"/>
                  </a:lnTo>
                  <a:lnTo>
                    <a:pt x="45966" y="1981397"/>
                  </a:lnTo>
                  <a:lnTo>
                    <a:pt x="45888" y="1977252"/>
                  </a:lnTo>
                  <a:lnTo>
                    <a:pt x="45806" y="1973107"/>
                  </a:lnTo>
                  <a:lnTo>
                    <a:pt x="45723" y="1968961"/>
                  </a:lnTo>
                  <a:lnTo>
                    <a:pt x="45634" y="1964816"/>
                  </a:lnTo>
                  <a:lnTo>
                    <a:pt x="45543" y="1960671"/>
                  </a:lnTo>
                  <a:lnTo>
                    <a:pt x="45448" y="1956526"/>
                  </a:lnTo>
                  <a:lnTo>
                    <a:pt x="45349" y="1952381"/>
                  </a:lnTo>
                  <a:lnTo>
                    <a:pt x="45247" y="1948235"/>
                  </a:lnTo>
                  <a:lnTo>
                    <a:pt x="45141" y="1944090"/>
                  </a:lnTo>
                  <a:lnTo>
                    <a:pt x="45032" y="1939945"/>
                  </a:lnTo>
                  <a:lnTo>
                    <a:pt x="44917" y="1935800"/>
                  </a:lnTo>
                  <a:lnTo>
                    <a:pt x="44800" y="1931655"/>
                  </a:lnTo>
                  <a:lnTo>
                    <a:pt x="44676" y="1927510"/>
                  </a:lnTo>
                  <a:lnTo>
                    <a:pt x="44551" y="1923364"/>
                  </a:lnTo>
                  <a:lnTo>
                    <a:pt x="44419" y="1919219"/>
                  </a:lnTo>
                  <a:lnTo>
                    <a:pt x="44285" y="1915074"/>
                  </a:lnTo>
                  <a:lnTo>
                    <a:pt x="44144" y="1910929"/>
                  </a:lnTo>
                  <a:lnTo>
                    <a:pt x="44000" y="1906784"/>
                  </a:lnTo>
                  <a:lnTo>
                    <a:pt x="43851" y="1902638"/>
                  </a:lnTo>
                  <a:lnTo>
                    <a:pt x="43696" y="1898493"/>
                  </a:lnTo>
                  <a:lnTo>
                    <a:pt x="43539" y="1894348"/>
                  </a:lnTo>
                  <a:lnTo>
                    <a:pt x="43373" y="1890203"/>
                  </a:lnTo>
                  <a:lnTo>
                    <a:pt x="43206" y="1886058"/>
                  </a:lnTo>
                  <a:lnTo>
                    <a:pt x="43030" y="1881913"/>
                  </a:lnTo>
                  <a:lnTo>
                    <a:pt x="42851" y="1877767"/>
                  </a:lnTo>
                  <a:lnTo>
                    <a:pt x="42666" y="1873622"/>
                  </a:lnTo>
                  <a:lnTo>
                    <a:pt x="42476" y="1869477"/>
                  </a:lnTo>
                  <a:lnTo>
                    <a:pt x="42281" y="1865332"/>
                  </a:lnTo>
                  <a:lnTo>
                    <a:pt x="42079" y="1861187"/>
                  </a:lnTo>
                  <a:lnTo>
                    <a:pt x="41874" y="1857041"/>
                  </a:lnTo>
                  <a:lnTo>
                    <a:pt x="41660" y="1852896"/>
                  </a:lnTo>
                  <a:lnTo>
                    <a:pt x="41444" y="1848751"/>
                  </a:lnTo>
                  <a:lnTo>
                    <a:pt x="41218" y="1844606"/>
                  </a:lnTo>
                  <a:lnTo>
                    <a:pt x="40989" y="1840461"/>
                  </a:lnTo>
                  <a:lnTo>
                    <a:pt x="40753" y="1836316"/>
                  </a:lnTo>
                  <a:lnTo>
                    <a:pt x="40512" y="1832170"/>
                  </a:lnTo>
                  <a:lnTo>
                    <a:pt x="40265" y="1828025"/>
                  </a:lnTo>
                  <a:lnTo>
                    <a:pt x="40011" y="1823880"/>
                  </a:lnTo>
                  <a:lnTo>
                    <a:pt x="39753" y="1819735"/>
                  </a:lnTo>
                  <a:lnTo>
                    <a:pt x="39486" y="1815590"/>
                  </a:lnTo>
                  <a:lnTo>
                    <a:pt x="39217" y="1811444"/>
                  </a:lnTo>
                  <a:lnTo>
                    <a:pt x="38938" y="1807299"/>
                  </a:lnTo>
                  <a:lnTo>
                    <a:pt x="38655" y="1803154"/>
                  </a:lnTo>
                  <a:lnTo>
                    <a:pt x="38365" y="1799009"/>
                  </a:lnTo>
                  <a:lnTo>
                    <a:pt x="38070" y="1794864"/>
                  </a:lnTo>
                  <a:lnTo>
                    <a:pt x="37769" y="1790719"/>
                  </a:lnTo>
                  <a:lnTo>
                    <a:pt x="37460" y="1786573"/>
                  </a:lnTo>
                  <a:lnTo>
                    <a:pt x="37148" y="1782428"/>
                  </a:lnTo>
                  <a:lnTo>
                    <a:pt x="36827" y="1778283"/>
                  </a:lnTo>
                  <a:lnTo>
                    <a:pt x="36504" y="1774138"/>
                  </a:lnTo>
                  <a:lnTo>
                    <a:pt x="36171" y="1769993"/>
                  </a:lnTo>
                  <a:lnTo>
                    <a:pt x="35835" y="1765847"/>
                  </a:lnTo>
                  <a:lnTo>
                    <a:pt x="35492" y="1761702"/>
                  </a:lnTo>
                  <a:lnTo>
                    <a:pt x="35144" y="1757557"/>
                  </a:lnTo>
                  <a:lnTo>
                    <a:pt x="34790" y="1753412"/>
                  </a:lnTo>
                  <a:lnTo>
                    <a:pt x="34430" y="1749267"/>
                  </a:lnTo>
                  <a:lnTo>
                    <a:pt x="34066" y="1745122"/>
                  </a:lnTo>
                  <a:lnTo>
                    <a:pt x="33694" y="1740976"/>
                  </a:lnTo>
                  <a:lnTo>
                    <a:pt x="33321" y="1736831"/>
                  </a:lnTo>
                  <a:lnTo>
                    <a:pt x="32938" y="1732686"/>
                  </a:lnTo>
                  <a:lnTo>
                    <a:pt x="32554" y="1728541"/>
                  </a:lnTo>
                  <a:lnTo>
                    <a:pt x="32163" y="1724396"/>
                  </a:lnTo>
                  <a:lnTo>
                    <a:pt x="31768" y="1720250"/>
                  </a:lnTo>
                  <a:lnTo>
                    <a:pt x="31368" y="1716105"/>
                  </a:lnTo>
                  <a:lnTo>
                    <a:pt x="30964" y="1711960"/>
                  </a:lnTo>
                  <a:lnTo>
                    <a:pt x="30556" y="1707815"/>
                  </a:lnTo>
                  <a:lnTo>
                    <a:pt x="30142" y="1703670"/>
                  </a:lnTo>
                  <a:lnTo>
                    <a:pt x="29727" y="1699524"/>
                  </a:lnTo>
                  <a:lnTo>
                    <a:pt x="29305" y="1695379"/>
                  </a:lnTo>
                  <a:lnTo>
                    <a:pt x="28882" y="1691234"/>
                  </a:lnTo>
                  <a:lnTo>
                    <a:pt x="28454" y="1687089"/>
                  </a:lnTo>
                  <a:lnTo>
                    <a:pt x="28023" y="1682944"/>
                  </a:lnTo>
                  <a:lnTo>
                    <a:pt x="27589" y="1678799"/>
                  </a:lnTo>
                  <a:lnTo>
                    <a:pt x="27153" y="1674653"/>
                  </a:lnTo>
                  <a:lnTo>
                    <a:pt x="26714" y="1670508"/>
                  </a:lnTo>
                  <a:lnTo>
                    <a:pt x="26272" y="1666363"/>
                  </a:lnTo>
                  <a:lnTo>
                    <a:pt x="25829" y="1662218"/>
                  </a:lnTo>
                  <a:lnTo>
                    <a:pt x="25382" y="1658073"/>
                  </a:lnTo>
                  <a:lnTo>
                    <a:pt x="24935" y="1653927"/>
                  </a:lnTo>
                  <a:lnTo>
                    <a:pt x="24486" y="1649782"/>
                  </a:lnTo>
                  <a:lnTo>
                    <a:pt x="24036" y="1645637"/>
                  </a:lnTo>
                  <a:lnTo>
                    <a:pt x="23584" y="1641492"/>
                  </a:lnTo>
                  <a:lnTo>
                    <a:pt x="23132" y="1637347"/>
                  </a:lnTo>
                  <a:lnTo>
                    <a:pt x="22680" y="1633202"/>
                  </a:lnTo>
                  <a:lnTo>
                    <a:pt x="22227" y="1629056"/>
                  </a:lnTo>
                  <a:lnTo>
                    <a:pt x="21774" y="1624911"/>
                  </a:lnTo>
                  <a:lnTo>
                    <a:pt x="21321" y="1620766"/>
                  </a:lnTo>
                  <a:lnTo>
                    <a:pt x="20869" y="1616621"/>
                  </a:lnTo>
                  <a:lnTo>
                    <a:pt x="20417" y="1612476"/>
                  </a:lnTo>
                  <a:lnTo>
                    <a:pt x="19967" y="1608330"/>
                  </a:lnTo>
                  <a:lnTo>
                    <a:pt x="19517" y="1604185"/>
                  </a:lnTo>
                  <a:lnTo>
                    <a:pt x="19070" y="1600040"/>
                  </a:lnTo>
                  <a:lnTo>
                    <a:pt x="18623" y="1595895"/>
                  </a:lnTo>
                  <a:lnTo>
                    <a:pt x="18179" y="1591750"/>
                  </a:lnTo>
                  <a:lnTo>
                    <a:pt x="17737" y="1587605"/>
                  </a:lnTo>
                  <a:lnTo>
                    <a:pt x="17298" y="1583459"/>
                  </a:lnTo>
                  <a:lnTo>
                    <a:pt x="16861" y="1579314"/>
                  </a:lnTo>
                  <a:lnTo>
                    <a:pt x="16428" y="1575169"/>
                  </a:lnTo>
                  <a:lnTo>
                    <a:pt x="15997" y="1571024"/>
                  </a:lnTo>
                  <a:lnTo>
                    <a:pt x="15571" y="1566879"/>
                  </a:lnTo>
                  <a:lnTo>
                    <a:pt x="15147" y="1562733"/>
                  </a:lnTo>
                  <a:lnTo>
                    <a:pt x="14728" y="1558588"/>
                  </a:lnTo>
                  <a:lnTo>
                    <a:pt x="14313" y="1554443"/>
                  </a:lnTo>
                  <a:lnTo>
                    <a:pt x="13901" y="1550298"/>
                  </a:lnTo>
                  <a:lnTo>
                    <a:pt x="13497" y="1546153"/>
                  </a:lnTo>
                  <a:lnTo>
                    <a:pt x="13093" y="1542008"/>
                  </a:lnTo>
                  <a:lnTo>
                    <a:pt x="12699" y="1537862"/>
                  </a:lnTo>
                  <a:lnTo>
                    <a:pt x="12307" y="1533717"/>
                  </a:lnTo>
                  <a:lnTo>
                    <a:pt x="11922" y="1529572"/>
                  </a:lnTo>
                  <a:lnTo>
                    <a:pt x="11542" y="1525427"/>
                  </a:lnTo>
                  <a:lnTo>
                    <a:pt x="11167" y="1521282"/>
                  </a:lnTo>
                  <a:lnTo>
                    <a:pt x="10799" y="1517136"/>
                  </a:lnTo>
                  <a:lnTo>
                    <a:pt x="10436" y="1512991"/>
                  </a:lnTo>
                  <a:lnTo>
                    <a:pt x="10081" y="1508846"/>
                  </a:lnTo>
                  <a:lnTo>
                    <a:pt x="9729" y="1504701"/>
                  </a:lnTo>
                  <a:lnTo>
                    <a:pt x="9389" y="1500556"/>
                  </a:lnTo>
                  <a:lnTo>
                    <a:pt x="9051" y="1496411"/>
                  </a:lnTo>
                  <a:lnTo>
                    <a:pt x="8722" y="1492265"/>
                  </a:lnTo>
                  <a:lnTo>
                    <a:pt x="8399" y="1488120"/>
                  </a:lnTo>
                  <a:lnTo>
                    <a:pt x="8083" y="1483975"/>
                  </a:lnTo>
                  <a:lnTo>
                    <a:pt x="7775" y="1479830"/>
                  </a:lnTo>
                  <a:lnTo>
                    <a:pt x="7473" y="1475685"/>
                  </a:lnTo>
                  <a:lnTo>
                    <a:pt x="7180" y="1471539"/>
                  </a:lnTo>
                  <a:lnTo>
                    <a:pt x="6890" y="1467394"/>
                  </a:lnTo>
                  <a:lnTo>
                    <a:pt x="6613" y="1463249"/>
                  </a:lnTo>
                  <a:lnTo>
                    <a:pt x="6339" y="1459104"/>
                  </a:lnTo>
                  <a:lnTo>
                    <a:pt x="6076" y="1454959"/>
                  </a:lnTo>
                  <a:lnTo>
                    <a:pt x="5818" y="1450814"/>
                  </a:lnTo>
                  <a:lnTo>
                    <a:pt x="5568" y="1446668"/>
                  </a:lnTo>
                  <a:lnTo>
                    <a:pt x="5326" y="1442523"/>
                  </a:lnTo>
                  <a:lnTo>
                    <a:pt x="5090" y="1438378"/>
                  </a:lnTo>
                  <a:lnTo>
                    <a:pt x="4864" y="1434233"/>
                  </a:lnTo>
                  <a:lnTo>
                    <a:pt x="4642" y="1430088"/>
                  </a:lnTo>
                  <a:lnTo>
                    <a:pt x="4432" y="1425942"/>
                  </a:lnTo>
                  <a:lnTo>
                    <a:pt x="4224" y="1421797"/>
                  </a:lnTo>
                  <a:lnTo>
                    <a:pt x="4029" y="1417652"/>
                  </a:lnTo>
                  <a:lnTo>
                    <a:pt x="3837" y="1413507"/>
                  </a:lnTo>
                  <a:lnTo>
                    <a:pt x="3654" y="1409362"/>
                  </a:lnTo>
                  <a:lnTo>
                    <a:pt x="3478" y="1405217"/>
                  </a:lnTo>
                  <a:lnTo>
                    <a:pt x="3308" y="1401071"/>
                  </a:lnTo>
                  <a:lnTo>
                    <a:pt x="3146" y="1396926"/>
                  </a:lnTo>
                  <a:lnTo>
                    <a:pt x="2989" y="1392781"/>
                  </a:lnTo>
                  <a:lnTo>
                    <a:pt x="2842" y="1388636"/>
                  </a:lnTo>
                  <a:lnTo>
                    <a:pt x="2698" y="1384491"/>
                  </a:lnTo>
                  <a:lnTo>
                    <a:pt x="2564" y="1380345"/>
                  </a:lnTo>
                  <a:lnTo>
                    <a:pt x="2434" y="1376200"/>
                  </a:lnTo>
                  <a:lnTo>
                    <a:pt x="2311" y="1372055"/>
                  </a:lnTo>
                  <a:lnTo>
                    <a:pt x="2194" y="1367910"/>
                  </a:lnTo>
                  <a:lnTo>
                    <a:pt x="2083" y="1363765"/>
                  </a:lnTo>
                  <a:lnTo>
                    <a:pt x="1979" y="1359619"/>
                  </a:lnTo>
                  <a:lnTo>
                    <a:pt x="1878" y="1355474"/>
                  </a:lnTo>
                  <a:lnTo>
                    <a:pt x="1786" y="1351329"/>
                  </a:lnTo>
                  <a:lnTo>
                    <a:pt x="1695" y="1347184"/>
                  </a:lnTo>
                  <a:lnTo>
                    <a:pt x="1614" y="1343039"/>
                  </a:lnTo>
                  <a:lnTo>
                    <a:pt x="1535" y="1338894"/>
                  </a:lnTo>
                  <a:lnTo>
                    <a:pt x="1462" y="1334748"/>
                  </a:lnTo>
                  <a:lnTo>
                    <a:pt x="1394" y="1330603"/>
                  </a:lnTo>
                  <a:lnTo>
                    <a:pt x="1330" y="1326458"/>
                  </a:lnTo>
                  <a:lnTo>
                    <a:pt x="1270" y="1322313"/>
                  </a:lnTo>
                  <a:lnTo>
                    <a:pt x="1214" y="1318168"/>
                  </a:lnTo>
                  <a:lnTo>
                    <a:pt x="1164" y="1314022"/>
                  </a:lnTo>
                  <a:lnTo>
                    <a:pt x="1115" y="1309877"/>
                  </a:lnTo>
                  <a:lnTo>
                    <a:pt x="1073" y="1305732"/>
                  </a:lnTo>
                  <a:lnTo>
                    <a:pt x="1032" y="1301587"/>
                  </a:lnTo>
                  <a:lnTo>
                    <a:pt x="996" y="1297442"/>
                  </a:lnTo>
                  <a:lnTo>
                    <a:pt x="962" y="1293297"/>
                  </a:lnTo>
                  <a:lnTo>
                    <a:pt x="931" y="1289151"/>
                  </a:lnTo>
                  <a:lnTo>
                    <a:pt x="904" y="1285006"/>
                  </a:lnTo>
                  <a:lnTo>
                    <a:pt x="878" y="1280861"/>
                  </a:lnTo>
                  <a:lnTo>
                    <a:pt x="856" y="1276716"/>
                  </a:lnTo>
                  <a:lnTo>
                    <a:pt x="835" y="1272571"/>
                  </a:lnTo>
                  <a:lnTo>
                    <a:pt x="818" y="1268425"/>
                  </a:lnTo>
                  <a:lnTo>
                    <a:pt x="801" y="1264280"/>
                  </a:lnTo>
                  <a:lnTo>
                    <a:pt x="788" y="1260135"/>
                  </a:lnTo>
                  <a:lnTo>
                    <a:pt x="775" y="1255990"/>
                  </a:lnTo>
                  <a:lnTo>
                    <a:pt x="764" y="1251845"/>
                  </a:lnTo>
                  <a:lnTo>
                    <a:pt x="755" y="1247700"/>
                  </a:lnTo>
                  <a:lnTo>
                    <a:pt x="747" y="1243554"/>
                  </a:lnTo>
                  <a:lnTo>
                    <a:pt x="740" y="1239409"/>
                  </a:lnTo>
                  <a:lnTo>
                    <a:pt x="734" y="1235264"/>
                  </a:lnTo>
                  <a:lnTo>
                    <a:pt x="729" y="1231119"/>
                  </a:lnTo>
                  <a:lnTo>
                    <a:pt x="725" y="1226974"/>
                  </a:lnTo>
                  <a:lnTo>
                    <a:pt x="722" y="1222828"/>
                  </a:lnTo>
                  <a:lnTo>
                    <a:pt x="719" y="1218683"/>
                  </a:lnTo>
                  <a:lnTo>
                    <a:pt x="717" y="1214538"/>
                  </a:lnTo>
                  <a:lnTo>
                    <a:pt x="715" y="1210393"/>
                  </a:lnTo>
                  <a:lnTo>
                    <a:pt x="713" y="1206248"/>
                  </a:lnTo>
                  <a:lnTo>
                    <a:pt x="711" y="1202103"/>
                  </a:lnTo>
                  <a:lnTo>
                    <a:pt x="710" y="1197957"/>
                  </a:lnTo>
                  <a:lnTo>
                    <a:pt x="708" y="1193812"/>
                  </a:lnTo>
                  <a:lnTo>
                    <a:pt x="706" y="1189667"/>
                  </a:lnTo>
                  <a:lnTo>
                    <a:pt x="705" y="1185522"/>
                  </a:lnTo>
                  <a:lnTo>
                    <a:pt x="703" y="1181377"/>
                  </a:lnTo>
                  <a:lnTo>
                    <a:pt x="700" y="1177231"/>
                  </a:lnTo>
                  <a:lnTo>
                    <a:pt x="698" y="1173086"/>
                  </a:lnTo>
                  <a:lnTo>
                    <a:pt x="695" y="1168941"/>
                  </a:lnTo>
                  <a:lnTo>
                    <a:pt x="691" y="1164796"/>
                  </a:lnTo>
                  <a:lnTo>
                    <a:pt x="687" y="1160651"/>
                  </a:lnTo>
                  <a:lnTo>
                    <a:pt x="683" y="1156506"/>
                  </a:lnTo>
                  <a:lnTo>
                    <a:pt x="678" y="1152360"/>
                  </a:lnTo>
                  <a:lnTo>
                    <a:pt x="672" y="1148215"/>
                  </a:lnTo>
                  <a:lnTo>
                    <a:pt x="666" y="1144070"/>
                  </a:lnTo>
                  <a:lnTo>
                    <a:pt x="659" y="1139925"/>
                  </a:lnTo>
                  <a:lnTo>
                    <a:pt x="651" y="1135780"/>
                  </a:lnTo>
                  <a:lnTo>
                    <a:pt x="643" y="1131634"/>
                  </a:lnTo>
                  <a:lnTo>
                    <a:pt x="634" y="1127489"/>
                  </a:lnTo>
                  <a:lnTo>
                    <a:pt x="624" y="1123344"/>
                  </a:lnTo>
                  <a:lnTo>
                    <a:pt x="614" y="1119199"/>
                  </a:lnTo>
                  <a:lnTo>
                    <a:pt x="603" y="1115054"/>
                  </a:lnTo>
                  <a:lnTo>
                    <a:pt x="591" y="1110909"/>
                  </a:lnTo>
                  <a:lnTo>
                    <a:pt x="579" y="1106763"/>
                  </a:lnTo>
                  <a:lnTo>
                    <a:pt x="566" y="1102618"/>
                  </a:lnTo>
                  <a:lnTo>
                    <a:pt x="552" y="1098473"/>
                  </a:lnTo>
                  <a:lnTo>
                    <a:pt x="538" y="1094328"/>
                  </a:lnTo>
                  <a:lnTo>
                    <a:pt x="523" y="1090183"/>
                  </a:lnTo>
                  <a:lnTo>
                    <a:pt x="508" y="1086037"/>
                  </a:lnTo>
                  <a:lnTo>
                    <a:pt x="492" y="1081892"/>
                  </a:lnTo>
                  <a:lnTo>
                    <a:pt x="475" y="1077747"/>
                  </a:lnTo>
                  <a:lnTo>
                    <a:pt x="458" y="1073602"/>
                  </a:lnTo>
                  <a:lnTo>
                    <a:pt x="441" y="1069457"/>
                  </a:lnTo>
                  <a:lnTo>
                    <a:pt x="423" y="1065312"/>
                  </a:lnTo>
                  <a:lnTo>
                    <a:pt x="405" y="1061166"/>
                  </a:lnTo>
                  <a:lnTo>
                    <a:pt x="387" y="1057021"/>
                  </a:lnTo>
                  <a:lnTo>
                    <a:pt x="368" y="1052876"/>
                  </a:lnTo>
                  <a:lnTo>
                    <a:pt x="349" y="1048731"/>
                  </a:lnTo>
                  <a:lnTo>
                    <a:pt x="330" y="1044586"/>
                  </a:lnTo>
                  <a:lnTo>
                    <a:pt x="311" y="1040440"/>
                  </a:lnTo>
                  <a:lnTo>
                    <a:pt x="292" y="1036295"/>
                  </a:lnTo>
                  <a:lnTo>
                    <a:pt x="273" y="1032150"/>
                  </a:lnTo>
                  <a:lnTo>
                    <a:pt x="254" y="1028005"/>
                  </a:lnTo>
                  <a:lnTo>
                    <a:pt x="235" y="1023860"/>
                  </a:lnTo>
                  <a:lnTo>
                    <a:pt x="216" y="1019714"/>
                  </a:lnTo>
                  <a:lnTo>
                    <a:pt x="198" y="1015569"/>
                  </a:lnTo>
                  <a:lnTo>
                    <a:pt x="180" y="1011424"/>
                  </a:lnTo>
                  <a:lnTo>
                    <a:pt x="162" y="1007279"/>
                  </a:lnTo>
                  <a:lnTo>
                    <a:pt x="145" y="1003134"/>
                  </a:lnTo>
                  <a:lnTo>
                    <a:pt x="129" y="998989"/>
                  </a:lnTo>
                  <a:lnTo>
                    <a:pt x="112" y="994843"/>
                  </a:lnTo>
                  <a:lnTo>
                    <a:pt x="97" y="990698"/>
                  </a:lnTo>
                  <a:lnTo>
                    <a:pt x="83" y="986553"/>
                  </a:lnTo>
                  <a:lnTo>
                    <a:pt x="69" y="982408"/>
                  </a:lnTo>
                  <a:lnTo>
                    <a:pt x="56" y="978263"/>
                  </a:lnTo>
                  <a:lnTo>
                    <a:pt x="45" y="974117"/>
                  </a:lnTo>
                  <a:lnTo>
                    <a:pt x="34" y="969972"/>
                  </a:lnTo>
                  <a:lnTo>
                    <a:pt x="25" y="965827"/>
                  </a:lnTo>
                  <a:lnTo>
                    <a:pt x="17" y="961682"/>
                  </a:lnTo>
                  <a:lnTo>
                    <a:pt x="10" y="957537"/>
                  </a:lnTo>
                  <a:lnTo>
                    <a:pt x="5" y="953392"/>
                  </a:lnTo>
                  <a:lnTo>
                    <a:pt x="1" y="949246"/>
                  </a:lnTo>
                  <a:lnTo>
                    <a:pt x="0" y="945101"/>
                  </a:lnTo>
                  <a:lnTo>
                    <a:pt x="0" y="940956"/>
                  </a:lnTo>
                  <a:lnTo>
                    <a:pt x="1" y="936811"/>
                  </a:lnTo>
                  <a:lnTo>
                    <a:pt x="5" y="932666"/>
                  </a:lnTo>
                  <a:lnTo>
                    <a:pt x="10" y="928520"/>
                  </a:lnTo>
                  <a:lnTo>
                    <a:pt x="19" y="924375"/>
                  </a:lnTo>
                  <a:lnTo>
                    <a:pt x="28" y="920230"/>
                  </a:lnTo>
                  <a:lnTo>
                    <a:pt x="41" y="916085"/>
                  </a:lnTo>
                  <a:lnTo>
                    <a:pt x="56" y="911940"/>
                  </a:lnTo>
                  <a:lnTo>
                    <a:pt x="74" y="907795"/>
                  </a:lnTo>
                  <a:lnTo>
                    <a:pt x="94" y="903649"/>
                  </a:lnTo>
                  <a:lnTo>
                    <a:pt x="117" y="899504"/>
                  </a:lnTo>
                  <a:lnTo>
                    <a:pt x="143" y="895359"/>
                  </a:lnTo>
                  <a:lnTo>
                    <a:pt x="171" y="891214"/>
                  </a:lnTo>
                  <a:lnTo>
                    <a:pt x="205" y="887069"/>
                  </a:lnTo>
                  <a:lnTo>
                    <a:pt x="239" y="882923"/>
                  </a:lnTo>
                  <a:lnTo>
                    <a:pt x="279" y="878778"/>
                  </a:lnTo>
                  <a:lnTo>
                    <a:pt x="320" y="874633"/>
                  </a:lnTo>
                  <a:lnTo>
                    <a:pt x="366" y="870488"/>
                  </a:lnTo>
                  <a:lnTo>
                    <a:pt x="416" y="866343"/>
                  </a:lnTo>
                  <a:lnTo>
                    <a:pt x="469" y="862198"/>
                  </a:lnTo>
                  <a:lnTo>
                    <a:pt x="526" y="858052"/>
                  </a:lnTo>
                  <a:lnTo>
                    <a:pt x="587" y="853907"/>
                  </a:lnTo>
                  <a:lnTo>
                    <a:pt x="653" y="849762"/>
                  </a:lnTo>
                  <a:lnTo>
                    <a:pt x="721" y="845617"/>
                  </a:lnTo>
                  <a:lnTo>
                    <a:pt x="797" y="841472"/>
                  </a:lnTo>
                  <a:lnTo>
                    <a:pt x="874" y="837326"/>
                  </a:lnTo>
                  <a:lnTo>
                    <a:pt x="958" y="833181"/>
                  </a:lnTo>
                  <a:lnTo>
                    <a:pt x="1046" y="829036"/>
                  </a:lnTo>
                  <a:lnTo>
                    <a:pt x="1138" y="824891"/>
                  </a:lnTo>
                  <a:lnTo>
                    <a:pt x="1236" y="820746"/>
                  </a:lnTo>
                  <a:lnTo>
                    <a:pt x="1337" y="816601"/>
                  </a:lnTo>
                  <a:lnTo>
                    <a:pt x="1446" y="812455"/>
                  </a:lnTo>
                  <a:lnTo>
                    <a:pt x="1557" y="808310"/>
                  </a:lnTo>
                  <a:lnTo>
                    <a:pt x="1677" y="804165"/>
                  </a:lnTo>
                  <a:lnTo>
                    <a:pt x="1799" y="800020"/>
                  </a:lnTo>
                  <a:lnTo>
                    <a:pt x="1929" y="795875"/>
                  </a:lnTo>
                  <a:lnTo>
                    <a:pt x="2063" y="791729"/>
                  </a:lnTo>
                  <a:lnTo>
                    <a:pt x="2203" y="787584"/>
                  </a:lnTo>
                  <a:lnTo>
                    <a:pt x="2349" y="783439"/>
                  </a:lnTo>
                  <a:lnTo>
                    <a:pt x="2500" y="779294"/>
                  </a:lnTo>
                  <a:lnTo>
                    <a:pt x="2658" y="775149"/>
                  </a:lnTo>
                  <a:lnTo>
                    <a:pt x="2819" y="771004"/>
                  </a:lnTo>
                  <a:lnTo>
                    <a:pt x="2991" y="766858"/>
                  </a:lnTo>
                  <a:lnTo>
                    <a:pt x="3165" y="762713"/>
                  </a:lnTo>
                  <a:lnTo>
                    <a:pt x="3348" y="758568"/>
                  </a:lnTo>
                  <a:lnTo>
                    <a:pt x="3535" y="754423"/>
                  </a:lnTo>
                  <a:lnTo>
                    <a:pt x="3729" y="750278"/>
                  </a:lnTo>
                  <a:lnTo>
                    <a:pt x="3929" y="746132"/>
                  </a:lnTo>
                  <a:lnTo>
                    <a:pt x="4135" y="741987"/>
                  </a:lnTo>
                  <a:lnTo>
                    <a:pt x="4349" y="737842"/>
                  </a:lnTo>
                  <a:lnTo>
                    <a:pt x="4566" y="733697"/>
                  </a:lnTo>
                  <a:lnTo>
                    <a:pt x="4793" y="729552"/>
                  </a:lnTo>
                  <a:lnTo>
                    <a:pt x="5023" y="725407"/>
                  </a:lnTo>
                  <a:lnTo>
                    <a:pt x="5263" y="721261"/>
                  </a:lnTo>
                  <a:lnTo>
                    <a:pt x="5506" y="717116"/>
                  </a:lnTo>
                  <a:lnTo>
                    <a:pt x="5757" y="712971"/>
                  </a:lnTo>
                  <a:lnTo>
                    <a:pt x="6015" y="708826"/>
                  </a:lnTo>
                  <a:lnTo>
                    <a:pt x="6277" y="704681"/>
                  </a:lnTo>
                  <a:lnTo>
                    <a:pt x="6548" y="700535"/>
                  </a:lnTo>
                  <a:lnTo>
                    <a:pt x="6822" y="696390"/>
                  </a:lnTo>
                  <a:lnTo>
                    <a:pt x="7106" y="692245"/>
                  </a:lnTo>
                  <a:lnTo>
                    <a:pt x="7392" y="688100"/>
                  </a:lnTo>
                  <a:lnTo>
                    <a:pt x="7689" y="683955"/>
                  </a:lnTo>
                  <a:lnTo>
                    <a:pt x="7988" y="679809"/>
                  </a:lnTo>
                  <a:lnTo>
                    <a:pt x="8295" y="675664"/>
                  </a:lnTo>
                  <a:lnTo>
                    <a:pt x="8608" y="671519"/>
                  </a:lnTo>
                  <a:lnTo>
                    <a:pt x="8925" y="667374"/>
                  </a:lnTo>
                  <a:lnTo>
                    <a:pt x="9250" y="663229"/>
                  </a:lnTo>
                  <a:lnTo>
                    <a:pt x="9578" y="659084"/>
                  </a:lnTo>
                  <a:lnTo>
                    <a:pt x="9915" y="654938"/>
                  </a:lnTo>
                  <a:lnTo>
                    <a:pt x="10253" y="650793"/>
                  </a:lnTo>
                  <a:lnTo>
                    <a:pt x="10601" y="646648"/>
                  </a:lnTo>
                  <a:lnTo>
                    <a:pt x="10951" y="642503"/>
                  </a:lnTo>
                  <a:lnTo>
                    <a:pt x="11308" y="638358"/>
                  </a:lnTo>
                  <a:lnTo>
                    <a:pt x="11669" y="634212"/>
                  </a:lnTo>
                  <a:lnTo>
                    <a:pt x="12035" y="630067"/>
                  </a:lnTo>
                  <a:lnTo>
                    <a:pt x="12406" y="625922"/>
                  </a:lnTo>
                  <a:lnTo>
                    <a:pt x="12780" y="621777"/>
                  </a:lnTo>
                  <a:lnTo>
                    <a:pt x="13161" y="617632"/>
                  </a:lnTo>
                  <a:lnTo>
                    <a:pt x="13543" y="613487"/>
                  </a:lnTo>
                  <a:lnTo>
                    <a:pt x="13933" y="609341"/>
                  </a:lnTo>
                  <a:lnTo>
                    <a:pt x="14323" y="605196"/>
                  </a:lnTo>
                  <a:lnTo>
                    <a:pt x="14720" y="601051"/>
                  </a:lnTo>
                  <a:lnTo>
                    <a:pt x="15118" y="596906"/>
                  </a:lnTo>
                  <a:lnTo>
                    <a:pt x="15521" y="592761"/>
                  </a:lnTo>
                  <a:lnTo>
                    <a:pt x="15926" y="588615"/>
                  </a:lnTo>
                  <a:lnTo>
                    <a:pt x="16334" y="584470"/>
                  </a:lnTo>
                  <a:lnTo>
                    <a:pt x="16746" y="580325"/>
                  </a:lnTo>
                  <a:lnTo>
                    <a:pt x="17159" y="576180"/>
                  </a:lnTo>
                  <a:lnTo>
                    <a:pt x="17576" y="572035"/>
                  </a:lnTo>
                  <a:lnTo>
                    <a:pt x="17994" y="567890"/>
                  </a:lnTo>
                  <a:lnTo>
                    <a:pt x="18415" y="563744"/>
                  </a:lnTo>
                  <a:lnTo>
                    <a:pt x="18838" y="559599"/>
                  </a:lnTo>
                  <a:lnTo>
                    <a:pt x="19262" y="555454"/>
                  </a:lnTo>
                  <a:lnTo>
                    <a:pt x="19687" y="551309"/>
                  </a:lnTo>
                  <a:lnTo>
                    <a:pt x="20114" y="547164"/>
                  </a:lnTo>
                  <a:lnTo>
                    <a:pt x="20541" y="543018"/>
                  </a:lnTo>
                  <a:lnTo>
                    <a:pt x="20969" y="538873"/>
                  </a:lnTo>
                  <a:lnTo>
                    <a:pt x="21398" y="534728"/>
                  </a:lnTo>
                  <a:lnTo>
                    <a:pt x="21828" y="530583"/>
                  </a:lnTo>
                  <a:lnTo>
                    <a:pt x="22257" y="526438"/>
                  </a:lnTo>
                  <a:lnTo>
                    <a:pt x="22686" y="522293"/>
                  </a:lnTo>
                  <a:lnTo>
                    <a:pt x="23116" y="518147"/>
                  </a:lnTo>
                  <a:lnTo>
                    <a:pt x="23544" y="514002"/>
                  </a:lnTo>
                  <a:lnTo>
                    <a:pt x="23972" y="509857"/>
                  </a:lnTo>
                  <a:lnTo>
                    <a:pt x="24399" y="505712"/>
                  </a:lnTo>
                  <a:lnTo>
                    <a:pt x="24826" y="501567"/>
                  </a:lnTo>
                  <a:lnTo>
                    <a:pt x="25250" y="497421"/>
                  </a:lnTo>
                  <a:lnTo>
                    <a:pt x="25674" y="493276"/>
                  </a:lnTo>
                  <a:lnTo>
                    <a:pt x="26095" y="489131"/>
                  </a:lnTo>
                  <a:lnTo>
                    <a:pt x="26515" y="484986"/>
                  </a:lnTo>
                  <a:lnTo>
                    <a:pt x="26933" y="480841"/>
                  </a:lnTo>
                  <a:lnTo>
                    <a:pt x="27348" y="476696"/>
                  </a:lnTo>
                  <a:lnTo>
                    <a:pt x="27762" y="472550"/>
                  </a:lnTo>
                  <a:lnTo>
                    <a:pt x="28172" y="468405"/>
                  </a:lnTo>
                  <a:lnTo>
                    <a:pt x="28581" y="464260"/>
                  </a:lnTo>
                  <a:lnTo>
                    <a:pt x="28985" y="460115"/>
                  </a:lnTo>
                  <a:lnTo>
                    <a:pt x="29388" y="455970"/>
                  </a:lnTo>
                  <a:lnTo>
                    <a:pt x="29786" y="451824"/>
                  </a:lnTo>
                  <a:lnTo>
                    <a:pt x="30182" y="447679"/>
                  </a:lnTo>
                  <a:lnTo>
                    <a:pt x="30573" y="443534"/>
                  </a:lnTo>
                  <a:lnTo>
                    <a:pt x="30961" y="439389"/>
                  </a:lnTo>
                  <a:lnTo>
                    <a:pt x="31346" y="435244"/>
                  </a:lnTo>
                  <a:lnTo>
                    <a:pt x="31726" y="431099"/>
                  </a:lnTo>
                  <a:lnTo>
                    <a:pt x="32103" y="426953"/>
                  </a:lnTo>
                  <a:lnTo>
                    <a:pt x="32474" y="422808"/>
                  </a:lnTo>
                  <a:lnTo>
                    <a:pt x="32844" y="418663"/>
                  </a:lnTo>
                  <a:lnTo>
                    <a:pt x="33206" y="414518"/>
                  </a:lnTo>
                  <a:lnTo>
                    <a:pt x="33566" y="410373"/>
                  </a:lnTo>
                  <a:lnTo>
                    <a:pt x="33919" y="406227"/>
                  </a:lnTo>
                  <a:lnTo>
                    <a:pt x="34269" y="402082"/>
                  </a:lnTo>
                  <a:lnTo>
                    <a:pt x="34614" y="397937"/>
                  </a:lnTo>
                  <a:lnTo>
                    <a:pt x="34953" y="393792"/>
                  </a:lnTo>
                  <a:lnTo>
                    <a:pt x="35289" y="389647"/>
                  </a:lnTo>
                  <a:lnTo>
                    <a:pt x="35618" y="385502"/>
                  </a:lnTo>
                  <a:lnTo>
                    <a:pt x="35945" y="381356"/>
                  </a:lnTo>
                  <a:lnTo>
                    <a:pt x="36263" y="377211"/>
                  </a:lnTo>
                  <a:lnTo>
                    <a:pt x="36578" y="373066"/>
                  </a:lnTo>
                  <a:lnTo>
                    <a:pt x="36887" y="368921"/>
                  </a:lnTo>
                  <a:lnTo>
                    <a:pt x="37191" y="364776"/>
                  </a:lnTo>
                  <a:lnTo>
                    <a:pt x="37489" y="360630"/>
                  </a:lnTo>
                  <a:lnTo>
                    <a:pt x="37782" y="356485"/>
                  </a:lnTo>
                  <a:lnTo>
                    <a:pt x="38071" y="352340"/>
                  </a:lnTo>
                  <a:lnTo>
                    <a:pt x="38352" y="348195"/>
                  </a:lnTo>
                  <a:lnTo>
                    <a:pt x="38631" y="344050"/>
                  </a:lnTo>
                  <a:lnTo>
                    <a:pt x="38900" y="339904"/>
                  </a:lnTo>
                  <a:lnTo>
                    <a:pt x="39168" y="335759"/>
                  </a:lnTo>
                  <a:lnTo>
                    <a:pt x="39427" y="331614"/>
                  </a:lnTo>
                  <a:lnTo>
                    <a:pt x="39683" y="327469"/>
                  </a:lnTo>
                  <a:lnTo>
                    <a:pt x="39932" y="323324"/>
                  </a:lnTo>
                  <a:lnTo>
                    <a:pt x="40176" y="319179"/>
                  </a:lnTo>
                  <a:lnTo>
                    <a:pt x="40416" y="315033"/>
                  </a:lnTo>
                  <a:lnTo>
                    <a:pt x="40648" y="310888"/>
                  </a:lnTo>
                  <a:lnTo>
                    <a:pt x="40878" y="306743"/>
                  </a:lnTo>
                  <a:lnTo>
                    <a:pt x="41099" y="302598"/>
                  </a:lnTo>
                  <a:lnTo>
                    <a:pt x="41318" y="298453"/>
                  </a:lnTo>
                  <a:lnTo>
                    <a:pt x="41529" y="294307"/>
                  </a:lnTo>
                  <a:lnTo>
                    <a:pt x="41737" y="290162"/>
                  </a:lnTo>
                  <a:lnTo>
                    <a:pt x="41938" y="286017"/>
                  </a:lnTo>
                  <a:lnTo>
                    <a:pt x="42135" y="281872"/>
                  </a:lnTo>
                  <a:lnTo>
                    <a:pt x="42327" y="277727"/>
                  </a:lnTo>
                  <a:lnTo>
                    <a:pt x="42513" y="273582"/>
                  </a:lnTo>
                  <a:lnTo>
                    <a:pt x="42696" y="269436"/>
                  </a:lnTo>
                  <a:lnTo>
                    <a:pt x="42871" y="265291"/>
                  </a:lnTo>
                  <a:lnTo>
                    <a:pt x="43044" y="261146"/>
                  </a:lnTo>
                  <a:lnTo>
                    <a:pt x="43210" y="257001"/>
                  </a:lnTo>
                  <a:lnTo>
                    <a:pt x="43373" y="252856"/>
                  </a:lnTo>
                  <a:lnTo>
                    <a:pt x="43530" y="248710"/>
                  </a:lnTo>
                  <a:lnTo>
                    <a:pt x="43683" y="244565"/>
                  </a:lnTo>
                  <a:lnTo>
                    <a:pt x="43832" y="240420"/>
                  </a:lnTo>
                  <a:lnTo>
                    <a:pt x="43976" y="236275"/>
                  </a:lnTo>
                  <a:lnTo>
                    <a:pt x="44117" y="232130"/>
                  </a:lnTo>
                  <a:lnTo>
                    <a:pt x="44251" y="227985"/>
                  </a:lnTo>
                  <a:lnTo>
                    <a:pt x="44384" y="223839"/>
                  </a:lnTo>
                  <a:lnTo>
                    <a:pt x="44509" y="219694"/>
                  </a:lnTo>
                  <a:lnTo>
                    <a:pt x="44633" y="215549"/>
                  </a:lnTo>
                  <a:lnTo>
                    <a:pt x="44752" y="211404"/>
                  </a:lnTo>
                  <a:lnTo>
                    <a:pt x="44867" y="207259"/>
                  </a:lnTo>
                  <a:lnTo>
                    <a:pt x="44979" y="203113"/>
                  </a:lnTo>
                  <a:lnTo>
                    <a:pt x="45086" y="198968"/>
                  </a:lnTo>
                  <a:lnTo>
                    <a:pt x="45191" y="194823"/>
                  </a:lnTo>
                  <a:lnTo>
                    <a:pt x="45291" y="190678"/>
                  </a:lnTo>
                  <a:lnTo>
                    <a:pt x="45389" y="186533"/>
                  </a:lnTo>
                  <a:lnTo>
                    <a:pt x="45482" y="182388"/>
                  </a:lnTo>
                  <a:lnTo>
                    <a:pt x="45573" y="178242"/>
                  </a:lnTo>
                  <a:lnTo>
                    <a:pt x="45659" y="174097"/>
                  </a:lnTo>
                  <a:lnTo>
                    <a:pt x="45744" y="169952"/>
                  </a:lnTo>
                  <a:lnTo>
                    <a:pt x="45825" y="165807"/>
                  </a:lnTo>
                  <a:lnTo>
                    <a:pt x="45902" y="161662"/>
                  </a:lnTo>
                  <a:lnTo>
                    <a:pt x="45978" y="157516"/>
                  </a:lnTo>
                  <a:lnTo>
                    <a:pt x="46049" y="153371"/>
                  </a:lnTo>
                  <a:lnTo>
                    <a:pt x="46120" y="149226"/>
                  </a:lnTo>
                  <a:lnTo>
                    <a:pt x="46186" y="145081"/>
                  </a:lnTo>
                  <a:lnTo>
                    <a:pt x="46250" y="140936"/>
                  </a:lnTo>
                  <a:lnTo>
                    <a:pt x="46312" y="136791"/>
                  </a:lnTo>
                  <a:lnTo>
                    <a:pt x="46371" y="132645"/>
                  </a:lnTo>
                  <a:lnTo>
                    <a:pt x="46428" y="128500"/>
                  </a:lnTo>
                  <a:lnTo>
                    <a:pt x="46482" y="124355"/>
                  </a:lnTo>
                  <a:lnTo>
                    <a:pt x="46535" y="120210"/>
                  </a:lnTo>
                  <a:lnTo>
                    <a:pt x="46585" y="116065"/>
                  </a:lnTo>
                  <a:lnTo>
                    <a:pt x="46634" y="111919"/>
                  </a:lnTo>
                  <a:lnTo>
                    <a:pt x="46679" y="107774"/>
                  </a:lnTo>
                  <a:lnTo>
                    <a:pt x="46724" y="103629"/>
                  </a:lnTo>
                  <a:lnTo>
                    <a:pt x="46765" y="99484"/>
                  </a:lnTo>
                  <a:lnTo>
                    <a:pt x="46806" y="95339"/>
                  </a:lnTo>
                  <a:lnTo>
                    <a:pt x="46845" y="91194"/>
                  </a:lnTo>
                  <a:lnTo>
                    <a:pt x="46882" y="87048"/>
                  </a:lnTo>
                  <a:lnTo>
                    <a:pt x="46917" y="82903"/>
                  </a:lnTo>
                  <a:lnTo>
                    <a:pt x="46951" y="78758"/>
                  </a:lnTo>
                  <a:lnTo>
                    <a:pt x="46983" y="74613"/>
                  </a:lnTo>
                  <a:lnTo>
                    <a:pt x="47014" y="70468"/>
                  </a:lnTo>
                  <a:lnTo>
                    <a:pt x="47044" y="66322"/>
                  </a:lnTo>
                  <a:lnTo>
                    <a:pt x="47071" y="62177"/>
                  </a:lnTo>
                  <a:lnTo>
                    <a:pt x="47098" y="58032"/>
                  </a:lnTo>
                  <a:lnTo>
                    <a:pt x="47124" y="53887"/>
                  </a:lnTo>
                  <a:lnTo>
                    <a:pt x="47148" y="49742"/>
                  </a:lnTo>
                  <a:lnTo>
                    <a:pt x="47171" y="45597"/>
                  </a:lnTo>
                  <a:lnTo>
                    <a:pt x="47193" y="41451"/>
                  </a:lnTo>
                  <a:lnTo>
                    <a:pt x="47214" y="37306"/>
                  </a:lnTo>
                  <a:lnTo>
                    <a:pt x="47234" y="33161"/>
                  </a:lnTo>
                  <a:lnTo>
                    <a:pt x="47253" y="29016"/>
                  </a:lnTo>
                  <a:lnTo>
                    <a:pt x="47271" y="24871"/>
                  </a:lnTo>
                  <a:lnTo>
                    <a:pt x="47288" y="20725"/>
                  </a:lnTo>
                  <a:lnTo>
                    <a:pt x="47304" y="16580"/>
                  </a:lnTo>
                  <a:lnTo>
                    <a:pt x="47320" y="12435"/>
                  </a:lnTo>
                  <a:lnTo>
                    <a:pt x="47334" y="8290"/>
                  </a:lnTo>
                  <a:lnTo>
                    <a:pt x="47348" y="4145"/>
                  </a:lnTo>
                  <a:lnTo>
                    <a:pt x="47361" y="0"/>
                  </a:lnTo>
                  <a:lnTo>
                    <a:pt x="47792" y="0"/>
                  </a:lnTo>
                  <a:lnTo>
                    <a:pt x="47806" y="4145"/>
                  </a:lnTo>
                  <a:lnTo>
                    <a:pt x="47819" y="8290"/>
                  </a:lnTo>
                  <a:lnTo>
                    <a:pt x="47834" y="12435"/>
                  </a:lnTo>
                  <a:lnTo>
                    <a:pt x="47850" y="16580"/>
                  </a:lnTo>
                  <a:lnTo>
                    <a:pt x="47866" y="20725"/>
                  </a:lnTo>
                  <a:lnTo>
                    <a:pt x="47883" y="24871"/>
                  </a:lnTo>
                  <a:lnTo>
                    <a:pt x="47901" y="29016"/>
                  </a:lnTo>
                  <a:lnTo>
                    <a:pt x="47920" y="33161"/>
                  </a:lnTo>
                  <a:lnTo>
                    <a:pt x="47940" y="37306"/>
                  </a:lnTo>
                  <a:lnTo>
                    <a:pt x="47961" y="41451"/>
                  </a:lnTo>
                  <a:lnTo>
                    <a:pt x="47983" y="45597"/>
                  </a:lnTo>
                  <a:lnTo>
                    <a:pt x="48006" y="49742"/>
                  </a:lnTo>
                  <a:lnTo>
                    <a:pt x="48030" y="53887"/>
                  </a:lnTo>
                  <a:lnTo>
                    <a:pt x="48056" y="58032"/>
                  </a:lnTo>
                  <a:lnTo>
                    <a:pt x="48083" y="62177"/>
                  </a:lnTo>
                  <a:lnTo>
                    <a:pt x="48110" y="66322"/>
                  </a:lnTo>
                  <a:lnTo>
                    <a:pt x="48140" y="70468"/>
                  </a:lnTo>
                  <a:lnTo>
                    <a:pt x="48170" y="74613"/>
                  </a:lnTo>
                  <a:lnTo>
                    <a:pt x="48203" y="78758"/>
                  </a:lnTo>
                  <a:lnTo>
                    <a:pt x="48237" y="82903"/>
                  </a:lnTo>
                  <a:lnTo>
                    <a:pt x="48272" y="87048"/>
                  </a:lnTo>
                  <a:lnTo>
                    <a:pt x="48309" y="91194"/>
                  </a:lnTo>
                  <a:lnTo>
                    <a:pt x="48348" y="95339"/>
                  </a:lnTo>
                  <a:lnTo>
                    <a:pt x="48388" y="99484"/>
                  </a:lnTo>
                  <a:lnTo>
                    <a:pt x="48430" y="103629"/>
                  </a:lnTo>
                  <a:lnTo>
                    <a:pt x="48475" y="107774"/>
                  </a:lnTo>
                  <a:lnTo>
                    <a:pt x="48520" y="111919"/>
                  </a:lnTo>
                  <a:lnTo>
                    <a:pt x="48569" y="116065"/>
                  </a:lnTo>
                  <a:lnTo>
                    <a:pt x="48619" y="120210"/>
                  </a:lnTo>
                  <a:lnTo>
                    <a:pt x="48671" y="124355"/>
                  </a:lnTo>
                  <a:lnTo>
                    <a:pt x="48726" y="128500"/>
                  </a:lnTo>
                  <a:lnTo>
                    <a:pt x="48783" y="132645"/>
                  </a:lnTo>
                  <a:lnTo>
                    <a:pt x="48842" y="136791"/>
                  </a:lnTo>
                  <a:lnTo>
                    <a:pt x="48903" y="140936"/>
                  </a:lnTo>
                  <a:lnTo>
                    <a:pt x="48968" y="145081"/>
                  </a:lnTo>
                  <a:lnTo>
                    <a:pt x="49034" y="149226"/>
                  </a:lnTo>
                  <a:lnTo>
                    <a:pt x="49104" y="153371"/>
                  </a:lnTo>
                  <a:lnTo>
                    <a:pt x="49176" y="157516"/>
                  </a:lnTo>
                  <a:lnTo>
                    <a:pt x="49252" y="161662"/>
                  </a:lnTo>
                  <a:lnTo>
                    <a:pt x="49329" y="165807"/>
                  </a:lnTo>
                  <a:lnTo>
                    <a:pt x="49410" y="169952"/>
                  </a:lnTo>
                  <a:lnTo>
                    <a:pt x="49494" y="174097"/>
                  </a:lnTo>
                  <a:lnTo>
                    <a:pt x="49581" y="178242"/>
                  </a:lnTo>
                  <a:lnTo>
                    <a:pt x="49672" y="182388"/>
                  </a:lnTo>
                  <a:lnTo>
                    <a:pt x="49765" y="186533"/>
                  </a:lnTo>
                  <a:lnTo>
                    <a:pt x="49863" y="190678"/>
                  </a:lnTo>
                  <a:lnTo>
                    <a:pt x="49963" y="194823"/>
                  </a:lnTo>
                  <a:lnTo>
                    <a:pt x="50068" y="198968"/>
                  </a:lnTo>
                  <a:lnTo>
                    <a:pt x="50175" y="203113"/>
                  </a:lnTo>
                  <a:lnTo>
                    <a:pt x="50286" y="207259"/>
                  </a:lnTo>
                  <a:lnTo>
                    <a:pt x="50402" y="211404"/>
                  </a:lnTo>
                  <a:lnTo>
                    <a:pt x="50521" y="215549"/>
                  </a:lnTo>
                  <a:lnTo>
                    <a:pt x="50644" y="219694"/>
                  </a:lnTo>
                  <a:lnTo>
                    <a:pt x="50770" y="223839"/>
                  </a:lnTo>
                  <a:lnTo>
                    <a:pt x="50903" y="227985"/>
                  </a:lnTo>
                  <a:lnTo>
                    <a:pt x="51037" y="232130"/>
                  </a:lnTo>
                  <a:lnTo>
                    <a:pt x="51178" y="236275"/>
                  </a:lnTo>
                  <a:lnTo>
                    <a:pt x="51322" y="240420"/>
                  </a:lnTo>
                  <a:lnTo>
                    <a:pt x="51471" y="244565"/>
                  </a:lnTo>
                  <a:lnTo>
                    <a:pt x="51624" y="248710"/>
                  </a:lnTo>
                  <a:lnTo>
                    <a:pt x="51781" y="252856"/>
                  </a:lnTo>
                  <a:lnTo>
                    <a:pt x="51944" y="257001"/>
                  </a:lnTo>
                  <a:lnTo>
                    <a:pt x="52110" y="261146"/>
                  </a:lnTo>
                  <a:lnTo>
                    <a:pt x="52283" y="265291"/>
                  </a:lnTo>
                  <a:lnTo>
                    <a:pt x="52458" y="269436"/>
                  </a:lnTo>
                  <a:lnTo>
                    <a:pt x="52641" y="273582"/>
                  </a:lnTo>
                  <a:lnTo>
                    <a:pt x="52827" y="277727"/>
                  </a:lnTo>
                  <a:lnTo>
                    <a:pt x="53019" y="281872"/>
                  </a:lnTo>
                  <a:lnTo>
                    <a:pt x="53216" y="286017"/>
                  </a:lnTo>
                  <a:lnTo>
                    <a:pt x="53417" y="290162"/>
                  </a:lnTo>
                  <a:lnTo>
                    <a:pt x="53625" y="294307"/>
                  </a:lnTo>
                  <a:lnTo>
                    <a:pt x="53836" y="298453"/>
                  </a:lnTo>
                  <a:lnTo>
                    <a:pt x="54055" y="302598"/>
                  </a:lnTo>
                  <a:lnTo>
                    <a:pt x="54275" y="306743"/>
                  </a:lnTo>
                  <a:lnTo>
                    <a:pt x="54505" y="310888"/>
                  </a:lnTo>
                  <a:lnTo>
                    <a:pt x="54738" y="315033"/>
                  </a:lnTo>
                  <a:lnTo>
                    <a:pt x="54977" y="319179"/>
                  </a:lnTo>
                  <a:lnTo>
                    <a:pt x="55221" y="323324"/>
                  </a:lnTo>
                  <a:lnTo>
                    <a:pt x="55471" y="327469"/>
                  </a:lnTo>
                  <a:lnTo>
                    <a:pt x="55727" y="331614"/>
                  </a:lnTo>
                  <a:lnTo>
                    <a:pt x="55986" y="335759"/>
                  </a:lnTo>
                  <a:lnTo>
                    <a:pt x="56253" y="339904"/>
                  </a:lnTo>
                  <a:lnTo>
                    <a:pt x="56523" y="344050"/>
                  </a:lnTo>
                  <a:lnTo>
                    <a:pt x="56802" y="348195"/>
                  </a:lnTo>
                  <a:lnTo>
                    <a:pt x="57083" y="352340"/>
                  </a:lnTo>
                  <a:lnTo>
                    <a:pt x="57372" y="356485"/>
                  </a:lnTo>
                  <a:lnTo>
                    <a:pt x="57664" y="360630"/>
                  </a:lnTo>
                  <a:lnTo>
                    <a:pt x="57963" y="364776"/>
                  </a:lnTo>
                  <a:lnTo>
                    <a:pt x="58267" y="368921"/>
                  </a:lnTo>
                  <a:lnTo>
                    <a:pt x="58575" y="373066"/>
                  </a:lnTo>
                  <a:lnTo>
                    <a:pt x="58891" y="377211"/>
                  </a:lnTo>
                  <a:lnTo>
                    <a:pt x="59209" y="381356"/>
                  </a:lnTo>
                  <a:lnTo>
                    <a:pt x="59536" y="385502"/>
                  </a:lnTo>
                  <a:lnTo>
                    <a:pt x="59864" y="389647"/>
                  </a:lnTo>
                  <a:lnTo>
                    <a:pt x="60200" y="393792"/>
                  </a:lnTo>
                  <a:lnTo>
                    <a:pt x="60540" y="397937"/>
                  </a:lnTo>
                  <a:lnTo>
                    <a:pt x="60885" y="402082"/>
                  </a:lnTo>
                  <a:lnTo>
                    <a:pt x="61235" y="406227"/>
                  </a:lnTo>
                  <a:lnTo>
                    <a:pt x="61588" y="410373"/>
                  </a:lnTo>
                  <a:lnTo>
                    <a:pt x="61948" y="414518"/>
                  </a:lnTo>
                  <a:lnTo>
                    <a:pt x="62310" y="418663"/>
                  </a:lnTo>
                  <a:lnTo>
                    <a:pt x="62679" y="422808"/>
                  </a:lnTo>
                  <a:lnTo>
                    <a:pt x="63050" y="426953"/>
                  </a:lnTo>
                  <a:lnTo>
                    <a:pt x="63428" y="431099"/>
                  </a:lnTo>
                  <a:lnTo>
                    <a:pt x="63808" y="435244"/>
                  </a:lnTo>
                  <a:lnTo>
                    <a:pt x="64192" y="439389"/>
                  </a:lnTo>
                  <a:lnTo>
                    <a:pt x="64581" y="443534"/>
                  </a:lnTo>
                  <a:lnTo>
                    <a:pt x="64972" y="447679"/>
                  </a:lnTo>
                  <a:lnTo>
                    <a:pt x="65368" y="451824"/>
                  </a:lnTo>
                  <a:lnTo>
                    <a:pt x="65766" y="455970"/>
                  </a:lnTo>
                  <a:lnTo>
                    <a:pt x="66169" y="460115"/>
                  </a:lnTo>
                  <a:lnTo>
                    <a:pt x="66573" y="464260"/>
                  </a:lnTo>
                  <a:lnTo>
                    <a:pt x="66982" y="468405"/>
                  </a:lnTo>
                  <a:lnTo>
                    <a:pt x="67392" y="472550"/>
                  </a:lnTo>
                  <a:lnTo>
                    <a:pt x="67805" y="476696"/>
                  </a:lnTo>
                  <a:lnTo>
                    <a:pt x="68221" y="480841"/>
                  </a:lnTo>
                  <a:lnTo>
                    <a:pt x="68639" y="484986"/>
                  </a:lnTo>
                  <a:lnTo>
                    <a:pt x="69059" y="489131"/>
                  </a:lnTo>
                  <a:lnTo>
                    <a:pt x="69480" y="493276"/>
                  </a:lnTo>
                  <a:lnTo>
                    <a:pt x="69904" y="497421"/>
                  </a:lnTo>
                  <a:lnTo>
                    <a:pt x="70328" y="501567"/>
                  </a:lnTo>
                  <a:lnTo>
                    <a:pt x="70755" y="505712"/>
                  </a:lnTo>
                  <a:lnTo>
                    <a:pt x="71181" y="509857"/>
                  </a:lnTo>
                  <a:lnTo>
                    <a:pt x="71610" y="514002"/>
                  </a:lnTo>
                  <a:lnTo>
                    <a:pt x="72038" y="518147"/>
                  </a:lnTo>
                  <a:lnTo>
                    <a:pt x="72467" y="522293"/>
                  </a:lnTo>
                  <a:lnTo>
                    <a:pt x="72897" y="526438"/>
                  </a:lnTo>
                  <a:lnTo>
                    <a:pt x="73326" y="530583"/>
                  </a:lnTo>
                  <a:lnTo>
                    <a:pt x="73755" y="534728"/>
                  </a:lnTo>
                  <a:lnTo>
                    <a:pt x="74184" y="538873"/>
                  </a:lnTo>
                  <a:lnTo>
                    <a:pt x="74613" y="543018"/>
                  </a:lnTo>
                  <a:lnTo>
                    <a:pt x="75040" y="547164"/>
                  </a:lnTo>
                  <a:lnTo>
                    <a:pt x="75467" y="551309"/>
                  </a:lnTo>
                  <a:lnTo>
                    <a:pt x="75892" y="555454"/>
                  </a:lnTo>
                  <a:lnTo>
                    <a:pt x="76316" y="559599"/>
                  </a:lnTo>
                  <a:lnTo>
                    <a:pt x="76738" y="563744"/>
                  </a:lnTo>
                  <a:lnTo>
                    <a:pt x="77159" y="567890"/>
                  </a:lnTo>
                  <a:lnTo>
                    <a:pt x="77577" y="572035"/>
                  </a:lnTo>
                  <a:lnTo>
                    <a:pt x="77995" y="576180"/>
                  </a:lnTo>
                  <a:lnTo>
                    <a:pt x="78408" y="580325"/>
                  </a:lnTo>
                  <a:lnTo>
                    <a:pt x="78820" y="584470"/>
                  </a:lnTo>
                  <a:lnTo>
                    <a:pt x="79228" y="588615"/>
                  </a:lnTo>
                  <a:lnTo>
                    <a:pt x="79633" y="592761"/>
                  </a:lnTo>
                  <a:lnTo>
                    <a:pt x="80036" y="596906"/>
                  </a:lnTo>
                  <a:lnTo>
                    <a:pt x="80434" y="601051"/>
                  </a:lnTo>
                  <a:lnTo>
                    <a:pt x="80830" y="605196"/>
                  </a:lnTo>
                  <a:lnTo>
                    <a:pt x="81221" y="609341"/>
                  </a:lnTo>
                  <a:lnTo>
                    <a:pt x="81611" y="613487"/>
                  </a:lnTo>
                  <a:lnTo>
                    <a:pt x="81993" y="617632"/>
                  </a:lnTo>
                  <a:lnTo>
                    <a:pt x="82373" y="621777"/>
                  </a:lnTo>
                  <a:lnTo>
                    <a:pt x="82748" y="625922"/>
                  </a:lnTo>
                  <a:lnTo>
                    <a:pt x="83119" y="630067"/>
                  </a:lnTo>
                  <a:lnTo>
                    <a:pt x="83485" y="634212"/>
                  </a:lnTo>
                  <a:lnTo>
                    <a:pt x="83845" y="638358"/>
                  </a:lnTo>
                  <a:lnTo>
                    <a:pt x="84203" y="642503"/>
                  </a:lnTo>
                  <a:lnTo>
                    <a:pt x="84552" y="646648"/>
                  </a:lnTo>
                  <a:lnTo>
                    <a:pt x="84900" y="650793"/>
                  </a:lnTo>
                  <a:lnTo>
                    <a:pt x="85239" y="654938"/>
                  </a:lnTo>
                  <a:lnTo>
                    <a:pt x="85576" y="659084"/>
                  </a:lnTo>
                  <a:lnTo>
                    <a:pt x="85904" y="663229"/>
                  </a:lnTo>
                  <a:lnTo>
                    <a:pt x="86228" y="667374"/>
                  </a:lnTo>
                  <a:lnTo>
                    <a:pt x="86546" y="671519"/>
                  </a:lnTo>
                  <a:lnTo>
                    <a:pt x="86858" y="675664"/>
                  </a:lnTo>
                  <a:lnTo>
                    <a:pt x="87166" y="679809"/>
                  </a:lnTo>
                  <a:lnTo>
                    <a:pt x="87465" y="683955"/>
                  </a:lnTo>
                  <a:lnTo>
                    <a:pt x="87761" y="688100"/>
                  </a:lnTo>
                  <a:lnTo>
                    <a:pt x="88048" y="692245"/>
                  </a:lnTo>
                  <a:lnTo>
                    <a:pt x="88332" y="696390"/>
                  </a:lnTo>
                  <a:lnTo>
                    <a:pt x="88606" y="700535"/>
                  </a:lnTo>
                  <a:lnTo>
                    <a:pt x="88876" y="704681"/>
                  </a:lnTo>
                  <a:lnTo>
                    <a:pt x="89139" y="708826"/>
                  </a:lnTo>
                  <a:lnTo>
                    <a:pt x="89396" y="712971"/>
                  </a:lnTo>
                  <a:lnTo>
                    <a:pt x="89648" y="717116"/>
                  </a:lnTo>
                  <a:lnTo>
                    <a:pt x="89891" y="721261"/>
                  </a:lnTo>
                  <a:lnTo>
                    <a:pt x="90131" y="725407"/>
                  </a:lnTo>
                  <a:lnTo>
                    <a:pt x="90361" y="729552"/>
                  </a:lnTo>
                  <a:lnTo>
                    <a:pt x="90588" y="733697"/>
                  </a:lnTo>
                  <a:lnTo>
                    <a:pt x="90805" y="737842"/>
                  </a:lnTo>
                  <a:lnTo>
                    <a:pt x="91019" y="741987"/>
                  </a:lnTo>
                  <a:lnTo>
                    <a:pt x="91225" y="746132"/>
                  </a:lnTo>
                  <a:lnTo>
                    <a:pt x="91425" y="750278"/>
                  </a:lnTo>
                  <a:lnTo>
                    <a:pt x="91619" y="754423"/>
                  </a:lnTo>
                  <a:lnTo>
                    <a:pt x="91806" y="758568"/>
                  </a:lnTo>
                  <a:lnTo>
                    <a:pt x="91989" y="762713"/>
                  </a:lnTo>
                  <a:lnTo>
                    <a:pt x="92163" y="766858"/>
                  </a:lnTo>
                  <a:lnTo>
                    <a:pt x="92334" y="771004"/>
                  </a:lnTo>
                  <a:lnTo>
                    <a:pt x="92496" y="775149"/>
                  </a:lnTo>
                  <a:lnTo>
                    <a:pt x="92654" y="779294"/>
                  </a:lnTo>
                  <a:lnTo>
                    <a:pt x="92805" y="783439"/>
                  </a:lnTo>
                  <a:lnTo>
                    <a:pt x="92951" y="787584"/>
                  </a:lnTo>
                  <a:lnTo>
                    <a:pt x="93091" y="791729"/>
                  </a:lnTo>
                  <a:lnTo>
                    <a:pt x="93225" y="795875"/>
                  </a:lnTo>
                  <a:lnTo>
                    <a:pt x="93355" y="800020"/>
                  </a:lnTo>
                  <a:lnTo>
                    <a:pt x="93477" y="804165"/>
                  </a:lnTo>
                  <a:lnTo>
                    <a:pt x="93597" y="808310"/>
                  </a:lnTo>
                  <a:lnTo>
                    <a:pt x="93708" y="812455"/>
                  </a:lnTo>
                  <a:lnTo>
                    <a:pt x="93816" y="816601"/>
                  </a:lnTo>
                  <a:lnTo>
                    <a:pt x="93918" y="820746"/>
                  </a:lnTo>
                  <a:lnTo>
                    <a:pt x="94016" y="824891"/>
                  </a:lnTo>
                  <a:lnTo>
                    <a:pt x="94108" y="829036"/>
                  </a:lnTo>
                  <a:lnTo>
                    <a:pt x="94196" y="833181"/>
                  </a:lnTo>
                  <a:lnTo>
                    <a:pt x="94280" y="837326"/>
                  </a:lnTo>
                  <a:lnTo>
                    <a:pt x="94357" y="841472"/>
                  </a:lnTo>
                  <a:lnTo>
                    <a:pt x="94433" y="845617"/>
                  </a:lnTo>
                  <a:lnTo>
                    <a:pt x="94501" y="849762"/>
                  </a:lnTo>
                  <a:lnTo>
                    <a:pt x="94567" y="853907"/>
                  </a:lnTo>
                  <a:lnTo>
                    <a:pt x="94627" y="858052"/>
                  </a:lnTo>
                  <a:lnTo>
                    <a:pt x="94685" y="862198"/>
                  </a:lnTo>
                  <a:lnTo>
                    <a:pt x="94738" y="866343"/>
                  </a:lnTo>
                  <a:lnTo>
                    <a:pt x="94787" y="870488"/>
                  </a:lnTo>
                  <a:lnTo>
                    <a:pt x="94834" y="874633"/>
                  </a:lnTo>
                  <a:lnTo>
                    <a:pt x="94875" y="878778"/>
                  </a:lnTo>
                  <a:lnTo>
                    <a:pt x="94915" y="882923"/>
                  </a:lnTo>
                  <a:lnTo>
                    <a:pt x="94949" y="887069"/>
                  </a:lnTo>
                  <a:lnTo>
                    <a:pt x="94982" y="891214"/>
                  </a:lnTo>
                  <a:lnTo>
                    <a:pt x="95011" y="895359"/>
                  </a:lnTo>
                  <a:lnTo>
                    <a:pt x="95037" y="899504"/>
                  </a:lnTo>
                  <a:lnTo>
                    <a:pt x="95060" y="903649"/>
                  </a:lnTo>
                  <a:lnTo>
                    <a:pt x="95080" y="907795"/>
                  </a:lnTo>
                  <a:lnTo>
                    <a:pt x="95098" y="911940"/>
                  </a:lnTo>
                  <a:lnTo>
                    <a:pt x="95112" y="916085"/>
                  </a:lnTo>
                  <a:lnTo>
                    <a:pt x="95126" y="920230"/>
                  </a:lnTo>
                  <a:lnTo>
                    <a:pt x="95135" y="924375"/>
                  </a:lnTo>
                  <a:lnTo>
                    <a:pt x="95144" y="928520"/>
                  </a:lnTo>
                  <a:lnTo>
                    <a:pt x="95149" y="932666"/>
                  </a:lnTo>
                  <a:lnTo>
                    <a:pt x="95153" y="936811"/>
                  </a:lnTo>
                  <a:lnTo>
                    <a:pt x="95154" y="940956"/>
                  </a:lnTo>
                  <a:lnTo>
                    <a:pt x="95154" y="945101"/>
                  </a:lnTo>
                  <a:lnTo>
                    <a:pt x="95152" y="949246"/>
                  </a:lnTo>
                  <a:lnTo>
                    <a:pt x="95149" y="953392"/>
                  </a:lnTo>
                  <a:lnTo>
                    <a:pt x="95144" y="957537"/>
                  </a:lnTo>
                  <a:lnTo>
                    <a:pt x="95137" y="961682"/>
                  </a:lnTo>
                  <a:lnTo>
                    <a:pt x="95129" y="965827"/>
                  </a:lnTo>
                  <a:lnTo>
                    <a:pt x="95119" y="969972"/>
                  </a:lnTo>
                  <a:lnTo>
                    <a:pt x="95109" y="974117"/>
                  </a:lnTo>
                  <a:lnTo>
                    <a:pt x="95097" y="978263"/>
                  </a:lnTo>
                  <a:lnTo>
                    <a:pt x="95085" y="982408"/>
                  </a:lnTo>
                  <a:lnTo>
                    <a:pt x="95071" y="986553"/>
                  </a:lnTo>
                  <a:lnTo>
                    <a:pt x="95057" y="990698"/>
                  </a:lnTo>
                  <a:lnTo>
                    <a:pt x="95041" y="994843"/>
                  </a:lnTo>
                  <a:lnTo>
                    <a:pt x="95025" y="998989"/>
                  </a:lnTo>
                  <a:lnTo>
                    <a:pt x="95009" y="1003134"/>
                  </a:lnTo>
                  <a:lnTo>
                    <a:pt x="94991" y="1007279"/>
                  </a:lnTo>
                  <a:lnTo>
                    <a:pt x="94974" y="1011424"/>
                  </a:lnTo>
                  <a:lnTo>
                    <a:pt x="94956" y="1015569"/>
                  </a:lnTo>
                  <a:lnTo>
                    <a:pt x="94937" y="1019714"/>
                  </a:lnTo>
                  <a:lnTo>
                    <a:pt x="94919" y="1023860"/>
                  </a:lnTo>
                  <a:lnTo>
                    <a:pt x="94900" y="1028005"/>
                  </a:lnTo>
                  <a:lnTo>
                    <a:pt x="94881" y="1032150"/>
                  </a:lnTo>
                  <a:lnTo>
                    <a:pt x="94862" y="1036295"/>
                  </a:lnTo>
                  <a:lnTo>
                    <a:pt x="94843" y="1040440"/>
                  </a:lnTo>
                  <a:lnTo>
                    <a:pt x="94824" y="1044586"/>
                  </a:lnTo>
                  <a:lnTo>
                    <a:pt x="94805" y="1048731"/>
                  </a:lnTo>
                  <a:lnTo>
                    <a:pt x="94786" y="1052876"/>
                  </a:lnTo>
                  <a:lnTo>
                    <a:pt x="94767" y="1057021"/>
                  </a:lnTo>
                  <a:lnTo>
                    <a:pt x="94749" y="1061166"/>
                  </a:lnTo>
                  <a:lnTo>
                    <a:pt x="94731" y="1065312"/>
                  </a:lnTo>
                  <a:lnTo>
                    <a:pt x="94713" y="1069457"/>
                  </a:lnTo>
                  <a:lnTo>
                    <a:pt x="94696" y="1073602"/>
                  </a:lnTo>
                  <a:lnTo>
                    <a:pt x="94678" y="1077747"/>
                  </a:lnTo>
                  <a:lnTo>
                    <a:pt x="94662" y="1081892"/>
                  </a:lnTo>
                  <a:lnTo>
                    <a:pt x="94646" y="1086037"/>
                  </a:lnTo>
                  <a:lnTo>
                    <a:pt x="94631" y="1090183"/>
                  </a:lnTo>
                  <a:lnTo>
                    <a:pt x="94616" y="1094328"/>
                  </a:lnTo>
                  <a:lnTo>
                    <a:pt x="94602" y="1098473"/>
                  </a:lnTo>
                  <a:lnTo>
                    <a:pt x="94588" y="1102618"/>
                  </a:lnTo>
                  <a:lnTo>
                    <a:pt x="94575" y="1106763"/>
                  </a:lnTo>
                  <a:lnTo>
                    <a:pt x="94563" y="1110909"/>
                  </a:lnTo>
                  <a:lnTo>
                    <a:pt x="94551" y="1115054"/>
                  </a:lnTo>
                  <a:lnTo>
                    <a:pt x="94540" y="1119199"/>
                  </a:lnTo>
                  <a:lnTo>
                    <a:pt x="94530" y="1123344"/>
                  </a:lnTo>
                  <a:lnTo>
                    <a:pt x="94520" y="1127489"/>
                  </a:lnTo>
                  <a:lnTo>
                    <a:pt x="94511" y="1131634"/>
                  </a:lnTo>
                  <a:lnTo>
                    <a:pt x="94503" y="1135780"/>
                  </a:lnTo>
                  <a:lnTo>
                    <a:pt x="94495" y="1139925"/>
                  </a:lnTo>
                  <a:lnTo>
                    <a:pt x="94488" y="1144070"/>
                  </a:lnTo>
                  <a:lnTo>
                    <a:pt x="94482" y="1148215"/>
                  </a:lnTo>
                  <a:lnTo>
                    <a:pt x="94476" y="1152360"/>
                  </a:lnTo>
                  <a:lnTo>
                    <a:pt x="94471" y="1156506"/>
                  </a:lnTo>
                  <a:lnTo>
                    <a:pt x="94467" y="1160651"/>
                  </a:lnTo>
                  <a:lnTo>
                    <a:pt x="94463" y="1164796"/>
                  </a:lnTo>
                  <a:lnTo>
                    <a:pt x="94459" y="1168941"/>
                  </a:lnTo>
                  <a:lnTo>
                    <a:pt x="94456" y="1173086"/>
                  </a:lnTo>
                  <a:lnTo>
                    <a:pt x="94453" y="1177231"/>
                  </a:lnTo>
                  <a:lnTo>
                    <a:pt x="94451" y="1181377"/>
                  </a:lnTo>
                  <a:lnTo>
                    <a:pt x="94449" y="1185522"/>
                  </a:lnTo>
                  <a:lnTo>
                    <a:pt x="94447" y="1189667"/>
                  </a:lnTo>
                  <a:lnTo>
                    <a:pt x="94446" y="1193812"/>
                  </a:lnTo>
                  <a:lnTo>
                    <a:pt x="94444" y="1197957"/>
                  </a:lnTo>
                  <a:lnTo>
                    <a:pt x="94443" y="1202103"/>
                  </a:lnTo>
                  <a:lnTo>
                    <a:pt x="94441" y="1206248"/>
                  </a:lnTo>
                  <a:lnTo>
                    <a:pt x="94439" y="1210393"/>
                  </a:lnTo>
                  <a:lnTo>
                    <a:pt x="94437" y="1214538"/>
                  </a:lnTo>
                  <a:lnTo>
                    <a:pt x="94435" y="1218683"/>
                  </a:lnTo>
                  <a:lnTo>
                    <a:pt x="94432" y="1222828"/>
                  </a:lnTo>
                  <a:lnTo>
                    <a:pt x="94429" y="1226974"/>
                  </a:lnTo>
                  <a:lnTo>
                    <a:pt x="94424" y="1231119"/>
                  </a:lnTo>
                  <a:lnTo>
                    <a:pt x="94420" y="1235264"/>
                  </a:lnTo>
                  <a:lnTo>
                    <a:pt x="94414" y="1239409"/>
                  </a:lnTo>
                  <a:lnTo>
                    <a:pt x="94407" y="1243554"/>
                  </a:lnTo>
                  <a:lnTo>
                    <a:pt x="94399" y="1247700"/>
                  </a:lnTo>
                  <a:lnTo>
                    <a:pt x="94390" y="1251845"/>
                  </a:lnTo>
                  <a:lnTo>
                    <a:pt x="94379" y="1255990"/>
                  </a:lnTo>
                  <a:lnTo>
                    <a:pt x="94366" y="1260135"/>
                  </a:lnTo>
                  <a:lnTo>
                    <a:pt x="94353" y="1264280"/>
                  </a:lnTo>
                  <a:lnTo>
                    <a:pt x="94336" y="1268425"/>
                  </a:lnTo>
                  <a:lnTo>
                    <a:pt x="94319" y="1272571"/>
                  </a:lnTo>
                  <a:lnTo>
                    <a:pt x="94298" y="1276716"/>
                  </a:lnTo>
                  <a:lnTo>
                    <a:pt x="94276" y="1280861"/>
                  </a:lnTo>
                  <a:lnTo>
                    <a:pt x="94250" y="1285006"/>
                  </a:lnTo>
                  <a:lnTo>
                    <a:pt x="94223" y="1289151"/>
                  </a:lnTo>
                  <a:lnTo>
                    <a:pt x="94192" y="1293297"/>
                  </a:lnTo>
                  <a:lnTo>
                    <a:pt x="94158" y="1297442"/>
                  </a:lnTo>
                  <a:lnTo>
                    <a:pt x="94122" y="1301587"/>
                  </a:lnTo>
                  <a:lnTo>
                    <a:pt x="94081" y="1305732"/>
                  </a:lnTo>
                  <a:lnTo>
                    <a:pt x="94039" y="1309877"/>
                  </a:lnTo>
                  <a:lnTo>
                    <a:pt x="93990" y="1314022"/>
                  </a:lnTo>
                  <a:lnTo>
                    <a:pt x="93940" y="1318168"/>
                  </a:lnTo>
                  <a:lnTo>
                    <a:pt x="93883" y="1322313"/>
                  </a:lnTo>
                  <a:lnTo>
                    <a:pt x="93824" y="1326458"/>
                  </a:lnTo>
                  <a:lnTo>
                    <a:pt x="93760" y="1330603"/>
                  </a:lnTo>
                  <a:lnTo>
                    <a:pt x="93691" y="1334748"/>
                  </a:lnTo>
                  <a:lnTo>
                    <a:pt x="93619" y="1338894"/>
                  </a:lnTo>
                  <a:lnTo>
                    <a:pt x="93540" y="1343039"/>
                  </a:lnTo>
                  <a:lnTo>
                    <a:pt x="93458" y="1347184"/>
                  </a:lnTo>
                  <a:lnTo>
                    <a:pt x="93368" y="1351329"/>
                  </a:lnTo>
                  <a:lnTo>
                    <a:pt x="93276" y="1355474"/>
                  </a:lnTo>
                  <a:lnTo>
                    <a:pt x="93175" y="1359619"/>
                  </a:lnTo>
                  <a:lnTo>
                    <a:pt x="93071" y="1363765"/>
                  </a:lnTo>
                  <a:lnTo>
                    <a:pt x="92959" y="1367910"/>
                  </a:lnTo>
                  <a:lnTo>
                    <a:pt x="92842" y="1372055"/>
                  </a:lnTo>
                  <a:lnTo>
                    <a:pt x="92720" y="1376200"/>
                  </a:lnTo>
                  <a:lnTo>
                    <a:pt x="92590" y="1380345"/>
                  </a:lnTo>
                  <a:lnTo>
                    <a:pt x="92456" y="1384491"/>
                  </a:lnTo>
                  <a:lnTo>
                    <a:pt x="92312" y="1388636"/>
                  </a:lnTo>
                  <a:lnTo>
                    <a:pt x="92165" y="1392781"/>
                  </a:lnTo>
                  <a:lnTo>
                    <a:pt x="92008" y="1396926"/>
                  </a:lnTo>
                  <a:lnTo>
                    <a:pt x="91846" y="1401071"/>
                  </a:lnTo>
                  <a:lnTo>
                    <a:pt x="91676" y="1405217"/>
                  </a:lnTo>
                  <a:lnTo>
                    <a:pt x="91500" y="1409362"/>
                  </a:lnTo>
                  <a:lnTo>
                    <a:pt x="91317" y="1413507"/>
                  </a:lnTo>
                  <a:lnTo>
                    <a:pt x="91125" y="1417652"/>
                  </a:lnTo>
                  <a:lnTo>
                    <a:pt x="90929" y="1421797"/>
                  </a:lnTo>
                  <a:lnTo>
                    <a:pt x="90722" y="1425942"/>
                  </a:lnTo>
                  <a:lnTo>
                    <a:pt x="90512" y="1430088"/>
                  </a:lnTo>
                  <a:lnTo>
                    <a:pt x="90289" y="1434233"/>
                  </a:lnTo>
                  <a:lnTo>
                    <a:pt x="90063" y="1438378"/>
                  </a:lnTo>
                  <a:lnTo>
                    <a:pt x="89827" y="1442523"/>
                  </a:lnTo>
                  <a:lnTo>
                    <a:pt x="89585" y="1446668"/>
                  </a:lnTo>
                  <a:lnTo>
                    <a:pt x="89336" y="1450814"/>
                  </a:lnTo>
                  <a:lnTo>
                    <a:pt x="89078" y="1454959"/>
                  </a:lnTo>
                  <a:lnTo>
                    <a:pt x="88815" y="1459104"/>
                  </a:lnTo>
                  <a:lnTo>
                    <a:pt x="88540" y="1463249"/>
                  </a:lnTo>
                  <a:lnTo>
                    <a:pt x="88264" y="1467394"/>
                  </a:lnTo>
                  <a:lnTo>
                    <a:pt x="87974" y="1471539"/>
                  </a:lnTo>
                  <a:lnTo>
                    <a:pt x="87681" y="1475685"/>
                  </a:lnTo>
                  <a:lnTo>
                    <a:pt x="87379" y="1479830"/>
                  </a:lnTo>
                  <a:lnTo>
                    <a:pt x="87070" y="1483975"/>
                  </a:lnTo>
                  <a:lnTo>
                    <a:pt x="86755" y="1488120"/>
                  </a:lnTo>
                  <a:lnTo>
                    <a:pt x="86431" y="1492265"/>
                  </a:lnTo>
                  <a:lnTo>
                    <a:pt x="86103" y="1496411"/>
                  </a:lnTo>
                  <a:lnTo>
                    <a:pt x="85765" y="1500556"/>
                  </a:lnTo>
                  <a:lnTo>
                    <a:pt x="85425" y="1504701"/>
                  </a:lnTo>
                  <a:lnTo>
                    <a:pt x="85072" y="1508846"/>
                  </a:lnTo>
                  <a:lnTo>
                    <a:pt x="84718" y="1512991"/>
                  </a:lnTo>
                  <a:lnTo>
                    <a:pt x="84354" y="1517136"/>
                  </a:lnTo>
                  <a:lnTo>
                    <a:pt x="83987" y="1521282"/>
                  </a:lnTo>
                  <a:lnTo>
                    <a:pt x="83612" y="1525427"/>
                  </a:lnTo>
                  <a:lnTo>
                    <a:pt x="83232" y="1529572"/>
                  </a:lnTo>
                  <a:lnTo>
                    <a:pt x="82847" y="1533717"/>
                  </a:lnTo>
                  <a:lnTo>
                    <a:pt x="82455" y="1537862"/>
                  </a:lnTo>
                  <a:lnTo>
                    <a:pt x="82060" y="1542008"/>
                  </a:lnTo>
                  <a:lnTo>
                    <a:pt x="81657" y="1546153"/>
                  </a:lnTo>
                  <a:lnTo>
                    <a:pt x="81252" y="1550298"/>
                  </a:lnTo>
                  <a:lnTo>
                    <a:pt x="80841" y="1554443"/>
                  </a:lnTo>
                  <a:lnTo>
                    <a:pt x="80426" y="1558588"/>
                  </a:lnTo>
                  <a:lnTo>
                    <a:pt x="80007" y="1562733"/>
                  </a:lnTo>
                  <a:lnTo>
                    <a:pt x="79583" y="1566879"/>
                  </a:lnTo>
                  <a:lnTo>
                    <a:pt x="79157" y="1571024"/>
                  </a:lnTo>
                  <a:lnTo>
                    <a:pt x="78726" y="1575169"/>
                  </a:lnTo>
                  <a:lnTo>
                    <a:pt x="78293" y="1579314"/>
                  </a:lnTo>
                  <a:lnTo>
                    <a:pt x="77856" y="1583459"/>
                  </a:lnTo>
                  <a:lnTo>
                    <a:pt x="77417" y="1587605"/>
                  </a:lnTo>
                  <a:lnTo>
                    <a:pt x="76974" y="1591750"/>
                  </a:lnTo>
                  <a:lnTo>
                    <a:pt x="76531" y="1595895"/>
                  </a:lnTo>
                  <a:lnTo>
                    <a:pt x="76084" y="1600040"/>
                  </a:lnTo>
                  <a:lnTo>
                    <a:pt x="75636" y="1604185"/>
                  </a:lnTo>
                  <a:lnTo>
                    <a:pt x="75187" y="1608330"/>
                  </a:lnTo>
                  <a:lnTo>
                    <a:pt x="74736" y="1612476"/>
                  </a:lnTo>
                  <a:lnTo>
                    <a:pt x="74285" y="1616621"/>
                  </a:lnTo>
                  <a:lnTo>
                    <a:pt x="73833" y="1620766"/>
                  </a:lnTo>
                  <a:lnTo>
                    <a:pt x="73380" y="1624911"/>
                  </a:lnTo>
                  <a:lnTo>
                    <a:pt x="72927" y="1629056"/>
                  </a:lnTo>
                  <a:lnTo>
                    <a:pt x="72474" y="1633202"/>
                  </a:lnTo>
                  <a:lnTo>
                    <a:pt x="72021" y="1637347"/>
                  </a:lnTo>
                  <a:lnTo>
                    <a:pt x="71569" y="1641492"/>
                  </a:lnTo>
                  <a:lnTo>
                    <a:pt x="71118" y="1645637"/>
                  </a:lnTo>
                  <a:lnTo>
                    <a:pt x="70668" y="1649782"/>
                  </a:lnTo>
                  <a:lnTo>
                    <a:pt x="70218" y="1653927"/>
                  </a:lnTo>
                  <a:lnTo>
                    <a:pt x="69771" y="1658073"/>
                  </a:lnTo>
                  <a:lnTo>
                    <a:pt x="69325" y="1662218"/>
                  </a:lnTo>
                  <a:lnTo>
                    <a:pt x="68882" y="1666363"/>
                  </a:lnTo>
                  <a:lnTo>
                    <a:pt x="68440" y="1670508"/>
                  </a:lnTo>
                  <a:lnTo>
                    <a:pt x="68001" y="1674653"/>
                  </a:lnTo>
                  <a:lnTo>
                    <a:pt x="67564" y="1678799"/>
                  </a:lnTo>
                  <a:lnTo>
                    <a:pt x="67130" y="1682944"/>
                  </a:lnTo>
                  <a:lnTo>
                    <a:pt x="66700" y="1687089"/>
                  </a:lnTo>
                  <a:lnTo>
                    <a:pt x="66272" y="1691234"/>
                  </a:lnTo>
                  <a:lnTo>
                    <a:pt x="65849" y="1695379"/>
                  </a:lnTo>
                  <a:lnTo>
                    <a:pt x="65427" y="1699524"/>
                  </a:lnTo>
                  <a:lnTo>
                    <a:pt x="65012" y="1703670"/>
                  </a:lnTo>
                  <a:lnTo>
                    <a:pt x="64598" y="1707815"/>
                  </a:lnTo>
                  <a:lnTo>
                    <a:pt x="64190" y="1711960"/>
                  </a:lnTo>
                  <a:lnTo>
                    <a:pt x="63786" y="1716105"/>
                  </a:lnTo>
                  <a:lnTo>
                    <a:pt x="63386" y="1720250"/>
                  </a:lnTo>
                  <a:lnTo>
                    <a:pt x="62991" y="1724396"/>
                  </a:lnTo>
                  <a:lnTo>
                    <a:pt x="62600" y="1728541"/>
                  </a:lnTo>
                  <a:lnTo>
                    <a:pt x="62215" y="1732686"/>
                  </a:lnTo>
                  <a:lnTo>
                    <a:pt x="61833" y="1736831"/>
                  </a:lnTo>
                  <a:lnTo>
                    <a:pt x="61459" y="1740976"/>
                  </a:lnTo>
                  <a:lnTo>
                    <a:pt x="61088" y="1745122"/>
                  </a:lnTo>
                  <a:lnTo>
                    <a:pt x="60724" y="1749267"/>
                  </a:lnTo>
                  <a:lnTo>
                    <a:pt x="60364" y="1753412"/>
                  </a:lnTo>
                  <a:lnTo>
                    <a:pt x="60010" y="1757557"/>
                  </a:lnTo>
                  <a:lnTo>
                    <a:pt x="59662" y="1761702"/>
                  </a:lnTo>
                  <a:lnTo>
                    <a:pt x="59319" y="1765847"/>
                  </a:lnTo>
                  <a:lnTo>
                    <a:pt x="58983" y="1769993"/>
                  </a:lnTo>
                  <a:lnTo>
                    <a:pt x="58650" y="1774138"/>
                  </a:lnTo>
                  <a:lnTo>
                    <a:pt x="58326" y="1778283"/>
                  </a:lnTo>
                  <a:lnTo>
                    <a:pt x="58005" y="1782428"/>
                  </a:lnTo>
                  <a:lnTo>
                    <a:pt x="57693" y="1786573"/>
                  </a:lnTo>
                  <a:lnTo>
                    <a:pt x="57385" y="1790719"/>
                  </a:lnTo>
                  <a:lnTo>
                    <a:pt x="57084" y="1794864"/>
                  </a:lnTo>
                  <a:lnTo>
                    <a:pt x="56789" y="1799009"/>
                  </a:lnTo>
                  <a:lnTo>
                    <a:pt x="56498" y="1803154"/>
                  </a:lnTo>
                  <a:lnTo>
                    <a:pt x="56216" y="1807299"/>
                  </a:lnTo>
                  <a:lnTo>
                    <a:pt x="55937" y="1811444"/>
                  </a:lnTo>
                  <a:lnTo>
                    <a:pt x="55668" y="1815590"/>
                  </a:lnTo>
                  <a:lnTo>
                    <a:pt x="55401" y="1819735"/>
                  </a:lnTo>
                  <a:lnTo>
                    <a:pt x="55143" y="1823880"/>
                  </a:lnTo>
                  <a:lnTo>
                    <a:pt x="54889" y="1828025"/>
                  </a:lnTo>
                  <a:lnTo>
                    <a:pt x="54642" y="1832170"/>
                  </a:lnTo>
                  <a:lnTo>
                    <a:pt x="54401" y="1836316"/>
                  </a:lnTo>
                  <a:lnTo>
                    <a:pt x="54164" y="1840461"/>
                  </a:lnTo>
                  <a:lnTo>
                    <a:pt x="53936" y="1844606"/>
                  </a:lnTo>
                  <a:lnTo>
                    <a:pt x="53710" y="1848751"/>
                  </a:lnTo>
                  <a:lnTo>
                    <a:pt x="53494" y="1852896"/>
                  </a:lnTo>
                  <a:lnTo>
                    <a:pt x="53280" y="1857041"/>
                  </a:lnTo>
                  <a:lnTo>
                    <a:pt x="53075" y="1861187"/>
                  </a:lnTo>
                  <a:lnTo>
                    <a:pt x="52873" y="1865332"/>
                  </a:lnTo>
                  <a:lnTo>
                    <a:pt x="52678" y="1869477"/>
                  </a:lnTo>
                  <a:lnTo>
                    <a:pt x="52488" y="1873622"/>
                  </a:lnTo>
                  <a:lnTo>
                    <a:pt x="52302" y="1877767"/>
                  </a:lnTo>
                  <a:lnTo>
                    <a:pt x="52124" y="1881913"/>
                  </a:lnTo>
                  <a:lnTo>
                    <a:pt x="51948" y="1886058"/>
                  </a:lnTo>
                  <a:lnTo>
                    <a:pt x="51781" y="1890203"/>
                  </a:lnTo>
                  <a:lnTo>
                    <a:pt x="51615" y="1894348"/>
                  </a:lnTo>
                  <a:lnTo>
                    <a:pt x="51458" y="1898493"/>
                  </a:lnTo>
                  <a:lnTo>
                    <a:pt x="51303" y="1902638"/>
                  </a:lnTo>
                  <a:lnTo>
                    <a:pt x="51154" y="1906784"/>
                  </a:lnTo>
                  <a:lnTo>
                    <a:pt x="51009" y="1910929"/>
                  </a:lnTo>
                  <a:lnTo>
                    <a:pt x="50869" y="1915074"/>
                  </a:lnTo>
                  <a:lnTo>
                    <a:pt x="50734" y="1919219"/>
                  </a:lnTo>
                  <a:lnTo>
                    <a:pt x="50603" y="1923364"/>
                  </a:lnTo>
                  <a:lnTo>
                    <a:pt x="50477" y="1927510"/>
                  </a:lnTo>
                  <a:lnTo>
                    <a:pt x="50354" y="1931655"/>
                  </a:lnTo>
                  <a:lnTo>
                    <a:pt x="50237" y="1935800"/>
                  </a:lnTo>
                  <a:lnTo>
                    <a:pt x="50122" y="1939945"/>
                  </a:lnTo>
                  <a:lnTo>
                    <a:pt x="50013" y="1944090"/>
                  </a:lnTo>
                  <a:lnTo>
                    <a:pt x="49907" y="1948235"/>
                  </a:lnTo>
                  <a:lnTo>
                    <a:pt x="49805" y="1952381"/>
                  </a:lnTo>
                  <a:lnTo>
                    <a:pt x="49706" y="1956526"/>
                  </a:lnTo>
                  <a:lnTo>
                    <a:pt x="49611" y="1960671"/>
                  </a:lnTo>
                  <a:lnTo>
                    <a:pt x="49520" y="1964816"/>
                  </a:lnTo>
                  <a:lnTo>
                    <a:pt x="49431" y="1968961"/>
                  </a:lnTo>
                  <a:lnTo>
                    <a:pt x="49348" y="1973107"/>
                  </a:lnTo>
                  <a:lnTo>
                    <a:pt x="49265" y="1977252"/>
                  </a:lnTo>
                  <a:lnTo>
                    <a:pt x="49188" y="1981397"/>
                  </a:lnTo>
                  <a:lnTo>
                    <a:pt x="49112" y="1985542"/>
                  </a:lnTo>
                  <a:lnTo>
                    <a:pt x="49040" y="1989687"/>
                  </a:lnTo>
                  <a:lnTo>
                    <a:pt x="48971" y="1993832"/>
                  </a:lnTo>
                  <a:lnTo>
                    <a:pt x="48904" y="1997978"/>
                  </a:lnTo>
                  <a:lnTo>
                    <a:pt x="48841" y="2002123"/>
                  </a:lnTo>
                  <a:lnTo>
                    <a:pt x="48779" y="2006268"/>
                  </a:lnTo>
                  <a:lnTo>
                    <a:pt x="48721" y="2010413"/>
                  </a:lnTo>
                  <a:lnTo>
                    <a:pt x="48664" y="2014558"/>
                  </a:lnTo>
                  <a:lnTo>
                    <a:pt x="48611" y="2018704"/>
                  </a:lnTo>
                  <a:lnTo>
                    <a:pt x="48559" y="2022849"/>
                  </a:lnTo>
                  <a:lnTo>
                    <a:pt x="48510" y="2026994"/>
                  </a:lnTo>
                  <a:lnTo>
                    <a:pt x="48463" y="2031139"/>
                  </a:lnTo>
                  <a:lnTo>
                    <a:pt x="48418" y="2035284"/>
                  </a:lnTo>
                  <a:lnTo>
                    <a:pt x="48375" y="2039429"/>
                  </a:lnTo>
                  <a:lnTo>
                    <a:pt x="48333" y="2043575"/>
                  </a:lnTo>
                  <a:lnTo>
                    <a:pt x="48295" y="2047720"/>
                  </a:lnTo>
                  <a:lnTo>
                    <a:pt x="48257" y="2051865"/>
                  </a:lnTo>
                  <a:lnTo>
                    <a:pt x="48221" y="2056010"/>
                  </a:lnTo>
                  <a:lnTo>
                    <a:pt x="48187" y="2060155"/>
                  </a:lnTo>
                  <a:lnTo>
                    <a:pt x="48155" y="2064301"/>
                  </a:lnTo>
                  <a:lnTo>
                    <a:pt x="48124" y="2068446"/>
                  </a:lnTo>
                  <a:lnTo>
                    <a:pt x="48094" y="2072591"/>
                  </a:lnTo>
                  <a:lnTo>
                    <a:pt x="48066" y="2076736"/>
                  </a:lnTo>
                  <a:lnTo>
                    <a:pt x="48039" y="2080881"/>
                  </a:lnTo>
                  <a:lnTo>
                    <a:pt x="48014" y="2085027"/>
                  </a:lnTo>
                  <a:lnTo>
                    <a:pt x="47989" y="2089172"/>
                  </a:lnTo>
                  <a:lnTo>
                    <a:pt x="47967" y="2093317"/>
                  </a:lnTo>
                  <a:lnTo>
                    <a:pt x="47945" y="2097462"/>
                  </a:lnTo>
                  <a:lnTo>
                    <a:pt x="47924" y="2101607"/>
                  </a:lnTo>
                  <a:lnTo>
                    <a:pt x="47904" y="2105752"/>
                  </a:lnTo>
                  <a:lnTo>
                    <a:pt x="47886" y="2109898"/>
                  </a:lnTo>
                  <a:lnTo>
                    <a:pt x="47868" y="2114043"/>
                  </a:lnTo>
                  <a:lnTo>
                    <a:pt x="47851" y="2118188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1481" y="3477098"/>
              <a:ext cx="113091" cy="2300648"/>
            </a:xfrm>
            <a:custGeom>
              <a:avLst/>
              <a:gdLst/>
              <a:ahLst/>
              <a:cxnLst/>
              <a:pathLst>
                <a:path w="113091" h="2300648">
                  <a:moveTo>
                    <a:pt x="55911" y="2300648"/>
                  </a:moveTo>
                  <a:lnTo>
                    <a:pt x="55888" y="2296145"/>
                  </a:lnTo>
                  <a:lnTo>
                    <a:pt x="55865" y="2291643"/>
                  </a:lnTo>
                  <a:lnTo>
                    <a:pt x="55841" y="2287141"/>
                  </a:lnTo>
                  <a:lnTo>
                    <a:pt x="55816" y="2282639"/>
                  </a:lnTo>
                  <a:lnTo>
                    <a:pt x="55790" y="2278136"/>
                  </a:lnTo>
                  <a:lnTo>
                    <a:pt x="55764" y="2273634"/>
                  </a:lnTo>
                  <a:lnTo>
                    <a:pt x="55737" y="2269132"/>
                  </a:lnTo>
                  <a:lnTo>
                    <a:pt x="55708" y="2264630"/>
                  </a:lnTo>
                  <a:lnTo>
                    <a:pt x="55680" y="2260127"/>
                  </a:lnTo>
                  <a:lnTo>
                    <a:pt x="55650" y="2255625"/>
                  </a:lnTo>
                  <a:lnTo>
                    <a:pt x="55619" y="2251123"/>
                  </a:lnTo>
                  <a:lnTo>
                    <a:pt x="55587" y="2246621"/>
                  </a:lnTo>
                  <a:lnTo>
                    <a:pt x="55555" y="2242118"/>
                  </a:lnTo>
                  <a:lnTo>
                    <a:pt x="55522" y="2237616"/>
                  </a:lnTo>
                  <a:lnTo>
                    <a:pt x="55487" y="2233114"/>
                  </a:lnTo>
                  <a:lnTo>
                    <a:pt x="55451" y="2228612"/>
                  </a:lnTo>
                  <a:lnTo>
                    <a:pt x="55415" y="2224109"/>
                  </a:lnTo>
                  <a:lnTo>
                    <a:pt x="55377" y="2219607"/>
                  </a:lnTo>
                  <a:lnTo>
                    <a:pt x="55338" y="2215105"/>
                  </a:lnTo>
                  <a:lnTo>
                    <a:pt x="55298" y="2210603"/>
                  </a:lnTo>
                  <a:lnTo>
                    <a:pt x="55258" y="2206100"/>
                  </a:lnTo>
                  <a:lnTo>
                    <a:pt x="55215" y="2201598"/>
                  </a:lnTo>
                  <a:lnTo>
                    <a:pt x="55172" y="2197096"/>
                  </a:lnTo>
                  <a:lnTo>
                    <a:pt x="55127" y="2192594"/>
                  </a:lnTo>
                  <a:lnTo>
                    <a:pt x="55082" y="2188091"/>
                  </a:lnTo>
                  <a:lnTo>
                    <a:pt x="55035" y="2183589"/>
                  </a:lnTo>
                  <a:lnTo>
                    <a:pt x="54986" y="2179087"/>
                  </a:lnTo>
                  <a:lnTo>
                    <a:pt x="54937" y="2174585"/>
                  </a:lnTo>
                  <a:lnTo>
                    <a:pt x="54885" y="2170082"/>
                  </a:lnTo>
                  <a:lnTo>
                    <a:pt x="54833" y="2165580"/>
                  </a:lnTo>
                  <a:lnTo>
                    <a:pt x="54779" y="2161078"/>
                  </a:lnTo>
                  <a:lnTo>
                    <a:pt x="54724" y="2156576"/>
                  </a:lnTo>
                  <a:lnTo>
                    <a:pt x="54668" y="2152073"/>
                  </a:lnTo>
                  <a:lnTo>
                    <a:pt x="54609" y="2147571"/>
                  </a:lnTo>
                  <a:lnTo>
                    <a:pt x="54550" y="2143069"/>
                  </a:lnTo>
                  <a:lnTo>
                    <a:pt x="54488" y="2138567"/>
                  </a:lnTo>
                  <a:lnTo>
                    <a:pt x="54425" y="2134064"/>
                  </a:lnTo>
                  <a:lnTo>
                    <a:pt x="54361" y="2129562"/>
                  </a:lnTo>
                  <a:lnTo>
                    <a:pt x="54294" y="2125060"/>
                  </a:lnTo>
                  <a:lnTo>
                    <a:pt x="54227" y="2120558"/>
                  </a:lnTo>
                  <a:lnTo>
                    <a:pt x="54157" y="2116055"/>
                  </a:lnTo>
                  <a:lnTo>
                    <a:pt x="54086" y="2111553"/>
                  </a:lnTo>
                  <a:lnTo>
                    <a:pt x="54012" y="2107051"/>
                  </a:lnTo>
                  <a:lnTo>
                    <a:pt x="53938" y="2102549"/>
                  </a:lnTo>
                  <a:lnTo>
                    <a:pt x="53861" y="2098046"/>
                  </a:lnTo>
                  <a:lnTo>
                    <a:pt x="53782" y="2093544"/>
                  </a:lnTo>
                  <a:lnTo>
                    <a:pt x="53702" y="2089042"/>
                  </a:lnTo>
                  <a:lnTo>
                    <a:pt x="53619" y="2084540"/>
                  </a:lnTo>
                  <a:lnTo>
                    <a:pt x="53535" y="2080037"/>
                  </a:lnTo>
                  <a:lnTo>
                    <a:pt x="53447" y="2075535"/>
                  </a:lnTo>
                  <a:lnTo>
                    <a:pt x="53360" y="2071033"/>
                  </a:lnTo>
                  <a:lnTo>
                    <a:pt x="53268" y="2066531"/>
                  </a:lnTo>
                  <a:lnTo>
                    <a:pt x="53176" y="2062028"/>
                  </a:lnTo>
                  <a:lnTo>
                    <a:pt x="53081" y="2057526"/>
                  </a:lnTo>
                  <a:lnTo>
                    <a:pt x="52983" y="2053024"/>
                  </a:lnTo>
                  <a:lnTo>
                    <a:pt x="52885" y="2048522"/>
                  </a:lnTo>
                  <a:lnTo>
                    <a:pt x="52782" y="2044020"/>
                  </a:lnTo>
                  <a:lnTo>
                    <a:pt x="52679" y="2039517"/>
                  </a:lnTo>
                  <a:lnTo>
                    <a:pt x="52572" y="2035015"/>
                  </a:lnTo>
                  <a:lnTo>
                    <a:pt x="52464" y="2030513"/>
                  </a:lnTo>
                  <a:lnTo>
                    <a:pt x="52354" y="2026011"/>
                  </a:lnTo>
                  <a:lnTo>
                    <a:pt x="52239" y="2021508"/>
                  </a:lnTo>
                  <a:lnTo>
                    <a:pt x="52125" y="2017006"/>
                  </a:lnTo>
                  <a:lnTo>
                    <a:pt x="52005" y="2012504"/>
                  </a:lnTo>
                  <a:lnTo>
                    <a:pt x="51885" y="2008002"/>
                  </a:lnTo>
                  <a:lnTo>
                    <a:pt x="51761" y="2003499"/>
                  </a:lnTo>
                  <a:lnTo>
                    <a:pt x="51635" y="1998997"/>
                  </a:lnTo>
                  <a:lnTo>
                    <a:pt x="51507" y="1994495"/>
                  </a:lnTo>
                  <a:lnTo>
                    <a:pt x="51375" y="1989993"/>
                  </a:lnTo>
                  <a:lnTo>
                    <a:pt x="51243" y="1985490"/>
                  </a:lnTo>
                  <a:lnTo>
                    <a:pt x="51104" y="1980988"/>
                  </a:lnTo>
                  <a:lnTo>
                    <a:pt x="50966" y="1976486"/>
                  </a:lnTo>
                  <a:lnTo>
                    <a:pt x="50823" y="1971984"/>
                  </a:lnTo>
                  <a:lnTo>
                    <a:pt x="50678" y="1967481"/>
                  </a:lnTo>
                  <a:lnTo>
                    <a:pt x="50530" y="1962979"/>
                  </a:lnTo>
                  <a:lnTo>
                    <a:pt x="50379" y="1958477"/>
                  </a:lnTo>
                  <a:lnTo>
                    <a:pt x="50227" y="1953975"/>
                  </a:lnTo>
                  <a:lnTo>
                    <a:pt x="50068" y="1949472"/>
                  </a:lnTo>
                  <a:lnTo>
                    <a:pt x="49910" y="1944970"/>
                  </a:lnTo>
                  <a:lnTo>
                    <a:pt x="49746" y="1940468"/>
                  </a:lnTo>
                  <a:lnTo>
                    <a:pt x="49581" y="1935966"/>
                  </a:lnTo>
                  <a:lnTo>
                    <a:pt x="49413" y="1931463"/>
                  </a:lnTo>
                  <a:lnTo>
                    <a:pt x="49240" y="1926961"/>
                  </a:lnTo>
                  <a:lnTo>
                    <a:pt x="49067" y="1922459"/>
                  </a:lnTo>
                  <a:lnTo>
                    <a:pt x="48887" y="1917957"/>
                  </a:lnTo>
                  <a:lnTo>
                    <a:pt x="48707" y="1913454"/>
                  </a:lnTo>
                  <a:lnTo>
                    <a:pt x="48522" y="1908952"/>
                  </a:lnTo>
                  <a:lnTo>
                    <a:pt x="48334" y="1904450"/>
                  </a:lnTo>
                  <a:lnTo>
                    <a:pt x="48144" y="1899948"/>
                  </a:lnTo>
                  <a:lnTo>
                    <a:pt x="47949" y="1895445"/>
                  </a:lnTo>
                  <a:lnTo>
                    <a:pt x="47754" y="1890943"/>
                  </a:lnTo>
                  <a:lnTo>
                    <a:pt x="47551" y="1886441"/>
                  </a:lnTo>
                  <a:lnTo>
                    <a:pt x="47348" y="1881939"/>
                  </a:lnTo>
                  <a:lnTo>
                    <a:pt x="47140" y="1877436"/>
                  </a:lnTo>
                  <a:lnTo>
                    <a:pt x="46930" y="1872934"/>
                  </a:lnTo>
                  <a:lnTo>
                    <a:pt x="46716" y="1868432"/>
                  </a:lnTo>
                  <a:lnTo>
                    <a:pt x="46498" y="1863930"/>
                  </a:lnTo>
                  <a:lnTo>
                    <a:pt x="46280" y="1859427"/>
                  </a:lnTo>
                  <a:lnTo>
                    <a:pt x="46053" y="1854925"/>
                  </a:lnTo>
                  <a:lnTo>
                    <a:pt x="45827" y="1850423"/>
                  </a:lnTo>
                  <a:lnTo>
                    <a:pt x="45595" y="1845921"/>
                  </a:lnTo>
                  <a:lnTo>
                    <a:pt x="45360" y="1841418"/>
                  </a:lnTo>
                  <a:lnTo>
                    <a:pt x="45123" y="1836916"/>
                  </a:lnTo>
                  <a:lnTo>
                    <a:pt x="44881" y="1832414"/>
                  </a:lnTo>
                  <a:lnTo>
                    <a:pt x="44638" y="1827912"/>
                  </a:lnTo>
                  <a:lnTo>
                    <a:pt x="44388" y="1823409"/>
                  </a:lnTo>
                  <a:lnTo>
                    <a:pt x="44137" y="1818907"/>
                  </a:lnTo>
                  <a:lnTo>
                    <a:pt x="43881" y="1814405"/>
                  </a:lnTo>
                  <a:lnTo>
                    <a:pt x="43623" y="1809903"/>
                  </a:lnTo>
                  <a:lnTo>
                    <a:pt x="43361" y="1805400"/>
                  </a:lnTo>
                  <a:lnTo>
                    <a:pt x="43094" y="1800898"/>
                  </a:lnTo>
                  <a:lnTo>
                    <a:pt x="42828" y="1796396"/>
                  </a:lnTo>
                  <a:lnTo>
                    <a:pt x="42553" y="1791894"/>
                  </a:lnTo>
                  <a:lnTo>
                    <a:pt x="42278" y="1787391"/>
                  </a:lnTo>
                  <a:lnTo>
                    <a:pt x="41998" y="1782889"/>
                  </a:lnTo>
                  <a:lnTo>
                    <a:pt x="41715" y="1778387"/>
                  </a:lnTo>
                  <a:lnTo>
                    <a:pt x="41429" y="1773885"/>
                  </a:lnTo>
                  <a:lnTo>
                    <a:pt x="41139" y="1769382"/>
                  </a:lnTo>
                  <a:lnTo>
                    <a:pt x="40848" y="1764880"/>
                  </a:lnTo>
                  <a:lnTo>
                    <a:pt x="40549" y="1760378"/>
                  </a:lnTo>
                  <a:lnTo>
                    <a:pt x="40250" y="1755876"/>
                  </a:lnTo>
                  <a:lnTo>
                    <a:pt x="39947" y="1751373"/>
                  </a:lnTo>
                  <a:lnTo>
                    <a:pt x="39640" y="1746871"/>
                  </a:lnTo>
                  <a:lnTo>
                    <a:pt x="39331" y="1742369"/>
                  </a:lnTo>
                  <a:lnTo>
                    <a:pt x="39017" y="1737867"/>
                  </a:lnTo>
                  <a:lnTo>
                    <a:pt x="38703" y="1733364"/>
                  </a:lnTo>
                  <a:lnTo>
                    <a:pt x="38381" y="1728862"/>
                  </a:lnTo>
                  <a:lnTo>
                    <a:pt x="38060" y="1724360"/>
                  </a:lnTo>
                  <a:lnTo>
                    <a:pt x="37733" y="1719858"/>
                  </a:lnTo>
                  <a:lnTo>
                    <a:pt x="37404" y="1715356"/>
                  </a:lnTo>
                  <a:lnTo>
                    <a:pt x="37073" y="1710853"/>
                  </a:lnTo>
                  <a:lnTo>
                    <a:pt x="36737" y="1706351"/>
                  </a:lnTo>
                  <a:lnTo>
                    <a:pt x="36401" y="1701849"/>
                  </a:lnTo>
                  <a:lnTo>
                    <a:pt x="36058" y="1697347"/>
                  </a:lnTo>
                  <a:lnTo>
                    <a:pt x="35715" y="1692844"/>
                  </a:lnTo>
                  <a:lnTo>
                    <a:pt x="35368" y="1688342"/>
                  </a:lnTo>
                  <a:lnTo>
                    <a:pt x="35018" y="1683840"/>
                  </a:lnTo>
                  <a:lnTo>
                    <a:pt x="34667" y="1679338"/>
                  </a:lnTo>
                  <a:lnTo>
                    <a:pt x="34311" y="1674835"/>
                  </a:lnTo>
                  <a:lnTo>
                    <a:pt x="33955" y="1670333"/>
                  </a:lnTo>
                  <a:lnTo>
                    <a:pt x="33593" y="1665831"/>
                  </a:lnTo>
                  <a:lnTo>
                    <a:pt x="33231" y="1661329"/>
                  </a:lnTo>
                  <a:lnTo>
                    <a:pt x="32865" y="1656826"/>
                  </a:lnTo>
                  <a:lnTo>
                    <a:pt x="32498" y="1652324"/>
                  </a:lnTo>
                  <a:lnTo>
                    <a:pt x="32128" y="1647822"/>
                  </a:lnTo>
                  <a:lnTo>
                    <a:pt x="31755" y="1643320"/>
                  </a:lnTo>
                  <a:lnTo>
                    <a:pt x="31382" y="1638817"/>
                  </a:lnTo>
                  <a:lnTo>
                    <a:pt x="31004" y="1634315"/>
                  </a:lnTo>
                  <a:lnTo>
                    <a:pt x="30626" y="1629813"/>
                  </a:lnTo>
                  <a:lnTo>
                    <a:pt x="30245" y="1625311"/>
                  </a:lnTo>
                  <a:lnTo>
                    <a:pt x="29862" y="1620808"/>
                  </a:lnTo>
                  <a:lnTo>
                    <a:pt x="29478" y="1616306"/>
                  </a:lnTo>
                  <a:lnTo>
                    <a:pt x="29092" y="1611804"/>
                  </a:lnTo>
                  <a:lnTo>
                    <a:pt x="28705" y="1607302"/>
                  </a:lnTo>
                  <a:lnTo>
                    <a:pt x="28314" y="1602799"/>
                  </a:lnTo>
                  <a:lnTo>
                    <a:pt x="27924" y="1598297"/>
                  </a:lnTo>
                  <a:lnTo>
                    <a:pt x="27531" y="1593795"/>
                  </a:lnTo>
                  <a:lnTo>
                    <a:pt x="27137" y="1589293"/>
                  </a:lnTo>
                  <a:lnTo>
                    <a:pt x="26742" y="1584790"/>
                  </a:lnTo>
                  <a:lnTo>
                    <a:pt x="26346" y="1580288"/>
                  </a:lnTo>
                  <a:lnTo>
                    <a:pt x="25949" y="1575786"/>
                  </a:lnTo>
                  <a:lnTo>
                    <a:pt x="25551" y="1571284"/>
                  </a:lnTo>
                  <a:lnTo>
                    <a:pt x="25152" y="1566781"/>
                  </a:lnTo>
                  <a:lnTo>
                    <a:pt x="24752" y="1562279"/>
                  </a:lnTo>
                  <a:lnTo>
                    <a:pt x="24351" y="1557777"/>
                  </a:lnTo>
                  <a:lnTo>
                    <a:pt x="23950" y="1553275"/>
                  </a:lnTo>
                  <a:lnTo>
                    <a:pt x="23549" y="1548772"/>
                  </a:lnTo>
                  <a:lnTo>
                    <a:pt x="23147" y="1544270"/>
                  </a:lnTo>
                  <a:lnTo>
                    <a:pt x="22745" y="1539768"/>
                  </a:lnTo>
                  <a:lnTo>
                    <a:pt x="22343" y="1535266"/>
                  </a:lnTo>
                  <a:lnTo>
                    <a:pt x="21940" y="1530763"/>
                  </a:lnTo>
                  <a:lnTo>
                    <a:pt x="21538" y="1526261"/>
                  </a:lnTo>
                  <a:lnTo>
                    <a:pt x="21136" y="1521759"/>
                  </a:lnTo>
                  <a:lnTo>
                    <a:pt x="20735" y="1517257"/>
                  </a:lnTo>
                  <a:lnTo>
                    <a:pt x="20333" y="1512754"/>
                  </a:lnTo>
                  <a:lnTo>
                    <a:pt x="19933" y="1508252"/>
                  </a:lnTo>
                  <a:lnTo>
                    <a:pt x="19533" y="1503750"/>
                  </a:lnTo>
                  <a:lnTo>
                    <a:pt x="19134" y="1499248"/>
                  </a:lnTo>
                  <a:lnTo>
                    <a:pt x="18735" y="1494745"/>
                  </a:lnTo>
                  <a:lnTo>
                    <a:pt x="18338" y="1490243"/>
                  </a:lnTo>
                  <a:lnTo>
                    <a:pt x="17942" y="1485741"/>
                  </a:lnTo>
                  <a:lnTo>
                    <a:pt x="17546" y="1481239"/>
                  </a:lnTo>
                  <a:lnTo>
                    <a:pt x="17153" y="1476736"/>
                  </a:lnTo>
                  <a:lnTo>
                    <a:pt x="16761" y="1472234"/>
                  </a:lnTo>
                  <a:lnTo>
                    <a:pt x="16371" y="1467732"/>
                  </a:lnTo>
                  <a:lnTo>
                    <a:pt x="15982" y="1463230"/>
                  </a:lnTo>
                  <a:lnTo>
                    <a:pt x="15595" y="1458727"/>
                  </a:lnTo>
                  <a:lnTo>
                    <a:pt x="15211" y="1454225"/>
                  </a:lnTo>
                  <a:lnTo>
                    <a:pt x="14826" y="1449723"/>
                  </a:lnTo>
                  <a:lnTo>
                    <a:pt x="14447" y="1445221"/>
                  </a:lnTo>
                  <a:lnTo>
                    <a:pt x="14068" y="1440718"/>
                  </a:lnTo>
                  <a:lnTo>
                    <a:pt x="13694" y="1436216"/>
                  </a:lnTo>
                  <a:lnTo>
                    <a:pt x="13321" y="1431714"/>
                  </a:lnTo>
                  <a:lnTo>
                    <a:pt x="12950" y="1427212"/>
                  </a:lnTo>
                  <a:lnTo>
                    <a:pt x="12583" y="1422709"/>
                  </a:lnTo>
                  <a:lnTo>
                    <a:pt x="12217" y="1418207"/>
                  </a:lnTo>
                  <a:lnTo>
                    <a:pt x="11858" y="1413705"/>
                  </a:lnTo>
                  <a:lnTo>
                    <a:pt x="11499" y="1409203"/>
                  </a:lnTo>
                  <a:lnTo>
                    <a:pt x="11145" y="1404700"/>
                  </a:lnTo>
                  <a:lnTo>
                    <a:pt x="10794" y="1400198"/>
                  </a:lnTo>
                  <a:lnTo>
                    <a:pt x="10446" y="1395696"/>
                  </a:lnTo>
                  <a:lnTo>
                    <a:pt x="10103" y="1391194"/>
                  </a:lnTo>
                  <a:lnTo>
                    <a:pt x="9761" y="1386691"/>
                  </a:lnTo>
                  <a:lnTo>
                    <a:pt x="9428" y="1382189"/>
                  </a:lnTo>
                  <a:lnTo>
                    <a:pt x="9094" y="1377687"/>
                  </a:lnTo>
                  <a:lnTo>
                    <a:pt x="8768" y="1373185"/>
                  </a:lnTo>
                  <a:lnTo>
                    <a:pt x="8445" y="1368683"/>
                  </a:lnTo>
                  <a:lnTo>
                    <a:pt x="8125" y="1364180"/>
                  </a:lnTo>
                  <a:lnTo>
                    <a:pt x="7813" y="1359678"/>
                  </a:lnTo>
                  <a:lnTo>
                    <a:pt x="7500" y="1355176"/>
                  </a:lnTo>
                  <a:lnTo>
                    <a:pt x="7199" y="1350674"/>
                  </a:lnTo>
                  <a:lnTo>
                    <a:pt x="6898" y="1346171"/>
                  </a:lnTo>
                  <a:lnTo>
                    <a:pt x="6604" y="1341669"/>
                  </a:lnTo>
                  <a:lnTo>
                    <a:pt x="6315" y="1337167"/>
                  </a:lnTo>
                  <a:lnTo>
                    <a:pt x="6030" y="1332665"/>
                  </a:lnTo>
                  <a:lnTo>
                    <a:pt x="5753" y="1328162"/>
                  </a:lnTo>
                  <a:lnTo>
                    <a:pt x="5476" y="1323660"/>
                  </a:lnTo>
                  <a:lnTo>
                    <a:pt x="5212" y="1319158"/>
                  </a:lnTo>
                  <a:lnTo>
                    <a:pt x="4948" y="1314656"/>
                  </a:lnTo>
                  <a:lnTo>
                    <a:pt x="4693" y="1310153"/>
                  </a:lnTo>
                  <a:lnTo>
                    <a:pt x="4443" y="1305651"/>
                  </a:lnTo>
                  <a:lnTo>
                    <a:pt x="4197" y="1301149"/>
                  </a:lnTo>
                  <a:lnTo>
                    <a:pt x="3961" y="1296647"/>
                  </a:lnTo>
                  <a:lnTo>
                    <a:pt x="3725" y="1292144"/>
                  </a:lnTo>
                  <a:lnTo>
                    <a:pt x="3504" y="1287642"/>
                  </a:lnTo>
                  <a:lnTo>
                    <a:pt x="3282" y="1283140"/>
                  </a:lnTo>
                  <a:lnTo>
                    <a:pt x="3071" y="1278638"/>
                  </a:lnTo>
                  <a:lnTo>
                    <a:pt x="2864" y="1274135"/>
                  </a:lnTo>
                  <a:lnTo>
                    <a:pt x="2663" y="1269633"/>
                  </a:lnTo>
                  <a:lnTo>
                    <a:pt x="2472" y="1265131"/>
                  </a:lnTo>
                  <a:lnTo>
                    <a:pt x="2282" y="1260629"/>
                  </a:lnTo>
                  <a:lnTo>
                    <a:pt x="2107" y="1256126"/>
                  </a:lnTo>
                  <a:lnTo>
                    <a:pt x="1932" y="1251624"/>
                  </a:lnTo>
                  <a:lnTo>
                    <a:pt x="1768" y="1247122"/>
                  </a:lnTo>
                  <a:lnTo>
                    <a:pt x="1609" y="1242620"/>
                  </a:lnTo>
                  <a:lnTo>
                    <a:pt x="1457" y="1238117"/>
                  </a:lnTo>
                  <a:lnTo>
                    <a:pt x="1315" y="1233615"/>
                  </a:lnTo>
                  <a:lnTo>
                    <a:pt x="1173" y="1229113"/>
                  </a:lnTo>
                  <a:lnTo>
                    <a:pt x="1048" y="1224611"/>
                  </a:lnTo>
                  <a:lnTo>
                    <a:pt x="924" y="1220108"/>
                  </a:lnTo>
                  <a:lnTo>
                    <a:pt x="810" y="1215606"/>
                  </a:lnTo>
                  <a:lnTo>
                    <a:pt x="703" y="1211104"/>
                  </a:lnTo>
                  <a:lnTo>
                    <a:pt x="601" y="1206602"/>
                  </a:lnTo>
                  <a:lnTo>
                    <a:pt x="511" y="1202099"/>
                  </a:lnTo>
                  <a:lnTo>
                    <a:pt x="421" y="1197597"/>
                  </a:lnTo>
                  <a:lnTo>
                    <a:pt x="349" y="1193095"/>
                  </a:lnTo>
                  <a:lnTo>
                    <a:pt x="277" y="1188593"/>
                  </a:lnTo>
                  <a:lnTo>
                    <a:pt x="217" y="1184090"/>
                  </a:lnTo>
                  <a:lnTo>
                    <a:pt x="163" y="1179588"/>
                  </a:lnTo>
                  <a:lnTo>
                    <a:pt x="114" y="1175086"/>
                  </a:lnTo>
                  <a:lnTo>
                    <a:pt x="78" y="1170584"/>
                  </a:lnTo>
                  <a:lnTo>
                    <a:pt x="42" y="1166081"/>
                  </a:lnTo>
                  <a:lnTo>
                    <a:pt x="24" y="1161579"/>
                  </a:lnTo>
                  <a:lnTo>
                    <a:pt x="6" y="1157077"/>
                  </a:lnTo>
                  <a:lnTo>
                    <a:pt x="0" y="1152575"/>
                  </a:lnTo>
                  <a:lnTo>
                    <a:pt x="0" y="1148072"/>
                  </a:lnTo>
                  <a:lnTo>
                    <a:pt x="6" y="1143570"/>
                  </a:lnTo>
                  <a:lnTo>
                    <a:pt x="24" y="1139068"/>
                  </a:lnTo>
                  <a:lnTo>
                    <a:pt x="42" y="1134566"/>
                  </a:lnTo>
                  <a:lnTo>
                    <a:pt x="78" y="1130063"/>
                  </a:lnTo>
                  <a:lnTo>
                    <a:pt x="114" y="1125561"/>
                  </a:lnTo>
                  <a:lnTo>
                    <a:pt x="163" y="1121059"/>
                  </a:lnTo>
                  <a:lnTo>
                    <a:pt x="217" y="1116557"/>
                  </a:lnTo>
                  <a:lnTo>
                    <a:pt x="277" y="1112054"/>
                  </a:lnTo>
                  <a:lnTo>
                    <a:pt x="349" y="1107552"/>
                  </a:lnTo>
                  <a:lnTo>
                    <a:pt x="421" y="1103050"/>
                  </a:lnTo>
                  <a:lnTo>
                    <a:pt x="511" y="1098548"/>
                  </a:lnTo>
                  <a:lnTo>
                    <a:pt x="601" y="1094045"/>
                  </a:lnTo>
                  <a:lnTo>
                    <a:pt x="703" y="1089543"/>
                  </a:lnTo>
                  <a:lnTo>
                    <a:pt x="810" y="1085041"/>
                  </a:lnTo>
                  <a:lnTo>
                    <a:pt x="924" y="1080539"/>
                  </a:lnTo>
                  <a:lnTo>
                    <a:pt x="1048" y="1076036"/>
                  </a:lnTo>
                  <a:lnTo>
                    <a:pt x="1173" y="1071534"/>
                  </a:lnTo>
                  <a:lnTo>
                    <a:pt x="1315" y="1067032"/>
                  </a:lnTo>
                  <a:lnTo>
                    <a:pt x="1457" y="1062530"/>
                  </a:lnTo>
                  <a:lnTo>
                    <a:pt x="1609" y="1058027"/>
                  </a:lnTo>
                  <a:lnTo>
                    <a:pt x="1768" y="1053525"/>
                  </a:lnTo>
                  <a:lnTo>
                    <a:pt x="1932" y="1049023"/>
                  </a:lnTo>
                  <a:lnTo>
                    <a:pt x="2107" y="1044521"/>
                  </a:lnTo>
                  <a:lnTo>
                    <a:pt x="2282" y="1040018"/>
                  </a:lnTo>
                  <a:lnTo>
                    <a:pt x="2472" y="1035516"/>
                  </a:lnTo>
                  <a:lnTo>
                    <a:pt x="2663" y="1031014"/>
                  </a:lnTo>
                  <a:lnTo>
                    <a:pt x="2864" y="1026512"/>
                  </a:lnTo>
                  <a:lnTo>
                    <a:pt x="3071" y="1022010"/>
                  </a:lnTo>
                  <a:lnTo>
                    <a:pt x="3282" y="1017507"/>
                  </a:lnTo>
                  <a:lnTo>
                    <a:pt x="3504" y="1013005"/>
                  </a:lnTo>
                  <a:lnTo>
                    <a:pt x="3725" y="1008503"/>
                  </a:lnTo>
                  <a:lnTo>
                    <a:pt x="3961" y="1004001"/>
                  </a:lnTo>
                  <a:lnTo>
                    <a:pt x="4197" y="999498"/>
                  </a:lnTo>
                  <a:lnTo>
                    <a:pt x="4443" y="994996"/>
                  </a:lnTo>
                  <a:lnTo>
                    <a:pt x="4693" y="990494"/>
                  </a:lnTo>
                  <a:lnTo>
                    <a:pt x="4948" y="985992"/>
                  </a:lnTo>
                  <a:lnTo>
                    <a:pt x="5212" y="981489"/>
                  </a:lnTo>
                  <a:lnTo>
                    <a:pt x="5476" y="976987"/>
                  </a:lnTo>
                  <a:lnTo>
                    <a:pt x="5753" y="972485"/>
                  </a:lnTo>
                  <a:lnTo>
                    <a:pt x="6030" y="967983"/>
                  </a:lnTo>
                  <a:lnTo>
                    <a:pt x="6315" y="963480"/>
                  </a:lnTo>
                  <a:lnTo>
                    <a:pt x="6604" y="958978"/>
                  </a:lnTo>
                  <a:lnTo>
                    <a:pt x="6898" y="954476"/>
                  </a:lnTo>
                  <a:lnTo>
                    <a:pt x="7199" y="949974"/>
                  </a:lnTo>
                  <a:lnTo>
                    <a:pt x="7500" y="945471"/>
                  </a:lnTo>
                  <a:lnTo>
                    <a:pt x="7813" y="940969"/>
                  </a:lnTo>
                  <a:lnTo>
                    <a:pt x="8125" y="936467"/>
                  </a:lnTo>
                  <a:lnTo>
                    <a:pt x="8445" y="931965"/>
                  </a:lnTo>
                  <a:lnTo>
                    <a:pt x="8768" y="927462"/>
                  </a:lnTo>
                  <a:lnTo>
                    <a:pt x="9094" y="922960"/>
                  </a:lnTo>
                  <a:lnTo>
                    <a:pt x="9428" y="918458"/>
                  </a:lnTo>
                  <a:lnTo>
                    <a:pt x="9761" y="913956"/>
                  </a:lnTo>
                  <a:lnTo>
                    <a:pt x="10103" y="909453"/>
                  </a:lnTo>
                  <a:lnTo>
                    <a:pt x="10446" y="904951"/>
                  </a:lnTo>
                  <a:lnTo>
                    <a:pt x="10794" y="900449"/>
                  </a:lnTo>
                  <a:lnTo>
                    <a:pt x="11145" y="895947"/>
                  </a:lnTo>
                  <a:lnTo>
                    <a:pt x="11499" y="891444"/>
                  </a:lnTo>
                  <a:lnTo>
                    <a:pt x="11858" y="886942"/>
                  </a:lnTo>
                  <a:lnTo>
                    <a:pt x="12217" y="882440"/>
                  </a:lnTo>
                  <a:lnTo>
                    <a:pt x="12583" y="877938"/>
                  </a:lnTo>
                  <a:lnTo>
                    <a:pt x="12950" y="873435"/>
                  </a:lnTo>
                  <a:lnTo>
                    <a:pt x="13321" y="868933"/>
                  </a:lnTo>
                  <a:lnTo>
                    <a:pt x="13694" y="864431"/>
                  </a:lnTo>
                  <a:lnTo>
                    <a:pt x="14068" y="859929"/>
                  </a:lnTo>
                  <a:lnTo>
                    <a:pt x="14447" y="855426"/>
                  </a:lnTo>
                  <a:lnTo>
                    <a:pt x="14826" y="850924"/>
                  </a:lnTo>
                  <a:lnTo>
                    <a:pt x="15211" y="846422"/>
                  </a:lnTo>
                  <a:lnTo>
                    <a:pt x="15595" y="841920"/>
                  </a:lnTo>
                  <a:lnTo>
                    <a:pt x="15982" y="837417"/>
                  </a:lnTo>
                  <a:lnTo>
                    <a:pt x="16371" y="832915"/>
                  </a:lnTo>
                  <a:lnTo>
                    <a:pt x="16761" y="828413"/>
                  </a:lnTo>
                  <a:lnTo>
                    <a:pt x="17153" y="823911"/>
                  </a:lnTo>
                  <a:lnTo>
                    <a:pt x="17546" y="819408"/>
                  </a:lnTo>
                  <a:lnTo>
                    <a:pt x="17942" y="814906"/>
                  </a:lnTo>
                  <a:lnTo>
                    <a:pt x="18338" y="810404"/>
                  </a:lnTo>
                  <a:lnTo>
                    <a:pt x="18735" y="805902"/>
                  </a:lnTo>
                  <a:lnTo>
                    <a:pt x="19134" y="801399"/>
                  </a:lnTo>
                  <a:lnTo>
                    <a:pt x="19533" y="796897"/>
                  </a:lnTo>
                  <a:lnTo>
                    <a:pt x="19933" y="792395"/>
                  </a:lnTo>
                  <a:lnTo>
                    <a:pt x="20333" y="787893"/>
                  </a:lnTo>
                  <a:lnTo>
                    <a:pt x="20735" y="783390"/>
                  </a:lnTo>
                  <a:lnTo>
                    <a:pt x="21136" y="778888"/>
                  </a:lnTo>
                  <a:lnTo>
                    <a:pt x="21538" y="774386"/>
                  </a:lnTo>
                  <a:lnTo>
                    <a:pt x="21940" y="769884"/>
                  </a:lnTo>
                  <a:lnTo>
                    <a:pt x="22343" y="765381"/>
                  </a:lnTo>
                  <a:lnTo>
                    <a:pt x="22745" y="760879"/>
                  </a:lnTo>
                  <a:lnTo>
                    <a:pt x="23147" y="756377"/>
                  </a:lnTo>
                  <a:lnTo>
                    <a:pt x="23549" y="751875"/>
                  </a:lnTo>
                  <a:lnTo>
                    <a:pt x="23950" y="747372"/>
                  </a:lnTo>
                  <a:lnTo>
                    <a:pt x="24351" y="742870"/>
                  </a:lnTo>
                  <a:lnTo>
                    <a:pt x="24752" y="738368"/>
                  </a:lnTo>
                  <a:lnTo>
                    <a:pt x="25152" y="733866"/>
                  </a:lnTo>
                  <a:lnTo>
                    <a:pt x="25551" y="729363"/>
                  </a:lnTo>
                  <a:lnTo>
                    <a:pt x="25949" y="724861"/>
                  </a:lnTo>
                  <a:lnTo>
                    <a:pt x="26346" y="720359"/>
                  </a:lnTo>
                  <a:lnTo>
                    <a:pt x="26742" y="715857"/>
                  </a:lnTo>
                  <a:lnTo>
                    <a:pt x="27137" y="711354"/>
                  </a:lnTo>
                  <a:lnTo>
                    <a:pt x="27531" y="706852"/>
                  </a:lnTo>
                  <a:lnTo>
                    <a:pt x="27924" y="702350"/>
                  </a:lnTo>
                  <a:lnTo>
                    <a:pt x="28314" y="697848"/>
                  </a:lnTo>
                  <a:lnTo>
                    <a:pt x="28705" y="693345"/>
                  </a:lnTo>
                  <a:lnTo>
                    <a:pt x="29092" y="688843"/>
                  </a:lnTo>
                  <a:lnTo>
                    <a:pt x="29478" y="684341"/>
                  </a:lnTo>
                  <a:lnTo>
                    <a:pt x="29862" y="679839"/>
                  </a:lnTo>
                  <a:lnTo>
                    <a:pt x="30245" y="675337"/>
                  </a:lnTo>
                  <a:lnTo>
                    <a:pt x="30626" y="670834"/>
                  </a:lnTo>
                  <a:lnTo>
                    <a:pt x="31004" y="666332"/>
                  </a:lnTo>
                  <a:lnTo>
                    <a:pt x="31382" y="661830"/>
                  </a:lnTo>
                  <a:lnTo>
                    <a:pt x="31755" y="657328"/>
                  </a:lnTo>
                  <a:lnTo>
                    <a:pt x="32128" y="652825"/>
                  </a:lnTo>
                  <a:lnTo>
                    <a:pt x="32498" y="648323"/>
                  </a:lnTo>
                  <a:lnTo>
                    <a:pt x="32865" y="643821"/>
                  </a:lnTo>
                  <a:lnTo>
                    <a:pt x="33231" y="639319"/>
                  </a:lnTo>
                  <a:lnTo>
                    <a:pt x="33593" y="634816"/>
                  </a:lnTo>
                  <a:lnTo>
                    <a:pt x="33955" y="630314"/>
                  </a:lnTo>
                  <a:lnTo>
                    <a:pt x="34311" y="625812"/>
                  </a:lnTo>
                  <a:lnTo>
                    <a:pt x="34667" y="621310"/>
                  </a:lnTo>
                  <a:lnTo>
                    <a:pt x="35018" y="616807"/>
                  </a:lnTo>
                  <a:lnTo>
                    <a:pt x="35368" y="612305"/>
                  </a:lnTo>
                  <a:lnTo>
                    <a:pt x="35715" y="607803"/>
                  </a:lnTo>
                  <a:lnTo>
                    <a:pt x="36058" y="603301"/>
                  </a:lnTo>
                  <a:lnTo>
                    <a:pt x="36401" y="598798"/>
                  </a:lnTo>
                  <a:lnTo>
                    <a:pt x="36737" y="594296"/>
                  </a:lnTo>
                  <a:lnTo>
                    <a:pt x="37073" y="589794"/>
                  </a:lnTo>
                  <a:lnTo>
                    <a:pt x="37404" y="585292"/>
                  </a:lnTo>
                  <a:lnTo>
                    <a:pt x="37733" y="580789"/>
                  </a:lnTo>
                  <a:lnTo>
                    <a:pt x="38060" y="576287"/>
                  </a:lnTo>
                  <a:lnTo>
                    <a:pt x="38381" y="571785"/>
                  </a:lnTo>
                  <a:lnTo>
                    <a:pt x="38703" y="567283"/>
                  </a:lnTo>
                  <a:lnTo>
                    <a:pt x="39017" y="562780"/>
                  </a:lnTo>
                  <a:lnTo>
                    <a:pt x="39331" y="558278"/>
                  </a:lnTo>
                  <a:lnTo>
                    <a:pt x="39640" y="553776"/>
                  </a:lnTo>
                  <a:lnTo>
                    <a:pt x="39947" y="549274"/>
                  </a:lnTo>
                  <a:lnTo>
                    <a:pt x="40250" y="544771"/>
                  </a:lnTo>
                  <a:lnTo>
                    <a:pt x="40549" y="540269"/>
                  </a:lnTo>
                  <a:lnTo>
                    <a:pt x="40848" y="535767"/>
                  </a:lnTo>
                  <a:lnTo>
                    <a:pt x="41139" y="531265"/>
                  </a:lnTo>
                  <a:lnTo>
                    <a:pt x="41429" y="526762"/>
                  </a:lnTo>
                  <a:lnTo>
                    <a:pt x="41715" y="522260"/>
                  </a:lnTo>
                  <a:lnTo>
                    <a:pt x="41998" y="517758"/>
                  </a:lnTo>
                  <a:lnTo>
                    <a:pt x="42278" y="513256"/>
                  </a:lnTo>
                  <a:lnTo>
                    <a:pt x="42553" y="508753"/>
                  </a:lnTo>
                  <a:lnTo>
                    <a:pt x="42828" y="504251"/>
                  </a:lnTo>
                  <a:lnTo>
                    <a:pt x="43094" y="499749"/>
                  </a:lnTo>
                  <a:lnTo>
                    <a:pt x="43361" y="495247"/>
                  </a:lnTo>
                  <a:lnTo>
                    <a:pt x="43623" y="490744"/>
                  </a:lnTo>
                  <a:lnTo>
                    <a:pt x="43881" y="486242"/>
                  </a:lnTo>
                  <a:lnTo>
                    <a:pt x="44137" y="481740"/>
                  </a:lnTo>
                  <a:lnTo>
                    <a:pt x="44388" y="477238"/>
                  </a:lnTo>
                  <a:lnTo>
                    <a:pt x="44638" y="472735"/>
                  </a:lnTo>
                  <a:lnTo>
                    <a:pt x="44881" y="468233"/>
                  </a:lnTo>
                  <a:lnTo>
                    <a:pt x="45123" y="463731"/>
                  </a:lnTo>
                  <a:lnTo>
                    <a:pt x="45360" y="459229"/>
                  </a:lnTo>
                  <a:lnTo>
                    <a:pt x="45595" y="454726"/>
                  </a:lnTo>
                  <a:lnTo>
                    <a:pt x="45827" y="450224"/>
                  </a:lnTo>
                  <a:lnTo>
                    <a:pt x="46053" y="445722"/>
                  </a:lnTo>
                  <a:lnTo>
                    <a:pt x="46280" y="441220"/>
                  </a:lnTo>
                  <a:lnTo>
                    <a:pt x="46498" y="436717"/>
                  </a:lnTo>
                  <a:lnTo>
                    <a:pt x="46716" y="432215"/>
                  </a:lnTo>
                  <a:lnTo>
                    <a:pt x="46930" y="427713"/>
                  </a:lnTo>
                  <a:lnTo>
                    <a:pt x="47140" y="423211"/>
                  </a:lnTo>
                  <a:lnTo>
                    <a:pt x="47348" y="418708"/>
                  </a:lnTo>
                  <a:lnTo>
                    <a:pt x="47551" y="414206"/>
                  </a:lnTo>
                  <a:lnTo>
                    <a:pt x="47754" y="409704"/>
                  </a:lnTo>
                  <a:lnTo>
                    <a:pt x="47949" y="405202"/>
                  </a:lnTo>
                  <a:lnTo>
                    <a:pt x="48144" y="400699"/>
                  </a:lnTo>
                  <a:lnTo>
                    <a:pt x="48334" y="396197"/>
                  </a:lnTo>
                  <a:lnTo>
                    <a:pt x="48522" y="391695"/>
                  </a:lnTo>
                  <a:lnTo>
                    <a:pt x="48707" y="387193"/>
                  </a:lnTo>
                  <a:lnTo>
                    <a:pt x="48887" y="382690"/>
                  </a:lnTo>
                  <a:lnTo>
                    <a:pt x="49067" y="378188"/>
                  </a:lnTo>
                  <a:lnTo>
                    <a:pt x="49240" y="373686"/>
                  </a:lnTo>
                  <a:lnTo>
                    <a:pt x="49413" y="369184"/>
                  </a:lnTo>
                  <a:lnTo>
                    <a:pt x="49581" y="364681"/>
                  </a:lnTo>
                  <a:lnTo>
                    <a:pt x="49746" y="360179"/>
                  </a:lnTo>
                  <a:lnTo>
                    <a:pt x="49910" y="355677"/>
                  </a:lnTo>
                  <a:lnTo>
                    <a:pt x="50068" y="351175"/>
                  </a:lnTo>
                  <a:lnTo>
                    <a:pt x="50227" y="346672"/>
                  </a:lnTo>
                  <a:lnTo>
                    <a:pt x="50379" y="342170"/>
                  </a:lnTo>
                  <a:lnTo>
                    <a:pt x="50530" y="337668"/>
                  </a:lnTo>
                  <a:lnTo>
                    <a:pt x="50678" y="333166"/>
                  </a:lnTo>
                  <a:lnTo>
                    <a:pt x="50823" y="328664"/>
                  </a:lnTo>
                  <a:lnTo>
                    <a:pt x="50966" y="324161"/>
                  </a:lnTo>
                  <a:lnTo>
                    <a:pt x="51104" y="319659"/>
                  </a:lnTo>
                  <a:lnTo>
                    <a:pt x="51243" y="315157"/>
                  </a:lnTo>
                  <a:lnTo>
                    <a:pt x="51375" y="310655"/>
                  </a:lnTo>
                  <a:lnTo>
                    <a:pt x="51507" y="306152"/>
                  </a:lnTo>
                  <a:lnTo>
                    <a:pt x="51635" y="301650"/>
                  </a:lnTo>
                  <a:lnTo>
                    <a:pt x="51761" y="297148"/>
                  </a:lnTo>
                  <a:lnTo>
                    <a:pt x="51885" y="292646"/>
                  </a:lnTo>
                  <a:lnTo>
                    <a:pt x="52005" y="288143"/>
                  </a:lnTo>
                  <a:lnTo>
                    <a:pt x="52125" y="283641"/>
                  </a:lnTo>
                  <a:lnTo>
                    <a:pt x="52239" y="279139"/>
                  </a:lnTo>
                  <a:lnTo>
                    <a:pt x="52354" y="274637"/>
                  </a:lnTo>
                  <a:lnTo>
                    <a:pt x="52464" y="270134"/>
                  </a:lnTo>
                  <a:lnTo>
                    <a:pt x="52572" y="265632"/>
                  </a:lnTo>
                  <a:lnTo>
                    <a:pt x="52679" y="261130"/>
                  </a:lnTo>
                  <a:lnTo>
                    <a:pt x="52782" y="256628"/>
                  </a:lnTo>
                  <a:lnTo>
                    <a:pt x="52885" y="252125"/>
                  </a:lnTo>
                  <a:lnTo>
                    <a:pt x="52983" y="247623"/>
                  </a:lnTo>
                  <a:lnTo>
                    <a:pt x="53081" y="243121"/>
                  </a:lnTo>
                  <a:lnTo>
                    <a:pt x="53176" y="238619"/>
                  </a:lnTo>
                  <a:lnTo>
                    <a:pt x="53268" y="234116"/>
                  </a:lnTo>
                  <a:lnTo>
                    <a:pt x="53360" y="229614"/>
                  </a:lnTo>
                  <a:lnTo>
                    <a:pt x="53447" y="225112"/>
                  </a:lnTo>
                  <a:lnTo>
                    <a:pt x="53535" y="220610"/>
                  </a:lnTo>
                  <a:lnTo>
                    <a:pt x="53619" y="216107"/>
                  </a:lnTo>
                  <a:lnTo>
                    <a:pt x="53702" y="211605"/>
                  </a:lnTo>
                  <a:lnTo>
                    <a:pt x="53782" y="207103"/>
                  </a:lnTo>
                  <a:lnTo>
                    <a:pt x="53861" y="202601"/>
                  </a:lnTo>
                  <a:lnTo>
                    <a:pt x="53938" y="198098"/>
                  </a:lnTo>
                  <a:lnTo>
                    <a:pt x="54012" y="193596"/>
                  </a:lnTo>
                  <a:lnTo>
                    <a:pt x="54086" y="189094"/>
                  </a:lnTo>
                  <a:lnTo>
                    <a:pt x="54157" y="184592"/>
                  </a:lnTo>
                  <a:lnTo>
                    <a:pt x="54227" y="180089"/>
                  </a:lnTo>
                  <a:lnTo>
                    <a:pt x="54294" y="175587"/>
                  </a:lnTo>
                  <a:lnTo>
                    <a:pt x="54361" y="171085"/>
                  </a:lnTo>
                  <a:lnTo>
                    <a:pt x="54425" y="166583"/>
                  </a:lnTo>
                  <a:lnTo>
                    <a:pt x="54488" y="162080"/>
                  </a:lnTo>
                  <a:lnTo>
                    <a:pt x="54550" y="157578"/>
                  </a:lnTo>
                  <a:lnTo>
                    <a:pt x="54609" y="153076"/>
                  </a:lnTo>
                  <a:lnTo>
                    <a:pt x="54668" y="148574"/>
                  </a:lnTo>
                  <a:lnTo>
                    <a:pt x="54724" y="144071"/>
                  </a:lnTo>
                  <a:lnTo>
                    <a:pt x="54779" y="139569"/>
                  </a:lnTo>
                  <a:lnTo>
                    <a:pt x="54833" y="135067"/>
                  </a:lnTo>
                  <a:lnTo>
                    <a:pt x="54885" y="130565"/>
                  </a:lnTo>
                  <a:lnTo>
                    <a:pt x="54937" y="126062"/>
                  </a:lnTo>
                  <a:lnTo>
                    <a:pt x="54986" y="121560"/>
                  </a:lnTo>
                  <a:lnTo>
                    <a:pt x="55035" y="117058"/>
                  </a:lnTo>
                  <a:lnTo>
                    <a:pt x="55082" y="112556"/>
                  </a:lnTo>
                  <a:lnTo>
                    <a:pt x="55127" y="108053"/>
                  </a:lnTo>
                  <a:lnTo>
                    <a:pt x="55172" y="103551"/>
                  </a:lnTo>
                  <a:lnTo>
                    <a:pt x="55215" y="99049"/>
                  </a:lnTo>
                  <a:lnTo>
                    <a:pt x="55258" y="94547"/>
                  </a:lnTo>
                  <a:lnTo>
                    <a:pt x="55298" y="90044"/>
                  </a:lnTo>
                  <a:lnTo>
                    <a:pt x="55338" y="85542"/>
                  </a:lnTo>
                  <a:lnTo>
                    <a:pt x="55377" y="81040"/>
                  </a:lnTo>
                  <a:lnTo>
                    <a:pt x="55415" y="76538"/>
                  </a:lnTo>
                  <a:lnTo>
                    <a:pt x="55451" y="72035"/>
                  </a:lnTo>
                  <a:lnTo>
                    <a:pt x="55487" y="67533"/>
                  </a:lnTo>
                  <a:lnTo>
                    <a:pt x="55522" y="63031"/>
                  </a:lnTo>
                  <a:lnTo>
                    <a:pt x="55555" y="58529"/>
                  </a:lnTo>
                  <a:lnTo>
                    <a:pt x="55587" y="54026"/>
                  </a:lnTo>
                  <a:lnTo>
                    <a:pt x="55619" y="49524"/>
                  </a:lnTo>
                  <a:lnTo>
                    <a:pt x="55650" y="45022"/>
                  </a:lnTo>
                  <a:lnTo>
                    <a:pt x="55680" y="40520"/>
                  </a:lnTo>
                  <a:lnTo>
                    <a:pt x="55708" y="36017"/>
                  </a:lnTo>
                  <a:lnTo>
                    <a:pt x="55737" y="31515"/>
                  </a:lnTo>
                  <a:lnTo>
                    <a:pt x="55764" y="27013"/>
                  </a:lnTo>
                  <a:lnTo>
                    <a:pt x="55790" y="22511"/>
                  </a:lnTo>
                  <a:lnTo>
                    <a:pt x="55816" y="18008"/>
                  </a:lnTo>
                  <a:lnTo>
                    <a:pt x="55841" y="13506"/>
                  </a:lnTo>
                  <a:lnTo>
                    <a:pt x="55865" y="9004"/>
                  </a:lnTo>
                  <a:lnTo>
                    <a:pt x="55888" y="4502"/>
                  </a:lnTo>
                  <a:lnTo>
                    <a:pt x="55911" y="0"/>
                  </a:lnTo>
                  <a:lnTo>
                    <a:pt x="57180" y="0"/>
                  </a:lnTo>
                  <a:lnTo>
                    <a:pt x="57203" y="4502"/>
                  </a:lnTo>
                  <a:lnTo>
                    <a:pt x="57226" y="9004"/>
                  </a:lnTo>
                  <a:lnTo>
                    <a:pt x="57250" y="13506"/>
                  </a:lnTo>
                  <a:lnTo>
                    <a:pt x="57275" y="18008"/>
                  </a:lnTo>
                  <a:lnTo>
                    <a:pt x="57301" y="22511"/>
                  </a:lnTo>
                  <a:lnTo>
                    <a:pt x="57327" y="27013"/>
                  </a:lnTo>
                  <a:lnTo>
                    <a:pt x="57354" y="31515"/>
                  </a:lnTo>
                  <a:lnTo>
                    <a:pt x="57383" y="36017"/>
                  </a:lnTo>
                  <a:lnTo>
                    <a:pt x="57411" y="40520"/>
                  </a:lnTo>
                  <a:lnTo>
                    <a:pt x="57441" y="45022"/>
                  </a:lnTo>
                  <a:lnTo>
                    <a:pt x="57472" y="49524"/>
                  </a:lnTo>
                  <a:lnTo>
                    <a:pt x="57503" y="54026"/>
                  </a:lnTo>
                  <a:lnTo>
                    <a:pt x="57536" y="58529"/>
                  </a:lnTo>
                  <a:lnTo>
                    <a:pt x="57569" y="63031"/>
                  </a:lnTo>
                  <a:lnTo>
                    <a:pt x="57604" y="67533"/>
                  </a:lnTo>
                  <a:lnTo>
                    <a:pt x="57639" y="72035"/>
                  </a:lnTo>
                  <a:lnTo>
                    <a:pt x="57676" y="76538"/>
                  </a:lnTo>
                  <a:lnTo>
                    <a:pt x="57714" y="81040"/>
                  </a:lnTo>
                  <a:lnTo>
                    <a:pt x="57752" y="85542"/>
                  </a:lnTo>
                  <a:lnTo>
                    <a:pt x="57793" y="90044"/>
                  </a:lnTo>
                  <a:lnTo>
                    <a:pt x="57833" y="94547"/>
                  </a:lnTo>
                  <a:lnTo>
                    <a:pt x="57876" y="99049"/>
                  </a:lnTo>
                  <a:lnTo>
                    <a:pt x="57919" y="103551"/>
                  </a:lnTo>
                  <a:lnTo>
                    <a:pt x="57963" y="108053"/>
                  </a:lnTo>
                  <a:lnTo>
                    <a:pt x="58009" y="112556"/>
                  </a:lnTo>
                  <a:lnTo>
                    <a:pt x="58056" y="117058"/>
                  </a:lnTo>
                  <a:lnTo>
                    <a:pt x="58105" y="121560"/>
                  </a:lnTo>
                  <a:lnTo>
                    <a:pt x="58153" y="126062"/>
                  </a:lnTo>
                  <a:lnTo>
                    <a:pt x="58205" y="130565"/>
                  </a:lnTo>
                  <a:lnTo>
                    <a:pt x="58257" y="135067"/>
                  </a:lnTo>
                  <a:lnTo>
                    <a:pt x="58311" y="139569"/>
                  </a:lnTo>
                  <a:lnTo>
                    <a:pt x="58367" y="144071"/>
                  </a:lnTo>
                  <a:lnTo>
                    <a:pt x="58423" y="148574"/>
                  </a:lnTo>
                  <a:lnTo>
                    <a:pt x="58482" y="153076"/>
                  </a:lnTo>
                  <a:lnTo>
                    <a:pt x="58541" y="157578"/>
                  </a:lnTo>
                  <a:lnTo>
                    <a:pt x="58603" y="162080"/>
                  </a:lnTo>
                  <a:lnTo>
                    <a:pt x="58665" y="166583"/>
                  </a:lnTo>
                  <a:lnTo>
                    <a:pt x="58730" y="171085"/>
                  </a:lnTo>
                  <a:lnTo>
                    <a:pt x="58796" y="175587"/>
                  </a:lnTo>
                  <a:lnTo>
                    <a:pt x="58864" y="180089"/>
                  </a:lnTo>
                  <a:lnTo>
                    <a:pt x="58934" y="184592"/>
                  </a:lnTo>
                  <a:lnTo>
                    <a:pt x="59004" y="189094"/>
                  </a:lnTo>
                  <a:lnTo>
                    <a:pt x="59079" y="193596"/>
                  </a:lnTo>
                  <a:lnTo>
                    <a:pt x="59153" y="198098"/>
                  </a:lnTo>
                  <a:lnTo>
                    <a:pt x="59230" y="202601"/>
                  </a:lnTo>
                  <a:lnTo>
                    <a:pt x="59309" y="207103"/>
                  </a:lnTo>
                  <a:lnTo>
                    <a:pt x="59389" y="211605"/>
                  </a:lnTo>
                  <a:lnTo>
                    <a:pt x="59472" y="216107"/>
                  </a:lnTo>
                  <a:lnTo>
                    <a:pt x="59555" y="220610"/>
                  </a:lnTo>
                  <a:lnTo>
                    <a:pt x="59643" y="225112"/>
                  </a:lnTo>
                  <a:lnTo>
                    <a:pt x="59731" y="229614"/>
                  </a:lnTo>
                  <a:lnTo>
                    <a:pt x="59822" y="234116"/>
                  </a:lnTo>
                  <a:lnTo>
                    <a:pt x="59915" y="238619"/>
                  </a:lnTo>
                  <a:lnTo>
                    <a:pt x="60010" y="243121"/>
                  </a:lnTo>
                  <a:lnTo>
                    <a:pt x="60107" y="247623"/>
                  </a:lnTo>
                  <a:lnTo>
                    <a:pt x="60205" y="252125"/>
                  </a:lnTo>
                  <a:lnTo>
                    <a:pt x="60308" y="256628"/>
                  </a:lnTo>
                  <a:lnTo>
                    <a:pt x="60412" y="261130"/>
                  </a:lnTo>
                  <a:lnTo>
                    <a:pt x="60518" y="265632"/>
                  </a:lnTo>
                  <a:lnTo>
                    <a:pt x="60627" y="270134"/>
                  </a:lnTo>
                  <a:lnTo>
                    <a:pt x="60737" y="274637"/>
                  </a:lnTo>
                  <a:lnTo>
                    <a:pt x="60851" y="279139"/>
                  </a:lnTo>
                  <a:lnTo>
                    <a:pt x="60966" y="283641"/>
                  </a:lnTo>
                  <a:lnTo>
                    <a:pt x="61086" y="288143"/>
                  </a:lnTo>
                  <a:lnTo>
                    <a:pt x="61206" y="292646"/>
                  </a:lnTo>
                  <a:lnTo>
                    <a:pt x="61330" y="297148"/>
                  </a:lnTo>
                  <a:lnTo>
                    <a:pt x="61456" y="301650"/>
                  </a:lnTo>
                  <a:lnTo>
                    <a:pt x="61584" y="306152"/>
                  </a:lnTo>
                  <a:lnTo>
                    <a:pt x="61716" y="310655"/>
                  </a:lnTo>
                  <a:lnTo>
                    <a:pt x="61848" y="315157"/>
                  </a:lnTo>
                  <a:lnTo>
                    <a:pt x="61987" y="319659"/>
                  </a:lnTo>
                  <a:lnTo>
                    <a:pt x="62125" y="324161"/>
                  </a:lnTo>
                  <a:lnTo>
                    <a:pt x="62268" y="328664"/>
                  </a:lnTo>
                  <a:lnTo>
                    <a:pt x="62413" y="333166"/>
                  </a:lnTo>
                  <a:lnTo>
                    <a:pt x="62560" y="337668"/>
                  </a:lnTo>
                  <a:lnTo>
                    <a:pt x="62712" y="342170"/>
                  </a:lnTo>
                  <a:lnTo>
                    <a:pt x="62864" y="346672"/>
                  </a:lnTo>
                  <a:lnTo>
                    <a:pt x="63022" y="351175"/>
                  </a:lnTo>
                  <a:lnTo>
                    <a:pt x="63181" y="355677"/>
                  </a:lnTo>
                  <a:lnTo>
                    <a:pt x="63344" y="360179"/>
                  </a:lnTo>
                  <a:lnTo>
                    <a:pt x="63510" y="364681"/>
                  </a:lnTo>
                  <a:lnTo>
                    <a:pt x="63678" y="369184"/>
                  </a:lnTo>
                  <a:lnTo>
                    <a:pt x="63851" y="373686"/>
                  </a:lnTo>
                  <a:lnTo>
                    <a:pt x="64024" y="378188"/>
                  </a:lnTo>
                  <a:lnTo>
                    <a:pt x="64204" y="382690"/>
                  </a:lnTo>
                  <a:lnTo>
                    <a:pt x="64384" y="387193"/>
                  </a:lnTo>
                  <a:lnTo>
                    <a:pt x="64569" y="391695"/>
                  </a:lnTo>
                  <a:lnTo>
                    <a:pt x="64757" y="396197"/>
                  </a:lnTo>
                  <a:lnTo>
                    <a:pt x="64947" y="400699"/>
                  </a:lnTo>
                  <a:lnTo>
                    <a:pt x="65142" y="405202"/>
                  </a:lnTo>
                  <a:lnTo>
                    <a:pt x="65337" y="409704"/>
                  </a:lnTo>
                  <a:lnTo>
                    <a:pt x="65540" y="414206"/>
                  </a:lnTo>
                  <a:lnTo>
                    <a:pt x="65742" y="418708"/>
                  </a:lnTo>
                  <a:lnTo>
                    <a:pt x="65950" y="423211"/>
                  </a:lnTo>
                  <a:lnTo>
                    <a:pt x="66161" y="427713"/>
                  </a:lnTo>
                  <a:lnTo>
                    <a:pt x="66374" y="432215"/>
                  </a:lnTo>
                  <a:lnTo>
                    <a:pt x="66593" y="436717"/>
                  </a:lnTo>
                  <a:lnTo>
                    <a:pt x="66811" y="441220"/>
                  </a:lnTo>
                  <a:lnTo>
                    <a:pt x="67038" y="445722"/>
                  </a:lnTo>
                  <a:lnTo>
                    <a:pt x="67264" y="450224"/>
                  </a:lnTo>
                  <a:lnTo>
                    <a:pt x="67496" y="454726"/>
                  </a:lnTo>
                  <a:lnTo>
                    <a:pt x="67730" y="459229"/>
                  </a:lnTo>
                  <a:lnTo>
                    <a:pt x="67967" y="463731"/>
                  </a:lnTo>
                  <a:lnTo>
                    <a:pt x="68210" y="468233"/>
                  </a:lnTo>
                  <a:lnTo>
                    <a:pt x="68452" y="472735"/>
                  </a:lnTo>
                  <a:lnTo>
                    <a:pt x="68703" y="477238"/>
                  </a:lnTo>
                  <a:lnTo>
                    <a:pt x="68954" y="481740"/>
                  </a:lnTo>
                  <a:lnTo>
                    <a:pt x="69210" y="486242"/>
                  </a:lnTo>
                  <a:lnTo>
                    <a:pt x="69468" y="490744"/>
                  </a:lnTo>
                  <a:lnTo>
                    <a:pt x="69730" y="495247"/>
                  </a:lnTo>
                  <a:lnTo>
                    <a:pt x="69996" y="499749"/>
                  </a:lnTo>
                  <a:lnTo>
                    <a:pt x="70263" y="504251"/>
                  </a:lnTo>
                  <a:lnTo>
                    <a:pt x="70538" y="508753"/>
                  </a:lnTo>
                  <a:lnTo>
                    <a:pt x="70813" y="513256"/>
                  </a:lnTo>
                  <a:lnTo>
                    <a:pt x="71093" y="517758"/>
                  </a:lnTo>
                  <a:lnTo>
                    <a:pt x="71376" y="522260"/>
                  </a:lnTo>
                  <a:lnTo>
                    <a:pt x="71661" y="526762"/>
                  </a:lnTo>
                  <a:lnTo>
                    <a:pt x="71952" y="531265"/>
                  </a:lnTo>
                  <a:lnTo>
                    <a:pt x="72243" y="535767"/>
                  </a:lnTo>
                  <a:lnTo>
                    <a:pt x="72542" y="540269"/>
                  </a:lnTo>
                  <a:lnTo>
                    <a:pt x="72840" y="544771"/>
                  </a:lnTo>
                  <a:lnTo>
                    <a:pt x="73144" y="549274"/>
                  </a:lnTo>
                  <a:lnTo>
                    <a:pt x="73451" y="553776"/>
                  </a:lnTo>
                  <a:lnTo>
                    <a:pt x="73760" y="558278"/>
                  </a:lnTo>
                  <a:lnTo>
                    <a:pt x="74074" y="562780"/>
                  </a:lnTo>
                  <a:lnTo>
                    <a:pt x="74388" y="567283"/>
                  </a:lnTo>
                  <a:lnTo>
                    <a:pt x="74710" y="571785"/>
                  </a:lnTo>
                  <a:lnTo>
                    <a:pt x="75031" y="576287"/>
                  </a:lnTo>
                  <a:lnTo>
                    <a:pt x="75358" y="580789"/>
                  </a:lnTo>
                  <a:lnTo>
                    <a:pt x="75687" y="585292"/>
                  </a:lnTo>
                  <a:lnTo>
                    <a:pt x="76018" y="589794"/>
                  </a:lnTo>
                  <a:lnTo>
                    <a:pt x="76354" y="594296"/>
                  </a:lnTo>
                  <a:lnTo>
                    <a:pt x="76690" y="598798"/>
                  </a:lnTo>
                  <a:lnTo>
                    <a:pt x="77033" y="603301"/>
                  </a:lnTo>
                  <a:lnTo>
                    <a:pt x="77376" y="607803"/>
                  </a:lnTo>
                  <a:lnTo>
                    <a:pt x="77723" y="612305"/>
                  </a:lnTo>
                  <a:lnTo>
                    <a:pt x="78072" y="616807"/>
                  </a:lnTo>
                  <a:lnTo>
                    <a:pt x="78424" y="621310"/>
                  </a:lnTo>
                  <a:lnTo>
                    <a:pt x="78780" y="625812"/>
                  </a:lnTo>
                  <a:lnTo>
                    <a:pt x="79136" y="630314"/>
                  </a:lnTo>
                  <a:lnTo>
                    <a:pt x="79498" y="634816"/>
                  </a:lnTo>
                  <a:lnTo>
                    <a:pt x="79860" y="639319"/>
                  </a:lnTo>
                  <a:lnTo>
                    <a:pt x="80225" y="643821"/>
                  </a:lnTo>
                  <a:lnTo>
                    <a:pt x="80593" y="648323"/>
                  </a:lnTo>
                  <a:lnTo>
                    <a:pt x="80962" y="652825"/>
                  </a:lnTo>
                  <a:lnTo>
                    <a:pt x="81336" y="657328"/>
                  </a:lnTo>
                  <a:lnTo>
                    <a:pt x="81709" y="661830"/>
                  </a:lnTo>
                  <a:lnTo>
                    <a:pt x="82087" y="666332"/>
                  </a:lnTo>
                  <a:lnTo>
                    <a:pt x="82465" y="670834"/>
                  </a:lnTo>
                  <a:lnTo>
                    <a:pt x="82846" y="675337"/>
                  </a:lnTo>
                  <a:lnTo>
                    <a:pt x="83228" y="679839"/>
                  </a:lnTo>
                  <a:lnTo>
                    <a:pt x="83612" y="684341"/>
                  </a:lnTo>
                  <a:lnTo>
                    <a:pt x="83999" y="688843"/>
                  </a:lnTo>
                  <a:lnTo>
                    <a:pt x="84386" y="693345"/>
                  </a:lnTo>
                  <a:lnTo>
                    <a:pt x="84777" y="697848"/>
                  </a:lnTo>
                  <a:lnTo>
                    <a:pt x="85167" y="702350"/>
                  </a:lnTo>
                  <a:lnTo>
                    <a:pt x="85560" y="706852"/>
                  </a:lnTo>
                  <a:lnTo>
                    <a:pt x="85954" y="711354"/>
                  </a:lnTo>
                  <a:lnTo>
                    <a:pt x="86348" y="715857"/>
                  </a:lnTo>
                  <a:lnTo>
                    <a:pt x="86745" y="720359"/>
                  </a:lnTo>
                  <a:lnTo>
                    <a:pt x="87141" y="724861"/>
                  </a:lnTo>
                  <a:lnTo>
                    <a:pt x="87540" y="729363"/>
                  </a:lnTo>
                  <a:lnTo>
                    <a:pt x="87939" y="733866"/>
                  </a:lnTo>
                  <a:lnTo>
                    <a:pt x="88339" y="738368"/>
                  </a:lnTo>
                  <a:lnTo>
                    <a:pt x="88739" y="742870"/>
                  </a:lnTo>
                  <a:lnTo>
                    <a:pt x="89140" y="747372"/>
                  </a:lnTo>
                  <a:lnTo>
                    <a:pt x="89542" y="751875"/>
                  </a:lnTo>
                  <a:lnTo>
                    <a:pt x="89944" y="756377"/>
                  </a:lnTo>
                  <a:lnTo>
                    <a:pt x="90346" y="760879"/>
                  </a:lnTo>
                  <a:lnTo>
                    <a:pt x="90748" y="765381"/>
                  </a:lnTo>
                  <a:lnTo>
                    <a:pt x="91150" y="769884"/>
                  </a:lnTo>
                  <a:lnTo>
                    <a:pt x="91552" y="774386"/>
                  </a:lnTo>
                  <a:lnTo>
                    <a:pt x="91954" y="778888"/>
                  </a:lnTo>
                  <a:lnTo>
                    <a:pt x="92356" y="783390"/>
                  </a:lnTo>
                  <a:lnTo>
                    <a:pt x="92758" y="787893"/>
                  </a:lnTo>
                  <a:lnTo>
                    <a:pt x="93158" y="792395"/>
                  </a:lnTo>
                  <a:lnTo>
                    <a:pt x="93558" y="796897"/>
                  </a:lnTo>
                  <a:lnTo>
                    <a:pt x="93957" y="801399"/>
                  </a:lnTo>
                  <a:lnTo>
                    <a:pt x="94356" y="805902"/>
                  </a:lnTo>
                  <a:lnTo>
                    <a:pt x="94753" y="810404"/>
                  </a:lnTo>
                  <a:lnTo>
                    <a:pt x="95149" y="814906"/>
                  </a:lnTo>
                  <a:lnTo>
                    <a:pt x="95545" y="819408"/>
                  </a:lnTo>
                  <a:lnTo>
                    <a:pt x="95937" y="823911"/>
                  </a:lnTo>
                  <a:lnTo>
                    <a:pt x="96330" y="828413"/>
                  </a:lnTo>
                  <a:lnTo>
                    <a:pt x="96720" y="832915"/>
                  </a:lnTo>
                  <a:lnTo>
                    <a:pt x="97109" y="837417"/>
                  </a:lnTo>
                  <a:lnTo>
                    <a:pt x="97496" y="841920"/>
                  </a:lnTo>
                  <a:lnTo>
                    <a:pt x="97880" y="846422"/>
                  </a:lnTo>
                  <a:lnTo>
                    <a:pt x="98264" y="850924"/>
                  </a:lnTo>
                  <a:lnTo>
                    <a:pt x="98643" y="855426"/>
                  </a:lnTo>
                  <a:lnTo>
                    <a:pt x="99022" y="859929"/>
                  </a:lnTo>
                  <a:lnTo>
                    <a:pt x="99397" y="864431"/>
                  </a:lnTo>
                  <a:lnTo>
                    <a:pt x="99770" y="868933"/>
                  </a:lnTo>
                  <a:lnTo>
                    <a:pt x="100141" y="873435"/>
                  </a:lnTo>
                  <a:lnTo>
                    <a:pt x="100507" y="877938"/>
                  </a:lnTo>
                  <a:lnTo>
                    <a:pt x="100874" y="882440"/>
                  </a:lnTo>
                  <a:lnTo>
                    <a:pt x="101233" y="886942"/>
                  </a:lnTo>
                  <a:lnTo>
                    <a:pt x="101592" y="891444"/>
                  </a:lnTo>
                  <a:lnTo>
                    <a:pt x="101946" y="895947"/>
                  </a:lnTo>
                  <a:lnTo>
                    <a:pt x="102297" y="900449"/>
                  </a:lnTo>
                  <a:lnTo>
                    <a:pt x="102645" y="904951"/>
                  </a:lnTo>
                  <a:lnTo>
                    <a:pt x="102988" y="909453"/>
                  </a:lnTo>
                  <a:lnTo>
                    <a:pt x="103330" y="913956"/>
                  </a:lnTo>
                  <a:lnTo>
                    <a:pt x="103663" y="918458"/>
                  </a:lnTo>
                  <a:lnTo>
                    <a:pt x="103996" y="922960"/>
                  </a:lnTo>
                  <a:lnTo>
                    <a:pt x="104323" y="927462"/>
                  </a:lnTo>
                  <a:lnTo>
                    <a:pt x="104646" y="931965"/>
                  </a:lnTo>
                  <a:lnTo>
                    <a:pt x="104966" y="936467"/>
                  </a:lnTo>
                  <a:lnTo>
                    <a:pt x="105278" y="940969"/>
                  </a:lnTo>
                  <a:lnTo>
                    <a:pt x="105591" y="945471"/>
                  </a:lnTo>
                  <a:lnTo>
                    <a:pt x="105892" y="949974"/>
                  </a:lnTo>
                  <a:lnTo>
                    <a:pt x="106193" y="954476"/>
                  </a:lnTo>
                  <a:lnTo>
                    <a:pt x="106486" y="958978"/>
                  </a:lnTo>
                  <a:lnTo>
                    <a:pt x="106776" y="963480"/>
                  </a:lnTo>
                  <a:lnTo>
                    <a:pt x="107061" y="967983"/>
                  </a:lnTo>
                  <a:lnTo>
                    <a:pt x="107338" y="972485"/>
                  </a:lnTo>
                  <a:lnTo>
                    <a:pt x="107615" y="976987"/>
                  </a:lnTo>
                  <a:lnTo>
                    <a:pt x="107879" y="981489"/>
                  </a:lnTo>
                  <a:lnTo>
                    <a:pt x="108143" y="985992"/>
                  </a:lnTo>
                  <a:lnTo>
                    <a:pt x="108397" y="990494"/>
                  </a:lnTo>
                  <a:lnTo>
                    <a:pt x="108648" y="994996"/>
                  </a:lnTo>
                  <a:lnTo>
                    <a:pt x="108893" y="999498"/>
                  </a:lnTo>
                  <a:lnTo>
                    <a:pt x="109129" y="1004001"/>
                  </a:lnTo>
                  <a:lnTo>
                    <a:pt x="109366" y="1008503"/>
                  </a:lnTo>
                  <a:lnTo>
                    <a:pt x="109587" y="1013005"/>
                  </a:lnTo>
                  <a:lnTo>
                    <a:pt x="109809" y="1017507"/>
                  </a:lnTo>
                  <a:lnTo>
                    <a:pt x="110020" y="1022010"/>
                  </a:lnTo>
                  <a:lnTo>
                    <a:pt x="110226" y="1026512"/>
                  </a:lnTo>
                  <a:lnTo>
                    <a:pt x="110428" y="1031014"/>
                  </a:lnTo>
                  <a:lnTo>
                    <a:pt x="110618" y="1035516"/>
                  </a:lnTo>
                  <a:lnTo>
                    <a:pt x="110809" y="1040018"/>
                  </a:lnTo>
                  <a:lnTo>
                    <a:pt x="110984" y="1044521"/>
                  </a:lnTo>
                  <a:lnTo>
                    <a:pt x="111159" y="1049023"/>
                  </a:lnTo>
                  <a:lnTo>
                    <a:pt x="111323" y="1053525"/>
                  </a:lnTo>
                  <a:lnTo>
                    <a:pt x="111481" y="1058027"/>
                  </a:lnTo>
                  <a:lnTo>
                    <a:pt x="111634" y="1062530"/>
                  </a:lnTo>
                  <a:lnTo>
                    <a:pt x="111776" y="1067032"/>
                  </a:lnTo>
                  <a:lnTo>
                    <a:pt x="111918" y="1071534"/>
                  </a:lnTo>
                  <a:lnTo>
                    <a:pt x="112043" y="1076036"/>
                  </a:lnTo>
                  <a:lnTo>
                    <a:pt x="112167" y="1080539"/>
                  </a:lnTo>
                  <a:lnTo>
                    <a:pt x="112280" y="1085041"/>
                  </a:lnTo>
                  <a:lnTo>
                    <a:pt x="112388" y="1089543"/>
                  </a:lnTo>
                  <a:lnTo>
                    <a:pt x="112490" y="1094045"/>
                  </a:lnTo>
                  <a:lnTo>
                    <a:pt x="112579" y="1098548"/>
                  </a:lnTo>
                  <a:lnTo>
                    <a:pt x="112669" y="1103050"/>
                  </a:lnTo>
                  <a:lnTo>
                    <a:pt x="112742" y="1107552"/>
                  </a:lnTo>
                  <a:lnTo>
                    <a:pt x="112814" y="1112054"/>
                  </a:lnTo>
                  <a:lnTo>
                    <a:pt x="112874" y="1116557"/>
                  </a:lnTo>
                  <a:lnTo>
                    <a:pt x="112928" y="1121059"/>
                  </a:lnTo>
                  <a:lnTo>
                    <a:pt x="112976" y="1125561"/>
                  </a:lnTo>
                  <a:lnTo>
                    <a:pt x="113013" y="1130063"/>
                  </a:lnTo>
                  <a:lnTo>
                    <a:pt x="113049" y="1134566"/>
                  </a:lnTo>
                  <a:lnTo>
                    <a:pt x="113067" y="1139068"/>
                  </a:lnTo>
                  <a:lnTo>
                    <a:pt x="113085" y="1143570"/>
                  </a:lnTo>
                  <a:lnTo>
                    <a:pt x="113091" y="1148072"/>
                  </a:lnTo>
                  <a:lnTo>
                    <a:pt x="113091" y="1152575"/>
                  </a:lnTo>
                  <a:lnTo>
                    <a:pt x="113085" y="1157077"/>
                  </a:lnTo>
                  <a:lnTo>
                    <a:pt x="113067" y="1161579"/>
                  </a:lnTo>
                  <a:lnTo>
                    <a:pt x="113049" y="1166081"/>
                  </a:lnTo>
                  <a:lnTo>
                    <a:pt x="113013" y="1170584"/>
                  </a:lnTo>
                  <a:lnTo>
                    <a:pt x="112976" y="1175086"/>
                  </a:lnTo>
                  <a:lnTo>
                    <a:pt x="112928" y="1179588"/>
                  </a:lnTo>
                  <a:lnTo>
                    <a:pt x="112874" y="1184090"/>
                  </a:lnTo>
                  <a:lnTo>
                    <a:pt x="112814" y="1188593"/>
                  </a:lnTo>
                  <a:lnTo>
                    <a:pt x="112742" y="1193095"/>
                  </a:lnTo>
                  <a:lnTo>
                    <a:pt x="112669" y="1197597"/>
                  </a:lnTo>
                  <a:lnTo>
                    <a:pt x="112579" y="1202099"/>
                  </a:lnTo>
                  <a:lnTo>
                    <a:pt x="112490" y="1206602"/>
                  </a:lnTo>
                  <a:lnTo>
                    <a:pt x="112388" y="1211104"/>
                  </a:lnTo>
                  <a:lnTo>
                    <a:pt x="112280" y="1215606"/>
                  </a:lnTo>
                  <a:lnTo>
                    <a:pt x="112167" y="1220108"/>
                  </a:lnTo>
                  <a:lnTo>
                    <a:pt x="112043" y="1224611"/>
                  </a:lnTo>
                  <a:lnTo>
                    <a:pt x="111918" y="1229113"/>
                  </a:lnTo>
                  <a:lnTo>
                    <a:pt x="111776" y="1233615"/>
                  </a:lnTo>
                  <a:lnTo>
                    <a:pt x="111634" y="1238117"/>
                  </a:lnTo>
                  <a:lnTo>
                    <a:pt x="111481" y="1242620"/>
                  </a:lnTo>
                  <a:lnTo>
                    <a:pt x="111323" y="1247122"/>
                  </a:lnTo>
                  <a:lnTo>
                    <a:pt x="111159" y="1251624"/>
                  </a:lnTo>
                  <a:lnTo>
                    <a:pt x="110984" y="1256126"/>
                  </a:lnTo>
                  <a:lnTo>
                    <a:pt x="110809" y="1260629"/>
                  </a:lnTo>
                  <a:lnTo>
                    <a:pt x="110618" y="1265131"/>
                  </a:lnTo>
                  <a:lnTo>
                    <a:pt x="110428" y="1269633"/>
                  </a:lnTo>
                  <a:lnTo>
                    <a:pt x="110226" y="1274135"/>
                  </a:lnTo>
                  <a:lnTo>
                    <a:pt x="110020" y="1278638"/>
                  </a:lnTo>
                  <a:lnTo>
                    <a:pt x="109809" y="1283140"/>
                  </a:lnTo>
                  <a:lnTo>
                    <a:pt x="109587" y="1287642"/>
                  </a:lnTo>
                  <a:lnTo>
                    <a:pt x="109366" y="1292144"/>
                  </a:lnTo>
                  <a:lnTo>
                    <a:pt x="109129" y="1296647"/>
                  </a:lnTo>
                  <a:lnTo>
                    <a:pt x="108893" y="1301149"/>
                  </a:lnTo>
                  <a:lnTo>
                    <a:pt x="108648" y="1305651"/>
                  </a:lnTo>
                  <a:lnTo>
                    <a:pt x="108397" y="1310153"/>
                  </a:lnTo>
                  <a:lnTo>
                    <a:pt x="108143" y="1314656"/>
                  </a:lnTo>
                  <a:lnTo>
                    <a:pt x="107879" y="1319158"/>
                  </a:lnTo>
                  <a:lnTo>
                    <a:pt x="107615" y="1323660"/>
                  </a:lnTo>
                  <a:lnTo>
                    <a:pt x="107338" y="1328162"/>
                  </a:lnTo>
                  <a:lnTo>
                    <a:pt x="107061" y="1332665"/>
                  </a:lnTo>
                  <a:lnTo>
                    <a:pt x="106776" y="1337167"/>
                  </a:lnTo>
                  <a:lnTo>
                    <a:pt x="106486" y="1341669"/>
                  </a:lnTo>
                  <a:lnTo>
                    <a:pt x="106193" y="1346171"/>
                  </a:lnTo>
                  <a:lnTo>
                    <a:pt x="105892" y="1350674"/>
                  </a:lnTo>
                  <a:lnTo>
                    <a:pt x="105591" y="1355176"/>
                  </a:lnTo>
                  <a:lnTo>
                    <a:pt x="105278" y="1359678"/>
                  </a:lnTo>
                  <a:lnTo>
                    <a:pt x="104966" y="1364180"/>
                  </a:lnTo>
                  <a:lnTo>
                    <a:pt x="104646" y="1368683"/>
                  </a:lnTo>
                  <a:lnTo>
                    <a:pt x="104323" y="1373185"/>
                  </a:lnTo>
                  <a:lnTo>
                    <a:pt x="103996" y="1377687"/>
                  </a:lnTo>
                  <a:lnTo>
                    <a:pt x="103663" y="1382189"/>
                  </a:lnTo>
                  <a:lnTo>
                    <a:pt x="103330" y="1386691"/>
                  </a:lnTo>
                  <a:lnTo>
                    <a:pt x="102988" y="1391194"/>
                  </a:lnTo>
                  <a:lnTo>
                    <a:pt x="102645" y="1395696"/>
                  </a:lnTo>
                  <a:lnTo>
                    <a:pt x="102297" y="1400198"/>
                  </a:lnTo>
                  <a:lnTo>
                    <a:pt x="101946" y="1404700"/>
                  </a:lnTo>
                  <a:lnTo>
                    <a:pt x="101592" y="1409203"/>
                  </a:lnTo>
                  <a:lnTo>
                    <a:pt x="101233" y="1413705"/>
                  </a:lnTo>
                  <a:lnTo>
                    <a:pt x="100874" y="1418207"/>
                  </a:lnTo>
                  <a:lnTo>
                    <a:pt x="100507" y="1422709"/>
                  </a:lnTo>
                  <a:lnTo>
                    <a:pt x="100141" y="1427212"/>
                  </a:lnTo>
                  <a:lnTo>
                    <a:pt x="99770" y="1431714"/>
                  </a:lnTo>
                  <a:lnTo>
                    <a:pt x="99397" y="1436216"/>
                  </a:lnTo>
                  <a:lnTo>
                    <a:pt x="99022" y="1440718"/>
                  </a:lnTo>
                  <a:lnTo>
                    <a:pt x="98643" y="1445221"/>
                  </a:lnTo>
                  <a:lnTo>
                    <a:pt x="98264" y="1449723"/>
                  </a:lnTo>
                  <a:lnTo>
                    <a:pt x="97880" y="1454225"/>
                  </a:lnTo>
                  <a:lnTo>
                    <a:pt x="97496" y="1458727"/>
                  </a:lnTo>
                  <a:lnTo>
                    <a:pt x="97109" y="1463230"/>
                  </a:lnTo>
                  <a:lnTo>
                    <a:pt x="96720" y="1467732"/>
                  </a:lnTo>
                  <a:lnTo>
                    <a:pt x="96330" y="1472234"/>
                  </a:lnTo>
                  <a:lnTo>
                    <a:pt x="95937" y="1476736"/>
                  </a:lnTo>
                  <a:lnTo>
                    <a:pt x="95545" y="1481239"/>
                  </a:lnTo>
                  <a:lnTo>
                    <a:pt x="95149" y="1485741"/>
                  </a:lnTo>
                  <a:lnTo>
                    <a:pt x="94753" y="1490243"/>
                  </a:lnTo>
                  <a:lnTo>
                    <a:pt x="94356" y="1494745"/>
                  </a:lnTo>
                  <a:lnTo>
                    <a:pt x="93957" y="1499248"/>
                  </a:lnTo>
                  <a:lnTo>
                    <a:pt x="93558" y="1503750"/>
                  </a:lnTo>
                  <a:lnTo>
                    <a:pt x="93158" y="1508252"/>
                  </a:lnTo>
                  <a:lnTo>
                    <a:pt x="92758" y="1512754"/>
                  </a:lnTo>
                  <a:lnTo>
                    <a:pt x="92356" y="1517257"/>
                  </a:lnTo>
                  <a:lnTo>
                    <a:pt x="91954" y="1521759"/>
                  </a:lnTo>
                  <a:lnTo>
                    <a:pt x="91552" y="1526261"/>
                  </a:lnTo>
                  <a:lnTo>
                    <a:pt x="91150" y="1530763"/>
                  </a:lnTo>
                  <a:lnTo>
                    <a:pt x="90748" y="1535266"/>
                  </a:lnTo>
                  <a:lnTo>
                    <a:pt x="90346" y="1539768"/>
                  </a:lnTo>
                  <a:lnTo>
                    <a:pt x="89944" y="1544270"/>
                  </a:lnTo>
                  <a:lnTo>
                    <a:pt x="89542" y="1548772"/>
                  </a:lnTo>
                  <a:lnTo>
                    <a:pt x="89140" y="1553275"/>
                  </a:lnTo>
                  <a:lnTo>
                    <a:pt x="88739" y="1557777"/>
                  </a:lnTo>
                  <a:lnTo>
                    <a:pt x="88339" y="1562279"/>
                  </a:lnTo>
                  <a:lnTo>
                    <a:pt x="87939" y="1566781"/>
                  </a:lnTo>
                  <a:lnTo>
                    <a:pt x="87540" y="1571284"/>
                  </a:lnTo>
                  <a:lnTo>
                    <a:pt x="87141" y="1575786"/>
                  </a:lnTo>
                  <a:lnTo>
                    <a:pt x="86745" y="1580288"/>
                  </a:lnTo>
                  <a:lnTo>
                    <a:pt x="86348" y="1584790"/>
                  </a:lnTo>
                  <a:lnTo>
                    <a:pt x="85954" y="1589293"/>
                  </a:lnTo>
                  <a:lnTo>
                    <a:pt x="85560" y="1593795"/>
                  </a:lnTo>
                  <a:lnTo>
                    <a:pt x="85167" y="1598297"/>
                  </a:lnTo>
                  <a:lnTo>
                    <a:pt x="84777" y="1602799"/>
                  </a:lnTo>
                  <a:lnTo>
                    <a:pt x="84386" y="1607302"/>
                  </a:lnTo>
                  <a:lnTo>
                    <a:pt x="83999" y="1611804"/>
                  </a:lnTo>
                  <a:lnTo>
                    <a:pt x="83612" y="1616306"/>
                  </a:lnTo>
                  <a:lnTo>
                    <a:pt x="83228" y="1620808"/>
                  </a:lnTo>
                  <a:lnTo>
                    <a:pt x="82846" y="1625311"/>
                  </a:lnTo>
                  <a:lnTo>
                    <a:pt x="82465" y="1629813"/>
                  </a:lnTo>
                  <a:lnTo>
                    <a:pt x="82087" y="1634315"/>
                  </a:lnTo>
                  <a:lnTo>
                    <a:pt x="81709" y="1638817"/>
                  </a:lnTo>
                  <a:lnTo>
                    <a:pt x="81336" y="1643320"/>
                  </a:lnTo>
                  <a:lnTo>
                    <a:pt x="80962" y="1647822"/>
                  </a:lnTo>
                  <a:lnTo>
                    <a:pt x="80593" y="1652324"/>
                  </a:lnTo>
                  <a:lnTo>
                    <a:pt x="80225" y="1656826"/>
                  </a:lnTo>
                  <a:lnTo>
                    <a:pt x="79860" y="1661329"/>
                  </a:lnTo>
                  <a:lnTo>
                    <a:pt x="79498" y="1665831"/>
                  </a:lnTo>
                  <a:lnTo>
                    <a:pt x="79136" y="1670333"/>
                  </a:lnTo>
                  <a:lnTo>
                    <a:pt x="78780" y="1674835"/>
                  </a:lnTo>
                  <a:lnTo>
                    <a:pt x="78424" y="1679338"/>
                  </a:lnTo>
                  <a:lnTo>
                    <a:pt x="78072" y="1683840"/>
                  </a:lnTo>
                  <a:lnTo>
                    <a:pt x="77723" y="1688342"/>
                  </a:lnTo>
                  <a:lnTo>
                    <a:pt x="77376" y="1692844"/>
                  </a:lnTo>
                  <a:lnTo>
                    <a:pt x="77033" y="1697347"/>
                  </a:lnTo>
                  <a:lnTo>
                    <a:pt x="76690" y="1701849"/>
                  </a:lnTo>
                  <a:lnTo>
                    <a:pt x="76354" y="1706351"/>
                  </a:lnTo>
                  <a:lnTo>
                    <a:pt x="76018" y="1710853"/>
                  </a:lnTo>
                  <a:lnTo>
                    <a:pt x="75687" y="1715356"/>
                  </a:lnTo>
                  <a:lnTo>
                    <a:pt x="75358" y="1719858"/>
                  </a:lnTo>
                  <a:lnTo>
                    <a:pt x="75031" y="1724360"/>
                  </a:lnTo>
                  <a:lnTo>
                    <a:pt x="74710" y="1728862"/>
                  </a:lnTo>
                  <a:lnTo>
                    <a:pt x="74388" y="1733364"/>
                  </a:lnTo>
                  <a:lnTo>
                    <a:pt x="74074" y="1737867"/>
                  </a:lnTo>
                  <a:lnTo>
                    <a:pt x="73760" y="1742369"/>
                  </a:lnTo>
                  <a:lnTo>
                    <a:pt x="73451" y="1746871"/>
                  </a:lnTo>
                  <a:lnTo>
                    <a:pt x="73144" y="1751373"/>
                  </a:lnTo>
                  <a:lnTo>
                    <a:pt x="72840" y="1755876"/>
                  </a:lnTo>
                  <a:lnTo>
                    <a:pt x="72542" y="1760378"/>
                  </a:lnTo>
                  <a:lnTo>
                    <a:pt x="72243" y="1764880"/>
                  </a:lnTo>
                  <a:lnTo>
                    <a:pt x="71952" y="1769382"/>
                  </a:lnTo>
                  <a:lnTo>
                    <a:pt x="71661" y="1773885"/>
                  </a:lnTo>
                  <a:lnTo>
                    <a:pt x="71376" y="1778387"/>
                  </a:lnTo>
                  <a:lnTo>
                    <a:pt x="71093" y="1782889"/>
                  </a:lnTo>
                  <a:lnTo>
                    <a:pt x="70813" y="1787391"/>
                  </a:lnTo>
                  <a:lnTo>
                    <a:pt x="70538" y="1791894"/>
                  </a:lnTo>
                  <a:lnTo>
                    <a:pt x="70263" y="1796396"/>
                  </a:lnTo>
                  <a:lnTo>
                    <a:pt x="69996" y="1800898"/>
                  </a:lnTo>
                  <a:lnTo>
                    <a:pt x="69730" y="1805400"/>
                  </a:lnTo>
                  <a:lnTo>
                    <a:pt x="69468" y="1809903"/>
                  </a:lnTo>
                  <a:lnTo>
                    <a:pt x="69210" y="1814405"/>
                  </a:lnTo>
                  <a:lnTo>
                    <a:pt x="68954" y="1818907"/>
                  </a:lnTo>
                  <a:lnTo>
                    <a:pt x="68703" y="1823409"/>
                  </a:lnTo>
                  <a:lnTo>
                    <a:pt x="68452" y="1827912"/>
                  </a:lnTo>
                  <a:lnTo>
                    <a:pt x="68210" y="1832414"/>
                  </a:lnTo>
                  <a:lnTo>
                    <a:pt x="67967" y="1836916"/>
                  </a:lnTo>
                  <a:lnTo>
                    <a:pt x="67730" y="1841418"/>
                  </a:lnTo>
                  <a:lnTo>
                    <a:pt x="67496" y="1845921"/>
                  </a:lnTo>
                  <a:lnTo>
                    <a:pt x="67264" y="1850423"/>
                  </a:lnTo>
                  <a:lnTo>
                    <a:pt x="67038" y="1854925"/>
                  </a:lnTo>
                  <a:lnTo>
                    <a:pt x="66811" y="1859427"/>
                  </a:lnTo>
                  <a:lnTo>
                    <a:pt x="66593" y="1863930"/>
                  </a:lnTo>
                  <a:lnTo>
                    <a:pt x="66374" y="1868432"/>
                  </a:lnTo>
                  <a:lnTo>
                    <a:pt x="66161" y="1872934"/>
                  </a:lnTo>
                  <a:lnTo>
                    <a:pt x="65950" y="1877436"/>
                  </a:lnTo>
                  <a:lnTo>
                    <a:pt x="65742" y="1881939"/>
                  </a:lnTo>
                  <a:lnTo>
                    <a:pt x="65540" y="1886441"/>
                  </a:lnTo>
                  <a:lnTo>
                    <a:pt x="65337" y="1890943"/>
                  </a:lnTo>
                  <a:lnTo>
                    <a:pt x="65142" y="1895445"/>
                  </a:lnTo>
                  <a:lnTo>
                    <a:pt x="64947" y="1899948"/>
                  </a:lnTo>
                  <a:lnTo>
                    <a:pt x="64757" y="1904450"/>
                  </a:lnTo>
                  <a:lnTo>
                    <a:pt x="64569" y="1908952"/>
                  </a:lnTo>
                  <a:lnTo>
                    <a:pt x="64384" y="1913454"/>
                  </a:lnTo>
                  <a:lnTo>
                    <a:pt x="64204" y="1917957"/>
                  </a:lnTo>
                  <a:lnTo>
                    <a:pt x="64024" y="1922459"/>
                  </a:lnTo>
                  <a:lnTo>
                    <a:pt x="63851" y="1926961"/>
                  </a:lnTo>
                  <a:lnTo>
                    <a:pt x="63678" y="1931463"/>
                  </a:lnTo>
                  <a:lnTo>
                    <a:pt x="63510" y="1935966"/>
                  </a:lnTo>
                  <a:lnTo>
                    <a:pt x="63344" y="1940468"/>
                  </a:lnTo>
                  <a:lnTo>
                    <a:pt x="63181" y="1944970"/>
                  </a:lnTo>
                  <a:lnTo>
                    <a:pt x="63022" y="1949472"/>
                  </a:lnTo>
                  <a:lnTo>
                    <a:pt x="62864" y="1953975"/>
                  </a:lnTo>
                  <a:lnTo>
                    <a:pt x="62712" y="1958477"/>
                  </a:lnTo>
                  <a:lnTo>
                    <a:pt x="62560" y="1962979"/>
                  </a:lnTo>
                  <a:lnTo>
                    <a:pt x="62413" y="1967481"/>
                  </a:lnTo>
                  <a:lnTo>
                    <a:pt x="62268" y="1971984"/>
                  </a:lnTo>
                  <a:lnTo>
                    <a:pt x="62125" y="1976486"/>
                  </a:lnTo>
                  <a:lnTo>
                    <a:pt x="61987" y="1980988"/>
                  </a:lnTo>
                  <a:lnTo>
                    <a:pt x="61848" y="1985490"/>
                  </a:lnTo>
                  <a:lnTo>
                    <a:pt x="61716" y="1989993"/>
                  </a:lnTo>
                  <a:lnTo>
                    <a:pt x="61584" y="1994495"/>
                  </a:lnTo>
                  <a:lnTo>
                    <a:pt x="61456" y="1998997"/>
                  </a:lnTo>
                  <a:lnTo>
                    <a:pt x="61330" y="2003499"/>
                  </a:lnTo>
                  <a:lnTo>
                    <a:pt x="61206" y="2008002"/>
                  </a:lnTo>
                  <a:lnTo>
                    <a:pt x="61086" y="2012504"/>
                  </a:lnTo>
                  <a:lnTo>
                    <a:pt x="60966" y="2017006"/>
                  </a:lnTo>
                  <a:lnTo>
                    <a:pt x="60851" y="2021508"/>
                  </a:lnTo>
                  <a:lnTo>
                    <a:pt x="60737" y="2026011"/>
                  </a:lnTo>
                  <a:lnTo>
                    <a:pt x="60627" y="2030513"/>
                  </a:lnTo>
                  <a:lnTo>
                    <a:pt x="60518" y="2035015"/>
                  </a:lnTo>
                  <a:lnTo>
                    <a:pt x="60412" y="2039517"/>
                  </a:lnTo>
                  <a:lnTo>
                    <a:pt x="60308" y="2044020"/>
                  </a:lnTo>
                  <a:lnTo>
                    <a:pt x="60205" y="2048522"/>
                  </a:lnTo>
                  <a:lnTo>
                    <a:pt x="60107" y="2053024"/>
                  </a:lnTo>
                  <a:lnTo>
                    <a:pt x="60010" y="2057526"/>
                  </a:lnTo>
                  <a:lnTo>
                    <a:pt x="59915" y="2062028"/>
                  </a:lnTo>
                  <a:lnTo>
                    <a:pt x="59822" y="2066531"/>
                  </a:lnTo>
                  <a:lnTo>
                    <a:pt x="59731" y="2071033"/>
                  </a:lnTo>
                  <a:lnTo>
                    <a:pt x="59643" y="2075535"/>
                  </a:lnTo>
                  <a:lnTo>
                    <a:pt x="59555" y="2080037"/>
                  </a:lnTo>
                  <a:lnTo>
                    <a:pt x="59472" y="2084540"/>
                  </a:lnTo>
                  <a:lnTo>
                    <a:pt x="59389" y="2089042"/>
                  </a:lnTo>
                  <a:lnTo>
                    <a:pt x="59309" y="2093544"/>
                  </a:lnTo>
                  <a:lnTo>
                    <a:pt x="59230" y="2098046"/>
                  </a:lnTo>
                  <a:lnTo>
                    <a:pt x="59153" y="2102549"/>
                  </a:lnTo>
                  <a:lnTo>
                    <a:pt x="59079" y="2107051"/>
                  </a:lnTo>
                  <a:lnTo>
                    <a:pt x="59004" y="2111553"/>
                  </a:lnTo>
                  <a:lnTo>
                    <a:pt x="58934" y="2116055"/>
                  </a:lnTo>
                  <a:lnTo>
                    <a:pt x="58864" y="2120558"/>
                  </a:lnTo>
                  <a:lnTo>
                    <a:pt x="58796" y="2125060"/>
                  </a:lnTo>
                  <a:lnTo>
                    <a:pt x="58730" y="2129562"/>
                  </a:lnTo>
                  <a:lnTo>
                    <a:pt x="58665" y="2134064"/>
                  </a:lnTo>
                  <a:lnTo>
                    <a:pt x="58603" y="2138567"/>
                  </a:lnTo>
                  <a:lnTo>
                    <a:pt x="58541" y="2143069"/>
                  </a:lnTo>
                  <a:lnTo>
                    <a:pt x="58482" y="2147571"/>
                  </a:lnTo>
                  <a:lnTo>
                    <a:pt x="58423" y="2152073"/>
                  </a:lnTo>
                  <a:lnTo>
                    <a:pt x="58367" y="2156576"/>
                  </a:lnTo>
                  <a:lnTo>
                    <a:pt x="58311" y="2161078"/>
                  </a:lnTo>
                  <a:lnTo>
                    <a:pt x="58257" y="2165580"/>
                  </a:lnTo>
                  <a:lnTo>
                    <a:pt x="58205" y="2170082"/>
                  </a:lnTo>
                  <a:lnTo>
                    <a:pt x="58153" y="2174585"/>
                  </a:lnTo>
                  <a:lnTo>
                    <a:pt x="58105" y="2179087"/>
                  </a:lnTo>
                  <a:lnTo>
                    <a:pt x="58056" y="2183589"/>
                  </a:lnTo>
                  <a:lnTo>
                    <a:pt x="58009" y="2188091"/>
                  </a:lnTo>
                  <a:lnTo>
                    <a:pt x="57963" y="2192594"/>
                  </a:lnTo>
                  <a:lnTo>
                    <a:pt x="57919" y="2197096"/>
                  </a:lnTo>
                  <a:lnTo>
                    <a:pt x="57876" y="2201598"/>
                  </a:lnTo>
                  <a:lnTo>
                    <a:pt x="57833" y="2206100"/>
                  </a:lnTo>
                  <a:lnTo>
                    <a:pt x="57793" y="2210603"/>
                  </a:lnTo>
                  <a:lnTo>
                    <a:pt x="57752" y="2215105"/>
                  </a:lnTo>
                  <a:lnTo>
                    <a:pt x="57714" y="2219607"/>
                  </a:lnTo>
                  <a:lnTo>
                    <a:pt x="57676" y="2224109"/>
                  </a:lnTo>
                  <a:lnTo>
                    <a:pt x="57639" y="2228612"/>
                  </a:lnTo>
                  <a:lnTo>
                    <a:pt x="57604" y="2233114"/>
                  </a:lnTo>
                  <a:lnTo>
                    <a:pt x="57569" y="2237616"/>
                  </a:lnTo>
                  <a:lnTo>
                    <a:pt x="57536" y="2242118"/>
                  </a:lnTo>
                  <a:lnTo>
                    <a:pt x="57503" y="2246621"/>
                  </a:lnTo>
                  <a:lnTo>
                    <a:pt x="57472" y="2251123"/>
                  </a:lnTo>
                  <a:lnTo>
                    <a:pt x="57441" y="2255625"/>
                  </a:lnTo>
                  <a:lnTo>
                    <a:pt x="57411" y="2260127"/>
                  </a:lnTo>
                  <a:lnTo>
                    <a:pt x="57383" y="2264630"/>
                  </a:lnTo>
                  <a:lnTo>
                    <a:pt x="57354" y="2269132"/>
                  </a:lnTo>
                  <a:lnTo>
                    <a:pt x="57327" y="2273634"/>
                  </a:lnTo>
                  <a:lnTo>
                    <a:pt x="57301" y="2278136"/>
                  </a:lnTo>
                  <a:lnTo>
                    <a:pt x="57275" y="2282639"/>
                  </a:lnTo>
                  <a:lnTo>
                    <a:pt x="57250" y="2287141"/>
                  </a:lnTo>
                  <a:lnTo>
                    <a:pt x="57226" y="2291643"/>
                  </a:lnTo>
                  <a:lnTo>
                    <a:pt x="57203" y="2296145"/>
                  </a:lnTo>
                  <a:lnTo>
                    <a:pt x="57180" y="2300648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408555" y="3666195"/>
              <a:ext cx="135339" cy="1922454"/>
            </a:xfrm>
            <a:custGeom>
              <a:avLst/>
              <a:gdLst/>
              <a:ahLst/>
              <a:cxnLst/>
              <a:pathLst>
                <a:path w="135339" h="1922454">
                  <a:moveTo>
                    <a:pt x="66910" y="1922454"/>
                  </a:moveTo>
                  <a:lnTo>
                    <a:pt x="66883" y="1918691"/>
                  </a:lnTo>
                  <a:lnTo>
                    <a:pt x="66855" y="1914929"/>
                  </a:lnTo>
                  <a:lnTo>
                    <a:pt x="66826" y="1911167"/>
                  </a:lnTo>
                  <a:lnTo>
                    <a:pt x="66796" y="1907405"/>
                  </a:lnTo>
                  <a:lnTo>
                    <a:pt x="66766" y="1903643"/>
                  </a:lnTo>
                  <a:lnTo>
                    <a:pt x="66734" y="1899881"/>
                  </a:lnTo>
                  <a:lnTo>
                    <a:pt x="66702" y="1896119"/>
                  </a:lnTo>
                  <a:lnTo>
                    <a:pt x="66668" y="1892356"/>
                  </a:lnTo>
                  <a:lnTo>
                    <a:pt x="66633" y="1888594"/>
                  </a:lnTo>
                  <a:lnTo>
                    <a:pt x="66597" y="1884832"/>
                  </a:lnTo>
                  <a:lnTo>
                    <a:pt x="66561" y="1881070"/>
                  </a:lnTo>
                  <a:lnTo>
                    <a:pt x="66523" y="1877308"/>
                  </a:lnTo>
                  <a:lnTo>
                    <a:pt x="66484" y="1873546"/>
                  </a:lnTo>
                  <a:lnTo>
                    <a:pt x="66444" y="1869784"/>
                  </a:lnTo>
                  <a:lnTo>
                    <a:pt x="66402" y="1866021"/>
                  </a:lnTo>
                  <a:lnTo>
                    <a:pt x="66360" y="1862259"/>
                  </a:lnTo>
                  <a:lnTo>
                    <a:pt x="66316" y="1858497"/>
                  </a:lnTo>
                  <a:lnTo>
                    <a:pt x="66271" y="1854735"/>
                  </a:lnTo>
                  <a:lnTo>
                    <a:pt x="66225" y="1850973"/>
                  </a:lnTo>
                  <a:lnTo>
                    <a:pt x="66177" y="1847211"/>
                  </a:lnTo>
                  <a:lnTo>
                    <a:pt x="66129" y="1843449"/>
                  </a:lnTo>
                  <a:lnTo>
                    <a:pt x="66077" y="1839686"/>
                  </a:lnTo>
                  <a:lnTo>
                    <a:pt x="66026" y="1835924"/>
                  </a:lnTo>
                  <a:lnTo>
                    <a:pt x="65972" y="1832162"/>
                  </a:lnTo>
                  <a:lnTo>
                    <a:pt x="65918" y="1828400"/>
                  </a:lnTo>
                  <a:lnTo>
                    <a:pt x="65862" y="1824638"/>
                  </a:lnTo>
                  <a:lnTo>
                    <a:pt x="65803" y="1820876"/>
                  </a:lnTo>
                  <a:lnTo>
                    <a:pt x="65745" y="1817114"/>
                  </a:lnTo>
                  <a:lnTo>
                    <a:pt x="65683" y="1813351"/>
                  </a:lnTo>
                  <a:lnTo>
                    <a:pt x="65621" y="1809589"/>
                  </a:lnTo>
                  <a:lnTo>
                    <a:pt x="65556" y="1805827"/>
                  </a:lnTo>
                  <a:lnTo>
                    <a:pt x="65490" y="1802065"/>
                  </a:lnTo>
                  <a:lnTo>
                    <a:pt x="65422" y="1798303"/>
                  </a:lnTo>
                  <a:lnTo>
                    <a:pt x="65352" y="1794541"/>
                  </a:lnTo>
                  <a:lnTo>
                    <a:pt x="65282" y="1790779"/>
                  </a:lnTo>
                  <a:lnTo>
                    <a:pt x="65207" y="1787017"/>
                  </a:lnTo>
                  <a:lnTo>
                    <a:pt x="65132" y="1783254"/>
                  </a:lnTo>
                  <a:lnTo>
                    <a:pt x="65055" y="1779492"/>
                  </a:lnTo>
                  <a:lnTo>
                    <a:pt x="64975" y="1775730"/>
                  </a:lnTo>
                  <a:lnTo>
                    <a:pt x="64895" y="1771968"/>
                  </a:lnTo>
                  <a:lnTo>
                    <a:pt x="64811" y="1768206"/>
                  </a:lnTo>
                  <a:lnTo>
                    <a:pt x="64727" y="1764444"/>
                  </a:lnTo>
                  <a:lnTo>
                    <a:pt x="64638" y="1760682"/>
                  </a:lnTo>
                  <a:lnTo>
                    <a:pt x="64549" y="1756919"/>
                  </a:lnTo>
                  <a:lnTo>
                    <a:pt x="64456" y="1753157"/>
                  </a:lnTo>
                  <a:lnTo>
                    <a:pt x="64362" y="1749395"/>
                  </a:lnTo>
                  <a:lnTo>
                    <a:pt x="64266" y="1745633"/>
                  </a:lnTo>
                  <a:lnTo>
                    <a:pt x="64167" y="1741871"/>
                  </a:lnTo>
                  <a:lnTo>
                    <a:pt x="64067" y="1738109"/>
                  </a:lnTo>
                  <a:lnTo>
                    <a:pt x="63962" y="1734347"/>
                  </a:lnTo>
                  <a:lnTo>
                    <a:pt x="63857" y="1730584"/>
                  </a:lnTo>
                  <a:lnTo>
                    <a:pt x="63748" y="1726822"/>
                  </a:lnTo>
                  <a:lnTo>
                    <a:pt x="63637" y="1723060"/>
                  </a:lnTo>
                  <a:lnTo>
                    <a:pt x="63524" y="1719298"/>
                  </a:lnTo>
                  <a:lnTo>
                    <a:pt x="63407" y="1715536"/>
                  </a:lnTo>
                  <a:lnTo>
                    <a:pt x="63289" y="1711774"/>
                  </a:lnTo>
                  <a:lnTo>
                    <a:pt x="63166" y="1708012"/>
                  </a:lnTo>
                  <a:lnTo>
                    <a:pt x="63043" y="1704249"/>
                  </a:lnTo>
                  <a:lnTo>
                    <a:pt x="62915" y="1700487"/>
                  </a:lnTo>
                  <a:lnTo>
                    <a:pt x="62785" y="1696725"/>
                  </a:lnTo>
                  <a:lnTo>
                    <a:pt x="62653" y="1692963"/>
                  </a:lnTo>
                  <a:lnTo>
                    <a:pt x="62516" y="1689201"/>
                  </a:lnTo>
                  <a:lnTo>
                    <a:pt x="62380" y="1685439"/>
                  </a:lnTo>
                  <a:lnTo>
                    <a:pt x="62236" y="1681677"/>
                  </a:lnTo>
                  <a:lnTo>
                    <a:pt x="62092" y="1677914"/>
                  </a:lnTo>
                  <a:lnTo>
                    <a:pt x="61944" y="1674152"/>
                  </a:lnTo>
                  <a:lnTo>
                    <a:pt x="61793" y="1670390"/>
                  </a:lnTo>
                  <a:lnTo>
                    <a:pt x="61640" y="1666628"/>
                  </a:lnTo>
                  <a:lnTo>
                    <a:pt x="61482" y="1662866"/>
                  </a:lnTo>
                  <a:lnTo>
                    <a:pt x="61324" y="1659104"/>
                  </a:lnTo>
                  <a:lnTo>
                    <a:pt x="61158" y="1655342"/>
                  </a:lnTo>
                  <a:lnTo>
                    <a:pt x="60992" y="1651579"/>
                  </a:lnTo>
                  <a:lnTo>
                    <a:pt x="60821" y="1647817"/>
                  </a:lnTo>
                  <a:lnTo>
                    <a:pt x="60647" y="1644055"/>
                  </a:lnTo>
                  <a:lnTo>
                    <a:pt x="60471" y="1640293"/>
                  </a:lnTo>
                  <a:lnTo>
                    <a:pt x="60290" y="1636531"/>
                  </a:lnTo>
                  <a:lnTo>
                    <a:pt x="60108" y="1632769"/>
                  </a:lnTo>
                  <a:lnTo>
                    <a:pt x="59918" y="1629007"/>
                  </a:lnTo>
                  <a:lnTo>
                    <a:pt x="59728" y="1625244"/>
                  </a:lnTo>
                  <a:lnTo>
                    <a:pt x="59533" y="1621482"/>
                  </a:lnTo>
                  <a:lnTo>
                    <a:pt x="59335" y="1617720"/>
                  </a:lnTo>
                  <a:lnTo>
                    <a:pt x="59134" y="1613958"/>
                  </a:lnTo>
                  <a:lnTo>
                    <a:pt x="58927" y="1610196"/>
                  </a:lnTo>
                  <a:lnTo>
                    <a:pt x="58720" y="1606434"/>
                  </a:lnTo>
                  <a:lnTo>
                    <a:pt x="58504" y="1602672"/>
                  </a:lnTo>
                  <a:lnTo>
                    <a:pt x="58289" y="1598909"/>
                  </a:lnTo>
                  <a:lnTo>
                    <a:pt x="58067" y="1595147"/>
                  </a:lnTo>
                  <a:lnTo>
                    <a:pt x="57843" y="1591385"/>
                  </a:lnTo>
                  <a:lnTo>
                    <a:pt x="57615" y="1587623"/>
                  </a:lnTo>
                  <a:lnTo>
                    <a:pt x="57382" y="1583861"/>
                  </a:lnTo>
                  <a:lnTo>
                    <a:pt x="57148" y="1580099"/>
                  </a:lnTo>
                  <a:lnTo>
                    <a:pt x="56906" y="1576337"/>
                  </a:lnTo>
                  <a:lnTo>
                    <a:pt x="56663" y="1572574"/>
                  </a:lnTo>
                  <a:lnTo>
                    <a:pt x="56414" y="1568812"/>
                  </a:lnTo>
                  <a:lnTo>
                    <a:pt x="56162" y="1565050"/>
                  </a:lnTo>
                  <a:lnTo>
                    <a:pt x="55907" y="1561288"/>
                  </a:lnTo>
                  <a:lnTo>
                    <a:pt x="55645" y="1557526"/>
                  </a:lnTo>
                  <a:lnTo>
                    <a:pt x="55384" y="1553764"/>
                  </a:lnTo>
                  <a:lnTo>
                    <a:pt x="55113" y="1550002"/>
                  </a:lnTo>
                  <a:lnTo>
                    <a:pt x="54842" y="1546239"/>
                  </a:lnTo>
                  <a:lnTo>
                    <a:pt x="54565" y="1542477"/>
                  </a:lnTo>
                  <a:lnTo>
                    <a:pt x="54284" y="1538715"/>
                  </a:lnTo>
                  <a:lnTo>
                    <a:pt x="54000" y="1534953"/>
                  </a:lnTo>
                  <a:lnTo>
                    <a:pt x="53710" y="1531191"/>
                  </a:lnTo>
                  <a:lnTo>
                    <a:pt x="53420" y="1527429"/>
                  </a:lnTo>
                  <a:lnTo>
                    <a:pt x="53120" y="1523667"/>
                  </a:lnTo>
                  <a:lnTo>
                    <a:pt x="52820" y="1519904"/>
                  </a:lnTo>
                  <a:lnTo>
                    <a:pt x="52514" y="1516142"/>
                  </a:lnTo>
                  <a:lnTo>
                    <a:pt x="52204" y="1512380"/>
                  </a:lnTo>
                  <a:lnTo>
                    <a:pt x="51892" y="1508618"/>
                  </a:lnTo>
                  <a:lnTo>
                    <a:pt x="51572" y="1504856"/>
                  </a:lnTo>
                  <a:lnTo>
                    <a:pt x="51253" y="1501094"/>
                  </a:lnTo>
                  <a:lnTo>
                    <a:pt x="50924" y="1497332"/>
                  </a:lnTo>
                  <a:lnTo>
                    <a:pt x="50595" y="1493569"/>
                  </a:lnTo>
                  <a:lnTo>
                    <a:pt x="50260" y="1489807"/>
                  </a:lnTo>
                  <a:lnTo>
                    <a:pt x="49921" y="1486045"/>
                  </a:lnTo>
                  <a:lnTo>
                    <a:pt x="49580" y="1482283"/>
                  </a:lnTo>
                  <a:lnTo>
                    <a:pt x="49232" y="1478521"/>
                  </a:lnTo>
                  <a:lnTo>
                    <a:pt x="48884" y="1474759"/>
                  </a:lnTo>
                  <a:lnTo>
                    <a:pt x="48526" y="1470997"/>
                  </a:lnTo>
                  <a:lnTo>
                    <a:pt x="48169" y="1467235"/>
                  </a:lnTo>
                  <a:lnTo>
                    <a:pt x="47805" y="1463472"/>
                  </a:lnTo>
                  <a:lnTo>
                    <a:pt x="47438" y="1459710"/>
                  </a:lnTo>
                  <a:lnTo>
                    <a:pt x="47068" y="1455948"/>
                  </a:lnTo>
                  <a:lnTo>
                    <a:pt x="46693" y="1452186"/>
                  </a:lnTo>
                  <a:lnTo>
                    <a:pt x="46317" y="1448424"/>
                  </a:lnTo>
                  <a:lnTo>
                    <a:pt x="45932" y="1444662"/>
                  </a:lnTo>
                  <a:lnTo>
                    <a:pt x="45547" y="1440900"/>
                  </a:lnTo>
                  <a:lnTo>
                    <a:pt x="45156" y="1437137"/>
                  </a:lnTo>
                  <a:lnTo>
                    <a:pt x="44763" y="1433375"/>
                  </a:lnTo>
                  <a:lnTo>
                    <a:pt x="44366" y="1429613"/>
                  </a:lnTo>
                  <a:lnTo>
                    <a:pt x="43964" y="1425851"/>
                  </a:lnTo>
                  <a:lnTo>
                    <a:pt x="43562" y="1422089"/>
                  </a:lnTo>
                  <a:lnTo>
                    <a:pt x="43152" y="1418327"/>
                  </a:lnTo>
                  <a:lnTo>
                    <a:pt x="42741" y="1414565"/>
                  </a:lnTo>
                  <a:lnTo>
                    <a:pt x="42326" y="1410802"/>
                  </a:lnTo>
                  <a:lnTo>
                    <a:pt x="41907" y="1407040"/>
                  </a:lnTo>
                  <a:lnTo>
                    <a:pt x="41487" y="1403278"/>
                  </a:lnTo>
                  <a:lnTo>
                    <a:pt x="41061" y="1399516"/>
                  </a:lnTo>
                  <a:lnTo>
                    <a:pt x="40635" y="1395754"/>
                  </a:lnTo>
                  <a:lnTo>
                    <a:pt x="40202" y="1391992"/>
                  </a:lnTo>
                  <a:lnTo>
                    <a:pt x="39769" y="1388230"/>
                  </a:lnTo>
                  <a:lnTo>
                    <a:pt x="39331" y="1384467"/>
                  </a:lnTo>
                  <a:lnTo>
                    <a:pt x="38891" y="1380705"/>
                  </a:lnTo>
                  <a:lnTo>
                    <a:pt x="38449" y="1376943"/>
                  </a:lnTo>
                  <a:lnTo>
                    <a:pt x="38002" y="1373181"/>
                  </a:lnTo>
                  <a:lnTo>
                    <a:pt x="37556" y="1369419"/>
                  </a:lnTo>
                  <a:lnTo>
                    <a:pt x="37104" y="1365657"/>
                  </a:lnTo>
                  <a:lnTo>
                    <a:pt x="36651" y="1361895"/>
                  </a:lnTo>
                  <a:lnTo>
                    <a:pt x="36195" y="1358132"/>
                  </a:lnTo>
                  <a:lnTo>
                    <a:pt x="35737" y="1354370"/>
                  </a:lnTo>
                  <a:lnTo>
                    <a:pt x="35278" y="1350608"/>
                  </a:lnTo>
                  <a:lnTo>
                    <a:pt x="34815" y="1346846"/>
                  </a:lnTo>
                  <a:lnTo>
                    <a:pt x="34352" y="1343084"/>
                  </a:lnTo>
                  <a:lnTo>
                    <a:pt x="33884" y="1339322"/>
                  </a:lnTo>
                  <a:lnTo>
                    <a:pt x="33417" y="1335560"/>
                  </a:lnTo>
                  <a:lnTo>
                    <a:pt x="32947" y="1331797"/>
                  </a:lnTo>
                  <a:lnTo>
                    <a:pt x="32476" y="1328035"/>
                  </a:lnTo>
                  <a:lnTo>
                    <a:pt x="32003" y="1324273"/>
                  </a:lnTo>
                  <a:lnTo>
                    <a:pt x="31529" y="1320511"/>
                  </a:lnTo>
                  <a:lnTo>
                    <a:pt x="31054" y="1316749"/>
                  </a:lnTo>
                  <a:lnTo>
                    <a:pt x="30577" y="1312987"/>
                  </a:lnTo>
                  <a:lnTo>
                    <a:pt x="30100" y="1309225"/>
                  </a:lnTo>
                  <a:lnTo>
                    <a:pt x="29621" y="1305462"/>
                  </a:lnTo>
                  <a:lnTo>
                    <a:pt x="29142" y="1301700"/>
                  </a:lnTo>
                  <a:lnTo>
                    <a:pt x="28662" y="1297938"/>
                  </a:lnTo>
                  <a:lnTo>
                    <a:pt x="28182" y="1294176"/>
                  </a:lnTo>
                  <a:lnTo>
                    <a:pt x="27701" y="1290414"/>
                  </a:lnTo>
                  <a:lnTo>
                    <a:pt x="27220" y="1286652"/>
                  </a:lnTo>
                  <a:lnTo>
                    <a:pt x="26738" y="1282890"/>
                  </a:lnTo>
                  <a:lnTo>
                    <a:pt x="26257" y="1279127"/>
                  </a:lnTo>
                  <a:lnTo>
                    <a:pt x="25776" y="1275365"/>
                  </a:lnTo>
                  <a:lnTo>
                    <a:pt x="25294" y="1271603"/>
                  </a:lnTo>
                  <a:lnTo>
                    <a:pt x="24814" y="1267841"/>
                  </a:lnTo>
                  <a:lnTo>
                    <a:pt x="24333" y="1264079"/>
                  </a:lnTo>
                  <a:lnTo>
                    <a:pt x="23854" y="1260317"/>
                  </a:lnTo>
                  <a:lnTo>
                    <a:pt x="23375" y="1256555"/>
                  </a:lnTo>
                  <a:lnTo>
                    <a:pt x="22898" y="1252792"/>
                  </a:lnTo>
                  <a:lnTo>
                    <a:pt x="22421" y="1249030"/>
                  </a:lnTo>
                  <a:lnTo>
                    <a:pt x="21945" y="1245268"/>
                  </a:lnTo>
                  <a:lnTo>
                    <a:pt x="21471" y="1241506"/>
                  </a:lnTo>
                  <a:lnTo>
                    <a:pt x="20998" y="1237744"/>
                  </a:lnTo>
                  <a:lnTo>
                    <a:pt x="20528" y="1233982"/>
                  </a:lnTo>
                  <a:lnTo>
                    <a:pt x="20058" y="1230220"/>
                  </a:lnTo>
                  <a:lnTo>
                    <a:pt x="19591" y="1226457"/>
                  </a:lnTo>
                  <a:lnTo>
                    <a:pt x="19126" y="1222695"/>
                  </a:lnTo>
                  <a:lnTo>
                    <a:pt x="18663" y="1218933"/>
                  </a:lnTo>
                  <a:lnTo>
                    <a:pt x="18203" y="1215171"/>
                  </a:lnTo>
                  <a:lnTo>
                    <a:pt x="17743" y="1211409"/>
                  </a:lnTo>
                  <a:lnTo>
                    <a:pt x="17290" y="1207647"/>
                  </a:lnTo>
                  <a:lnTo>
                    <a:pt x="16836" y="1203885"/>
                  </a:lnTo>
                  <a:lnTo>
                    <a:pt x="16387" y="1200122"/>
                  </a:lnTo>
                  <a:lnTo>
                    <a:pt x="15941" y="1196360"/>
                  </a:lnTo>
                  <a:lnTo>
                    <a:pt x="15497" y="1192598"/>
                  </a:lnTo>
                  <a:lnTo>
                    <a:pt x="15059" y="1188836"/>
                  </a:lnTo>
                  <a:lnTo>
                    <a:pt x="14620" y="1185074"/>
                  </a:lnTo>
                  <a:lnTo>
                    <a:pt x="14191" y="1181312"/>
                  </a:lnTo>
                  <a:lnTo>
                    <a:pt x="13761" y="1177550"/>
                  </a:lnTo>
                  <a:lnTo>
                    <a:pt x="13338" y="1173788"/>
                  </a:lnTo>
                  <a:lnTo>
                    <a:pt x="12917" y="1170025"/>
                  </a:lnTo>
                  <a:lnTo>
                    <a:pt x="12501" y="1166263"/>
                  </a:lnTo>
                  <a:lnTo>
                    <a:pt x="12091" y="1162501"/>
                  </a:lnTo>
                  <a:lnTo>
                    <a:pt x="11681" y="1158739"/>
                  </a:lnTo>
                  <a:lnTo>
                    <a:pt x="11282" y="1154977"/>
                  </a:lnTo>
                  <a:lnTo>
                    <a:pt x="10884" y="1151215"/>
                  </a:lnTo>
                  <a:lnTo>
                    <a:pt x="10493" y="1147453"/>
                  </a:lnTo>
                  <a:lnTo>
                    <a:pt x="10106" y="1143690"/>
                  </a:lnTo>
                  <a:lnTo>
                    <a:pt x="9724" y="1139928"/>
                  </a:lnTo>
                  <a:lnTo>
                    <a:pt x="9350" y="1136166"/>
                  </a:lnTo>
                  <a:lnTo>
                    <a:pt x="8976" y="1132404"/>
                  </a:lnTo>
                  <a:lnTo>
                    <a:pt x="8615" y="1128642"/>
                  </a:lnTo>
                  <a:lnTo>
                    <a:pt x="8255" y="1124880"/>
                  </a:lnTo>
                  <a:lnTo>
                    <a:pt x="7904" y="1121118"/>
                  </a:lnTo>
                  <a:lnTo>
                    <a:pt x="7557" y="1117355"/>
                  </a:lnTo>
                  <a:lnTo>
                    <a:pt x="7216" y="1113593"/>
                  </a:lnTo>
                  <a:lnTo>
                    <a:pt x="6885" y="1109831"/>
                  </a:lnTo>
                  <a:lnTo>
                    <a:pt x="6553" y="1106069"/>
                  </a:lnTo>
                  <a:lnTo>
                    <a:pt x="6237" y="1102307"/>
                  </a:lnTo>
                  <a:lnTo>
                    <a:pt x="5922" y="1098545"/>
                  </a:lnTo>
                  <a:lnTo>
                    <a:pt x="5617" y="1094783"/>
                  </a:lnTo>
                  <a:lnTo>
                    <a:pt x="5317" y="1091020"/>
                  </a:lnTo>
                  <a:lnTo>
                    <a:pt x="5023" y="1087258"/>
                  </a:lnTo>
                  <a:lnTo>
                    <a:pt x="4741" y="1083496"/>
                  </a:lnTo>
                  <a:lnTo>
                    <a:pt x="4458" y="1079734"/>
                  </a:lnTo>
                  <a:lnTo>
                    <a:pt x="4193" y="1075972"/>
                  </a:lnTo>
                  <a:lnTo>
                    <a:pt x="3928" y="1072210"/>
                  </a:lnTo>
                  <a:lnTo>
                    <a:pt x="3675" y="1068448"/>
                  </a:lnTo>
                  <a:lnTo>
                    <a:pt x="3428" y="1064685"/>
                  </a:lnTo>
                  <a:lnTo>
                    <a:pt x="3187" y="1060923"/>
                  </a:lnTo>
                  <a:lnTo>
                    <a:pt x="2959" y="1057161"/>
                  </a:lnTo>
                  <a:lnTo>
                    <a:pt x="2731" y="1053399"/>
                  </a:lnTo>
                  <a:lnTo>
                    <a:pt x="2521" y="1049637"/>
                  </a:lnTo>
                  <a:lnTo>
                    <a:pt x="2312" y="1045875"/>
                  </a:lnTo>
                  <a:lnTo>
                    <a:pt x="2116" y="1042113"/>
                  </a:lnTo>
                  <a:lnTo>
                    <a:pt x="1926" y="1038350"/>
                  </a:lnTo>
                  <a:lnTo>
                    <a:pt x="1743" y="1034588"/>
                  </a:lnTo>
                  <a:lnTo>
                    <a:pt x="1574" y="1030826"/>
                  </a:lnTo>
                  <a:lnTo>
                    <a:pt x="1404" y="1027064"/>
                  </a:lnTo>
                  <a:lnTo>
                    <a:pt x="1255" y="1023302"/>
                  </a:lnTo>
                  <a:lnTo>
                    <a:pt x="1105" y="1019540"/>
                  </a:lnTo>
                  <a:lnTo>
                    <a:pt x="970" y="1015778"/>
                  </a:lnTo>
                  <a:lnTo>
                    <a:pt x="841" y="1012015"/>
                  </a:lnTo>
                  <a:lnTo>
                    <a:pt x="720" y="1008253"/>
                  </a:lnTo>
                  <a:lnTo>
                    <a:pt x="612" y="1004491"/>
                  </a:lnTo>
                  <a:lnTo>
                    <a:pt x="504" y="1000729"/>
                  </a:lnTo>
                  <a:lnTo>
                    <a:pt x="418" y="996967"/>
                  </a:lnTo>
                  <a:lnTo>
                    <a:pt x="332" y="993205"/>
                  </a:lnTo>
                  <a:lnTo>
                    <a:pt x="260" y="989443"/>
                  </a:lnTo>
                  <a:lnTo>
                    <a:pt x="195" y="985680"/>
                  </a:lnTo>
                  <a:lnTo>
                    <a:pt x="137" y="981918"/>
                  </a:lnTo>
                  <a:lnTo>
                    <a:pt x="94" y="978156"/>
                  </a:lnTo>
                  <a:lnTo>
                    <a:pt x="50" y="974394"/>
                  </a:lnTo>
                  <a:lnTo>
                    <a:pt x="28" y="970632"/>
                  </a:lnTo>
                  <a:lnTo>
                    <a:pt x="7" y="966870"/>
                  </a:lnTo>
                  <a:lnTo>
                    <a:pt x="0" y="963108"/>
                  </a:lnTo>
                  <a:lnTo>
                    <a:pt x="0" y="959345"/>
                  </a:lnTo>
                  <a:lnTo>
                    <a:pt x="7" y="955583"/>
                  </a:lnTo>
                  <a:lnTo>
                    <a:pt x="28" y="951821"/>
                  </a:lnTo>
                  <a:lnTo>
                    <a:pt x="50" y="948059"/>
                  </a:lnTo>
                  <a:lnTo>
                    <a:pt x="94" y="944297"/>
                  </a:lnTo>
                  <a:lnTo>
                    <a:pt x="137" y="940535"/>
                  </a:lnTo>
                  <a:lnTo>
                    <a:pt x="195" y="936773"/>
                  </a:lnTo>
                  <a:lnTo>
                    <a:pt x="260" y="933010"/>
                  </a:lnTo>
                  <a:lnTo>
                    <a:pt x="332" y="929248"/>
                  </a:lnTo>
                  <a:lnTo>
                    <a:pt x="418" y="925486"/>
                  </a:lnTo>
                  <a:lnTo>
                    <a:pt x="504" y="921724"/>
                  </a:lnTo>
                  <a:lnTo>
                    <a:pt x="612" y="917962"/>
                  </a:lnTo>
                  <a:lnTo>
                    <a:pt x="720" y="914200"/>
                  </a:lnTo>
                  <a:lnTo>
                    <a:pt x="841" y="910438"/>
                  </a:lnTo>
                  <a:lnTo>
                    <a:pt x="970" y="906675"/>
                  </a:lnTo>
                  <a:lnTo>
                    <a:pt x="1105" y="902913"/>
                  </a:lnTo>
                  <a:lnTo>
                    <a:pt x="1255" y="899151"/>
                  </a:lnTo>
                  <a:lnTo>
                    <a:pt x="1404" y="895389"/>
                  </a:lnTo>
                  <a:lnTo>
                    <a:pt x="1574" y="891627"/>
                  </a:lnTo>
                  <a:lnTo>
                    <a:pt x="1743" y="887865"/>
                  </a:lnTo>
                  <a:lnTo>
                    <a:pt x="1926" y="884103"/>
                  </a:lnTo>
                  <a:lnTo>
                    <a:pt x="2116" y="880341"/>
                  </a:lnTo>
                  <a:lnTo>
                    <a:pt x="2312" y="876578"/>
                  </a:lnTo>
                  <a:lnTo>
                    <a:pt x="2521" y="872816"/>
                  </a:lnTo>
                  <a:lnTo>
                    <a:pt x="2731" y="869054"/>
                  </a:lnTo>
                  <a:lnTo>
                    <a:pt x="2959" y="865292"/>
                  </a:lnTo>
                  <a:lnTo>
                    <a:pt x="3187" y="861530"/>
                  </a:lnTo>
                  <a:lnTo>
                    <a:pt x="3428" y="857768"/>
                  </a:lnTo>
                  <a:lnTo>
                    <a:pt x="3675" y="854006"/>
                  </a:lnTo>
                  <a:lnTo>
                    <a:pt x="3928" y="850243"/>
                  </a:lnTo>
                  <a:lnTo>
                    <a:pt x="4193" y="846481"/>
                  </a:lnTo>
                  <a:lnTo>
                    <a:pt x="4458" y="842719"/>
                  </a:lnTo>
                  <a:lnTo>
                    <a:pt x="4741" y="838957"/>
                  </a:lnTo>
                  <a:lnTo>
                    <a:pt x="5023" y="835195"/>
                  </a:lnTo>
                  <a:lnTo>
                    <a:pt x="5317" y="831433"/>
                  </a:lnTo>
                  <a:lnTo>
                    <a:pt x="5617" y="827671"/>
                  </a:lnTo>
                  <a:lnTo>
                    <a:pt x="5922" y="823908"/>
                  </a:lnTo>
                  <a:lnTo>
                    <a:pt x="6237" y="820146"/>
                  </a:lnTo>
                  <a:lnTo>
                    <a:pt x="6553" y="816384"/>
                  </a:lnTo>
                  <a:lnTo>
                    <a:pt x="6885" y="812622"/>
                  </a:lnTo>
                  <a:lnTo>
                    <a:pt x="7216" y="808860"/>
                  </a:lnTo>
                  <a:lnTo>
                    <a:pt x="7557" y="805098"/>
                  </a:lnTo>
                  <a:lnTo>
                    <a:pt x="7904" y="801336"/>
                  </a:lnTo>
                  <a:lnTo>
                    <a:pt x="8255" y="797573"/>
                  </a:lnTo>
                  <a:lnTo>
                    <a:pt x="8615" y="793811"/>
                  </a:lnTo>
                  <a:lnTo>
                    <a:pt x="8976" y="790049"/>
                  </a:lnTo>
                  <a:lnTo>
                    <a:pt x="9350" y="786287"/>
                  </a:lnTo>
                  <a:lnTo>
                    <a:pt x="9724" y="782525"/>
                  </a:lnTo>
                  <a:lnTo>
                    <a:pt x="10106" y="778763"/>
                  </a:lnTo>
                  <a:lnTo>
                    <a:pt x="10493" y="775001"/>
                  </a:lnTo>
                  <a:lnTo>
                    <a:pt x="10884" y="771238"/>
                  </a:lnTo>
                  <a:lnTo>
                    <a:pt x="11282" y="767476"/>
                  </a:lnTo>
                  <a:lnTo>
                    <a:pt x="11681" y="763714"/>
                  </a:lnTo>
                  <a:lnTo>
                    <a:pt x="12091" y="759952"/>
                  </a:lnTo>
                  <a:lnTo>
                    <a:pt x="12501" y="756190"/>
                  </a:lnTo>
                  <a:lnTo>
                    <a:pt x="12917" y="752428"/>
                  </a:lnTo>
                  <a:lnTo>
                    <a:pt x="13338" y="748666"/>
                  </a:lnTo>
                  <a:lnTo>
                    <a:pt x="13761" y="744903"/>
                  </a:lnTo>
                  <a:lnTo>
                    <a:pt x="14191" y="741141"/>
                  </a:lnTo>
                  <a:lnTo>
                    <a:pt x="14620" y="737379"/>
                  </a:lnTo>
                  <a:lnTo>
                    <a:pt x="15059" y="733617"/>
                  </a:lnTo>
                  <a:lnTo>
                    <a:pt x="15497" y="729855"/>
                  </a:lnTo>
                  <a:lnTo>
                    <a:pt x="15941" y="726093"/>
                  </a:lnTo>
                  <a:lnTo>
                    <a:pt x="16387" y="722331"/>
                  </a:lnTo>
                  <a:lnTo>
                    <a:pt x="16836" y="718568"/>
                  </a:lnTo>
                  <a:lnTo>
                    <a:pt x="17290" y="714806"/>
                  </a:lnTo>
                  <a:lnTo>
                    <a:pt x="17743" y="711044"/>
                  </a:lnTo>
                  <a:lnTo>
                    <a:pt x="18203" y="707282"/>
                  </a:lnTo>
                  <a:lnTo>
                    <a:pt x="18663" y="703520"/>
                  </a:lnTo>
                  <a:lnTo>
                    <a:pt x="19126" y="699758"/>
                  </a:lnTo>
                  <a:lnTo>
                    <a:pt x="19591" y="695996"/>
                  </a:lnTo>
                  <a:lnTo>
                    <a:pt x="20058" y="692233"/>
                  </a:lnTo>
                  <a:lnTo>
                    <a:pt x="20528" y="688471"/>
                  </a:lnTo>
                  <a:lnTo>
                    <a:pt x="20998" y="684709"/>
                  </a:lnTo>
                  <a:lnTo>
                    <a:pt x="21471" y="680947"/>
                  </a:lnTo>
                  <a:lnTo>
                    <a:pt x="21945" y="677185"/>
                  </a:lnTo>
                  <a:lnTo>
                    <a:pt x="22421" y="673423"/>
                  </a:lnTo>
                  <a:lnTo>
                    <a:pt x="22898" y="669661"/>
                  </a:lnTo>
                  <a:lnTo>
                    <a:pt x="23375" y="665898"/>
                  </a:lnTo>
                  <a:lnTo>
                    <a:pt x="23854" y="662136"/>
                  </a:lnTo>
                  <a:lnTo>
                    <a:pt x="24333" y="658374"/>
                  </a:lnTo>
                  <a:lnTo>
                    <a:pt x="24814" y="654612"/>
                  </a:lnTo>
                  <a:lnTo>
                    <a:pt x="25294" y="650850"/>
                  </a:lnTo>
                  <a:lnTo>
                    <a:pt x="25776" y="647088"/>
                  </a:lnTo>
                  <a:lnTo>
                    <a:pt x="26257" y="643326"/>
                  </a:lnTo>
                  <a:lnTo>
                    <a:pt x="26738" y="639563"/>
                  </a:lnTo>
                  <a:lnTo>
                    <a:pt x="27220" y="635801"/>
                  </a:lnTo>
                  <a:lnTo>
                    <a:pt x="27701" y="632039"/>
                  </a:lnTo>
                  <a:lnTo>
                    <a:pt x="28182" y="628277"/>
                  </a:lnTo>
                  <a:lnTo>
                    <a:pt x="28662" y="624515"/>
                  </a:lnTo>
                  <a:lnTo>
                    <a:pt x="29142" y="620753"/>
                  </a:lnTo>
                  <a:lnTo>
                    <a:pt x="29621" y="616991"/>
                  </a:lnTo>
                  <a:lnTo>
                    <a:pt x="30100" y="613228"/>
                  </a:lnTo>
                  <a:lnTo>
                    <a:pt x="30577" y="609466"/>
                  </a:lnTo>
                  <a:lnTo>
                    <a:pt x="31054" y="605704"/>
                  </a:lnTo>
                  <a:lnTo>
                    <a:pt x="31529" y="601942"/>
                  </a:lnTo>
                  <a:lnTo>
                    <a:pt x="32003" y="598180"/>
                  </a:lnTo>
                  <a:lnTo>
                    <a:pt x="32476" y="594418"/>
                  </a:lnTo>
                  <a:lnTo>
                    <a:pt x="32947" y="590656"/>
                  </a:lnTo>
                  <a:lnTo>
                    <a:pt x="33417" y="586894"/>
                  </a:lnTo>
                  <a:lnTo>
                    <a:pt x="33884" y="583131"/>
                  </a:lnTo>
                  <a:lnTo>
                    <a:pt x="34352" y="579369"/>
                  </a:lnTo>
                  <a:lnTo>
                    <a:pt x="34815" y="575607"/>
                  </a:lnTo>
                  <a:lnTo>
                    <a:pt x="35278" y="571845"/>
                  </a:lnTo>
                  <a:lnTo>
                    <a:pt x="35737" y="568083"/>
                  </a:lnTo>
                  <a:lnTo>
                    <a:pt x="36195" y="564321"/>
                  </a:lnTo>
                  <a:lnTo>
                    <a:pt x="36651" y="560559"/>
                  </a:lnTo>
                  <a:lnTo>
                    <a:pt x="37104" y="556796"/>
                  </a:lnTo>
                  <a:lnTo>
                    <a:pt x="37556" y="553034"/>
                  </a:lnTo>
                  <a:lnTo>
                    <a:pt x="38002" y="549272"/>
                  </a:lnTo>
                  <a:lnTo>
                    <a:pt x="38449" y="545510"/>
                  </a:lnTo>
                  <a:lnTo>
                    <a:pt x="38891" y="541748"/>
                  </a:lnTo>
                  <a:lnTo>
                    <a:pt x="39331" y="537986"/>
                  </a:lnTo>
                  <a:lnTo>
                    <a:pt x="39769" y="534224"/>
                  </a:lnTo>
                  <a:lnTo>
                    <a:pt x="40202" y="530461"/>
                  </a:lnTo>
                  <a:lnTo>
                    <a:pt x="40635" y="526699"/>
                  </a:lnTo>
                  <a:lnTo>
                    <a:pt x="41061" y="522937"/>
                  </a:lnTo>
                  <a:lnTo>
                    <a:pt x="41487" y="519175"/>
                  </a:lnTo>
                  <a:lnTo>
                    <a:pt x="41907" y="515413"/>
                  </a:lnTo>
                  <a:lnTo>
                    <a:pt x="42326" y="511651"/>
                  </a:lnTo>
                  <a:lnTo>
                    <a:pt x="42741" y="507889"/>
                  </a:lnTo>
                  <a:lnTo>
                    <a:pt x="43152" y="504126"/>
                  </a:lnTo>
                  <a:lnTo>
                    <a:pt x="43562" y="500364"/>
                  </a:lnTo>
                  <a:lnTo>
                    <a:pt x="43964" y="496602"/>
                  </a:lnTo>
                  <a:lnTo>
                    <a:pt x="44366" y="492840"/>
                  </a:lnTo>
                  <a:lnTo>
                    <a:pt x="44763" y="489078"/>
                  </a:lnTo>
                  <a:lnTo>
                    <a:pt x="45156" y="485316"/>
                  </a:lnTo>
                  <a:lnTo>
                    <a:pt x="45547" y="481554"/>
                  </a:lnTo>
                  <a:lnTo>
                    <a:pt x="45932" y="477791"/>
                  </a:lnTo>
                  <a:lnTo>
                    <a:pt x="46317" y="474029"/>
                  </a:lnTo>
                  <a:lnTo>
                    <a:pt x="46693" y="470267"/>
                  </a:lnTo>
                  <a:lnTo>
                    <a:pt x="47068" y="466505"/>
                  </a:lnTo>
                  <a:lnTo>
                    <a:pt x="47438" y="462743"/>
                  </a:lnTo>
                  <a:lnTo>
                    <a:pt x="47805" y="458981"/>
                  </a:lnTo>
                  <a:lnTo>
                    <a:pt x="48169" y="455219"/>
                  </a:lnTo>
                  <a:lnTo>
                    <a:pt x="48526" y="451456"/>
                  </a:lnTo>
                  <a:lnTo>
                    <a:pt x="48884" y="447694"/>
                  </a:lnTo>
                  <a:lnTo>
                    <a:pt x="49232" y="443932"/>
                  </a:lnTo>
                  <a:lnTo>
                    <a:pt x="49580" y="440170"/>
                  </a:lnTo>
                  <a:lnTo>
                    <a:pt x="49921" y="436408"/>
                  </a:lnTo>
                  <a:lnTo>
                    <a:pt x="50260" y="432646"/>
                  </a:lnTo>
                  <a:lnTo>
                    <a:pt x="50595" y="428884"/>
                  </a:lnTo>
                  <a:lnTo>
                    <a:pt x="50924" y="425121"/>
                  </a:lnTo>
                  <a:lnTo>
                    <a:pt x="51253" y="421359"/>
                  </a:lnTo>
                  <a:lnTo>
                    <a:pt x="51572" y="417597"/>
                  </a:lnTo>
                  <a:lnTo>
                    <a:pt x="51892" y="413835"/>
                  </a:lnTo>
                  <a:lnTo>
                    <a:pt x="52204" y="410073"/>
                  </a:lnTo>
                  <a:lnTo>
                    <a:pt x="52514" y="406311"/>
                  </a:lnTo>
                  <a:lnTo>
                    <a:pt x="52820" y="402549"/>
                  </a:lnTo>
                  <a:lnTo>
                    <a:pt x="53120" y="398786"/>
                  </a:lnTo>
                  <a:lnTo>
                    <a:pt x="53420" y="395024"/>
                  </a:lnTo>
                  <a:lnTo>
                    <a:pt x="53710" y="391262"/>
                  </a:lnTo>
                  <a:lnTo>
                    <a:pt x="54000" y="387500"/>
                  </a:lnTo>
                  <a:lnTo>
                    <a:pt x="54284" y="383738"/>
                  </a:lnTo>
                  <a:lnTo>
                    <a:pt x="54565" y="379976"/>
                  </a:lnTo>
                  <a:lnTo>
                    <a:pt x="54842" y="376214"/>
                  </a:lnTo>
                  <a:lnTo>
                    <a:pt x="55113" y="372451"/>
                  </a:lnTo>
                  <a:lnTo>
                    <a:pt x="55384" y="368689"/>
                  </a:lnTo>
                  <a:lnTo>
                    <a:pt x="55645" y="364927"/>
                  </a:lnTo>
                  <a:lnTo>
                    <a:pt x="55907" y="361165"/>
                  </a:lnTo>
                  <a:lnTo>
                    <a:pt x="56162" y="357403"/>
                  </a:lnTo>
                  <a:lnTo>
                    <a:pt x="56414" y="353641"/>
                  </a:lnTo>
                  <a:lnTo>
                    <a:pt x="56663" y="349879"/>
                  </a:lnTo>
                  <a:lnTo>
                    <a:pt x="56906" y="346116"/>
                  </a:lnTo>
                  <a:lnTo>
                    <a:pt x="57148" y="342354"/>
                  </a:lnTo>
                  <a:lnTo>
                    <a:pt x="57382" y="338592"/>
                  </a:lnTo>
                  <a:lnTo>
                    <a:pt x="57615" y="334830"/>
                  </a:lnTo>
                  <a:lnTo>
                    <a:pt x="57843" y="331068"/>
                  </a:lnTo>
                  <a:lnTo>
                    <a:pt x="58067" y="327306"/>
                  </a:lnTo>
                  <a:lnTo>
                    <a:pt x="58289" y="323544"/>
                  </a:lnTo>
                  <a:lnTo>
                    <a:pt x="58504" y="319781"/>
                  </a:lnTo>
                  <a:lnTo>
                    <a:pt x="58720" y="316019"/>
                  </a:lnTo>
                  <a:lnTo>
                    <a:pt x="58927" y="312257"/>
                  </a:lnTo>
                  <a:lnTo>
                    <a:pt x="59134" y="308495"/>
                  </a:lnTo>
                  <a:lnTo>
                    <a:pt x="59335" y="304733"/>
                  </a:lnTo>
                  <a:lnTo>
                    <a:pt x="59533" y="300971"/>
                  </a:lnTo>
                  <a:lnTo>
                    <a:pt x="59728" y="297209"/>
                  </a:lnTo>
                  <a:lnTo>
                    <a:pt x="59918" y="293447"/>
                  </a:lnTo>
                  <a:lnTo>
                    <a:pt x="60108" y="289684"/>
                  </a:lnTo>
                  <a:lnTo>
                    <a:pt x="60290" y="285922"/>
                  </a:lnTo>
                  <a:lnTo>
                    <a:pt x="60471" y="282160"/>
                  </a:lnTo>
                  <a:lnTo>
                    <a:pt x="60647" y="278398"/>
                  </a:lnTo>
                  <a:lnTo>
                    <a:pt x="60821" y="274636"/>
                  </a:lnTo>
                  <a:lnTo>
                    <a:pt x="60992" y="270874"/>
                  </a:lnTo>
                  <a:lnTo>
                    <a:pt x="61158" y="267112"/>
                  </a:lnTo>
                  <a:lnTo>
                    <a:pt x="61324" y="263349"/>
                  </a:lnTo>
                  <a:lnTo>
                    <a:pt x="61482" y="259587"/>
                  </a:lnTo>
                  <a:lnTo>
                    <a:pt x="61640" y="255825"/>
                  </a:lnTo>
                  <a:lnTo>
                    <a:pt x="61793" y="252063"/>
                  </a:lnTo>
                  <a:lnTo>
                    <a:pt x="61944" y="248301"/>
                  </a:lnTo>
                  <a:lnTo>
                    <a:pt x="62092" y="244539"/>
                  </a:lnTo>
                  <a:lnTo>
                    <a:pt x="62236" y="240777"/>
                  </a:lnTo>
                  <a:lnTo>
                    <a:pt x="62380" y="237014"/>
                  </a:lnTo>
                  <a:lnTo>
                    <a:pt x="62516" y="233252"/>
                  </a:lnTo>
                  <a:lnTo>
                    <a:pt x="62653" y="229490"/>
                  </a:lnTo>
                  <a:lnTo>
                    <a:pt x="62785" y="225728"/>
                  </a:lnTo>
                  <a:lnTo>
                    <a:pt x="62915" y="221966"/>
                  </a:lnTo>
                  <a:lnTo>
                    <a:pt x="63043" y="218204"/>
                  </a:lnTo>
                  <a:lnTo>
                    <a:pt x="63166" y="214442"/>
                  </a:lnTo>
                  <a:lnTo>
                    <a:pt x="63289" y="210679"/>
                  </a:lnTo>
                  <a:lnTo>
                    <a:pt x="63407" y="206917"/>
                  </a:lnTo>
                  <a:lnTo>
                    <a:pt x="63524" y="203155"/>
                  </a:lnTo>
                  <a:lnTo>
                    <a:pt x="63637" y="199393"/>
                  </a:lnTo>
                  <a:lnTo>
                    <a:pt x="63748" y="195631"/>
                  </a:lnTo>
                  <a:lnTo>
                    <a:pt x="63857" y="191869"/>
                  </a:lnTo>
                  <a:lnTo>
                    <a:pt x="63962" y="188107"/>
                  </a:lnTo>
                  <a:lnTo>
                    <a:pt x="64067" y="184344"/>
                  </a:lnTo>
                  <a:lnTo>
                    <a:pt x="64167" y="180582"/>
                  </a:lnTo>
                  <a:lnTo>
                    <a:pt x="64266" y="176820"/>
                  </a:lnTo>
                  <a:lnTo>
                    <a:pt x="64362" y="173058"/>
                  </a:lnTo>
                  <a:lnTo>
                    <a:pt x="64456" y="169296"/>
                  </a:lnTo>
                  <a:lnTo>
                    <a:pt x="64549" y="165534"/>
                  </a:lnTo>
                  <a:lnTo>
                    <a:pt x="64638" y="161772"/>
                  </a:lnTo>
                  <a:lnTo>
                    <a:pt x="64727" y="158009"/>
                  </a:lnTo>
                  <a:lnTo>
                    <a:pt x="64811" y="154247"/>
                  </a:lnTo>
                  <a:lnTo>
                    <a:pt x="64895" y="150485"/>
                  </a:lnTo>
                  <a:lnTo>
                    <a:pt x="64975" y="146723"/>
                  </a:lnTo>
                  <a:lnTo>
                    <a:pt x="65055" y="142961"/>
                  </a:lnTo>
                  <a:lnTo>
                    <a:pt x="65132" y="139199"/>
                  </a:lnTo>
                  <a:lnTo>
                    <a:pt x="65207" y="135437"/>
                  </a:lnTo>
                  <a:lnTo>
                    <a:pt x="65282" y="131674"/>
                  </a:lnTo>
                  <a:lnTo>
                    <a:pt x="65352" y="127912"/>
                  </a:lnTo>
                  <a:lnTo>
                    <a:pt x="65422" y="124150"/>
                  </a:lnTo>
                  <a:lnTo>
                    <a:pt x="65490" y="120388"/>
                  </a:lnTo>
                  <a:lnTo>
                    <a:pt x="65556" y="116626"/>
                  </a:lnTo>
                  <a:lnTo>
                    <a:pt x="65621" y="112864"/>
                  </a:lnTo>
                  <a:lnTo>
                    <a:pt x="65683" y="109102"/>
                  </a:lnTo>
                  <a:lnTo>
                    <a:pt x="65745" y="105339"/>
                  </a:lnTo>
                  <a:lnTo>
                    <a:pt x="65803" y="101577"/>
                  </a:lnTo>
                  <a:lnTo>
                    <a:pt x="65862" y="97815"/>
                  </a:lnTo>
                  <a:lnTo>
                    <a:pt x="65918" y="94053"/>
                  </a:lnTo>
                  <a:lnTo>
                    <a:pt x="65972" y="90291"/>
                  </a:lnTo>
                  <a:lnTo>
                    <a:pt x="66026" y="86529"/>
                  </a:lnTo>
                  <a:lnTo>
                    <a:pt x="66077" y="82767"/>
                  </a:lnTo>
                  <a:lnTo>
                    <a:pt x="66129" y="79004"/>
                  </a:lnTo>
                  <a:lnTo>
                    <a:pt x="66177" y="75242"/>
                  </a:lnTo>
                  <a:lnTo>
                    <a:pt x="66225" y="71480"/>
                  </a:lnTo>
                  <a:lnTo>
                    <a:pt x="66271" y="67718"/>
                  </a:lnTo>
                  <a:lnTo>
                    <a:pt x="66316" y="63956"/>
                  </a:lnTo>
                  <a:lnTo>
                    <a:pt x="66360" y="60194"/>
                  </a:lnTo>
                  <a:lnTo>
                    <a:pt x="66402" y="56432"/>
                  </a:lnTo>
                  <a:lnTo>
                    <a:pt x="66444" y="52669"/>
                  </a:lnTo>
                  <a:lnTo>
                    <a:pt x="66484" y="48907"/>
                  </a:lnTo>
                  <a:lnTo>
                    <a:pt x="66523" y="45145"/>
                  </a:lnTo>
                  <a:lnTo>
                    <a:pt x="66561" y="41383"/>
                  </a:lnTo>
                  <a:lnTo>
                    <a:pt x="66597" y="37621"/>
                  </a:lnTo>
                  <a:lnTo>
                    <a:pt x="66633" y="33859"/>
                  </a:lnTo>
                  <a:lnTo>
                    <a:pt x="66668" y="30097"/>
                  </a:lnTo>
                  <a:lnTo>
                    <a:pt x="66702" y="26334"/>
                  </a:lnTo>
                  <a:lnTo>
                    <a:pt x="66734" y="22572"/>
                  </a:lnTo>
                  <a:lnTo>
                    <a:pt x="66766" y="18810"/>
                  </a:lnTo>
                  <a:lnTo>
                    <a:pt x="66796" y="15048"/>
                  </a:lnTo>
                  <a:lnTo>
                    <a:pt x="66826" y="11286"/>
                  </a:lnTo>
                  <a:lnTo>
                    <a:pt x="66855" y="7524"/>
                  </a:lnTo>
                  <a:lnTo>
                    <a:pt x="66883" y="3762"/>
                  </a:lnTo>
                  <a:lnTo>
                    <a:pt x="66910" y="0"/>
                  </a:lnTo>
                  <a:lnTo>
                    <a:pt x="68428" y="0"/>
                  </a:lnTo>
                  <a:lnTo>
                    <a:pt x="68456" y="3762"/>
                  </a:lnTo>
                  <a:lnTo>
                    <a:pt x="68484" y="7524"/>
                  </a:lnTo>
                  <a:lnTo>
                    <a:pt x="68513" y="11286"/>
                  </a:lnTo>
                  <a:lnTo>
                    <a:pt x="68543" y="15048"/>
                  </a:lnTo>
                  <a:lnTo>
                    <a:pt x="68573" y="18810"/>
                  </a:lnTo>
                  <a:lnTo>
                    <a:pt x="68605" y="22572"/>
                  </a:lnTo>
                  <a:lnTo>
                    <a:pt x="68637" y="26334"/>
                  </a:lnTo>
                  <a:lnTo>
                    <a:pt x="68671" y="30097"/>
                  </a:lnTo>
                  <a:lnTo>
                    <a:pt x="68705" y="33859"/>
                  </a:lnTo>
                  <a:lnTo>
                    <a:pt x="68741" y="37621"/>
                  </a:lnTo>
                  <a:lnTo>
                    <a:pt x="68778" y="41383"/>
                  </a:lnTo>
                  <a:lnTo>
                    <a:pt x="68816" y="45145"/>
                  </a:lnTo>
                  <a:lnTo>
                    <a:pt x="68855" y="48907"/>
                  </a:lnTo>
                  <a:lnTo>
                    <a:pt x="68894" y="52669"/>
                  </a:lnTo>
                  <a:lnTo>
                    <a:pt x="68937" y="56432"/>
                  </a:lnTo>
                  <a:lnTo>
                    <a:pt x="68979" y="60194"/>
                  </a:lnTo>
                  <a:lnTo>
                    <a:pt x="69023" y="63956"/>
                  </a:lnTo>
                  <a:lnTo>
                    <a:pt x="69068" y="67718"/>
                  </a:lnTo>
                  <a:lnTo>
                    <a:pt x="69114" y="71480"/>
                  </a:lnTo>
                  <a:lnTo>
                    <a:pt x="69162" y="75242"/>
                  </a:lnTo>
                  <a:lnTo>
                    <a:pt x="69210" y="79004"/>
                  </a:lnTo>
                  <a:lnTo>
                    <a:pt x="69261" y="82767"/>
                  </a:lnTo>
                  <a:lnTo>
                    <a:pt x="69313" y="86529"/>
                  </a:lnTo>
                  <a:lnTo>
                    <a:pt x="69366" y="90291"/>
                  </a:lnTo>
                  <a:lnTo>
                    <a:pt x="69421" y="94053"/>
                  </a:lnTo>
                  <a:lnTo>
                    <a:pt x="69477" y="97815"/>
                  </a:lnTo>
                  <a:lnTo>
                    <a:pt x="69535" y="101577"/>
                  </a:lnTo>
                  <a:lnTo>
                    <a:pt x="69594" y="105339"/>
                  </a:lnTo>
                  <a:lnTo>
                    <a:pt x="69656" y="109102"/>
                  </a:lnTo>
                  <a:lnTo>
                    <a:pt x="69718" y="112864"/>
                  </a:lnTo>
                  <a:lnTo>
                    <a:pt x="69783" y="116626"/>
                  </a:lnTo>
                  <a:lnTo>
                    <a:pt x="69849" y="120388"/>
                  </a:lnTo>
                  <a:lnTo>
                    <a:pt x="69917" y="124150"/>
                  </a:lnTo>
                  <a:lnTo>
                    <a:pt x="69987" y="127912"/>
                  </a:lnTo>
                  <a:lnTo>
                    <a:pt x="70057" y="131674"/>
                  </a:lnTo>
                  <a:lnTo>
                    <a:pt x="70132" y="135437"/>
                  </a:lnTo>
                  <a:lnTo>
                    <a:pt x="70206" y="139199"/>
                  </a:lnTo>
                  <a:lnTo>
                    <a:pt x="70284" y="142961"/>
                  </a:lnTo>
                  <a:lnTo>
                    <a:pt x="70363" y="146723"/>
                  </a:lnTo>
                  <a:lnTo>
                    <a:pt x="70444" y="150485"/>
                  </a:lnTo>
                  <a:lnTo>
                    <a:pt x="70528" y="154247"/>
                  </a:lnTo>
                  <a:lnTo>
                    <a:pt x="70612" y="158009"/>
                  </a:lnTo>
                  <a:lnTo>
                    <a:pt x="70701" y="161772"/>
                  </a:lnTo>
                  <a:lnTo>
                    <a:pt x="70790" y="165534"/>
                  </a:lnTo>
                  <a:lnTo>
                    <a:pt x="70882" y="169296"/>
                  </a:lnTo>
                  <a:lnTo>
                    <a:pt x="70977" y="173058"/>
                  </a:lnTo>
                  <a:lnTo>
                    <a:pt x="71072" y="176820"/>
                  </a:lnTo>
                  <a:lnTo>
                    <a:pt x="71172" y="180582"/>
                  </a:lnTo>
                  <a:lnTo>
                    <a:pt x="71272" y="184344"/>
                  </a:lnTo>
                  <a:lnTo>
                    <a:pt x="71377" y="188107"/>
                  </a:lnTo>
                  <a:lnTo>
                    <a:pt x="71482" y="191869"/>
                  </a:lnTo>
                  <a:lnTo>
                    <a:pt x="71591" y="195631"/>
                  </a:lnTo>
                  <a:lnTo>
                    <a:pt x="71702" y="199393"/>
                  </a:lnTo>
                  <a:lnTo>
                    <a:pt x="71815" y="203155"/>
                  </a:lnTo>
                  <a:lnTo>
                    <a:pt x="71932" y="206917"/>
                  </a:lnTo>
                  <a:lnTo>
                    <a:pt x="72049" y="210679"/>
                  </a:lnTo>
                  <a:lnTo>
                    <a:pt x="72173" y="214442"/>
                  </a:lnTo>
                  <a:lnTo>
                    <a:pt x="72296" y="218204"/>
                  </a:lnTo>
                  <a:lnTo>
                    <a:pt x="72424" y="221966"/>
                  </a:lnTo>
                  <a:lnTo>
                    <a:pt x="72554" y="225728"/>
                  </a:lnTo>
                  <a:lnTo>
                    <a:pt x="72686" y="229490"/>
                  </a:lnTo>
                  <a:lnTo>
                    <a:pt x="72823" y="233252"/>
                  </a:lnTo>
                  <a:lnTo>
                    <a:pt x="72959" y="237014"/>
                  </a:lnTo>
                  <a:lnTo>
                    <a:pt x="73103" y="240777"/>
                  </a:lnTo>
                  <a:lnTo>
                    <a:pt x="73246" y="244539"/>
                  </a:lnTo>
                  <a:lnTo>
                    <a:pt x="73395" y="248301"/>
                  </a:lnTo>
                  <a:lnTo>
                    <a:pt x="73546" y="252063"/>
                  </a:lnTo>
                  <a:lnTo>
                    <a:pt x="73699" y="255825"/>
                  </a:lnTo>
                  <a:lnTo>
                    <a:pt x="73857" y="259587"/>
                  </a:lnTo>
                  <a:lnTo>
                    <a:pt x="74015" y="263349"/>
                  </a:lnTo>
                  <a:lnTo>
                    <a:pt x="74181" y="267112"/>
                  </a:lnTo>
                  <a:lnTo>
                    <a:pt x="74347" y="270874"/>
                  </a:lnTo>
                  <a:lnTo>
                    <a:pt x="74518" y="274636"/>
                  </a:lnTo>
                  <a:lnTo>
                    <a:pt x="74691" y="278398"/>
                  </a:lnTo>
                  <a:lnTo>
                    <a:pt x="74868" y="282160"/>
                  </a:lnTo>
                  <a:lnTo>
                    <a:pt x="75049" y="285922"/>
                  </a:lnTo>
                  <a:lnTo>
                    <a:pt x="75231" y="289684"/>
                  </a:lnTo>
                  <a:lnTo>
                    <a:pt x="75421" y="293447"/>
                  </a:lnTo>
                  <a:lnTo>
                    <a:pt x="75610" y="297209"/>
                  </a:lnTo>
                  <a:lnTo>
                    <a:pt x="75806" y="300971"/>
                  </a:lnTo>
                  <a:lnTo>
                    <a:pt x="76004" y="304733"/>
                  </a:lnTo>
                  <a:lnTo>
                    <a:pt x="76205" y="308495"/>
                  </a:lnTo>
                  <a:lnTo>
                    <a:pt x="76412" y="312257"/>
                  </a:lnTo>
                  <a:lnTo>
                    <a:pt x="76619" y="316019"/>
                  </a:lnTo>
                  <a:lnTo>
                    <a:pt x="76834" y="319781"/>
                  </a:lnTo>
                  <a:lnTo>
                    <a:pt x="77050" y="323544"/>
                  </a:lnTo>
                  <a:lnTo>
                    <a:pt x="77271" y="327306"/>
                  </a:lnTo>
                  <a:lnTo>
                    <a:pt x="77496" y="331068"/>
                  </a:lnTo>
                  <a:lnTo>
                    <a:pt x="77723" y="334830"/>
                  </a:lnTo>
                  <a:lnTo>
                    <a:pt x="77957" y="338592"/>
                  </a:lnTo>
                  <a:lnTo>
                    <a:pt x="78190" y="342354"/>
                  </a:lnTo>
                  <a:lnTo>
                    <a:pt x="78433" y="346116"/>
                  </a:lnTo>
                  <a:lnTo>
                    <a:pt x="78676" y="349879"/>
                  </a:lnTo>
                  <a:lnTo>
                    <a:pt x="78925" y="353641"/>
                  </a:lnTo>
                  <a:lnTo>
                    <a:pt x="79177" y="357403"/>
                  </a:lnTo>
                  <a:lnTo>
                    <a:pt x="79432" y="361165"/>
                  </a:lnTo>
                  <a:lnTo>
                    <a:pt x="79693" y="364927"/>
                  </a:lnTo>
                  <a:lnTo>
                    <a:pt x="79955" y="368689"/>
                  </a:lnTo>
                  <a:lnTo>
                    <a:pt x="80226" y="372451"/>
                  </a:lnTo>
                  <a:lnTo>
                    <a:pt x="80497" y="376214"/>
                  </a:lnTo>
                  <a:lnTo>
                    <a:pt x="80774" y="379976"/>
                  </a:lnTo>
                  <a:lnTo>
                    <a:pt x="81055" y="383738"/>
                  </a:lnTo>
                  <a:lnTo>
                    <a:pt x="81338" y="387500"/>
                  </a:lnTo>
                  <a:lnTo>
                    <a:pt x="81629" y="391262"/>
                  </a:lnTo>
                  <a:lnTo>
                    <a:pt x="81919" y="395024"/>
                  </a:lnTo>
                  <a:lnTo>
                    <a:pt x="82219" y="398786"/>
                  </a:lnTo>
                  <a:lnTo>
                    <a:pt x="82519" y="402549"/>
                  </a:lnTo>
                  <a:lnTo>
                    <a:pt x="82825" y="406311"/>
                  </a:lnTo>
                  <a:lnTo>
                    <a:pt x="83134" y="410073"/>
                  </a:lnTo>
                  <a:lnTo>
                    <a:pt x="83447" y="413835"/>
                  </a:lnTo>
                  <a:lnTo>
                    <a:pt x="83766" y="417597"/>
                  </a:lnTo>
                  <a:lnTo>
                    <a:pt x="84086" y="421359"/>
                  </a:lnTo>
                  <a:lnTo>
                    <a:pt x="84415" y="425121"/>
                  </a:lnTo>
                  <a:lnTo>
                    <a:pt x="84744" y="428884"/>
                  </a:lnTo>
                  <a:lnTo>
                    <a:pt x="85079" y="432646"/>
                  </a:lnTo>
                  <a:lnTo>
                    <a:pt x="85417" y="436408"/>
                  </a:lnTo>
                  <a:lnTo>
                    <a:pt x="85759" y="440170"/>
                  </a:lnTo>
                  <a:lnTo>
                    <a:pt x="86107" y="443932"/>
                  </a:lnTo>
                  <a:lnTo>
                    <a:pt x="86455" y="447694"/>
                  </a:lnTo>
                  <a:lnTo>
                    <a:pt x="86813" y="451456"/>
                  </a:lnTo>
                  <a:lnTo>
                    <a:pt x="87170" y="455219"/>
                  </a:lnTo>
                  <a:lnTo>
                    <a:pt x="87534" y="458981"/>
                  </a:lnTo>
                  <a:lnTo>
                    <a:pt x="87900" y="462743"/>
                  </a:lnTo>
                  <a:lnTo>
                    <a:pt x="88270" y="466505"/>
                  </a:lnTo>
                  <a:lnTo>
                    <a:pt x="88646" y="470267"/>
                  </a:lnTo>
                  <a:lnTo>
                    <a:pt x="89022" y="474029"/>
                  </a:lnTo>
                  <a:lnTo>
                    <a:pt x="89407" y="477791"/>
                  </a:lnTo>
                  <a:lnTo>
                    <a:pt x="89792" y="481554"/>
                  </a:lnTo>
                  <a:lnTo>
                    <a:pt x="90182" y="485316"/>
                  </a:lnTo>
                  <a:lnTo>
                    <a:pt x="90576" y="489078"/>
                  </a:lnTo>
                  <a:lnTo>
                    <a:pt x="90972" y="492840"/>
                  </a:lnTo>
                  <a:lnTo>
                    <a:pt x="91375" y="496602"/>
                  </a:lnTo>
                  <a:lnTo>
                    <a:pt x="91777" y="500364"/>
                  </a:lnTo>
                  <a:lnTo>
                    <a:pt x="92187" y="504126"/>
                  </a:lnTo>
                  <a:lnTo>
                    <a:pt x="92597" y="507889"/>
                  </a:lnTo>
                  <a:lnTo>
                    <a:pt x="93013" y="511651"/>
                  </a:lnTo>
                  <a:lnTo>
                    <a:pt x="93431" y="515413"/>
                  </a:lnTo>
                  <a:lnTo>
                    <a:pt x="93852" y="519175"/>
                  </a:lnTo>
                  <a:lnTo>
                    <a:pt x="94278" y="522937"/>
                  </a:lnTo>
                  <a:lnTo>
                    <a:pt x="94704" y="526699"/>
                  </a:lnTo>
                  <a:lnTo>
                    <a:pt x="95137" y="530461"/>
                  </a:lnTo>
                  <a:lnTo>
                    <a:pt x="95570" y="534224"/>
                  </a:lnTo>
                  <a:lnTo>
                    <a:pt x="96008" y="537986"/>
                  </a:lnTo>
                  <a:lnTo>
                    <a:pt x="96448" y="541748"/>
                  </a:lnTo>
                  <a:lnTo>
                    <a:pt x="96890" y="545510"/>
                  </a:lnTo>
                  <a:lnTo>
                    <a:pt x="97336" y="549272"/>
                  </a:lnTo>
                  <a:lnTo>
                    <a:pt x="97783" y="553034"/>
                  </a:lnTo>
                  <a:lnTo>
                    <a:pt x="98235" y="556796"/>
                  </a:lnTo>
                  <a:lnTo>
                    <a:pt x="98688" y="560559"/>
                  </a:lnTo>
                  <a:lnTo>
                    <a:pt x="99144" y="564321"/>
                  </a:lnTo>
                  <a:lnTo>
                    <a:pt x="99602" y="568083"/>
                  </a:lnTo>
                  <a:lnTo>
                    <a:pt x="100061" y="571845"/>
                  </a:lnTo>
                  <a:lnTo>
                    <a:pt x="100524" y="575607"/>
                  </a:lnTo>
                  <a:lnTo>
                    <a:pt x="100987" y="579369"/>
                  </a:lnTo>
                  <a:lnTo>
                    <a:pt x="101454" y="583131"/>
                  </a:lnTo>
                  <a:lnTo>
                    <a:pt x="101922" y="586894"/>
                  </a:lnTo>
                  <a:lnTo>
                    <a:pt x="102392" y="590656"/>
                  </a:lnTo>
                  <a:lnTo>
                    <a:pt x="102863" y="594418"/>
                  </a:lnTo>
                  <a:lnTo>
                    <a:pt x="103335" y="598180"/>
                  </a:lnTo>
                  <a:lnTo>
                    <a:pt x="103810" y="601942"/>
                  </a:lnTo>
                  <a:lnTo>
                    <a:pt x="104284" y="605704"/>
                  </a:lnTo>
                  <a:lnTo>
                    <a:pt x="104762" y="609466"/>
                  </a:lnTo>
                  <a:lnTo>
                    <a:pt x="105239" y="613228"/>
                  </a:lnTo>
                  <a:lnTo>
                    <a:pt x="105718" y="616991"/>
                  </a:lnTo>
                  <a:lnTo>
                    <a:pt x="106197" y="620753"/>
                  </a:lnTo>
                  <a:lnTo>
                    <a:pt x="106677" y="624515"/>
                  </a:lnTo>
                  <a:lnTo>
                    <a:pt x="107157" y="628277"/>
                  </a:lnTo>
                  <a:lnTo>
                    <a:pt x="107638" y="632039"/>
                  </a:lnTo>
                  <a:lnTo>
                    <a:pt x="108119" y="635801"/>
                  </a:lnTo>
                  <a:lnTo>
                    <a:pt x="108601" y="639563"/>
                  </a:lnTo>
                  <a:lnTo>
                    <a:pt x="109082" y="643326"/>
                  </a:lnTo>
                  <a:lnTo>
                    <a:pt x="109563" y="647088"/>
                  </a:lnTo>
                  <a:lnTo>
                    <a:pt x="110044" y="650850"/>
                  </a:lnTo>
                  <a:lnTo>
                    <a:pt x="110525" y="654612"/>
                  </a:lnTo>
                  <a:lnTo>
                    <a:pt x="111005" y="658374"/>
                  </a:lnTo>
                  <a:lnTo>
                    <a:pt x="111484" y="662136"/>
                  </a:lnTo>
                  <a:lnTo>
                    <a:pt x="111963" y="665898"/>
                  </a:lnTo>
                  <a:lnTo>
                    <a:pt x="112441" y="669661"/>
                  </a:lnTo>
                  <a:lnTo>
                    <a:pt x="112918" y="673423"/>
                  </a:lnTo>
                  <a:lnTo>
                    <a:pt x="113394" y="677185"/>
                  </a:lnTo>
                  <a:lnTo>
                    <a:pt x="113867" y="680947"/>
                  </a:lnTo>
                  <a:lnTo>
                    <a:pt x="114341" y="684709"/>
                  </a:lnTo>
                  <a:lnTo>
                    <a:pt x="114811" y="688471"/>
                  </a:lnTo>
                  <a:lnTo>
                    <a:pt x="115281" y="692233"/>
                  </a:lnTo>
                  <a:lnTo>
                    <a:pt x="115747" y="695996"/>
                  </a:lnTo>
                  <a:lnTo>
                    <a:pt x="116213" y="699758"/>
                  </a:lnTo>
                  <a:lnTo>
                    <a:pt x="116676" y="703520"/>
                  </a:lnTo>
                  <a:lnTo>
                    <a:pt x="117136" y="707282"/>
                  </a:lnTo>
                  <a:lnTo>
                    <a:pt x="117596" y="711044"/>
                  </a:lnTo>
                  <a:lnTo>
                    <a:pt x="118049" y="714806"/>
                  </a:lnTo>
                  <a:lnTo>
                    <a:pt x="118503" y="718568"/>
                  </a:lnTo>
                  <a:lnTo>
                    <a:pt x="118951" y="722331"/>
                  </a:lnTo>
                  <a:lnTo>
                    <a:pt x="119398" y="726093"/>
                  </a:lnTo>
                  <a:lnTo>
                    <a:pt x="119841" y="729855"/>
                  </a:lnTo>
                  <a:lnTo>
                    <a:pt x="120280" y="733617"/>
                  </a:lnTo>
                  <a:lnTo>
                    <a:pt x="120718" y="737379"/>
                  </a:lnTo>
                  <a:lnTo>
                    <a:pt x="121148" y="741141"/>
                  </a:lnTo>
                  <a:lnTo>
                    <a:pt x="121578" y="744903"/>
                  </a:lnTo>
                  <a:lnTo>
                    <a:pt x="122001" y="748666"/>
                  </a:lnTo>
                  <a:lnTo>
                    <a:pt x="122421" y="752428"/>
                  </a:lnTo>
                  <a:lnTo>
                    <a:pt x="122838" y="756190"/>
                  </a:lnTo>
                  <a:lnTo>
                    <a:pt x="123248" y="759952"/>
                  </a:lnTo>
                  <a:lnTo>
                    <a:pt x="123658" y="763714"/>
                  </a:lnTo>
                  <a:lnTo>
                    <a:pt x="124056" y="767476"/>
                  </a:lnTo>
                  <a:lnTo>
                    <a:pt x="124455" y="771238"/>
                  </a:lnTo>
                  <a:lnTo>
                    <a:pt x="124846" y="775001"/>
                  </a:lnTo>
                  <a:lnTo>
                    <a:pt x="125232" y="778763"/>
                  </a:lnTo>
                  <a:lnTo>
                    <a:pt x="125615" y="782525"/>
                  </a:lnTo>
                  <a:lnTo>
                    <a:pt x="125989" y="786287"/>
                  </a:lnTo>
                  <a:lnTo>
                    <a:pt x="126363" y="790049"/>
                  </a:lnTo>
                  <a:lnTo>
                    <a:pt x="126723" y="793811"/>
                  </a:lnTo>
                  <a:lnTo>
                    <a:pt x="127084" y="797573"/>
                  </a:lnTo>
                  <a:lnTo>
                    <a:pt x="127435" y="801336"/>
                  </a:lnTo>
                  <a:lnTo>
                    <a:pt x="127781" y="805098"/>
                  </a:lnTo>
                  <a:lnTo>
                    <a:pt x="128123" y="808860"/>
                  </a:lnTo>
                  <a:lnTo>
                    <a:pt x="128454" y="812622"/>
                  </a:lnTo>
                  <a:lnTo>
                    <a:pt x="128786" y="816384"/>
                  </a:lnTo>
                  <a:lnTo>
                    <a:pt x="129101" y="820146"/>
                  </a:lnTo>
                  <a:lnTo>
                    <a:pt x="129417" y="823908"/>
                  </a:lnTo>
                  <a:lnTo>
                    <a:pt x="129722" y="827671"/>
                  </a:lnTo>
                  <a:lnTo>
                    <a:pt x="130022" y="831433"/>
                  </a:lnTo>
                  <a:lnTo>
                    <a:pt x="130315" y="835195"/>
                  </a:lnTo>
                  <a:lnTo>
                    <a:pt x="130598" y="838957"/>
                  </a:lnTo>
                  <a:lnTo>
                    <a:pt x="130881" y="842719"/>
                  </a:lnTo>
                  <a:lnTo>
                    <a:pt x="131146" y="846481"/>
                  </a:lnTo>
                  <a:lnTo>
                    <a:pt x="131411" y="850243"/>
                  </a:lnTo>
                  <a:lnTo>
                    <a:pt x="131664" y="854006"/>
                  </a:lnTo>
                  <a:lnTo>
                    <a:pt x="131911" y="857768"/>
                  </a:lnTo>
                  <a:lnTo>
                    <a:pt x="132151" y="861530"/>
                  </a:lnTo>
                  <a:lnTo>
                    <a:pt x="132380" y="865292"/>
                  </a:lnTo>
                  <a:lnTo>
                    <a:pt x="132608" y="869054"/>
                  </a:lnTo>
                  <a:lnTo>
                    <a:pt x="132817" y="872816"/>
                  </a:lnTo>
                  <a:lnTo>
                    <a:pt x="133027" y="876578"/>
                  </a:lnTo>
                  <a:lnTo>
                    <a:pt x="133223" y="880341"/>
                  </a:lnTo>
                  <a:lnTo>
                    <a:pt x="133413" y="884103"/>
                  </a:lnTo>
                  <a:lnTo>
                    <a:pt x="133596" y="887865"/>
                  </a:lnTo>
                  <a:lnTo>
                    <a:pt x="133765" y="891627"/>
                  </a:lnTo>
                  <a:lnTo>
                    <a:pt x="133935" y="895389"/>
                  </a:lnTo>
                  <a:lnTo>
                    <a:pt x="134084" y="899151"/>
                  </a:lnTo>
                  <a:lnTo>
                    <a:pt x="134233" y="902913"/>
                  </a:lnTo>
                  <a:lnTo>
                    <a:pt x="134369" y="906675"/>
                  </a:lnTo>
                  <a:lnTo>
                    <a:pt x="134497" y="910438"/>
                  </a:lnTo>
                  <a:lnTo>
                    <a:pt x="134619" y="914200"/>
                  </a:lnTo>
                  <a:lnTo>
                    <a:pt x="134727" y="917962"/>
                  </a:lnTo>
                  <a:lnTo>
                    <a:pt x="134834" y="921724"/>
                  </a:lnTo>
                  <a:lnTo>
                    <a:pt x="134921" y="925486"/>
                  </a:lnTo>
                  <a:lnTo>
                    <a:pt x="135007" y="929248"/>
                  </a:lnTo>
                  <a:lnTo>
                    <a:pt x="135079" y="933010"/>
                  </a:lnTo>
                  <a:lnTo>
                    <a:pt x="135144" y="936773"/>
                  </a:lnTo>
                  <a:lnTo>
                    <a:pt x="135202" y="940535"/>
                  </a:lnTo>
                  <a:lnTo>
                    <a:pt x="135245" y="944297"/>
                  </a:lnTo>
                  <a:lnTo>
                    <a:pt x="135289" y="948059"/>
                  </a:lnTo>
                  <a:lnTo>
                    <a:pt x="135310" y="951821"/>
                  </a:lnTo>
                  <a:lnTo>
                    <a:pt x="135332" y="955583"/>
                  </a:lnTo>
                  <a:lnTo>
                    <a:pt x="135339" y="959345"/>
                  </a:lnTo>
                  <a:lnTo>
                    <a:pt x="135339" y="963108"/>
                  </a:lnTo>
                  <a:lnTo>
                    <a:pt x="135332" y="966870"/>
                  </a:lnTo>
                  <a:lnTo>
                    <a:pt x="135310" y="970632"/>
                  </a:lnTo>
                  <a:lnTo>
                    <a:pt x="135289" y="974394"/>
                  </a:lnTo>
                  <a:lnTo>
                    <a:pt x="135245" y="978156"/>
                  </a:lnTo>
                  <a:lnTo>
                    <a:pt x="135202" y="981918"/>
                  </a:lnTo>
                  <a:lnTo>
                    <a:pt x="135144" y="985680"/>
                  </a:lnTo>
                  <a:lnTo>
                    <a:pt x="135079" y="989443"/>
                  </a:lnTo>
                  <a:lnTo>
                    <a:pt x="135007" y="993205"/>
                  </a:lnTo>
                  <a:lnTo>
                    <a:pt x="134921" y="996967"/>
                  </a:lnTo>
                  <a:lnTo>
                    <a:pt x="134834" y="1000729"/>
                  </a:lnTo>
                  <a:lnTo>
                    <a:pt x="134727" y="1004491"/>
                  </a:lnTo>
                  <a:lnTo>
                    <a:pt x="134619" y="1008253"/>
                  </a:lnTo>
                  <a:lnTo>
                    <a:pt x="134497" y="1012015"/>
                  </a:lnTo>
                  <a:lnTo>
                    <a:pt x="134369" y="1015778"/>
                  </a:lnTo>
                  <a:lnTo>
                    <a:pt x="134233" y="1019540"/>
                  </a:lnTo>
                  <a:lnTo>
                    <a:pt x="134084" y="1023302"/>
                  </a:lnTo>
                  <a:lnTo>
                    <a:pt x="133935" y="1027064"/>
                  </a:lnTo>
                  <a:lnTo>
                    <a:pt x="133765" y="1030826"/>
                  </a:lnTo>
                  <a:lnTo>
                    <a:pt x="133596" y="1034588"/>
                  </a:lnTo>
                  <a:lnTo>
                    <a:pt x="133413" y="1038350"/>
                  </a:lnTo>
                  <a:lnTo>
                    <a:pt x="133223" y="1042113"/>
                  </a:lnTo>
                  <a:lnTo>
                    <a:pt x="133027" y="1045875"/>
                  </a:lnTo>
                  <a:lnTo>
                    <a:pt x="132817" y="1049637"/>
                  </a:lnTo>
                  <a:lnTo>
                    <a:pt x="132608" y="1053399"/>
                  </a:lnTo>
                  <a:lnTo>
                    <a:pt x="132380" y="1057161"/>
                  </a:lnTo>
                  <a:lnTo>
                    <a:pt x="132151" y="1060923"/>
                  </a:lnTo>
                  <a:lnTo>
                    <a:pt x="131911" y="1064685"/>
                  </a:lnTo>
                  <a:lnTo>
                    <a:pt x="131664" y="1068448"/>
                  </a:lnTo>
                  <a:lnTo>
                    <a:pt x="131411" y="1072210"/>
                  </a:lnTo>
                  <a:lnTo>
                    <a:pt x="131146" y="1075972"/>
                  </a:lnTo>
                  <a:lnTo>
                    <a:pt x="130881" y="1079734"/>
                  </a:lnTo>
                  <a:lnTo>
                    <a:pt x="130598" y="1083496"/>
                  </a:lnTo>
                  <a:lnTo>
                    <a:pt x="130315" y="1087258"/>
                  </a:lnTo>
                  <a:lnTo>
                    <a:pt x="130022" y="1091020"/>
                  </a:lnTo>
                  <a:lnTo>
                    <a:pt x="129722" y="1094783"/>
                  </a:lnTo>
                  <a:lnTo>
                    <a:pt x="129417" y="1098545"/>
                  </a:lnTo>
                  <a:lnTo>
                    <a:pt x="129101" y="1102307"/>
                  </a:lnTo>
                  <a:lnTo>
                    <a:pt x="128786" y="1106069"/>
                  </a:lnTo>
                  <a:lnTo>
                    <a:pt x="128454" y="1109831"/>
                  </a:lnTo>
                  <a:lnTo>
                    <a:pt x="128123" y="1113593"/>
                  </a:lnTo>
                  <a:lnTo>
                    <a:pt x="127781" y="1117355"/>
                  </a:lnTo>
                  <a:lnTo>
                    <a:pt x="127435" y="1121118"/>
                  </a:lnTo>
                  <a:lnTo>
                    <a:pt x="127084" y="1124880"/>
                  </a:lnTo>
                  <a:lnTo>
                    <a:pt x="126723" y="1128642"/>
                  </a:lnTo>
                  <a:lnTo>
                    <a:pt x="126363" y="1132404"/>
                  </a:lnTo>
                  <a:lnTo>
                    <a:pt x="125989" y="1136166"/>
                  </a:lnTo>
                  <a:lnTo>
                    <a:pt x="125615" y="1139928"/>
                  </a:lnTo>
                  <a:lnTo>
                    <a:pt x="125232" y="1143690"/>
                  </a:lnTo>
                  <a:lnTo>
                    <a:pt x="124846" y="1147453"/>
                  </a:lnTo>
                  <a:lnTo>
                    <a:pt x="124455" y="1151215"/>
                  </a:lnTo>
                  <a:lnTo>
                    <a:pt x="124056" y="1154977"/>
                  </a:lnTo>
                  <a:lnTo>
                    <a:pt x="123658" y="1158739"/>
                  </a:lnTo>
                  <a:lnTo>
                    <a:pt x="123248" y="1162501"/>
                  </a:lnTo>
                  <a:lnTo>
                    <a:pt x="122838" y="1166263"/>
                  </a:lnTo>
                  <a:lnTo>
                    <a:pt x="122421" y="1170025"/>
                  </a:lnTo>
                  <a:lnTo>
                    <a:pt x="122001" y="1173788"/>
                  </a:lnTo>
                  <a:lnTo>
                    <a:pt x="121578" y="1177550"/>
                  </a:lnTo>
                  <a:lnTo>
                    <a:pt x="121148" y="1181312"/>
                  </a:lnTo>
                  <a:lnTo>
                    <a:pt x="120718" y="1185074"/>
                  </a:lnTo>
                  <a:lnTo>
                    <a:pt x="120280" y="1188836"/>
                  </a:lnTo>
                  <a:lnTo>
                    <a:pt x="119841" y="1192598"/>
                  </a:lnTo>
                  <a:lnTo>
                    <a:pt x="119398" y="1196360"/>
                  </a:lnTo>
                  <a:lnTo>
                    <a:pt x="118951" y="1200122"/>
                  </a:lnTo>
                  <a:lnTo>
                    <a:pt x="118503" y="1203885"/>
                  </a:lnTo>
                  <a:lnTo>
                    <a:pt x="118049" y="1207647"/>
                  </a:lnTo>
                  <a:lnTo>
                    <a:pt x="117596" y="1211409"/>
                  </a:lnTo>
                  <a:lnTo>
                    <a:pt x="117136" y="1215171"/>
                  </a:lnTo>
                  <a:lnTo>
                    <a:pt x="116676" y="1218933"/>
                  </a:lnTo>
                  <a:lnTo>
                    <a:pt x="116213" y="1222695"/>
                  </a:lnTo>
                  <a:lnTo>
                    <a:pt x="115747" y="1226457"/>
                  </a:lnTo>
                  <a:lnTo>
                    <a:pt x="115281" y="1230220"/>
                  </a:lnTo>
                  <a:lnTo>
                    <a:pt x="114811" y="1233982"/>
                  </a:lnTo>
                  <a:lnTo>
                    <a:pt x="114341" y="1237744"/>
                  </a:lnTo>
                  <a:lnTo>
                    <a:pt x="113867" y="1241506"/>
                  </a:lnTo>
                  <a:lnTo>
                    <a:pt x="113394" y="1245268"/>
                  </a:lnTo>
                  <a:lnTo>
                    <a:pt x="112918" y="1249030"/>
                  </a:lnTo>
                  <a:lnTo>
                    <a:pt x="112441" y="1252792"/>
                  </a:lnTo>
                  <a:lnTo>
                    <a:pt x="111963" y="1256555"/>
                  </a:lnTo>
                  <a:lnTo>
                    <a:pt x="111484" y="1260317"/>
                  </a:lnTo>
                  <a:lnTo>
                    <a:pt x="111005" y="1264079"/>
                  </a:lnTo>
                  <a:lnTo>
                    <a:pt x="110525" y="1267841"/>
                  </a:lnTo>
                  <a:lnTo>
                    <a:pt x="110044" y="1271603"/>
                  </a:lnTo>
                  <a:lnTo>
                    <a:pt x="109563" y="1275365"/>
                  </a:lnTo>
                  <a:lnTo>
                    <a:pt x="109082" y="1279127"/>
                  </a:lnTo>
                  <a:lnTo>
                    <a:pt x="108601" y="1282890"/>
                  </a:lnTo>
                  <a:lnTo>
                    <a:pt x="108119" y="1286652"/>
                  </a:lnTo>
                  <a:lnTo>
                    <a:pt x="107638" y="1290414"/>
                  </a:lnTo>
                  <a:lnTo>
                    <a:pt x="107157" y="1294176"/>
                  </a:lnTo>
                  <a:lnTo>
                    <a:pt x="106677" y="1297938"/>
                  </a:lnTo>
                  <a:lnTo>
                    <a:pt x="106197" y="1301700"/>
                  </a:lnTo>
                  <a:lnTo>
                    <a:pt x="105718" y="1305462"/>
                  </a:lnTo>
                  <a:lnTo>
                    <a:pt x="105239" y="1309225"/>
                  </a:lnTo>
                  <a:lnTo>
                    <a:pt x="104762" y="1312987"/>
                  </a:lnTo>
                  <a:lnTo>
                    <a:pt x="104284" y="1316749"/>
                  </a:lnTo>
                  <a:lnTo>
                    <a:pt x="103810" y="1320511"/>
                  </a:lnTo>
                  <a:lnTo>
                    <a:pt x="103335" y="1324273"/>
                  </a:lnTo>
                  <a:lnTo>
                    <a:pt x="102863" y="1328035"/>
                  </a:lnTo>
                  <a:lnTo>
                    <a:pt x="102392" y="1331797"/>
                  </a:lnTo>
                  <a:lnTo>
                    <a:pt x="101922" y="1335560"/>
                  </a:lnTo>
                  <a:lnTo>
                    <a:pt x="101454" y="1339322"/>
                  </a:lnTo>
                  <a:lnTo>
                    <a:pt x="100987" y="1343084"/>
                  </a:lnTo>
                  <a:lnTo>
                    <a:pt x="100524" y="1346846"/>
                  </a:lnTo>
                  <a:lnTo>
                    <a:pt x="100061" y="1350608"/>
                  </a:lnTo>
                  <a:lnTo>
                    <a:pt x="99602" y="1354370"/>
                  </a:lnTo>
                  <a:lnTo>
                    <a:pt x="99144" y="1358132"/>
                  </a:lnTo>
                  <a:lnTo>
                    <a:pt x="98688" y="1361895"/>
                  </a:lnTo>
                  <a:lnTo>
                    <a:pt x="98235" y="1365657"/>
                  </a:lnTo>
                  <a:lnTo>
                    <a:pt x="97783" y="1369419"/>
                  </a:lnTo>
                  <a:lnTo>
                    <a:pt x="97336" y="1373181"/>
                  </a:lnTo>
                  <a:lnTo>
                    <a:pt x="96890" y="1376943"/>
                  </a:lnTo>
                  <a:lnTo>
                    <a:pt x="96448" y="1380705"/>
                  </a:lnTo>
                  <a:lnTo>
                    <a:pt x="96008" y="1384467"/>
                  </a:lnTo>
                  <a:lnTo>
                    <a:pt x="95570" y="1388230"/>
                  </a:lnTo>
                  <a:lnTo>
                    <a:pt x="95137" y="1391992"/>
                  </a:lnTo>
                  <a:lnTo>
                    <a:pt x="94704" y="1395754"/>
                  </a:lnTo>
                  <a:lnTo>
                    <a:pt x="94278" y="1399516"/>
                  </a:lnTo>
                  <a:lnTo>
                    <a:pt x="93852" y="1403278"/>
                  </a:lnTo>
                  <a:lnTo>
                    <a:pt x="93431" y="1407040"/>
                  </a:lnTo>
                  <a:lnTo>
                    <a:pt x="93013" y="1410802"/>
                  </a:lnTo>
                  <a:lnTo>
                    <a:pt x="92597" y="1414565"/>
                  </a:lnTo>
                  <a:lnTo>
                    <a:pt x="92187" y="1418327"/>
                  </a:lnTo>
                  <a:lnTo>
                    <a:pt x="91777" y="1422089"/>
                  </a:lnTo>
                  <a:lnTo>
                    <a:pt x="91375" y="1425851"/>
                  </a:lnTo>
                  <a:lnTo>
                    <a:pt x="90972" y="1429613"/>
                  </a:lnTo>
                  <a:lnTo>
                    <a:pt x="90576" y="1433375"/>
                  </a:lnTo>
                  <a:lnTo>
                    <a:pt x="90182" y="1437137"/>
                  </a:lnTo>
                  <a:lnTo>
                    <a:pt x="89792" y="1440900"/>
                  </a:lnTo>
                  <a:lnTo>
                    <a:pt x="89407" y="1444662"/>
                  </a:lnTo>
                  <a:lnTo>
                    <a:pt x="89022" y="1448424"/>
                  </a:lnTo>
                  <a:lnTo>
                    <a:pt x="88646" y="1452186"/>
                  </a:lnTo>
                  <a:lnTo>
                    <a:pt x="88270" y="1455948"/>
                  </a:lnTo>
                  <a:lnTo>
                    <a:pt x="87900" y="1459710"/>
                  </a:lnTo>
                  <a:lnTo>
                    <a:pt x="87534" y="1463472"/>
                  </a:lnTo>
                  <a:lnTo>
                    <a:pt x="87170" y="1467235"/>
                  </a:lnTo>
                  <a:lnTo>
                    <a:pt x="86813" y="1470997"/>
                  </a:lnTo>
                  <a:lnTo>
                    <a:pt x="86455" y="1474759"/>
                  </a:lnTo>
                  <a:lnTo>
                    <a:pt x="86107" y="1478521"/>
                  </a:lnTo>
                  <a:lnTo>
                    <a:pt x="85759" y="1482283"/>
                  </a:lnTo>
                  <a:lnTo>
                    <a:pt x="85417" y="1486045"/>
                  </a:lnTo>
                  <a:lnTo>
                    <a:pt x="85079" y="1489807"/>
                  </a:lnTo>
                  <a:lnTo>
                    <a:pt x="84744" y="1493569"/>
                  </a:lnTo>
                  <a:lnTo>
                    <a:pt x="84415" y="1497332"/>
                  </a:lnTo>
                  <a:lnTo>
                    <a:pt x="84086" y="1501094"/>
                  </a:lnTo>
                  <a:lnTo>
                    <a:pt x="83766" y="1504856"/>
                  </a:lnTo>
                  <a:lnTo>
                    <a:pt x="83447" y="1508618"/>
                  </a:lnTo>
                  <a:lnTo>
                    <a:pt x="83134" y="1512380"/>
                  </a:lnTo>
                  <a:lnTo>
                    <a:pt x="82825" y="1516142"/>
                  </a:lnTo>
                  <a:lnTo>
                    <a:pt x="82519" y="1519904"/>
                  </a:lnTo>
                  <a:lnTo>
                    <a:pt x="82219" y="1523667"/>
                  </a:lnTo>
                  <a:lnTo>
                    <a:pt x="81919" y="1527429"/>
                  </a:lnTo>
                  <a:lnTo>
                    <a:pt x="81629" y="1531191"/>
                  </a:lnTo>
                  <a:lnTo>
                    <a:pt x="81338" y="1534953"/>
                  </a:lnTo>
                  <a:lnTo>
                    <a:pt x="81055" y="1538715"/>
                  </a:lnTo>
                  <a:lnTo>
                    <a:pt x="80774" y="1542477"/>
                  </a:lnTo>
                  <a:lnTo>
                    <a:pt x="80497" y="1546239"/>
                  </a:lnTo>
                  <a:lnTo>
                    <a:pt x="80226" y="1550002"/>
                  </a:lnTo>
                  <a:lnTo>
                    <a:pt x="79955" y="1553764"/>
                  </a:lnTo>
                  <a:lnTo>
                    <a:pt x="79693" y="1557526"/>
                  </a:lnTo>
                  <a:lnTo>
                    <a:pt x="79432" y="1561288"/>
                  </a:lnTo>
                  <a:lnTo>
                    <a:pt x="79177" y="1565050"/>
                  </a:lnTo>
                  <a:lnTo>
                    <a:pt x="78925" y="1568812"/>
                  </a:lnTo>
                  <a:lnTo>
                    <a:pt x="78676" y="1572574"/>
                  </a:lnTo>
                  <a:lnTo>
                    <a:pt x="78433" y="1576337"/>
                  </a:lnTo>
                  <a:lnTo>
                    <a:pt x="78190" y="1580099"/>
                  </a:lnTo>
                  <a:lnTo>
                    <a:pt x="77957" y="1583861"/>
                  </a:lnTo>
                  <a:lnTo>
                    <a:pt x="77723" y="1587623"/>
                  </a:lnTo>
                  <a:lnTo>
                    <a:pt x="77496" y="1591385"/>
                  </a:lnTo>
                  <a:lnTo>
                    <a:pt x="77271" y="1595147"/>
                  </a:lnTo>
                  <a:lnTo>
                    <a:pt x="77050" y="1598909"/>
                  </a:lnTo>
                  <a:lnTo>
                    <a:pt x="76834" y="1602672"/>
                  </a:lnTo>
                  <a:lnTo>
                    <a:pt x="76619" y="1606434"/>
                  </a:lnTo>
                  <a:lnTo>
                    <a:pt x="76412" y="1610196"/>
                  </a:lnTo>
                  <a:lnTo>
                    <a:pt x="76205" y="1613958"/>
                  </a:lnTo>
                  <a:lnTo>
                    <a:pt x="76004" y="1617720"/>
                  </a:lnTo>
                  <a:lnTo>
                    <a:pt x="75806" y="1621482"/>
                  </a:lnTo>
                  <a:lnTo>
                    <a:pt x="75610" y="1625244"/>
                  </a:lnTo>
                  <a:lnTo>
                    <a:pt x="75421" y="1629007"/>
                  </a:lnTo>
                  <a:lnTo>
                    <a:pt x="75231" y="1632769"/>
                  </a:lnTo>
                  <a:lnTo>
                    <a:pt x="75049" y="1636531"/>
                  </a:lnTo>
                  <a:lnTo>
                    <a:pt x="74868" y="1640293"/>
                  </a:lnTo>
                  <a:lnTo>
                    <a:pt x="74691" y="1644055"/>
                  </a:lnTo>
                  <a:lnTo>
                    <a:pt x="74518" y="1647817"/>
                  </a:lnTo>
                  <a:lnTo>
                    <a:pt x="74347" y="1651579"/>
                  </a:lnTo>
                  <a:lnTo>
                    <a:pt x="74181" y="1655342"/>
                  </a:lnTo>
                  <a:lnTo>
                    <a:pt x="74015" y="1659104"/>
                  </a:lnTo>
                  <a:lnTo>
                    <a:pt x="73857" y="1662866"/>
                  </a:lnTo>
                  <a:lnTo>
                    <a:pt x="73699" y="1666628"/>
                  </a:lnTo>
                  <a:lnTo>
                    <a:pt x="73546" y="1670390"/>
                  </a:lnTo>
                  <a:lnTo>
                    <a:pt x="73395" y="1674152"/>
                  </a:lnTo>
                  <a:lnTo>
                    <a:pt x="73246" y="1677914"/>
                  </a:lnTo>
                  <a:lnTo>
                    <a:pt x="73103" y="1681677"/>
                  </a:lnTo>
                  <a:lnTo>
                    <a:pt x="72959" y="1685439"/>
                  </a:lnTo>
                  <a:lnTo>
                    <a:pt x="72823" y="1689201"/>
                  </a:lnTo>
                  <a:lnTo>
                    <a:pt x="72686" y="1692963"/>
                  </a:lnTo>
                  <a:lnTo>
                    <a:pt x="72554" y="1696725"/>
                  </a:lnTo>
                  <a:lnTo>
                    <a:pt x="72424" y="1700487"/>
                  </a:lnTo>
                  <a:lnTo>
                    <a:pt x="72296" y="1704249"/>
                  </a:lnTo>
                  <a:lnTo>
                    <a:pt x="72173" y="1708012"/>
                  </a:lnTo>
                  <a:lnTo>
                    <a:pt x="72049" y="1711774"/>
                  </a:lnTo>
                  <a:lnTo>
                    <a:pt x="71932" y="1715536"/>
                  </a:lnTo>
                  <a:lnTo>
                    <a:pt x="71815" y="1719298"/>
                  </a:lnTo>
                  <a:lnTo>
                    <a:pt x="71702" y="1723060"/>
                  </a:lnTo>
                  <a:lnTo>
                    <a:pt x="71591" y="1726822"/>
                  </a:lnTo>
                  <a:lnTo>
                    <a:pt x="71482" y="1730584"/>
                  </a:lnTo>
                  <a:lnTo>
                    <a:pt x="71377" y="1734347"/>
                  </a:lnTo>
                  <a:lnTo>
                    <a:pt x="71272" y="1738109"/>
                  </a:lnTo>
                  <a:lnTo>
                    <a:pt x="71172" y="1741871"/>
                  </a:lnTo>
                  <a:lnTo>
                    <a:pt x="71072" y="1745633"/>
                  </a:lnTo>
                  <a:lnTo>
                    <a:pt x="70977" y="1749395"/>
                  </a:lnTo>
                  <a:lnTo>
                    <a:pt x="70882" y="1753157"/>
                  </a:lnTo>
                  <a:lnTo>
                    <a:pt x="70790" y="1756919"/>
                  </a:lnTo>
                  <a:lnTo>
                    <a:pt x="70701" y="1760682"/>
                  </a:lnTo>
                  <a:lnTo>
                    <a:pt x="70612" y="1764444"/>
                  </a:lnTo>
                  <a:lnTo>
                    <a:pt x="70528" y="1768206"/>
                  </a:lnTo>
                  <a:lnTo>
                    <a:pt x="70444" y="1771968"/>
                  </a:lnTo>
                  <a:lnTo>
                    <a:pt x="70363" y="1775730"/>
                  </a:lnTo>
                  <a:lnTo>
                    <a:pt x="70284" y="1779492"/>
                  </a:lnTo>
                  <a:lnTo>
                    <a:pt x="70206" y="1783254"/>
                  </a:lnTo>
                  <a:lnTo>
                    <a:pt x="70132" y="1787017"/>
                  </a:lnTo>
                  <a:lnTo>
                    <a:pt x="70057" y="1790779"/>
                  </a:lnTo>
                  <a:lnTo>
                    <a:pt x="69987" y="1794541"/>
                  </a:lnTo>
                  <a:lnTo>
                    <a:pt x="69917" y="1798303"/>
                  </a:lnTo>
                  <a:lnTo>
                    <a:pt x="69849" y="1802065"/>
                  </a:lnTo>
                  <a:lnTo>
                    <a:pt x="69783" y="1805827"/>
                  </a:lnTo>
                  <a:lnTo>
                    <a:pt x="69718" y="1809589"/>
                  </a:lnTo>
                  <a:lnTo>
                    <a:pt x="69656" y="1813351"/>
                  </a:lnTo>
                  <a:lnTo>
                    <a:pt x="69594" y="1817114"/>
                  </a:lnTo>
                  <a:lnTo>
                    <a:pt x="69535" y="1820876"/>
                  </a:lnTo>
                  <a:lnTo>
                    <a:pt x="69477" y="1824638"/>
                  </a:lnTo>
                  <a:lnTo>
                    <a:pt x="69421" y="1828400"/>
                  </a:lnTo>
                  <a:lnTo>
                    <a:pt x="69366" y="1832162"/>
                  </a:lnTo>
                  <a:lnTo>
                    <a:pt x="69313" y="1835924"/>
                  </a:lnTo>
                  <a:lnTo>
                    <a:pt x="69261" y="1839686"/>
                  </a:lnTo>
                  <a:lnTo>
                    <a:pt x="69210" y="1843449"/>
                  </a:lnTo>
                  <a:lnTo>
                    <a:pt x="69162" y="1847211"/>
                  </a:lnTo>
                  <a:lnTo>
                    <a:pt x="69114" y="1850973"/>
                  </a:lnTo>
                  <a:lnTo>
                    <a:pt x="69068" y="1854735"/>
                  </a:lnTo>
                  <a:lnTo>
                    <a:pt x="69023" y="1858497"/>
                  </a:lnTo>
                  <a:lnTo>
                    <a:pt x="68979" y="1862259"/>
                  </a:lnTo>
                  <a:lnTo>
                    <a:pt x="68937" y="1866021"/>
                  </a:lnTo>
                  <a:lnTo>
                    <a:pt x="68894" y="1869784"/>
                  </a:lnTo>
                  <a:lnTo>
                    <a:pt x="68855" y="1873546"/>
                  </a:lnTo>
                  <a:lnTo>
                    <a:pt x="68816" y="1877308"/>
                  </a:lnTo>
                  <a:lnTo>
                    <a:pt x="68778" y="1881070"/>
                  </a:lnTo>
                  <a:lnTo>
                    <a:pt x="68741" y="1884832"/>
                  </a:lnTo>
                  <a:lnTo>
                    <a:pt x="68705" y="1888594"/>
                  </a:lnTo>
                  <a:lnTo>
                    <a:pt x="68671" y="1892356"/>
                  </a:lnTo>
                  <a:lnTo>
                    <a:pt x="68637" y="1896119"/>
                  </a:lnTo>
                  <a:lnTo>
                    <a:pt x="68605" y="1899881"/>
                  </a:lnTo>
                  <a:lnTo>
                    <a:pt x="68573" y="1903643"/>
                  </a:lnTo>
                  <a:lnTo>
                    <a:pt x="68543" y="1907405"/>
                  </a:lnTo>
                  <a:lnTo>
                    <a:pt x="68513" y="1911167"/>
                  </a:lnTo>
                  <a:lnTo>
                    <a:pt x="68484" y="1914929"/>
                  </a:lnTo>
                  <a:lnTo>
                    <a:pt x="68456" y="1918691"/>
                  </a:lnTo>
                  <a:lnTo>
                    <a:pt x="68428" y="1922454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238781" y="4364730"/>
              <a:ext cx="391283" cy="1369760"/>
            </a:xfrm>
            <a:custGeom>
              <a:avLst/>
              <a:gdLst/>
              <a:ahLst/>
              <a:cxnLst/>
              <a:pathLst>
                <a:path w="391283" h="1369760">
                  <a:moveTo>
                    <a:pt x="195574" y="1369760"/>
                  </a:moveTo>
                  <a:lnTo>
                    <a:pt x="195568" y="1367079"/>
                  </a:lnTo>
                  <a:lnTo>
                    <a:pt x="195561" y="1364399"/>
                  </a:lnTo>
                  <a:lnTo>
                    <a:pt x="195553" y="1361718"/>
                  </a:lnTo>
                  <a:lnTo>
                    <a:pt x="195545" y="1359038"/>
                  </a:lnTo>
                  <a:lnTo>
                    <a:pt x="195537" y="1356357"/>
                  </a:lnTo>
                  <a:lnTo>
                    <a:pt x="195527" y="1353676"/>
                  </a:lnTo>
                  <a:lnTo>
                    <a:pt x="195517" y="1350996"/>
                  </a:lnTo>
                  <a:lnTo>
                    <a:pt x="195506" y="1348315"/>
                  </a:lnTo>
                  <a:lnTo>
                    <a:pt x="195494" y="1345635"/>
                  </a:lnTo>
                  <a:lnTo>
                    <a:pt x="195481" y="1342954"/>
                  </a:lnTo>
                  <a:lnTo>
                    <a:pt x="195467" y="1340274"/>
                  </a:lnTo>
                  <a:lnTo>
                    <a:pt x="195452" y="1337593"/>
                  </a:lnTo>
                  <a:lnTo>
                    <a:pt x="195437" y="1334913"/>
                  </a:lnTo>
                  <a:lnTo>
                    <a:pt x="195420" y="1332232"/>
                  </a:lnTo>
                  <a:lnTo>
                    <a:pt x="195402" y="1329552"/>
                  </a:lnTo>
                  <a:lnTo>
                    <a:pt x="195383" y="1326871"/>
                  </a:lnTo>
                  <a:lnTo>
                    <a:pt x="195362" y="1324190"/>
                  </a:lnTo>
                  <a:lnTo>
                    <a:pt x="195340" y="1321510"/>
                  </a:lnTo>
                  <a:lnTo>
                    <a:pt x="195316" y="1318829"/>
                  </a:lnTo>
                  <a:lnTo>
                    <a:pt x="195291" y="1316149"/>
                  </a:lnTo>
                  <a:lnTo>
                    <a:pt x="195264" y="1313468"/>
                  </a:lnTo>
                  <a:lnTo>
                    <a:pt x="195237" y="1310788"/>
                  </a:lnTo>
                  <a:lnTo>
                    <a:pt x="195206" y="1308107"/>
                  </a:lnTo>
                  <a:lnTo>
                    <a:pt x="195174" y="1305427"/>
                  </a:lnTo>
                  <a:lnTo>
                    <a:pt x="195141" y="1302746"/>
                  </a:lnTo>
                  <a:lnTo>
                    <a:pt x="195105" y="1300065"/>
                  </a:lnTo>
                  <a:lnTo>
                    <a:pt x="195068" y="1297385"/>
                  </a:lnTo>
                  <a:lnTo>
                    <a:pt x="195028" y="1294704"/>
                  </a:lnTo>
                  <a:lnTo>
                    <a:pt x="194986" y="1292024"/>
                  </a:lnTo>
                  <a:lnTo>
                    <a:pt x="194942" y="1289343"/>
                  </a:lnTo>
                  <a:lnTo>
                    <a:pt x="194896" y="1286663"/>
                  </a:lnTo>
                  <a:lnTo>
                    <a:pt x="194847" y="1283982"/>
                  </a:lnTo>
                  <a:lnTo>
                    <a:pt x="194796" y="1281302"/>
                  </a:lnTo>
                  <a:lnTo>
                    <a:pt x="194743" y="1278621"/>
                  </a:lnTo>
                  <a:lnTo>
                    <a:pt x="194686" y="1275941"/>
                  </a:lnTo>
                  <a:lnTo>
                    <a:pt x="194627" y="1273260"/>
                  </a:lnTo>
                  <a:lnTo>
                    <a:pt x="194566" y="1270579"/>
                  </a:lnTo>
                  <a:lnTo>
                    <a:pt x="194501" y="1267899"/>
                  </a:lnTo>
                  <a:lnTo>
                    <a:pt x="194434" y="1265218"/>
                  </a:lnTo>
                  <a:lnTo>
                    <a:pt x="194365" y="1262538"/>
                  </a:lnTo>
                  <a:lnTo>
                    <a:pt x="194291" y="1259857"/>
                  </a:lnTo>
                  <a:lnTo>
                    <a:pt x="194216" y="1257177"/>
                  </a:lnTo>
                  <a:lnTo>
                    <a:pt x="194138" y="1254496"/>
                  </a:lnTo>
                  <a:lnTo>
                    <a:pt x="194055" y="1251816"/>
                  </a:lnTo>
                  <a:lnTo>
                    <a:pt x="193971" y="1249135"/>
                  </a:lnTo>
                  <a:lnTo>
                    <a:pt x="193884" y="1246455"/>
                  </a:lnTo>
                  <a:lnTo>
                    <a:pt x="193793" y="1243774"/>
                  </a:lnTo>
                  <a:lnTo>
                    <a:pt x="193700" y="1241093"/>
                  </a:lnTo>
                  <a:lnTo>
                    <a:pt x="193603" y="1238413"/>
                  </a:lnTo>
                  <a:lnTo>
                    <a:pt x="193503" y="1235732"/>
                  </a:lnTo>
                  <a:lnTo>
                    <a:pt x="193401" y="1233052"/>
                  </a:lnTo>
                  <a:lnTo>
                    <a:pt x="193296" y="1230371"/>
                  </a:lnTo>
                  <a:lnTo>
                    <a:pt x="193187" y="1227691"/>
                  </a:lnTo>
                  <a:lnTo>
                    <a:pt x="193076" y="1225010"/>
                  </a:lnTo>
                  <a:lnTo>
                    <a:pt x="192962" y="1222330"/>
                  </a:lnTo>
                  <a:lnTo>
                    <a:pt x="192845" y="1219649"/>
                  </a:lnTo>
                  <a:lnTo>
                    <a:pt x="192726" y="1216968"/>
                  </a:lnTo>
                  <a:lnTo>
                    <a:pt x="192604" y="1214288"/>
                  </a:lnTo>
                  <a:lnTo>
                    <a:pt x="192479" y="1211607"/>
                  </a:lnTo>
                  <a:lnTo>
                    <a:pt x="192352" y="1208927"/>
                  </a:lnTo>
                  <a:lnTo>
                    <a:pt x="192223" y="1206246"/>
                  </a:lnTo>
                  <a:lnTo>
                    <a:pt x="192091" y="1203566"/>
                  </a:lnTo>
                  <a:lnTo>
                    <a:pt x="191958" y="1200885"/>
                  </a:lnTo>
                  <a:lnTo>
                    <a:pt x="191822" y="1198205"/>
                  </a:lnTo>
                  <a:lnTo>
                    <a:pt x="191684" y="1195524"/>
                  </a:lnTo>
                  <a:lnTo>
                    <a:pt x="191545" y="1192844"/>
                  </a:lnTo>
                  <a:lnTo>
                    <a:pt x="191404" y="1190163"/>
                  </a:lnTo>
                  <a:lnTo>
                    <a:pt x="191262" y="1187482"/>
                  </a:lnTo>
                  <a:lnTo>
                    <a:pt x="191118" y="1184802"/>
                  </a:lnTo>
                  <a:lnTo>
                    <a:pt x="190974" y="1182121"/>
                  </a:lnTo>
                  <a:lnTo>
                    <a:pt x="190828" y="1179441"/>
                  </a:lnTo>
                  <a:lnTo>
                    <a:pt x="190682" y="1176760"/>
                  </a:lnTo>
                  <a:lnTo>
                    <a:pt x="190535" y="1174080"/>
                  </a:lnTo>
                  <a:lnTo>
                    <a:pt x="190387" y="1171399"/>
                  </a:lnTo>
                  <a:lnTo>
                    <a:pt x="190239" y="1168719"/>
                  </a:lnTo>
                  <a:lnTo>
                    <a:pt x="190092" y="1166038"/>
                  </a:lnTo>
                  <a:lnTo>
                    <a:pt x="189944" y="1163358"/>
                  </a:lnTo>
                  <a:lnTo>
                    <a:pt x="189797" y="1160677"/>
                  </a:lnTo>
                  <a:lnTo>
                    <a:pt x="189650" y="1157996"/>
                  </a:lnTo>
                  <a:lnTo>
                    <a:pt x="189504" y="1155316"/>
                  </a:lnTo>
                  <a:lnTo>
                    <a:pt x="189358" y="1152635"/>
                  </a:lnTo>
                  <a:lnTo>
                    <a:pt x="189214" y="1149955"/>
                  </a:lnTo>
                  <a:lnTo>
                    <a:pt x="189071" y="1147274"/>
                  </a:lnTo>
                  <a:lnTo>
                    <a:pt x="188929" y="1144594"/>
                  </a:lnTo>
                  <a:lnTo>
                    <a:pt x="188790" y="1141913"/>
                  </a:lnTo>
                  <a:lnTo>
                    <a:pt x="188652" y="1139233"/>
                  </a:lnTo>
                  <a:lnTo>
                    <a:pt x="188515" y="1136552"/>
                  </a:lnTo>
                  <a:lnTo>
                    <a:pt x="188381" y="1133871"/>
                  </a:lnTo>
                  <a:lnTo>
                    <a:pt x="188250" y="1131191"/>
                  </a:lnTo>
                  <a:lnTo>
                    <a:pt x="188120" y="1128510"/>
                  </a:lnTo>
                  <a:lnTo>
                    <a:pt x="187994" y="1125830"/>
                  </a:lnTo>
                  <a:lnTo>
                    <a:pt x="187871" y="1123149"/>
                  </a:lnTo>
                  <a:lnTo>
                    <a:pt x="187749" y="1120469"/>
                  </a:lnTo>
                  <a:lnTo>
                    <a:pt x="187633" y="1117788"/>
                  </a:lnTo>
                  <a:lnTo>
                    <a:pt x="187518" y="1115108"/>
                  </a:lnTo>
                  <a:lnTo>
                    <a:pt x="187407" y="1112427"/>
                  </a:lnTo>
                  <a:lnTo>
                    <a:pt x="187301" y="1109747"/>
                  </a:lnTo>
                  <a:lnTo>
                    <a:pt x="187197" y="1107066"/>
                  </a:lnTo>
                  <a:lnTo>
                    <a:pt x="187096" y="1104385"/>
                  </a:lnTo>
                  <a:lnTo>
                    <a:pt x="187002" y="1101705"/>
                  </a:lnTo>
                  <a:lnTo>
                    <a:pt x="186910" y="1099024"/>
                  </a:lnTo>
                  <a:lnTo>
                    <a:pt x="186821" y="1096344"/>
                  </a:lnTo>
                  <a:lnTo>
                    <a:pt x="186739" y="1093663"/>
                  </a:lnTo>
                  <a:lnTo>
                    <a:pt x="186659" y="1090983"/>
                  </a:lnTo>
                  <a:lnTo>
                    <a:pt x="186584" y="1088302"/>
                  </a:lnTo>
                  <a:lnTo>
                    <a:pt x="186514" y="1085622"/>
                  </a:lnTo>
                  <a:lnTo>
                    <a:pt x="186448" y="1082941"/>
                  </a:lnTo>
                  <a:lnTo>
                    <a:pt x="186386" y="1080261"/>
                  </a:lnTo>
                  <a:lnTo>
                    <a:pt x="186330" y="1077580"/>
                  </a:lnTo>
                  <a:lnTo>
                    <a:pt x="186278" y="1074899"/>
                  </a:lnTo>
                  <a:lnTo>
                    <a:pt x="186230" y="1072219"/>
                  </a:lnTo>
                  <a:lnTo>
                    <a:pt x="186188" y="1069538"/>
                  </a:lnTo>
                  <a:lnTo>
                    <a:pt x="186149" y="1066858"/>
                  </a:lnTo>
                  <a:lnTo>
                    <a:pt x="186116" y="1064177"/>
                  </a:lnTo>
                  <a:lnTo>
                    <a:pt x="186088" y="1061497"/>
                  </a:lnTo>
                  <a:lnTo>
                    <a:pt x="186063" y="1058816"/>
                  </a:lnTo>
                  <a:lnTo>
                    <a:pt x="186044" y="1056136"/>
                  </a:lnTo>
                  <a:lnTo>
                    <a:pt x="186030" y="1053455"/>
                  </a:lnTo>
                  <a:lnTo>
                    <a:pt x="186020" y="1050774"/>
                  </a:lnTo>
                  <a:lnTo>
                    <a:pt x="186014" y="1048094"/>
                  </a:lnTo>
                  <a:lnTo>
                    <a:pt x="186014" y="1045413"/>
                  </a:lnTo>
                  <a:lnTo>
                    <a:pt x="186018" y="1042733"/>
                  </a:lnTo>
                  <a:lnTo>
                    <a:pt x="186026" y="1040052"/>
                  </a:lnTo>
                  <a:lnTo>
                    <a:pt x="186039" y="1037372"/>
                  </a:lnTo>
                  <a:lnTo>
                    <a:pt x="186056" y="1034691"/>
                  </a:lnTo>
                  <a:lnTo>
                    <a:pt x="186077" y="1032011"/>
                  </a:lnTo>
                  <a:lnTo>
                    <a:pt x="186103" y="1029330"/>
                  </a:lnTo>
                  <a:lnTo>
                    <a:pt x="186132" y="1026650"/>
                  </a:lnTo>
                  <a:lnTo>
                    <a:pt x="186166" y="1023969"/>
                  </a:lnTo>
                  <a:lnTo>
                    <a:pt x="186204" y="1021288"/>
                  </a:lnTo>
                  <a:lnTo>
                    <a:pt x="186244" y="1018608"/>
                  </a:lnTo>
                  <a:lnTo>
                    <a:pt x="186289" y="1015927"/>
                  </a:lnTo>
                  <a:lnTo>
                    <a:pt x="186337" y="1013247"/>
                  </a:lnTo>
                  <a:lnTo>
                    <a:pt x="186388" y="1010566"/>
                  </a:lnTo>
                  <a:lnTo>
                    <a:pt x="186442" y="1007886"/>
                  </a:lnTo>
                  <a:lnTo>
                    <a:pt x="186500" y="1005205"/>
                  </a:lnTo>
                  <a:lnTo>
                    <a:pt x="186559" y="1002525"/>
                  </a:lnTo>
                  <a:lnTo>
                    <a:pt x="186622" y="999844"/>
                  </a:lnTo>
                  <a:lnTo>
                    <a:pt x="186687" y="997164"/>
                  </a:lnTo>
                  <a:lnTo>
                    <a:pt x="186753" y="994483"/>
                  </a:lnTo>
                  <a:lnTo>
                    <a:pt x="186823" y="991802"/>
                  </a:lnTo>
                  <a:lnTo>
                    <a:pt x="186893" y="989122"/>
                  </a:lnTo>
                  <a:lnTo>
                    <a:pt x="186965" y="986441"/>
                  </a:lnTo>
                  <a:lnTo>
                    <a:pt x="187039" y="983761"/>
                  </a:lnTo>
                  <a:lnTo>
                    <a:pt x="187113" y="981080"/>
                  </a:lnTo>
                  <a:lnTo>
                    <a:pt x="187188" y="978400"/>
                  </a:lnTo>
                  <a:lnTo>
                    <a:pt x="187263" y="975719"/>
                  </a:lnTo>
                  <a:lnTo>
                    <a:pt x="187339" y="973039"/>
                  </a:lnTo>
                  <a:lnTo>
                    <a:pt x="187415" y="970358"/>
                  </a:lnTo>
                  <a:lnTo>
                    <a:pt x="187490" y="967677"/>
                  </a:lnTo>
                  <a:lnTo>
                    <a:pt x="187564" y="964997"/>
                  </a:lnTo>
                  <a:lnTo>
                    <a:pt x="187638" y="962316"/>
                  </a:lnTo>
                  <a:lnTo>
                    <a:pt x="187711" y="959636"/>
                  </a:lnTo>
                  <a:lnTo>
                    <a:pt x="187781" y="956955"/>
                  </a:lnTo>
                  <a:lnTo>
                    <a:pt x="187851" y="954275"/>
                  </a:lnTo>
                  <a:lnTo>
                    <a:pt x="187918" y="951594"/>
                  </a:lnTo>
                  <a:lnTo>
                    <a:pt x="187982" y="948914"/>
                  </a:lnTo>
                  <a:lnTo>
                    <a:pt x="188045" y="946233"/>
                  </a:lnTo>
                  <a:lnTo>
                    <a:pt x="188103" y="943553"/>
                  </a:lnTo>
                  <a:lnTo>
                    <a:pt x="188159" y="940872"/>
                  </a:lnTo>
                  <a:lnTo>
                    <a:pt x="188212" y="938191"/>
                  </a:lnTo>
                  <a:lnTo>
                    <a:pt x="188259" y="935511"/>
                  </a:lnTo>
                  <a:lnTo>
                    <a:pt x="188304" y="932830"/>
                  </a:lnTo>
                  <a:lnTo>
                    <a:pt x="188345" y="930150"/>
                  </a:lnTo>
                  <a:lnTo>
                    <a:pt x="188379" y="927469"/>
                  </a:lnTo>
                  <a:lnTo>
                    <a:pt x="188410" y="924789"/>
                  </a:lnTo>
                  <a:lnTo>
                    <a:pt x="188436" y="922108"/>
                  </a:lnTo>
                  <a:lnTo>
                    <a:pt x="188455" y="919428"/>
                  </a:lnTo>
                  <a:lnTo>
                    <a:pt x="188470" y="916747"/>
                  </a:lnTo>
                  <a:lnTo>
                    <a:pt x="188480" y="914067"/>
                  </a:lnTo>
                  <a:lnTo>
                    <a:pt x="188482" y="911386"/>
                  </a:lnTo>
                  <a:lnTo>
                    <a:pt x="188480" y="908705"/>
                  </a:lnTo>
                  <a:lnTo>
                    <a:pt x="188471" y="906025"/>
                  </a:lnTo>
                  <a:lnTo>
                    <a:pt x="188455" y="903344"/>
                  </a:lnTo>
                  <a:lnTo>
                    <a:pt x="188434" y="900664"/>
                  </a:lnTo>
                  <a:lnTo>
                    <a:pt x="188406" y="897983"/>
                  </a:lnTo>
                  <a:lnTo>
                    <a:pt x="188370" y="895303"/>
                  </a:lnTo>
                  <a:lnTo>
                    <a:pt x="188329" y="892622"/>
                  </a:lnTo>
                  <a:lnTo>
                    <a:pt x="188281" y="889942"/>
                  </a:lnTo>
                  <a:lnTo>
                    <a:pt x="188225" y="887261"/>
                  </a:lnTo>
                  <a:lnTo>
                    <a:pt x="188165" y="884580"/>
                  </a:lnTo>
                  <a:lnTo>
                    <a:pt x="188097" y="881900"/>
                  </a:lnTo>
                  <a:lnTo>
                    <a:pt x="188021" y="879219"/>
                  </a:lnTo>
                  <a:lnTo>
                    <a:pt x="187940" y="876539"/>
                  </a:lnTo>
                  <a:lnTo>
                    <a:pt x="187853" y="873858"/>
                  </a:lnTo>
                  <a:lnTo>
                    <a:pt x="187758" y="871178"/>
                  </a:lnTo>
                  <a:lnTo>
                    <a:pt x="187658" y="868497"/>
                  </a:lnTo>
                  <a:lnTo>
                    <a:pt x="187552" y="865817"/>
                  </a:lnTo>
                  <a:lnTo>
                    <a:pt x="187439" y="863136"/>
                  </a:lnTo>
                  <a:lnTo>
                    <a:pt x="187321" y="860456"/>
                  </a:lnTo>
                  <a:lnTo>
                    <a:pt x="187198" y="857775"/>
                  </a:lnTo>
                  <a:lnTo>
                    <a:pt x="187069" y="855094"/>
                  </a:lnTo>
                  <a:lnTo>
                    <a:pt x="186935" y="852414"/>
                  </a:lnTo>
                  <a:lnTo>
                    <a:pt x="186797" y="849733"/>
                  </a:lnTo>
                  <a:lnTo>
                    <a:pt x="186653" y="847053"/>
                  </a:lnTo>
                  <a:lnTo>
                    <a:pt x="186507" y="844372"/>
                  </a:lnTo>
                  <a:lnTo>
                    <a:pt x="186355" y="841692"/>
                  </a:lnTo>
                  <a:lnTo>
                    <a:pt x="186201" y="839011"/>
                  </a:lnTo>
                  <a:lnTo>
                    <a:pt x="186043" y="836331"/>
                  </a:lnTo>
                  <a:lnTo>
                    <a:pt x="185882" y="833650"/>
                  </a:lnTo>
                  <a:lnTo>
                    <a:pt x="185719" y="830970"/>
                  </a:lnTo>
                  <a:lnTo>
                    <a:pt x="185553" y="828289"/>
                  </a:lnTo>
                  <a:lnTo>
                    <a:pt x="185386" y="825608"/>
                  </a:lnTo>
                  <a:lnTo>
                    <a:pt x="185217" y="822928"/>
                  </a:lnTo>
                  <a:lnTo>
                    <a:pt x="185047" y="820247"/>
                  </a:lnTo>
                  <a:lnTo>
                    <a:pt x="184876" y="817567"/>
                  </a:lnTo>
                  <a:lnTo>
                    <a:pt x="184705" y="814886"/>
                  </a:lnTo>
                  <a:lnTo>
                    <a:pt x="184533" y="812206"/>
                  </a:lnTo>
                  <a:lnTo>
                    <a:pt x="184363" y="809525"/>
                  </a:lnTo>
                  <a:lnTo>
                    <a:pt x="184192" y="806845"/>
                  </a:lnTo>
                  <a:lnTo>
                    <a:pt x="184023" y="804164"/>
                  </a:lnTo>
                  <a:lnTo>
                    <a:pt x="183855" y="801483"/>
                  </a:lnTo>
                  <a:lnTo>
                    <a:pt x="183690" y="798803"/>
                  </a:lnTo>
                  <a:lnTo>
                    <a:pt x="183525" y="796122"/>
                  </a:lnTo>
                  <a:lnTo>
                    <a:pt x="183364" y="793442"/>
                  </a:lnTo>
                  <a:lnTo>
                    <a:pt x="183205" y="790761"/>
                  </a:lnTo>
                  <a:lnTo>
                    <a:pt x="183049" y="788081"/>
                  </a:lnTo>
                  <a:lnTo>
                    <a:pt x="182897" y="785400"/>
                  </a:lnTo>
                  <a:lnTo>
                    <a:pt x="182748" y="782720"/>
                  </a:lnTo>
                  <a:lnTo>
                    <a:pt x="182602" y="780039"/>
                  </a:lnTo>
                  <a:lnTo>
                    <a:pt x="182461" y="777359"/>
                  </a:lnTo>
                  <a:lnTo>
                    <a:pt x="182324" y="774678"/>
                  </a:lnTo>
                  <a:lnTo>
                    <a:pt x="182191" y="771997"/>
                  </a:lnTo>
                  <a:lnTo>
                    <a:pt x="182064" y="769317"/>
                  </a:lnTo>
                  <a:lnTo>
                    <a:pt x="181940" y="766636"/>
                  </a:lnTo>
                  <a:lnTo>
                    <a:pt x="181821" y="763956"/>
                  </a:lnTo>
                  <a:lnTo>
                    <a:pt x="181709" y="761275"/>
                  </a:lnTo>
                  <a:lnTo>
                    <a:pt x="181601" y="758595"/>
                  </a:lnTo>
                  <a:lnTo>
                    <a:pt x="181496" y="755914"/>
                  </a:lnTo>
                  <a:lnTo>
                    <a:pt x="181400" y="753234"/>
                  </a:lnTo>
                  <a:lnTo>
                    <a:pt x="181307" y="750553"/>
                  </a:lnTo>
                  <a:lnTo>
                    <a:pt x="181219" y="747873"/>
                  </a:lnTo>
                  <a:lnTo>
                    <a:pt x="181138" y="745192"/>
                  </a:lnTo>
                  <a:lnTo>
                    <a:pt x="181061" y="742511"/>
                  </a:lnTo>
                  <a:lnTo>
                    <a:pt x="180988" y="739831"/>
                  </a:lnTo>
                  <a:lnTo>
                    <a:pt x="180922" y="737150"/>
                  </a:lnTo>
                  <a:lnTo>
                    <a:pt x="180860" y="734470"/>
                  </a:lnTo>
                  <a:lnTo>
                    <a:pt x="180803" y="731789"/>
                  </a:lnTo>
                  <a:lnTo>
                    <a:pt x="180751" y="729109"/>
                  </a:lnTo>
                  <a:lnTo>
                    <a:pt x="180703" y="726428"/>
                  </a:lnTo>
                  <a:lnTo>
                    <a:pt x="180659" y="723748"/>
                  </a:lnTo>
                  <a:lnTo>
                    <a:pt x="180620" y="721067"/>
                  </a:lnTo>
                  <a:lnTo>
                    <a:pt x="180584" y="718386"/>
                  </a:lnTo>
                  <a:lnTo>
                    <a:pt x="180552" y="715706"/>
                  </a:lnTo>
                  <a:lnTo>
                    <a:pt x="180524" y="713025"/>
                  </a:lnTo>
                  <a:lnTo>
                    <a:pt x="180498" y="710345"/>
                  </a:lnTo>
                  <a:lnTo>
                    <a:pt x="180475" y="707664"/>
                  </a:lnTo>
                  <a:lnTo>
                    <a:pt x="180455" y="704984"/>
                  </a:lnTo>
                  <a:lnTo>
                    <a:pt x="180436" y="702303"/>
                  </a:lnTo>
                  <a:lnTo>
                    <a:pt x="180420" y="699623"/>
                  </a:lnTo>
                  <a:lnTo>
                    <a:pt x="180405" y="696942"/>
                  </a:lnTo>
                  <a:lnTo>
                    <a:pt x="180391" y="694262"/>
                  </a:lnTo>
                  <a:lnTo>
                    <a:pt x="180377" y="691581"/>
                  </a:lnTo>
                  <a:lnTo>
                    <a:pt x="180365" y="688900"/>
                  </a:lnTo>
                  <a:lnTo>
                    <a:pt x="180352" y="686220"/>
                  </a:lnTo>
                  <a:lnTo>
                    <a:pt x="180339" y="683539"/>
                  </a:lnTo>
                  <a:lnTo>
                    <a:pt x="180324" y="680859"/>
                  </a:lnTo>
                  <a:lnTo>
                    <a:pt x="180309" y="678178"/>
                  </a:lnTo>
                  <a:lnTo>
                    <a:pt x="180292" y="675498"/>
                  </a:lnTo>
                  <a:lnTo>
                    <a:pt x="180273" y="672817"/>
                  </a:lnTo>
                  <a:lnTo>
                    <a:pt x="180252" y="670137"/>
                  </a:lnTo>
                  <a:lnTo>
                    <a:pt x="180228" y="667456"/>
                  </a:lnTo>
                  <a:lnTo>
                    <a:pt x="180201" y="664776"/>
                  </a:lnTo>
                  <a:lnTo>
                    <a:pt x="180170" y="662095"/>
                  </a:lnTo>
                  <a:lnTo>
                    <a:pt x="180136" y="659414"/>
                  </a:lnTo>
                  <a:lnTo>
                    <a:pt x="180096" y="656734"/>
                  </a:lnTo>
                  <a:lnTo>
                    <a:pt x="180053" y="654053"/>
                  </a:lnTo>
                  <a:lnTo>
                    <a:pt x="180004" y="651373"/>
                  </a:lnTo>
                  <a:lnTo>
                    <a:pt x="179950" y="648692"/>
                  </a:lnTo>
                  <a:lnTo>
                    <a:pt x="179891" y="646012"/>
                  </a:lnTo>
                  <a:lnTo>
                    <a:pt x="179825" y="643331"/>
                  </a:lnTo>
                  <a:lnTo>
                    <a:pt x="179753" y="640651"/>
                  </a:lnTo>
                  <a:lnTo>
                    <a:pt x="179675" y="637970"/>
                  </a:lnTo>
                  <a:lnTo>
                    <a:pt x="179589" y="635289"/>
                  </a:lnTo>
                  <a:lnTo>
                    <a:pt x="179497" y="632609"/>
                  </a:lnTo>
                  <a:lnTo>
                    <a:pt x="179399" y="629928"/>
                  </a:lnTo>
                  <a:lnTo>
                    <a:pt x="179291" y="627248"/>
                  </a:lnTo>
                  <a:lnTo>
                    <a:pt x="179176" y="624567"/>
                  </a:lnTo>
                  <a:lnTo>
                    <a:pt x="179055" y="621887"/>
                  </a:lnTo>
                  <a:lnTo>
                    <a:pt x="178924" y="619206"/>
                  </a:lnTo>
                  <a:lnTo>
                    <a:pt x="178786" y="616526"/>
                  </a:lnTo>
                  <a:lnTo>
                    <a:pt x="178641" y="613845"/>
                  </a:lnTo>
                  <a:lnTo>
                    <a:pt x="178485" y="611165"/>
                  </a:lnTo>
                  <a:lnTo>
                    <a:pt x="178323" y="608484"/>
                  </a:lnTo>
                  <a:lnTo>
                    <a:pt x="178155" y="605803"/>
                  </a:lnTo>
                  <a:lnTo>
                    <a:pt x="177974" y="603123"/>
                  </a:lnTo>
                  <a:lnTo>
                    <a:pt x="177788" y="600442"/>
                  </a:lnTo>
                  <a:lnTo>
                    <a:pt x="177595" y="597762"/>
                  </a:lnTo>
                  <a:lnTo>
                    <a:pt x="177391" y="595081"/>
                  </a:lnTo>
                  <a:lnTo>
                    <a:pt x="177181" y="592401"/>
                  </a:lnTo>
                  <a:lnTo>
                    <a:pt x="176965" y="589720"/>
                  </a:lnTo>
                  <a:lnTo>
                    <a:pt x="176738" y="587040"/>
                  </a:lnTo>
                  <a:lnTo>
                    <a:pt x="176506" y="584359"/>
                  </a:lnTo>
                  <a:lnTo>
                    <a:pt x="176268" y="581679"/>
                  </a:lnTo>
                  <a:lnTo>
                    <a:pt x="176020" y="578998"/>
                  </a:lnTo>
                  <a:lnTo>
                    <a:pt x="175767" y="576317"/>
                  </a:lnTo>
                  <a:lnTo>
                    <a:pt x="175508" y="573637"/>
                  </a:lnTo>
                  <a:lnTo>
                    <a:pt x="175241" y="570956"/>
                  </a:lnTo>
                  <a:lnTo>
                    <a:pt x="174970" y="568276"/>
                  </a:lnTo>
                  <a:lnTo>
                    <a:pt x="174693" y="565595"/>
                  </a:lnTo>
                  <a:lnTo>
                    <a:pt x="174409" y="562915"/>
                  </a:lnTo>
                  <a:lnTo>
                    <a:pt x="174121" y="560234"/>
                  </a:lnTo>
                  <a:lnTo>
                    <a:pt x="173828" y="557554"/>
                  </a:lnTo>
                  <a:lnTo>
                    <a:pt x="173528" y="554873"/>
                  </a:lnTo>
                  <a:lnTo>
                    <a:pt x="173225" y="552192"/>
                  </a:lnTo>
                  <a:lnTo>
                    <a:pt x="172917" y="549512"/>
                  </a:lnTo>
                  <a:lnTo>
                    <a:pt x="172604" y="546831"/>
                  </a:lnTo>
                  <a:lnTo>
                    <a:pt x="172287" y="544151"/>
                  </a:lnTo>
                  <a:lnTo>
                    <a:pt x="171965" y="541470"/>
                  </a:lnTo>
                  <a:lnTo>
                    <a:pt x="171638" y="538790"/>
                  </a:lnTo>
                  <a:lnTo>
                    <a:pt x="171307" y="536109"/>
                  </a:lnTo>
                  <a:lnTo>
                    <a:pt x="170972" y="533429"/>
                  </a:lnTo>
                  <a:lnTo>
                    <a:pt x="170631" y="530748"/>
                  </a:lnTo>
                  <a:lnTo>
                    <a:pt x="170285" y="528068"/>
                  </a:lnTo>
                  <a:lnTo>
                    <a:pt x="169934" y="525387"/>
                  </a:lnTo>
                  <a:lnTo>
                    <a:pt x="169576" y="522706"/>
                  </a:lnTo>
                  <a:lnTo>
                    <a:pt x="169213" y="520026"/>
                  </a:lnTo>
                  <a:lnTo>
                    <a:pt x="168843" y="517345"/>
                  </a:lnTo>
                  <a:lnTo>
                    <a:pt x="168464" y="514665"/>
                  </a:lnTo>
                  <a:lnTo>
                    <a:pt x="168079" y="511984"/>
                  </a:lnTo>
                  <a:lnTo>
                    <a:pt x="167684" y="509304"/>
                  </a:lnTo>
                  <a:lnTo>
                    <a:pt x="167277" y="506623"/>
                  </a:lnTo>
                  <a:lnTo>
                    <a:pt x="166863" y="503943"/>
                  </a:lnTo>
                  <a:lnTo>
                    <a:pt x="166435" y="501262"/>
                  </a:lnTo>
                  <a:lnTo>
                    <a:pt x="165991" y="498582"/>
                  </a:lnTo>
                  <a:lnTo>
                    <a:pt x="165537" y="495901"/>
                  </a:lnTo>
                  <a:lnTo>
                    <a:pt x="165065" y="493220"/>
                  </a:lnTo>
                  <a:lnTo>
                    <a:pt x="164574" y="490540"/>
                  </a:lnTo>
                  <a:lnTo>
                    <a:pt x="164068" y="487859"/>
                  </a:lnTo>
                  <a:lnTo>
                    <a:pt x="163538" y="485179"/>
                  </a:lnTo>
                  <a:lnTo>
                    <a:pt x="162984" y="482498"/>
                  </a:lnTo>
                  <a:lnTo>
                    <a:pt x="162412" y="479818"/>
                  </a:lnTo>
                  <a:lnTo>
                    <a:pt x="161808" y="477137"/>
                  </a:lnTo>
                  <a:lnTo>
                    <a:pt x="161175" y="474457"/>
                  </a:lnTo>
                  <a:lnTo>
                    <a:pt x="160519" y="471776"/>
                  </a:lnTo>
                  <a:lnTo>
                    <a:pt x="159822" y="469095"/>
                  </a:lnTo>
                  <a:lnTo>
                    <a:pt x="159091" y="466415"/>
                  </a:lnTo>
                  <a:lnTo>
                    <a:pt x="158332" y="463734"/>
                  </a:lnTo>
                  <a:lnTo>
                    <a:pt x="157522" y="461054"/>
                  </a:lnTo>
                  <a:lnTo>
                    <a:pt x="156671" y="458373"/>
                  </a:lnTo>
                  <a:lnTo>
                    <a:pt x="155789" y="455693"/>
                  </a:lnTo>
                  <a:lnTo>
                    <a:pt x="154843" y="453012"/>
                  </a:lnTo>
                  <a:lnTo>
                    <a:pt x="153853" y="450332"/>
                  </a:lnTo>
                  <a:lnTo>
                    <a:pt x="152825" y="447651"/>
                  </a:lnTo>
                  <a:lnTo>
                    <a:pt x="151722" y="444971"/>
                  </a:lnTo>
                  <a:lnTo>
                    <a:pt x="150570" y="442290"/>
                  </a:lnTo>
                  <a:lnTo>
                    <a:pt x="149375" y="439609"/>
                  </a:lnTo>
                  <a:lnTo>
                    <a:pt x="148094" y="436929"/>
                  </a:lnTo>
                  <a:lnTo>
                    <a:pt x="146760" y="434248"/>
                  </a:lnTo>
                  <a:lnTo>
                    <a:pt x="145378" y="431568"/>
                  </a:lnTo>
                  <a:lnTo>
                    <a:pt x="143899" y="428887"/>
                  </a:lnTo>
                  <a:lnTo>
                    <a:pt x="142364" y="426207"/>
                  </a:lnTo>
                  <a:lnTo>
                    <a:pt x="140777" y="423526"/>
                  </a:lnTo>
                  <a:lnTo>
                    <a:pt x="139083" y="420846"/>
                  </a:lnTo>
                  <a:lnTo>
                    <a:pt x="137333" y="418165"/>
                  </a:lnTo>
                  <a:lnTo>
                    <a:pt x="135527" y="415485"/>
                  </a:lnTo>
                  <a:lnTo>
                    <a:pt x="133607" y="412804"/>
                  </a:lnTo>
                  <a:lnTo>
                    <a:pt x="131631" y="410123"/>
                  </a:lnTo>
                  <a:lnTo>
                    <a:pt x="129595" y="407443"/>
                  </a:lnTo>
                  <a:lnTo>
                    <a:pt x="127445" y="404762"/>
                  </a:lnTo>
                  <a:lnTo>
                    <a:pt x="125239" y="402082"/>
                  </a:lnTo>
                  <a:lnTo>
                    <a:pt x="122969" y="399401"/>
                  </a:lnTo>
                  <a:lnTo>
                    <a:pt x="120591" y="396721"/>
                  </a:lnTo>
                  <a:lnTo>
                    <a:pt x="118157" y="394040"/>
                  </a:lnTo>
                  <a:lnTo>
                    <a:pt x="115659" y="391360"/>
                  </a:lnTo>
                  <a:lnTo>
                    <a:pt x="113060" y="388679"/>
                  </a:lnTo>
                  <a:lnTo>
                    <a:pt x="110409" y="385998"/>
                  </a:lnTo>
                  <a:lnTo>
                    <a:pt x="107696" y="383318"/>
                  </a:lnTo>
                  <a:lnTo>
                    <a:pt x="104894" y="380637"/>
                  </a:lnTo>
                  <a:lnTo>
                    <a:pt x="102046" y="377957"/>
                  </a:lnTo>
                  <a:lnTo>
                    <a:pt x="99140" y="375276"/>
                  </a:lnTo>
                  <a:lnTo>
                    <a:pt x="96161" y="372596"/>
                  </a:lnTo>
                  <a:lnTo>
                    <a:pt x="93143" y="369915"/>
                  </a:lnTo>
                  <a:lnTo>
                    <a:pt x="90077" y="367235"/>
                  </a:lnTo>
                  <a:lnTo>
                    <a:pt x="86955" y="364554"/>
                  </a:lnTo>
                  <a:lnTo>
                    <a:pt x="83805" y="361874"/>
                  </a:lnTo>
                  <a:lnTo>
                    <a:pt x="80620" y="359193"/>
                  </a:lnTo>
                  <a:lnTo>
                    <a:pt x="77400" y="356512"/>
                  </a:lnTo>
                  <a:lnTo>
                    <a:pt x="74164" y="353832"/>
                  </a:lnTo>
                  <a:lnTo>
                    <a:pt x="70909" y="351151"/>
                  </a:lnTo>
                  <a:lnTo>
                    <a:pt x="67643" y="348471"/>
                  </a:lnTo>
                  <a:lnTo>
                    <a:pt x="64375" y="345790"/>
                  </a:lnTo>
                  <a:lnTo>
                    <a:pt x="61108" y="343110"/>
                  </a:lnTo>
                  <a:lnTo>
                    <a:pt x="57855" y="340429"/>
                  </a:lnTo>
                  <a:lnTo>
                    <a:pt x="54615" y="337749"/>
                  </a:lnTo>
                  <a:lnTo>
                    <a:pt x="51399" y="335068"/>
                  </a:lnTo>
                  <a:lnTo>
                    <a:pt x="48222" y="332388"/>
                  </a:lnTo>
                  <a:lnTo>
                    <a:pt x="45075" y="329707"/>
                  </a:lnTo>
                  <a:lnTo>
                    <a:pt x="41979" y="327026"/>
                  </a:lnTo>
                  <a:lnTo>
                    <a:pt x="38946" y="324346"/>
                  </a:lnTo>
                  <a:lnTo>
                    <a:pt x="35960" y="321665"/>
                  </a:lnTo>
                  <a:lnTo>
                    <a:pt x="33053" y="318985"/>
                  </a:lnTo>
                  <a:lnTo>
                    <a:pt x="30233" y="316304"/>
                  </a:lnTo>
                  <a:lnTo>
                    <a:pt x="27475" y="313624"/>
                  </a:lnTo>
                  <a:lnTo>
                    <a:pt x="24827" y="310943"/>
                  </a:lnTo>
                  <a:lnTo>
                    <a:pt x="22286" y="308263"/>
                  </a:lnTo>
                  <a:lnTo>
                    <a:pt x="19824" y="305582"/>
                  </a:lnTo>
                  <a:lnTo>
                    <a:pt x="17501" y="302901"/>
                  </a:lnTo>
                  <a:lnTo>
                    <a:pt x="15304" y="300221"/>
                  </a:lnTo>
                  <a:lnTo>
                    <a:pt x="13199" y="297540"/>
                  </a:lnTo>
                  <a:lnTo>
                    <a:pt x="11262" y="294860"/>
                  </a:lnTo>
                  <a:lnTo>
                    <a:pt x="9464" y="292179"/>
                  </a:lnTo>
                  <a:lnTo>
                    <a:pt x="7772" y="289499"/>
                  </a:lnTo>
                  <a:lnTo>
                    <a:pt x="6275" y="286818"/>
                  </a:lnTo>
                  <a:lnTo>
                    <a:pt x="4925" y="284138"/>
                  </a:lnTo>
                  <a:lnTo>
                    <a:pt x="3692" y="281457"/>
                  </a:lnTo>
                  <a:lnTo>
                    <a:pt x="2676" y="278777"/>
                  </a:lnTo>
                  <a:lnTo>
                    <a:pt x="1813" y="276096"/>
                  </a:lnTo>
                  <a:lnTo>
                    <a:pt x="1074" y="273415"/>
                  </a:lnTo>
                  <a:lnTo>
                    <a:pt x="571" y="270735"/>
                  </a:lnTo>
                  <a:lnTo>
                    <a:pt x="221" y="268054"/>
                  </a:lnTo>
                  <a:lnTo>
                    <a:pt x="0" y="265374"/>
                  </a:lnTo>
                  <a:lnTo>
                    <a:pt x="26" y="262693"/>
                  </a:lnTo>
                  <a:lnTo>
                    <a:pt x="202" y="260013"/>
                  </a:lnTo>
                  <a:lnTo>
                    <a:pt x="508" y="257332"/>
                  </a:lnTo>
                  <a:lnTo>
                    <a:pt x="1068" y="254652"/>
                  </a:lnTo>
                  <a:lnTo>
                    <a:pt x="1769" y="251971"/>
                  </a:lnTo>
                  <a:lnTo>
                    <a:pt x="2598" y="249291"/>
                  </a:lnTo>
                  <a:lnTo>
                    <a:pt x="3681" y="246610"/>
                  </a:lnTo>
                  <a:lnTo>
                    <a:pt x="4894" y="243929"/>
                  </a:lnTo>
                  <a:lnTo>
                    <a:pt x="6230" y="241249"/>
                  </a:lnTo>
                  <a:lnTo>
                    <a:pt x="7812" y="238568"/>
                  </a:lnTo>
                  <a:lnTo>
                    <a:pt x="9509" y="235888"/>
                  </a:lnTo>
                  <a:lnTo>
                    <a:pt x="11328" y="233207"/>
                  </a:lnTo>
                  <a:lnTo>
                    <a:pt x="13366" y="230527"/>
                  </a:lnTo>
                  <a:lnTo>
                    <a:pt x="15510" y="227846"/>
                  </a:lnTo>
                  <a:lnTo>
                    <a:pt x="17768" y="225166"/>
                  </a:lnTo>
                  <a:lnTo>
                    <a:pt x="20218" y="222485"/>
                  </a:lnTo>
                  <a:lnTo>
                    <a:pt x="22759" y="219804"/>
                  </a:lnTo>
                  <a:lnTo>
                    <a:pt x="25404" y="217124"/>
                  </a:lnTo>
                  <a:lnTo>
                    <a:pt x="28209" y="214443"/>
                  </a:lnTo>
                  <a:lnTo>
                    <a:pt x="31092" y="211763"/>
                  </a:lnTo>
                  <a:lnTo>
                    <a:pt x="34064" y="209082"/>
                  </a:lnTo>
                  <a:lnTo>
                    <a:pt x="37163" y="206402"/>
                  </a:lnTo>
                  <a:lnTo>
                    <a:pt x="40324" y="203721"/>
                  </a:lnTo>
                  <a:lnTo>
                    <a:pt x="43558" y="201041"/>
                  </a:lnTo>
                  <a:lnTo>
                    <a:pt x="46886" y="198360"/>
                  </a:lnTo>
                  <a:lnTo>
                    <a:pt x="50258" y="195680"/>
                  </a:lnTo>
                  <a:lnTo>
                    <a:pt x="53686" y="192999"/>
                  </a:lnTo>
                  <a:lnTo>
                    <a:pt x="57174" y="190318"/>
                  </a:lnTo>
                  <a:lnTo>
                    <a:pt x="60691" y="187638"/>
                  </a:lnTo>
                  <a:lnTo>
                    <a:pt x="64243" y="184957"/>
                  </a:lnTo>
                  <a:lnTo>
                    <a:pt x="67826" y="182277"/>
                  </a:lnTo>
                  <a:lnTo>
                    <a:pt x="71421" y="179596"/>
                  </a:lnTo>
                  <a:lnTo>
                    <a:pt x="75030" y="176916"/>
                  </a:lnTo>
                  <a:lnTo>
                    <a:pt x="78642" y="174235"/>
                  </a:lnTo>
                  <a:lnTo>
                    <a:pt x="82252" y="171555"/>
                  </a:lnTo>
                  <a:lnTo>
                    <a:pt x="85855" y="168874"/>
                  </a:lnTo>
                  <a:lnTo>
                    <a:pt x="89437" y="166194"/>
                  </a:lnTo>
                  <a:lnTo>
                    <a:pt x="93004" y="163513"/>
                  </a:lnTo>
                  <a:lnTo>
                    <a:pt x="96543" y="160832"/>
                  </a:lnTo>
                  <a:lnTo>
                    <a:pt x="100042" y="158152"/>
                  </a:lnTo>
                  <a:lnTo>
                    <a:pt x="103513" y="155471"/>
                  </a:lnTo>
                  <a:lnTo>
                    <a:pt x="106937" y="152791"/>
                  </a:lnTo>
                  <a:lnTo>
                    <a:pt x="110307" y="150110"/>
                  </a:lnTo>
                  <a:lnTo>
                    <a:pt x="113638" y="147430"/>
                  </a:lnTo>
                  <a:lnTo>
                    <a:pt x="116906" y="144749"/>
                  </a:lnTo>
                  <a:lnTo>
                    <a:pt x="120107" y="142069"/>
                  </a:lnTo>
                  <a:lnTo>
                    <a:pt x="123261" y="139388"/>
                  </a:lnTo>
                  <a:lnTo>
                    <a:pt x="126338" y="136707"/>
                  </a:lnTo>
                  <a:lnTo>
                    <a:pt x="129340" y="134027"/>
                  </a:lnTo>
                  <a:lnTo>
                    <a:pt x="132290" y="131346"/>
                  </a:lnTo>
                  <a:lnTo>
                    <a:pt x="135150" y="128666"/>
                  </a:lnTo>
                  <a:lnTo>
                    <a:pt x="137932" y="125985"/>
                  </a:lnTo>
                  <a:lnTo>
                    <a:pt x="140657" y="123305"/>
                  </a:lnTo>
                  <a:lnTo>
                    <a:pt x="143284" y="120624"/>
                  </a:lnTo>
                  <a:lnTo>
                    <a:pt x="145831" y="117944"/>
                  </a:lnTo>
                  <a:lnTo>
                    <a:pt x="148319" y="115263"/>
                  </a:lnTo>
                  <a:lnTo>
                    <a:pt x="150703" y="112583"/>
                  </a:lnTo>
                  <a:lnTo>
                    <a:pt x="153009" y="109902"/>
                  </a:lnTo>
                  <a:lnTo>
                    <a:pt x="155255" y="107221"/>
                  </a:lnTo>
                  <a:lnTo>
                    <a:pt x="157393" y="104541"/>
                  </a:lnTo>
                  <a:lnTo>
                    <a:pt x="159457" y="101860"/>
                  </a:lnTo>
                  <a:lnTo>
                    <a:pt x="161463" y="99180"/>
                  </a:lnTo>
                  <a:lnTo>
                    <a:pt x="163360" y="96499"/>
                  </a:lnTo>
                  <a:lnTo>
                    <a:pt x="165188" y="93819"/>
                  </a:lnTo>
                  <a:lnTo>
                    <a:pt x="166959" y="91138"/>
                  </a:lnTo>
                  <a:lnTo>
                    <a:pt x="168624" y="88458"/>
                  </a:lnTo>
                  <a:lnTo>
                    <a:pt x="170226" y="85777"/>
                  </a:lnTo>
                  <a:lnTo>
                    <a:pt x="171773" y="83097"/>
                  </a:lnTo>
                  <a:lnTo>
                    <a:pt x="173219" y="80416"/>
                  </a:lnTo>
                  <a:lnTo>
                    <a:pt x="174608" y="77735"/>
                  </a:lnTo>
                  <a:lnTo>
                    <a:pt x="175946" y="75055"/>
                  </a:lnTo>
                  <a:lnTo>
                    <a:pt x="177188" y="72374"/>
                  </a:lnTo>
                  <a:lnTo>
                    <a:pt x="178380" y="69694"/>
                  </a:lnTo>
                  <a:lnTo>
                    <a:pt x="179526" y="67013"/>
                  </a:lnTo>
                  <a:lnTo>
                    <a:pt x="180581" y="64333"/>
                  </a:lnTo>
                  <a:lnTo>
                    <a:pt x="181594" y="61652"/>
                  </a:lnTo>
                  <a:lnTo>
                    <a:pt x="182564" y="58972"/>
                  </a:lnTo>
                  <a:lnTo>
                    <a:pt x="183454" y="56291"/>
                  </a:lnTo>
                  <a:lnTo>
                    <a:pt x="184306" y="53610"/>
                  </a:lnTo>
                  <a:lnTo>
                    <a:pt x="185118" y="50930"/>
                  </a:lnTo>
                  <a:lnTo>
                    <a:pt x="185861" y="48249"/>
                  </a:lnTo>
                  <a:lnTo>
                    <a:pt x="186571" y="45569"/>
                  </a:lnTo>
                  <a:lnTo>
                    <a:pt x="187244" y="42888"/>
                  </a:lnTo>
                  <a:lnTo>
                    <a:pt x="187858" y="40208"/>
                  </a:lnTo>
                  <a:lnTo>
                    <a:pt x="188444" y="37527"/>
                  </a:lnTo>
                  <a:lnTo>
                    <a:pt x="188997" y="34847"/>
                  </a:lnTo>
                  <a:lnTo>
                    <a:pt x="189500" y="32166"/>
                  </a:lnTo>
                  <a:lnTo>
                    <a:pt x="189978" y="29486"/>
                  </a:lnTo>
                  <a:lnTo>
                    <a:pt x="190427" y="26805"/>
                  </a:lnTo>
                  <a:lnTo>
                    <a:pt x="190836" y="24124"/>
                  </a:lnTo>
                  <a:lnTo>
                    <a:pt x="191223" y="21444"/>
                  </a:lnTo>
                  <a:lnTo>
                    <a:pt x="191584" y="18763"/>
                  </a:lnTo>
                  <a:lnTo>
                    <a:pt x="191912" y="16083"/>
                  </a:lnTo>
                  <a:lnTo>
                    <a:pt x="192223" y="13402"/>
                  </a:lnTo>
                  <a:lnTo>
                    <a:pt x="192511" y="10722"/>
                  </a:lnTo>
                  <a:lnTo>
                    <a:pt x="192772" y="8041"/>
                  </a:lnTo>
                  <a:lnTo>
                    <a:pt x="193019" y="5361"/>
                  </a:lnTo>
                  <a:lnTo>
                    <a:pt x="193246" y="2680"/>
                  </a:lnTo>
                  <a:lnTo>
                    <a:pt x="193452" y="0"/>
                  </a:lnTo>
                  <a:lnTo>
                    <a:pt x="197830" y="0"/>
                  </a:lnTo>
                  <a:lnTo>
                    <a:pt x="198036" y="2680"/>
                  </a:lnTo>
                  <a:lnTo>
                    <a:pt x="198264" y="5361"/>
                  </a:lnTo>
                  <a:lnTo>
                    <a:pt x="198510" y="8041"/>
                  </a:lnTo>
                  <a:lnTo>
                    <a:pt x="198772" y="10722"/>
                  </a:lnTo>
                  <a:lnTo>
                    <a:pt x="199060" y="13402"/>
                  </a:lnTo>
                  <a:lnTo>
                    <a:pt x="199370" y="16083"/>
                  </a:lnTo>
                  <a:lnTo>
                    <a:pt x="199698" y="18763"/>
                  </a:lnTo>
                  <a:lnTo>
                    <a:pt x="200060" y="21444"/>
                  </a:lnTo>
                  <a:lnTo>
                    <a:pt x="200447" y="24124"/>
                  </a:lnTo>
                  <a:lnTo>
                    <a:pt x="200855" y="26805"/>
                  </a:lnTo>
                  <a:lnTo>
                    <a:pt x="201304" y="29486"/>
                  </a:lnTo>
                  <a:lnTo>
                    <a:pt x="201783" y="32166"/>
                  </a:lnTo>
                  <a:lnTo>
                    <a:pt x="202286" y="34847"/>
                  </a:lnTo>
                  <a:lnTo>
                    <a:pt x="202838" y="37527"/>
                  </a:lnTo>
                  <a:lnTo>
                    <a:pt x="203424" y="40208"/>
                  </a:lnTo>
                  <a:lnTo>
                    <a:pt x="204038" y="42888"/>
                  </a:lnTo>
                  <a:lnTo>
                    <a:pt x="204712" y="45569"/>
                  </a:lnTo>
                  <a:lnTo>
                    <a:pt x="205421" y="48249"/>
                  </a:lnTo>
                  <a:lnTo>
                    <a:pt x="206164" y="50930"/>
                  </a:lnTo>
                  <a:lnTo>
                    <a:pt x="206976" y="53610"/>
                  </a:lnTo>
                  <a:lnTo>
                    <a:pt x="207829" y="56291"/>
                  </a:lnTo>
                  <a:lnTo>
                    <a:pt x="208718" y="58972"/>
                  </a:lnTo>
                  <a:lnTo>
                    <a:pt x="209688" y="61652"/>
                  </a:lnTo>
                  <a:lnTo>
                    <a:pt x="210701" y="64333"/>
                  </a:lnTo>
                  <a:lnTo>
                    <a:pt x="211757" y="67013"/>
                  </a:lnTo>
                  <a:lnTo>
                    <a:pt x="212903" y="69694"/>
                  </a:lnTo>
                  <a:lnTo>
                    <a:pt x="214095" y="72374"/>
                  </a:lnTo>
                  <a:lnTo>
                    <a:pt x="215337" y="75055"/>
                  </a:lnTo>
                  <a:lnTo>
                    <a:pt x="216675" y="77735"/>
                  </a:lnTo>
                  <a:lnTo>
                    <a:pt x="218064" y="80416"/>
                  </a:lnTo>
                  <a:lnTo>
                    <a:pt x="219509" y="83097"/>
                  </a:lnTo>
                  <a:lnTo>
                    <a:pt x="221057" y="85777"/>
                  </a:lnTo>
                  <a:lnTo>
                    <a:pt x="222659" y="88458"/>
                  </a:lnTo>
                  <a:lnTo>
                    <a:pt x="224324" y="91138"/>
                  </a:lnTo>
                  <a:lnTo>
                    <a:pt x="226094" y="93819"/>
                  </a:lnTo>
                  <a:lnTo>
                    <a:pt x="227923" y="96499"/>
                  </a:lnTo>
                  <a:lnTo>
                    <a:pt x="229820" y="99180"/>
                  </a:lnTo>
                  <a:lnTo>
                    <a:pt x="231825" y="101860"/>
                  </a:lnTo>
                  <a:lnTo>
                    <a:pt x="233889" y="104541"/>
                  </a:lnTo>
                  <a:lnTo>
                    <a:pt x="236028" y="107221"/>
                  </a:lnTo>
                  <a:lnTo>
                    <a:pt x="238274" y="109902"/>
                  </a:lnTo>
                  <a:lnTo>
                    <a:pt x="240580" y="112583"/>
                  </a:lnTo>
                  <a:lnTo>
                    <a:pt x="242964" y="115263"/>
                  </a:lnTo>
                  <a:lnTo>
                    <a:pt x="245452" y="117944"/>
                  </a:lnTo>
                  <a:lnTo>
                    <a:pt x="247999" y="120624"/>
                  </a:lnTo>
                  <a:lnTo>
                    <a:pt x="250625" y="123305"/>
                  </a:lnTo>
                  <a:lnTo>
                    <a:pt x="253350" y="125985"/>
                  </a:lnTo>
                  <a:lnTo>
                    <a:pt x="256132" y="128666"/>
                  </a:lnTo>
                  <a:lnTo>
                    <a:pt x="258992" y="131346"/>
                  </a:lnTo>
                  <a:lnTo>
                    <a:pt x="261942" y="134027"/>
                  </a:lnTo>
                  <a:lnTo>
                    <a:pt x="264945" y="136707"/>
                  </a:lnTo>
                  <a:lnTo>
                    <a:pt x="268021" y="139388"/>
                  </a:lnTo>
                  <a:lnTo>
                    <a:pt x="271176" y="142069"/>
                  </a:lnTo>
                  <a:lnTo>
                    <a:pt x="274377" y="144749"/>
                  </a:lnTo>
                  <a:lnTo>
                    <a:pt x="277645" y="147430"/>
                  </a:lnTo>
                  <a:lnTo>
                    <a:pt x="280976" y="150110"/>
                  </a:lnTo>
                  <a:lnTo>
                    <a:pt x="284345" y="152791"/>
                  </a:lnTo>
                  <a:lnTo>
                    <a:pt x="287770" y="155471"/>
                  </a:lnTo>
                  <a:lnTo>
                    <a:pt x="291241" y="158152"/>
                  </a:lnTo>
                  <a:lnTo>
                    <a:pt x="294740" y="160832"/>
                  </a:lnTo>
                  <a:lnTo>
                    <a:pt x="298279" y="163513"/>
                  </a:lnTo>
                  <a:lnTo>
                    <a:pt x="301845" y="166194"/>
                  </a:lnTo>
                  <a:lnTo>
                    <a:pt x="305428" y="168874"/>
                  </a:lnTo>
                  <a:lnTo>
                    <a:pt x="309031" y="171555"/>
                  </a:lnTo>
                  <a:lnTo>
                    <a:pt x="312641" y="174235"/>
                  </a:lnTo>
                  <a:lnTo>
                    <a:pt x="316253" y="176916"/>
                  </a:lnTo>
                  <a:lnTo>
                    <a:pt x="319862" y="179596"/>
                  </a:lnTo>
                  <a:lnTo>
                    <a:pt x="323457" y="182277"/>
                  </a:lnTo>
                  <a:lnTo>
                    <a:pt x="327039" y="184957"/>
                  </a:lnTo>
                  <a:lnTo>
                    <a:pt x="330591" y="187638"/>
                  </a:lnTo>
                  <a:lnTo>
                    <a:pt x="334108" y="190318"/>
                  </a:lnTo>
                  <a:lnTo>
                    <a:pt x="337597" y="192999"/>
                  </a:lnTo>
                  <a:lnTo>
                    <a:pt x="341024" y="195680"/>
                  </a:lnTo>
                  <a:lnTo>
                    <a:pt x="344397" y="198360"/>
                  </a:lnTo>
                  <a:lnTo>
                    <a:pt x="347724" y="201041"/>
                  </a:lnTo>
                  <a:lnTo>
                    <a:pt x="350959" y="203721"/>
                  </a:lnTo>
                  <a:lnTo>
                    <a:pt x="354119" y="206402"/>
                  </a:lnTo>
                  <a:lnTo>
                    <a:pt x="357218" y="209082"/>
                  </a:lnTo>
                  <a:lnTo>
                    <a:pt x="360191" y="211763"/>
                  </a:lnTo>
                  <a:lnTo>
                    <a:pt x="363073" y="214443"/>
                  </a:lnTo>
                  <a:lnTo>
                    <a:pt x="365878" y="217124"/>
                  </a:lnTo>
                  <a:lnTo>
                    <a:pt x="368524" y="219804"/>
                  </a:lnTo>
                  <a:lnTo>
                    <a:pt x="371065" y="222485"/>
                  </a:lnTo>
                  <a:lnTo>
                    <a:pt x="373515" y="225166"/>
                  </a:lnTo>
                  <a:lnTo>
                    <a:pt x="375772" y="227846"/>
                  </a:lnTo>
                  <a:lnTo>
                    <a:pt x="377916" y="230527"/>
                  </a:lnTo>
                  <a:lnTo>
                    <a:pt x="379955" y="233207"/>
                  </a:lnTo>
                  <a:lnTo>
                    <a:pt x="381773" y="235888"/>
                  </a:lnTo>
                  <a:lnTo>
                    <a:pt x="383470" y="238568"/>
                  </a:lnTo>
                  <a:lnTo>
                    <a:pt x="385052" y="241249"/>
                  </a:lnTo>
                  <a:lnTo>
                    <a:pt x="386389" y="243929"/>
                  </a:lnTo>
                  <a:lnTo>
                    <a:pt x="387601" y="246610"/>
                  </a:lnTo>
                  <a:lnTo>
                    <a:pt x="388684" y="249291"/>
                  </a:lnTo>
                  <a:lnTo>
                    <a:pt x="389514" y="251971"/>
                  </a:lnTo>
                  <a:lnTo>
                    <a:pt x="390215" y="254652"/>
                  </a:lnTo>
                  <a:lnTo>
                    <a:pt x="390775" y="257332"/>
                  </a:lnTo>
                  <a:lnTo>
                    <a:pt x="391081" y="260013"/>
                  </a:lnTo>
                  <a:lnTo>
                    <a:pt x="391256" y="262693"/>
                  </a:lnTo>
                  <a:lnTo>
                    <a:pt x="391283" y="265374"/>
                  </a:lnTo>
                  <a:lnTo>
                    <a:pt x="391062" y="268054"/>
                  </a:lnTo>
                  <a:lnTo>
                    <a:pt x="390711" y="270735"/>
                  </a:lnTo>
                  <a:lnTo>
                    <a:pt x="390208" y="273415"/>
                  </a:lnTo>
                  <a:lnTo>
                    <a:pt x="389469" y="276096"/>
                  </a:lnTo>
                  <a:lnTo>
                    <a:pt x="388606" y="278777"/>
                  </a:lnTo>
                  <a:lnTo>
                    <a:pt x="387590" y="281457"/>
                  </a:lnTo>
                  <a:lnTo>
                    <a:pt x="386357" y="284138"/>
                  </a:lnTo>
                  <a:lnTo>
                    <a:pt x="385008" y="286818"/>
                  </a:lnTo>
                  <a:lnTo>
                    <a:pt x="383510" y="289499"/>
                  </a:lnTo>
                  <a:lnTo>
                    <a:pt x="381818" y="292179"/>
                  </a:lnTo>
                  <a:lnTo>
                    <a:pt x="380020" y="294860"/>
                  </a:lnTo>
                  <a:lnTo>
                    <a:pt x="378084" y="297540"/>
                  </a:lnTo>
                  <a:lnTo>
                    <a:pt x="375979" y="300221"/>
                  </a:lnTo>
                  <a:lnTo>
                    <a:pt x="373781" y="302901"/>
                  </a:lnTo>
                  <a:lnTo>
                    <a:pt x="371458" y="305582"/>
                  </a:lnTo>
                  <a:lnTo>
                    <a:pt x="368996" y="308263"/>
                  </a:lnTo>
                  <a:lnTo>
                    <a:pt x="366455" y="310943"/>
                  </a:lnTo>
                  <a:lnTo>
                    <a:pt x="363807" y="313624"/>
                  </a:lnTo>
                  <a:lnTo>
                    <a:pt x="361050" y="316304"/>
                  </a:lnTo>
                  <a:lnTo>
                    <a:pt x="358230" y="318985"/>
                  </a:lnTo>
                  <a:lnTo>
                    <a:pt x="355323" y="321665"/>
                  </a:lnTo>
                  <a:lnTo>
                    <a:pt x="352336" y="324346"/>
                  </a:lnTo>
                  <a:lnTo>
                    <a:pt x="349304" y="327026"/>
                  </a:lnTo>
                  <a:lnTo>
                    <a:pt x="346207" y="329707"/>
                  </a:lnTo>
                  <a:lnTo>
                    <a:pt x="343060" y="332388"/>
                  </a:lnTo>
                  <a:lnTo>
                    <a:pt x="339883" y="335068"/>
                  </a:lnTo>
                  <a:lnTo>
                    <a:pt x="336668" y="337749"/>
                  </a:lnTo>
                  <a:lnTo>
                    <a:pt x="333428" y="340429"/>
                  </a:lnTo>
                  <a:lnTo>
                    <a:pt x="330174" y="343110"/>
                  </a:lnTo>
                  <a:lnTo>
                    <a:pt x="326907" y="345790"/>
                  </a:lnTo>
                  <a:lnTo>
                    <a:pt x="323639" y="348471"/>
                  </a:lnTo>
                  <a:lnTo>
                    <a:pt x="320373" y="351151"/>
                  </a:lnTo>
                  <a:lnTo>
                    <a:pt x="317118" y="353832"/>
                  </a:lnTo>
                  <a:lnTo>
                    <a:pt x="313882" y="356512"/>
                  </a:lnTo>
                  <a:lnTo>
                    <a:pt x="310662" y="359193"/>
                  </a:lnTo>
                  <a:lnTo>
                    <a:pt x="307477" y="361874"/>
                  </a:lnTo>
                  <a:lnTo>
                    <a:pt x="304327" y="364554"/>
                  </a:lnTo>
                  <a:lnTo>
                    <a:pt x="301206" y="367235"/>
                  </a:lnTo>
                  <a:lnTo>
                    <a:pt x="298140" y="369915"/>
                  </a:lnTo>
                  <a:lnTo>
                    <a:pt x="295122" y="372596"/>
                  </a:lnTo>
                  <a:lnTo>
                    <a:pt x="292142" y="375276"/>
                  </a:lnTo>
                  <a:lnTo>
                    <a:pt x="289237" y="377957"/>
                  </a:lnTo>
                  <a:lnTo>
                    <a:pt x="286388" y="380637"/>
                  </a:lnTo>
                  <a:lnTo>
                    <a:pt x="283586" y="383318"/>
                  </a:lnTo>
                  <a:lnTo>
                    <a:pt x="280873" y="385998"/>
                  </a:lnTo>
                  <a:lnTo>
                    <a:pt x="278222" y="388679"/>
                  </a:lnTo>
                  <a:lnTo>
                    <a:pt x="275623" y="391360"/>
                  </a:lnTo>
                  <a:lnTo>
                    <a:pt x="273126" y="394040"/>
                  </a:lnTo>
                  <a:lnTo>
                    <a:pt x="270692" y="396721"/>
                  </a:lnTo>
                  <a:lnTo>
                    <a:pt x="268313" y="399401"/>
                  </a:lnTo>
                  <a:lnTo>
                    <a:pt x="266044" y="402082"/>
                  </a:lnTo>
                  <a:lnTo>
                    <a:pt x="263837" y="404762"/>
                  </a:lnTo>
                  <a:lnTo>
                    <a:pt x="261688" y="407443"/>
                  </a:lnTo>
                  <a:lnTo>
                    <a:pt x="259651" y="410123"/>
                  </a:lnTo>
                  <a:lnTo>
                    <a:pt x="257675" y="412804"/>
                  </a:lnTo>
                  <a:lnTo>
                    <a:pt x="255756" y="415485"/>
                  </a:lnTo>
                  <a:lnTo>
                    <a:pt x="253950" y="418165"/>
                  </a:lnTo>
                  <a:lnTo>
                    <a:pt x="252199" y="420846"/>
                  </a:lnTo>
                  <a:lnTo>
                    <a:pt x="250505" y="423526"/>
                  </a:lnTo>
                  <a:lnTo>
                    <a:pt x="248919" y="426207"/>
                  </a:lnTo>
                  <a:lnTo>
                    <a:pt x="247384" y="428887"/>
                  </a:lnTo>
                  <a:lnTo>
                    <a:pt x="245904" y="431568"/>
                  </a:lnTo>
                  <a:lnTo>
                    <a:pt x="244523" y="434248"/>
                  </a:lnTo>
                  <a:lnTo>
                    <a:pt x="243188" y="436929"/>
                  </a:lnTo>
                  <a:lnTo>
                    <a:pt x="241907" y="439609"/>
                  </a:lnTo>
                  <a:lnTo>
                    <a:pt x="240712" y="442290"/>
                  </a:lnTo>
                  <a:lnTo>
                    <a:pt x="239560" y="444971"/>
                  </a:lnTo>
                  <a:lnTo>
                    <a:pt x="238457" y="447651"/>
                  </a:lnTo>
                  <a:lnTo>
                    <a:pt x="237429" y="450332"/>
                  </a:lnTo>
                  <a:lnTo>
                    <a:pt x="236439" y="453012"/>
                  </a:lnTo>
                  <a:lnTo>
                    <a:pt x="235494" y="455693"/>
                  </a:lnTo>
                  <a:lnTo>
                    <a:pt x="234611" y="458373"/>
                  </a:lnTo>
                  <a:lnTo>
                    <a:pt x="233761" y="461054"/>
                  </a:lnTo>
                  <a:lnTo>
                    <a:pt x="232950" y="463734"/>
                  </a:lnTo>
                  <a:lnTo>
                    <a:pt x="232192" y="466415"/>
                  </a:lnTo>
                  <a:lnTo>
                    <a:pt x="231460" y="469095"/>
                  </a:lnTo>
                  <a:lnTo>
                    <a:pt x="230763" y="471776"/>
                  </a:lnTo>
                  <a:lnTo>
                    <a:pt x="230108" y="474457"/>
                  </a:lnTo>
                  <a:lnTo>
                    <a:pt x="229474" y="477137"/>
                  </a:lnTo>
                  <a:lnTo>
                    <a:pt x="228870" y="479818"/>
                  </a:lnTo>
                  <a:lnTo>
                    <a:pt x="228298" y="482498"/>
                  </a:lnTo>
                  <a:lnTo>
                    <a:pt x="227744" y="485179"/>
                  </a:lnTo>
                  <a:lnTo>
                    <a:pt x="227214" y="487859"/>
                  </a:lnTo>
                  <a:lnTo>
                    <a:pt x="226709" y="490540"/>
                  </a:lnTo>
                  <a:lnTo>
                    <a:pt x="226217" y="493220"/>
                  </a:lnTo>
                  <a:lnTo>
                    <a:pt x="225745" y="495901"/>
                  </a:lnTo>
                  <a:lnTo>
                    <a:pt x="225291" y="498582"/>
                  </a:lnTo>
                  <a:lnTo>
                    <a:pt x="224848" y="501262"/>
                  </a:lnTo>
                  <a:lnTo>
                    <a:pt x="224420" y="503943"/>
                  </a:lnTo>
                  <a:lnTo>
                    <a:pt x="224005" y="506623"/>
                  </a:lnTo>
                  <a:lnTo>
                    <a:pt x="223598" y="509304"/>
                  </a:lnTo>
                  <a:lnTo>
                    <a:pt x="223203" y="511984"/>
                  </a:lnTo>
                  <a:lnTo>
                    <a:pt x="222818" y="514665"/>
                  </a:lnTo>
                  <a:lnTo>
                    <a:pt x="222439" y="517345"/>
                  </a:lnTo>
                  <a:lnTo>
                    <a:pt x="222069" y="520026"/>
                  </a:lnTo>
                  <a:lnTo>
                    <a:pt x="221706" y="522706"/>
                  </a:lnTo>
                  <a:lnTo>
                    <a:pt x="221348" y="525387"/>
                  </a:lnTo>
                  <a:lnTo>
                    <a:pt x="220997" y="528068"/>
                  </a:lnTo>
                  <a:lnTo>
                    <a:pt x="220652" y="530748"/>
                  </a:lnTo>
                  <a:lnTo>
                    <a:pt x="220310" y="533429"/>
                  </a:lnTo>
                  <a:lnTo>
                    <a:pt x="219975" y="536109"/>
                  </a:lnTo>
                  <a:lnTo>
                    <a:pt x="219644" y="538790"/>
                  </a:lnTo>
                  <a:lnTo>
                    <a:pt x="219317" y="541470"/>
                  </a:lnTo>
                  <a:lnTo>
                    <a:pt x="218996" y="544151"/>
                  </a:lnTo>
                  <a:lnTo>
                    <a:pt x="218679" y="546831"/>
                  </a:lnTo>
                  <a:lnTo>
                    <a:pt x="218365" y="549512"/>
                  </a:lnTo>
                  <a:lnTo>
                    <a:pt x="218058" y="552192"/>
                  </a:lnTo>
                  <a:lnTo>
                    <a:pt x="217755" y="554873"/>
                  </a:lnTo>
                  <a:lnTo>
                    <a:pt x="217455" y="557554"/>
                  </a:lnTo>
                  <a:lnTo>
                    <a:pt x="217162" y="560234"/>
                  </a:lnTo>
                  <a:lnTo>
                    <a:pt x="216874" y="562915"/>
                  </a:lnTo>
                  <a:lnTo>
                    <a:pt x="216589" y="565595"/>
                  </a:lnTo>
                  <a:lnTo>
                    <a:pt x="216313" y="568276"/>
                  </a:lnTo>
                  <a:lnTo>
                    <a:pt x="216041" y="570956"/>
                  </a:lnTo>
                  <a:lnTo>
                    <a:pt x="215774" y="573637"/>
                  </a:lnTo>
                  <a:lnTo>
                    <a:pt x="215516" y="576317"/>
                  </a:lnTo>
                  <a:lnTo>
                    <a:pt x="215263" y="578998"/>
                  </a:lnTo>
                  <a:lnTo>
                    <a:pt x="215015" y="581679"/>
                  </a:lnTo>
                  <a:lnTo>
                    <a:pt x="214777" y="584359"/>
                  </a:lnTo>
                  <a:lnTo>
                    <a:pt x="214545" y="587040"/>
                  </a:lnTo>
                  <a:lnTo>
                    <a:pt x="214318" y="589720"/>
                  </a:lnTo>
                  <a:lnTo>
                    <a:pt x="214102" y="592401"/>
                  </a:lnTo>
                  <a:lnTo>
                    <a:pt x="213892" y="595081"/>
                  </a:lnTo>
                  <a:lnTo>
                    <a:pt x="213687" y="597762"/>
                  </a:lnTo>
                  <a:lnTo>
                    <a:pt x="213495" y="600442"/>
                  </a:lnTo>
                  <a:lnTo>
                    <a:pt x="213308" y="603123"/>
                  </a:lnTo>
                  <a:lnTo>
                    <a:pt x="213128" y="605803"/>
                  </a:lnTo>
                  <a:lnTo>
                    <a:pt x="212959" y="608484"/>
                  </a:lnTo>
                  <a:lnTo>
                    <a:pt x="212797" y="611165"/>
                  </a:lnTo>
                  <a:lnTo>
                    <a:pt x="212641" y="613845"/>
                  </a:lnTo>
                  <a:lnTo>
                    <a:pt x="212497" y="616526"/>
                  </a:lnTo>
                  <a:lnTo>
                    <a:pt x="212359" y="619206"/>
                  </a:lnTo>
                  <a:lnTo>
                    <a:pt x="212227" y="621887"/>
                  </a:lnTo>
                  <a:lnTo>
                    <a:pt x="212107" y="624567"/>
                  </a:lnTo>
                  <a:lnTo>
                    <a:pt x="211992" y="627248"/>
                  </a:lnTo>
                  <a:lnTo>
                    <a:pt x="211884" y="629928"/>
                  </a:lnTo>
                  <a:lnTo>
                    <a:pt x="211786" y="632609"/>
                  </a:lnTo>
                  <a:lnTo>
                    <a:pt x="211693" y="635289"/>
                  </a:lnTo>
                  <a:lnTo>
                    <a:pt x="211607" y="637970"/>
                  </a:lnTo>
                  <a:lnTo>
                    <a:pt x="211530" y="640651"/>
                  </a:lnTo>
                  <a:lnTo>
                    <a:pt x="211458" y="643331"/>
                  </a:lnTo>
                  <a:lnTo>
                    <a:pt x="211391" y="646012"/>
                  </a:lnTo>
                  <a:lnTo>
                    <a:pt x="211333" y="648692"/>
                  </a:lnTo>
                  <a:lnTo>
                    <a:pt x="211278" y="651373"/>
                  </a:lnTo>
                  <a:lnTo>
                    <a:pt x="211229" y="654053"/>
                  </a:lnTo>
                  <a:lnTo>
                    <a:pt x="211186" y="656734"/>
                  </a:lnTo>
                  <a:lnTo>
                    <a:pt x="211147" y="659414"/>
                  </a:lnTo>
                  <a:lnTo>
                    <a:pt x="211112" y="662095"/>
                  </a:lnTo>
                  <a:lnTo>
                    <a:pt x="211082" y="664776"/>
                  </a:lnTo>
                  <a:lnTo>
                    <a:pt x="211054" y="667456"/>
                  </a:lnTo>
                  <a:lnTo>
                    <a:pt x="211030" y="670137"/>
                  </a:lnTo>
                  <a:lnTo>
                    <a:pt x="211009" y="672817"/>
                  </a:lnTo>
                  <a:lnTo>
                    <a:pt x="210990" y="675498"/>
                  </a:lnTo>
                  <a:lnTo>
                    <a:pt x="210973" y="678178"/>
                  </a:lnTo>
                  <a:lnTo>
                    <a:pt x="210958" y="680859"/>
                  </a:lnTo>
                  <a:lnTo>
                    <a:pt x="210944" y="683539"/>
                  </a:lnTo>
                  <a:lnTo>
                    <a:pt x="210931" y="686220"/>
                  </a:lnTo>
                  <a:lnTo>
                    <a:pt x="210918" y="688900"/>
                  </a:lnTo>
                  <a:lnTo>
                    <a:pt x="210905" y="691581"/>
                  </a:lnTo>
                  <a:lnTo>
                    <a:pt x="210892" y="694262"/>
                  </a:lnTo>
                  <a:lnTo>
                    <a:pt x="210878" y="696942"/>
                  </a:lnTo>
                  <a:lnTo>
                    <a:pt x="210863" y="699623"/>
                  </a:lnTo>
                  <a:lnTo>
                    <a:pt x="210846" y="702303"/>
                  </a:lnTo>
                  <a:lnTo>
                    <a:pt x="210828" y="704984"/>
                  </a:lnTo>
                  <a:lnTo>
                    <a:pt x="210808" y="707664"/>
                  </a:lnTo>
                  <a:lnTo>
                    <a:pt x="210785" y="710345"/>
                  </a:lnTo>
                  <a:lnTo>
                    <a:pt x="210759" y="713025"/>
                  </a:lnTo>
                  <a:lnTo>
                    <a:pt x="210731" y="715706"/>
                  </a:lnTo>
                  <a:lnTo>
                    <a:pt x="210698" y="718386"/>
                  </a:lnTo>
                  <a:lnTo>
                    <a:pt x="210662" y="721067"/>
                  </a:lnTo>
                  <a:lnTo>
                    <a:pt x="210624" y="723748"/>
                  </a:lnTo>
                  <a:lnTo>
                    <a:pt x="210580" y="726428"/>
                  </a:lnTo>
                  <a:lnTo>
                    <a:pt x="210531" y="729109"/>
                  </a:lnTo>
                  <a:lnTo>
                    <a:pt x="210480" y="731789"/>
                  </a:lnTo>
                  <a:lnTo>
                    <a:pt x="210422" y="734470"/>
                  </a:lnTo>
                  <a:lnTo>
                    <a:pt x="210360" y="737150"/>
                  </a:lnTo>
                  <a:lnTo>
                    <a:pt x="210294" y="739831"/>
                  </a:lnTo>
                  <a:lnTo>
                    <a:pt x="210222" y="742511"/>
                  </a:lnTo>
                  <a:lnTo>
                    <a:pt x="210145" y="745192"/>
                  </a:lnTo>
                  <a:lnTo>
                    <a:pt x="210064" y="747873"/>
                  </a:lnTo>
                  <a:lnTo>
                    <a:pt x="209975" y="750553"/>
                  </a:lnTo>
                  <a:lnTo>
                    <a:pt x="209883" y="753234"/>
                  </a:lnTo>
                  <a:lnTo>
                    <a:pt x="209786" y="755914"/>
                  </a:lnTo>
                  <a:lnTo>
                    <a:pt x="209682" y="758595"/>
                  </a:lnTo>
                  <a:lnTo>
                    <a:pt x="209574" y="761275"/>
                  </a:lnTo>
                  <a:lnTo>
                    <a:pt x="209461" y="763956"/>
                  </a:lnTo>
                  <a:lnTo>
                    <a:pt x="209342" y="766636"/>
                  </a:lnTo>
                  <a:lnTo>
                    <a:pt x="209219" y="769317"/>
                  </a:lnTo>
                  <a:lnTo>
                    <a:pt x="209092" y="771997"/>
                  </a:lnTo>
                  <a:lnTo>
                    <a:pt x="208958" y="774678"/>
                  </a:lnTo>
                  <a:lnTo>
                    <a:pt x="208821" y="777359"/>
                  </a:lnTo>
                  <a:lnTo>
                    <a:pt x="208681" y="780039"/>
                  </a:lnTo>
                  <a:lnTo>
                    <a:pt x="208535" y="782720"/>
                  </a:lnTo>
                  <a:lnTo>
                    <a:pt x="208386" y="785400"/>
                  </a:lnTo>
                  <a:lnTo>
                    <a:pt x="208234" y="788081"/>
                  </a:lnTo>
                  <a:lnTo>
                    <a:pt x="208077" y="790761"/>
                  </a:lnTo>
                  <a:lnTo>
                    <a:pt x="207918" y="793442"/>
                  </a:lnTo>
                  <a:lnTo>
                    <a:pt x="207757" y="796122"/>
                  </a:lnTo>
                  <a:lnTo>
                    <a:pt x="207593" y="798803"/>
                  </a:lnTo>
                  <a:lnTo>
                    <a:pt x="207427" y="801483"/>
                  </a:lnTo>
                  <a:lnTo>
                    <a:pt x="207260" y="804164"/>
                  </a:lnTo>
                  <a:lnTo>
                    <a:pt x="207090" y="806845"/>
                  </a:lnTo>
                  <a:lnTo>
                    <a:pt x="206920" y="809525"/>
                  </a:lnTo>
                  <a:lnTo>
                    <a:pt x="206749" y="812206"/>
                  </a:lnTo>
                  <a:lnTo>
                    <a:pt x="206578" y="814886"/>
                  </a:lnTo>
                  <a:lnTo>
                    <a:pt x="206407" y="817567"/>
                  </a:lnTo>
                  <a:lnTo>
                    <a:pt x="206236" y="820247"/>
                  </a:lnTo>
                  <a:lnTo>
                    <a:pt x="206066" y="822928"/>
                  </a:lnTo>
                  <a:lnTo>
                    <a:pt x="205897" y="825608"/>
                  </a:lnTo>
                  <a:lnTo>
                    <a:pt x="205729" y="828289"/>
                  </a:lnTo>
                  <a:lnTo>
                    <a:pt x="205564" y="830970"/>
                  </a:lnTo>
                  <a:lnTo>
                    <a:pt x="205400" y="833650"/>
                  </a:lnTo>
                  <a:lnTo>
                    <a:pt x="205239" y="836331"/>
                  </a:lnTo>
                  <a:lnTo>
                    <a:pt x="205082" y="839011"/>
                  </a:lnTo>
                  <a:lnTo>
                    <a:pt x="204927" y="841692"/>
                  </a:lnTo>
                  <a:lnTo>
                    <a:pt x="204776" y="844372"/>
                  </a:lnTo>
                  <a:lnTo>
                    <a:pt x="204629" y="847053"/>
                  </a:lnTo>
                  <a:lnTo>
                    <a:pt x="204486" y="849733"/>
                  </a:lnTo>
                  <a:lnTo>
                    <a:pt x="204347" y="852414"/>
                  </a:lnTo>
                  <a:lnTo>
                    <a:pt x="204214" y="855094"/>
                  </a:lnTo>
                  <a:lnTo>
                    <a:pt x="204085" y="857775"/>
                  </a:lnTo>
                  <a:lnTo>
                    <a:pt x="203961" y="860456"/>
                  </a:lnTo>
                  <a:lnTo>
                    <a:pt x="203844" y="863136"/>
                  </a:lnTo>
                  <a:lnTo>
                    <a:pt x="203731" y="865817"/>
                  </a:lnTo>
                  <a:lnTo>
                    <a:pt x="203624" y="868497"/>
                  </a:lnTo>
                  <a:lnTo>
                    <a:pt x="203525" y="871178"/>
                  </a:lnTo>
                  <a:lnTo>
                    <a:pt x="203430" y="873858"/>
                  </a:lnTo>
                  <a:lnTo>
                    <a:pt x="203342" y="876539"/>
                  </a:lnTo>
                  <a:lnTo>
                    <a:pt x="203262" y="879219"/>
                  </a:lnTo>
                  <a:lnTo>
                    <a:pt x="203186" y="881900"/>
                  </a:lnTo>
                  <a:lnTo>
                    <a:pt x="203118" y="884580"/>
                  </a:lnTo>
                  <a:lnTo>
                    <a:pt x="203057" y="887261"/>
                  </a:lnTo>
                  <a:lnTo>
                    <a:pt x="203001" y="889942"/>
                  </a:lnTo>
                  <a:lnTo>
                    <a:pt x="202953" y="892622"/>
                  </a:lnTo>
                  <a:lnTo>
                    <a:pt x="202913" y="895303"/>
                  </a:lnTo>
                  <a:lnTo>
                    <a:pt x="202877" y="897983"/>
                  </a:lnTo>
                  <a:lnTo>
                    <a:pt x="202849" y="900664"/>
                  </a:lnTo>
                  <a:lnTo>
                    <a:pt x="202828" y="903344"/>
                  </a:lnTo>
                  <a:lnTo>
                    <a:pt x="202811" y="906025"/>
                  </a:lnTo>
                  <a:lnTo>
                    <a:pt x="202803" y="908705"/>
                  </a:lnTo>
                  <a:lnTo>
                    <a:pt x="202800" y="911386"/>
                  </a:lnTo>
                  <a:lnTo>
                    <a:pt x="202802" y="914067"/>
                  </a:lnTo>
                  <a:lnTo>
                    <a:pt x="202812" y="916747"/>
                  </a:lnTo>
                  <a:lnTo>
                    <a:pt x="202827" y="919428"/>
                  </a:lnTo>
                  <a:lnTo>
                    <a:pt x="202846" y="922108"/>
                  </a:lnTo>
                  <a:lnTo>
                    <a:pt x="202873" y="924789"/>
                  </a:lnTo>
                  <a:lnTo>
                    <a:pt x="202904" y="927469"/>
                  </a:lnTo>
                  <a:lnTo>
                    <a:pt x="202938" y="930150"/>
                  </a:lnTo>
                  <a:lnTo>
                    <a:pt x="202979" y="932830"/>
                  </a:lnTo>
                  <a:lnTo>
                    <a:pt x="203023" y="935511"/>
                  </a:lnTo>
                  <a:lnTo>
                    <a:pt x="203071" y="938191"/>
                  </a:lnTo>
                  <a:lnTo>
                    <a:pt x="203124" y="940872"/>
                  </a:lnTo>
                  <a:lnTo>
                    <a:pt x="203179" y="943553"/>
                  </a:lnTo>
                  <a:lnTo>
                    <a:pt x="203238" y="946233"/>
                  </a:lnTo>
                  <a:lnTo>
                    <a:pt x="203300" y="948914"/>
                  </a:lnTo>
                  <a:lnTo>
                    <a:pt x="203365" y="951594"/>
                  </a:lnTo>
                  <a:lnTo>
                    <a:pt x="203431" y="954275"/>
                  </a:lnTo>
                  <a:lnTo>
                    <a:pt x="203501" y="956955"/>
                  </a:lnTo>
                  <a:lnTo>
                    <a:pt x="203572" y="959636"/>
                  </a:lnTo>
                  <a:lnTo>
                    <a:pt x="203644" y="962316"/>
                  </a:lnTo>
                  <a:lnTo>
                    <a:pt x="203718" y="964997"/>
                  </a:lnTo>
                  <a:lnTo>
                    <a:pt x="203793" y="967677"/>
                  </a:lnTo>
                  <a:lnTo>
                    <a:pt x="203868" y="970358"/>
                  </a:lnTo>
                  <a:lnTo>
                    <a:pt x="203943" y="973039"/>
                  </a:lnTo>
                  <a:lnTo>
                    <a:pt x="204019" y="975719"/>
                  </a:lnTo>
                  <a:lnTo>
                    <a:pt x="204095" y="978400"/>
                  </a:lnTo>
                  <a:lnTo>
                    <a:pt x="204170" y="981080"/>
                  </a:lnTo>
                  <a:lnTo>
                    <a:pt x="204244" y="983761"/>
                  </a:lnTo>
                  <a:lnTo>
                    <a:pt x="204317" y="986441"/>
                  </a:lnTo>
                  <a:lnTo>
                    <a:pt x="204389" y="989122"/>
                  </a:lnTo>
                  <a:lnTo>
                    <a:pt x="204460" y="991802"/>
                  </a:lnTo>
                  <a:lnTo>
                    <a:pt x="204529" y="994483"/>
                  </a:lnTo>
                  <a:lnTo>
                    <a:pt x="204596" y="997164"/>
                  </a:lnTo>
                  <a:lnTo>
                    <a:pt x="204661" y="999844"/>
                  </a:lnTo>
                  <a:lnTo>
                    <a:pt x="204723" y="1002525"/>
                  </a:lnTo>
                  <a:lnTo>
                    <a:pt x="204783" y="1005205"/>
                  </a:lnTo>
                  <a:lnTo>
                    <a:pt x="204840" y="1007886"/>
                  </a:lnTo>
                  <a:lnTo>
                    <a:pt x="204895" y="1010566"/>
                  </a:lnTo>
                  <a:lnTo>
                    <a:pt x="204946" y="1013247"/>
                  </a:lnTo>
                  <a:lnTo>
                    <a:pt x="204994" y="1015927"/>
                  </a:lnTo>
                  <a:lnTo>
                    <a:pt x="205039" y="1018608"/>
                  </a:lnTo>
                  <a:lnTo>
                    <a:pt x="205079" y="1021288"/>
                  </a:lnTo>
                  <a:lnTo>
                    <a:pt x="205117" y="1023969"/>
                  </a:lnTo>
                  <a:lnTo>
                    <a:pt x="205150" y="1026650"/>
                  </a:lnTo>
                  <a:lnTo>
                    <a:pt x="205179" y="1029330"/>
                  </a:lnTo>
                  <a:lnTo>
                    <a:pt x="205205" y="1032011"/>
                  </a:lnTo>
                  <a:lnTo>
                    <a:pt x="205227" y="1034691"/>
                  </a:lnTo>
                  <a:lnTo>
                    <a:pt x="205243" y="1037372"/>
                  </a:lnTo>
                  <a:lnTo>
                    <a:pt x="205256" y="1040052"/>
                  </a:lnTo>
                  <a:lnTo>
                    <a:pt x="205265" y="1042733"/>
                  </a:lnTo>
                  <a:lnTo>
                    <a:pt x="205268" y="1045413"/>
                  </a:lnTo>
                  <a:lnTo>
                    <a:pt x="205268" y="1048094"/>
                  </a:lnTo>
                  <a:lnTo>
                    <a:pt x="205263" y="1050774"/>
                  </a:lnTo>
                  <a:lnTo>
                    <a:pt x="205252" y="1053455"/>
                  </a:lnTo>
                  <a:lnTo>
                    <a:pt x="205239" y="1056136"/>
                  </a:lnTo>
                  <a:lnTo>
                    <a:pt x="205219" y="1058816"/>
                  </a:lnTo>
                  <a:lnTo>
                    <a:pt x="205195" y="1061497"/>
                  </a:lnTo>
                  <a:lnTo>
                    <a:pt x="205167" y="1064177"/>
                  </a:lnTo>
                  <a:lnTo>
                    <a:pt x="205133" y="1066858"/>
                  </a:lnTo>
                  <a:lnTo>
                    <a:pt x="205095" y="1069538"/>
                  </a:lnTo>
                  <a:lnTo>
                    <a:pt x="205053" y="1072219"/>
                  </a:lnTo>
                  <a:lnTo>
                    <a:pt x="205005" y="1074899"/>
                  </a:lnTo>
                  <a:lnTo>
                    <a:pt x="204952" y="1077580"/>
                  </a:lnTo>
                  <a:lnTo>
                    <a:pt x="204897" y="1080261"/>
                  </a:lnTo>
                  <a:lnTo>
                    <a:pt x="204835" y="1082941"/>
                  </a:lnTo>
                  <a:lnTo>
                    <a:pt x="204768" y="1085622"/>
                  </a:lnTo>
                  <a:lnTo>
                    <a:pt x="204699" y="1088302"/>
                  </a:lnTo>
                  <a:lnTo>
                    <a:pt x="204623" y="1090983"/>
                  </a:lnTo>
                  <a:lnTo>
                    <a:pt x="204544" y="1093663"/>
                  </a:lnTo>
                  <a:lnTo>
                    <a:pt x="204461" y="1096344"/>
                  </a:lnTo>
                  <a:lnTo>
                    <a:pt x="204373" y="1099024"/>
                  </a:lnTo>
                  <a:lnTo>
                    <a:pt x="204281" y="1101705"/>
                  </a:lnTo>
                  <a:lnTo>
                    <a:pt x="204186" y="1104385"/>
                  </a:lnTo>
                  <a:lnTo>
                    <a:pt x="204086" y="1107066"/>
                  </a:lnTo>
                  <a:lnTo>
                    <a:pt x="203982" y="1109747"/>
                  </a:lnTo>
                  <a:lnTo>
                    <a:pt x="203876" y="1112427"/>
                  </a:lnTo>
                  <a:lnTo>
                    <a:pt x="203764" y="1115108"/>
                  </a:lnTo>
                  <a:lnTo>
                    <a:pt x="203650" y="1117788"/>
                  </a:lnTo>
                  <a:lnTo>
                    <a:pt x="203533" y="1120469"/>
                  </a:lnTo>
                  <a:lnTo>
                    <a:pt x="203412" y="1123149"/>
                  </a:lnTo>
                  <a:lnTo>
                    <a:pt x="203288" y="1125830"/>
                  </a:lnTo>
                  <a:lnTo>
                    <a:pt x="203162" y="1128510"/>
                  </a:lnTo>
                  <a:lnTo>
                    <a:pt x="203033" y="1131191"/>
                  </a:lnTo>
                  <a:lnTo>
                    <a:pt x="202901" y="1133871"/>
                  </a:lnTo>
                  <a:lnTo>
                    <a:pt x="202768" y="1136552"/>
                  </a:lnTo>
                  <a:lnTo>
                    <a:pt x="202631" y="1139233"/>
                  </a:lnTo>
                  <a:lnTo>
                    <a:pt x="202493" y="1141913"/>
                  </a:lnTo>
                  <a:lnTo>
                    <a:pt x="202353" y="1144594"/>
                  </a:lnTo>
                  <a:lnTo>
                    <a:pt x="202211" y="1147274"/>
                  </a:lnTo>
                  <a:lnTo>
                    <a:pt x="202069" y="1149955"/>
                  </a:lnTo>
                  <a:lnTo>
                    <a:pt x="201924" y="1152635"/>
                  </a:lnTo>
                  <a:lnTo>
                    <a:pt x="201779" y="1155316"/>
                  </a:lnTo>
                  <a:lnTo>
                    <a:pt x="201633" y="1157996"/>
                  </a:lnTo>
                  <a:lnTo>
                    <a:pt x="201486" y="1160677"/>
                  </a:lnTo>
                  <a:lnTo>
                    <a:pt x="201339" y="1163358"/>
                  </a:lnTo>
                  <a:lnTo>
                    <a:pt x="201191" y="1166038"/>
                  </a:lnTo>
                  <a:lnTo>
                    <a:pt x="201043" y="1168719"/>
                  </a:lnTo>
                  <a:lnTo>
                    <a:pt x="200895" y="1171399"/>
                  </a:lnTo>
                  <a:lnTo>
                    <a:pt x="200748" y="1174080"/>
                  </a:lnTo>
                  <a:lnTo>
                    <a:pt x="200601" y="1176760"/>
                  </a:lnTo>
                  <a:lnTo>
                    <a:pt x="200455" y="1179441"/>
                  </a:lnTo>
                  <a:lnTo>
                    <a:pt x="200309" y="1182121"/>
                  </a:lnTo>
                  <a:lnTo>
                    <a:pt x="200164" y="1184802"/>
                  </a:lnTo>
                  <a:lnTo>
                    <a:pt x="200021" y="1187482"/>
                  </a:lnTo>
                  <a:lnTo>
                    <a:pt x="199878" y="1190163"/>
                  </a:lnTo>
                  <a:lnTo>
                    <a:pt x="199737" y="1192844"/>
                  </a:lnTo>
                  <a:lnTo>
                    <a:pt x="199598" y="1195524"/>
                  </a:lnTo>
                  <a:lnTo>
                    <a:pt x="199461" y="1198205"/>
                  </a:lnTo>
                  <a:lnTo>
                    <a:pt x="199325" y="1200885"/>
                  </a:lnTo>
                  <a:lnTo>
                    <a:pt x="199192" y="1203566"/>
                  </a:lnTo>
                  <a:lnTo>
                    <a:pt x="199060" y="1206246"/>
                  </a:lnTo>
                  <a:lnTo>
                    <a:pt x="198930" y="1208927"/>
                  </a:lnTo>
                  <a:lnTo>
                    <a:pt x="198804" y="1211607"/>
                  </a:lnTo>
                  <a:lnTo>
                    <a:pt x="198679" y="1214288"/>
                  </a:lnTo>
                  <a:lnTo>
                    <a:pt x="198557" y="1216968"/>
                  </a:lnTo>
                  <a:lnTo>
                    <a:pt x="198438" y="1219649"/>
                  </a:lnTo>
                  <a:lnTo>
                    <a:pt x="198320" y="1222330"/>
                  </a:lnTo>
                  <a:lnTo>
                    <a:pt x="198206" y="1225010"/>
                  </a:lnTo>
                  <a:lnTo>
                    <a:pt x="198096" y="1227691"/>
                  </a:lnTo>
                  <a:lnTo>
                    <a:pt x="197987" y="1230371"/>
                  </a:lnTo>
                  <a:lnTo>
                    <a:pt x="197882" y="1233052"/>
                  </a:lnTo>
                  <a:lnTo>
                    <a:pt x="197779" y="1235732"/>
                  </a:lnTo>
                  <a:lnTo>
                    <a:pt x="197679" y="1238413"/>
                  </a:lnTo>
                  <a:lnTo>
                    <a:pt x="197583" y="1241093"/>
                  </a:lnTo>
                  <a:lnTo>
                    <a:pt x="197490" y="1243774"/>
                  </a:lnTo>
                  <a:lnTo>
                    <a:pt x="197399" y="1246455"/>
                  </a:lnTo>
                  <a:lnTo>
                    <a:pt x="197311" y="1249135"/>
                  </a:lnTo>
                  <a:lnTo>
                    <a:pt x="197227" y="1251816"/>
                  </a:lnTo>
                  <a:lnTo>
                    <a:pt x="197145" y="1254496"/>
                  </a:lnTo>
                  <a:lnTo>
                    <a:pt x="197067" y="1257177"/>
                  </a:lnTo>
                  <a:lnTo>
                    <a:pt x="196991" y="1259857"/>
                  </a:lnTo>
                  <a:lnTo>
                    <a:pt x="196918" y="1262538"/>
                  </a:lnTo>
                  <a:lnTo>
                    <a:pt x="196848" y="1265218"/>
                  </a:lnTo>
                  <a:lnTo>
                    <a:pt x="196782" y="1267899"/>
                  </a:lnTo>
                  <a:lnTo>
                    <a:pt x="196717" y="1270579"/>
                  </a:lnTo>
                  <a:lnTo>
                    <a:pt x="196656" y="1273260"/>
                  </a:lnTo>
                  <a:lnTo>
                    <a:pt x="196597" y="1275941"/>
                  </a:lnTo>
                  <a:lnTo>
                    <a:pt x="196540" y="1278621"/>
                  </a:lnTo>
                  <a:lnTo>
                    <a:pt x="196487" y="1281302"/>
                  </a:lnTo>
                  <a:lnTo>
                    <a:pt x="196436" y="1283982"/>
                  </a:lnTo>
                  <a:lnTo>
                    <a:pt x="196386" y="1286663"/>
                  </a:lnTo>
                  <a:lnTo>
                    <a:pt x="196340" y="1289343"/>
                  </a:lnTo>
                  <a:lnTo>
                    <a:pt x="196296" y="1292024"/>
                  </a:lnTo>
                  <a:lnTo>
                    <a:pt x="196254" y="1294704"/>
                  </a:lnTo>
                  <a:lnTo>
                    <a:pt x="196215" y="1297385"/>
                  </a:lnTo>
                  <a:lnTo>
                    <a:pt x="196177" y="1300065"/>
                  </a:lnTo>
                  <a:lnTo>
                    <a:pt x="196141" y="1302746"/>
                  </a:lnTo>
                  <a:lnTo>
                    <a:pt x="196108" y="1305427"/>
                  </a:lnTo>
                  <a:lnTo>
                    <a:pt x="196076" y="1308107"/>
                  </a:lnTo>
                  <a:lnTo>
                    <a:pt x="196046" y="1310788"/>
                  </a:lnTo>
                  <a:lnTo>
                    <a:pt x="196018" y="1313468"/>
                  </a:lnTo>
                  <a:lnTo>
                    <a:pt x="195991" y="1316149"/>
                  </a:lnTo>
                  <a:lnTo>
                    <a:pt x="195966" y="1318829"/>
                  </a:lnTo>
                  <a:lnTo>
                    <a:pt x="195943" y="1321510"/>
                  </a:lnTo>
                  <a:lnTo>
                    <a:pt x="195921" y="1324190"/>
                  </a:lnTo>
                  <a:lnTo>
                    <a:pt x="195900" y="1326871"/>
                  </a:lnTo>
                  <a:lnTo>
                    <a:pt x="195881" y="1329552"/>
                  </a:lnTo>
                  <a:lnTo>
                    <a:pt x="195863" y="1332232"/>
                  </a:lnTo>
                  <a:lnTo>
                    <a:pt x="195846" y="1334913"/>
                  </a:lnTo>
                  <a:lnTo>
                    <a:pt x="195830" y="1337593"/>
                  </a:lnTo>
                  <a:lnTo>
                    <a:pt x="195815" y="1340274"/>
                  </a:lnTo>
                  <a:lnTo>
                    <a:pt x="195801" y="1342954"/>
                  </a:lnTo>
                  <a:lnTo>
                    <a:pt x="195789" y="1345635"/>
                  </a:lnTo>
                  <a:lnTo>
                    <a:pt x="195777" y="1348315"/>
                  </a:lnTo>
                  <a:lnTo>
                    <a:pt x="195766" y="1350996"/>
                  </a:lnTo>
                  <a:lnTo>
                    <a:pt x="195756" y="1353676"/>
                  </a:lnTo>
                  <a:lnTo>
                    <a:pt x="195746" y="1356357"/>
                  </a:lnTo>
                  <a:lnTo>
                    <a:pt x="195737" y="1359038"/>
                  </a:lnTo>
                  <a:lnTo>
                    <a:pt x="195729" y="1361718"/>
                  </a:lnTo>
                  <a:lnTo>
                    <a:pt x="195721" y="1364399"/>
                  </a:lnTo>
                  <a:lnTo>
                    <a:pt x="195715" y="1367079"/>
                  </a:lnTo>
                  <a:lnTo>
                    <a:pt x="195708" y="1369760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346432" y="3219150"/>
              <a:ext cx="92377" cy="2816545"/>
            </a:xfrm>
            <a:custGeom>
              <a:avLst/>
              <a:gdLst/>
              <a:ahLst/>
              <a:cxnLst/>
              <a:pathLst>
                <a:path w="92377" h="2816545">
                  <a:moveTo>
                    <a:pt x="45670" y="2816545"/>
                  </a:moveTo>
                  <a:lnTo>
                    <a:pt x="45651" y="2811033"/>
                  </a:lnTo>
                  <a:lnTo>
                    <a:pt x="45632" y="2805521"/>
                  </a:lnTo>
                  <a:lnTo>
                    <a:pt x="45612" y="2800009"/>
                  </a:lnTo>
                  <a:lnTo>
                    <a:pt x="45592" y="2794497"/>
                  </a:lnTo>
                  <a:lnTo>
                    <a:pt x="45571" y="2788986"/>
                  </a:lnTo>
                  <a:lnTo>
                    <a:pt x="45549" y="2783474"/>
                  </a:lnTo>
                  <a:lnTo>
                    <a:pt x="45528" y="2777962"/>
                  </a:lnTo>
                  <a:lnTo>
                    <a:pt x="45504" y="2772450"/>
                  </a:lnTo>
                  <a:lnTo>
                    <a:pt x="45481" y="2766938"/>
                  </a:lnTo>
                  <a:lnTo>
                    <a:pt x="45456" y="2761426"/>
                  </a:lnTo>
                  <a:lnTo>
                    <a:pt x="45431" y="2755915"/>
                  </a:lnTo>
                  <a:lnTo>
                    <a:pt x="45406" y="2750403"/>
                  </a:lnTo>
                  <a:lnTo>
                    <a:pt x="45379" y="2744891"/>
                  </a:lnTo>
                  <a:lnTo>
                    <a:pt x="45352" y="2739379"/>
                  </a:lnTo>
                  <a:lnTo>
                    <a:pt x="45323" y="2733867"/>
                  </a:lnTo>
                  <a:lnTo>
                    <a:pt x="45294" y="2728355"/>
                  </a:lnTo>
                  <a:lnTo>
                    <a:pt x="45264" y="2722844"/>
                  </a:lnTo>
                  <a:lnTo>
                    <a:pt x="45234" y="2717332"/>
                  </a:lnTo>
                  <a:lnTo>
                    <a:pt x="45202" y="2711820"/>
                  </a:lnTo>
                  <a:lnTo>
                    <a:pt x="45169" y="2706308"/>
                  </a:lnTo>
                  <a:lnTo>
                    <a:pt x="45137" y="2700796"/>
                  </a:lnTo>
                  <a:lnTo>
                    <a:pt x="45101" y="2695284"/>
                  </a:lnTo>
                  <a:lnTo>
                    <a:pt x="45066" y="2689773"/>
                  </a:lnTo>
                  <a:lnTo>
                    <a:pt x="45030" y="2684261"/>
                  </a:lnTo>
                  <a:lnTo>
                    <a:pt x="44992" y="2678749"/>
                  </a:lnTo>
                  <a:lnTo>
                    <a:pt x="44954" y="2673237"/>
                  </a:lnTo>
                  <a:lnTo>
                    <a:pt x="44914" y="2667725"/>
                  </a:lnTo>
                  <a:lnTo>
                    <a:pt x="44875" y="2662213"/>
                  </a:lnTo>
                  <a:lnTo>
                    <a:pt x="44832" y="2656702"/>
                  </a:lnTo>
                  <a:lnTo>
                    <a:pt x="44790" y="2651190"/>
                  </a:lnTo>
                  <a:lnTo>
                    <a:pt x="44745" y="2645678"/>
                  </a:lnTo>
                  <a:lnTo>
                    <a:pt x="44700" y="2640166"/>
                  </a:lnTo>
                  <a:lnTo>
                    <a:pt x="44654" y="2634654"/>
                  </a:lnTo>
                  <a:lnTo>
                    <a:pt x="44606" y="2629143"/>
                  </a:lnTo>
                  <a:lnTo>
                    <a:pt x="44558" y="2623631"/>
                  </a:lnTo>
                  <a:lnTo>
                    <a:pt x="44507" y="2618119"/>
                  </a:lnTo>
                  <a:lnTo>
                    <a:pt x="44456" y="2612607"/>
                  </a:lnTo>
                  <a:lnTo>
                    <a:pt x="44403" y="2607095"/>
                  </a:lnTo>
                  <a:lnTo>
                    <a:pt x="44349" y="2601583"/>
                  </a:lnTo>
                  <a:lnTo>
                    <a:pt x="44294" y="2596072"/>
                  </a:lnTo>
                  <a:lnTo>
                    <a:pt x="44237" y="2590560"/>
                  </a:lnTo>
                  <a:lnTo>
                    <a:pt x="44180" y="2585048"/>
                  </a:lnTo>
                  <a:lnTo>
                    <a:pt x="44119" y="2579536"/>
                  </a:lnTo>
                  <a:lnTo>
                    <a:pt x="44058" y="2574024"/>
                  </a:lnTo>
                  <a:lnTo>
                    <a:pt x="43995" y="2568512"/>
                  </a:lnTo>
                  <a:lnTo>
                    <a:pt x="43931" y="2563001"/>
                  </a:lnTo>
                  <a:lnTo>
                    <a:pt x="43865" y="2557489"/>
                  </a:lnTo>
                  <a:lnTo>
                    <a:pt x="43797" y="2551977"/>
                  </a:lnTo>
                  <a:lnTo>
                    <a:pt x="43729" y="2546465"/>
                  </a:lnTo>
                  <a:lnTo>
                    <a:pt x="43658" y="2540953"/>
                  </a:lnTo>
                  <a:lnTo>
                    <a:pt x="43586" y="2535441"/>
                  </a:lnTo>
                  <a:lnTo>
                    <a:pt x="43511" y="2529930"/>
                  </a:lnTo>
                  <a:lnTo>
                    <a:pt x="43436" y="2524418"/>
                  </a:lnTo>
                  <a:lnTo>
                    <a:pt x="43358" y="2518906"/>
                  </a:lnTo>
                  <a:lnTo>
                    <a:pt x="43278" y="2513394"/>
                  </a:lnTo>
                  <a:lnTo>
                    <a:pt x="43199" y="2507882"/>
                  </a:lnTo>
                  <a:lnTo>
                    <a:pt x="43114" y="2502370"/>
                  </a:lnTo>
                  <a:lnTo>
                    <a:pt x="43030" y="2496859"/>
                  </a:lnTo>
                  <a:lnTo>
                    <a:pt x="42943" y="2491347"/>
                  </a:lnTo>
                  <a:lnTo>
                    <a:pt x="42854" y="2485835"/>
                  </a:lnTo>
                  <a:lnTo>
                    <a:pt x="42764" y="2480323"/>
                  </a:lnTo>
                  <a:lnTo>
                    <a:pt x="42671" y="2474811"/>
                  </a:lnTo>
                  <a:lnTo>
                    <a:pt x="42577" y="2469299"/>
                  </a:lnTo>
                  <a:lnTo>
                    <a:pt x="42479" y="2463788"/>
                  </a:lnTo>
                  <a:lnTo>
                    <a:pt x="42381" y="2458276"/>
                  </a:lnTo>
                  <a:lnTo>
                    <a:pt x="42280" y="2452764"/>
                  </a:lnTo>
                  <a:lnTo>
                    <a:pt x="42177" y="2447252"/>
                  </a:lnTo>
                  <a:lnTo>
                    <a:pt x="42073" y="2441740"/>
                  </a:lnTo>
                  <a:lnTo>
                    <a:pt x="41965" y="2436228"/>
                  </a:lnTo>
                  <a:lnTo>
                    <a:pt x="41857" y="2430717"/>
                  </a:lnTo>
                  <a:lnTo>
                    <a:pt x="41744" y="2425205"/>
                  </a:lnTo>
                  <a:lnTo>
                    <a:pt x="41630" y="2419693"/>
                  </a:lnTo>
                  <a:lnTo>
                    <a:pt x="41514" y="2414181"/>
                  </a:lnTo>
                  <a:lnTo>
                    <a:pt x="41395" y="2408669"/>
                  </a:lnTo>
                  <a:lnTo>
                    <a:pt x="41275" y="2403157"/>
                  </a:lnTo>
                  <a:lnTo>
                    <a:pt x="41151" y="2397646"/>
                  </a:lnTo>
                  <a:lnTo>
                    <a:pt x="41027" y="2392134"/>
                  </a:lnTo>
                  <a:lnTo>
                    <a:pt x="40897" y="2386622"/>
                  </a:lnTo>
                  <a:lnTo>
                    <a:pt x="40768" y="2381110"/>
                  </a:lnTo>
                  <a:lnTo>
                    <a:pt x="40634" y="2375598"/>
                  </a:lnTo>
                  <a:lnTo>
                    <a:pt x="40499" y="2370086"/>
                  </a:lnTo>
                  <a:lnTo>
                    <a:pt x="40362" y="2364575"/>
                  </a:lnTo>
                  <a:lnTo>
                    <a:pt x="40221" y="2359063"/>
                  </a:lnTo>
                  <a:lnTo>
                    <a:pt x="40080" y="2353551"/>
                  </a:lnTo>
                  <a:lnTo>
                    <a:pt x="39932" y="2348039"/>
                  </a:lnTo>
                  <a:lnTo>
                    <a:pt x="39785" y="2342527"/>
                  </a:lnTo>
                  <a:lnTo>
                    <a:pt x="39634" y="2337016"/>
                  </a:lnTo>
                  <a:lnTo>
                    <a:pt x="39481" y="2331504"/>
                  </a:lnTo>
                  <a:lnTo>
                    <a:pt x="39326" y="2325992"/>
                  </a:lnTo>
                  <a:lnTo>
                    <a:pt x="39166" y="2320480"/>
                  </a:lnTo>
                  <a:lnTo>
                    <a:pt x="39007" y="2314968"/>
                  </a:lnTo>
                  <a:lnTo>
                    <a:pt x="38841" y="2309456"/>
                  </a:lnTo>
                  <a:lnTo>
                    <a:pt x="38676" y="2303945"/>
                  </a:lnTo>
                  <a:lnTo>
                    <a:pt x="38506" y="2298433"/>
                  </a:lnTo>
                  <a:lnTo>
                    <a:pt x="38334" y="2292921"/>
                  </a:lnTo>
                  <a:lnTo>
                    <a:pt x="38159" y="2287409"/>
                  </a:lnTo>
                  <a:lnTo>
                    <a:pt x="37981" y="2281897"/>
                  </a:lnTo>
                  <a:lnTo>
                    <a:pt x="37803" y="2276385"/>
                  </a:lnTo>
                  <a:lnTo>
                    <a:pt x="37618" y="2270874"/>
                  </a:lnTo>
                  <a:lnTo>
                    <a:pt x="37433" y="2265362"/>
                  </a:lnTo>
                  <a:lnTo>
                    <a:pt x="37243" y="2259850"/>
                  </a:lnTo>
                  <a:lnTo>
                    <a:pt x="37052" y="2254338"/>
                  </a:lnTo>
                  <a:lnTo>
                    <a:pt x="36858" y="2248826"/>
                  </a:lnTo>
                  <a:lnTo>
                    <a:pt x="36660" y="2243314"/>
                  </a:lnTo>
                  <a:lnTo>
                    <a:pt x="36462" y="2237803"/>
                  </a:lnTo>
                  <a:lnTo>
                    <a:pt x="36257" y="2232291"/>
                  </a:lnTo>
                  <a:lnTo>
                    <a:pt x="36053" y="2226779"/>
                  </a:lnTo>
                  <a:lnTo>
                    <a:pt x="35844" y="2221267"/>
                  </a:lnTo>
                  <a:lnTo>
                    <a:pt x="35632" y="2215755"/>
                  </a:lnTo>
                  <a:lnTo>
                    <a:pt x="35419" y="2210243"/>
                  </a:lnTo>
                  <a:lnTo>
                    <a:pt x="35201" y="2204732"/>
                  </a:lnTo>
                  <a:lnTo>
                    <a:pt x="34983" y="2199220"/>
                  </a:lnTo>
                  <a:lnTo>
                    <a:pt x="34758" y="2193708"/>
                  </a:lnTo>
                  <a:lnTo>
                    <a:pt x="34534" y="2188196"/>
                  </a:lnTo>
                  <a:lnTo>
                    <a:pt x="34305" y="2182684"/>
                  </a:lnTo>
                  <a:lnTo>
                    <a:pt x="34074" y="2177172"/>
                  </a:lnTo>
                  <a:lnTo>
                    <a:pt x="33841" y="2171661"/>
                  </a:lnTo>
                  <a:lnTo>
                    <a:pt x="33603" y="2166149"/>
                  </a:lnTo>
                  <a:lnTo>
                    <a:pt x="33366" y="2160637"/>
                  </a:lnTo>
                  <a:lnTo>
                    <a:pt x="33122" y="2155125"/>
                  </a:lnTo>
                  <a:lnTo>
                    <a:pt x="32878" y="2149613"/>
                  </a:lnTo>
                  <a:lnTo>
                    <a:pt x="32630" y="2144101"/>
                  </a:lnTo>
                  <a:lnTo>
                    <a:pt x="32379" y="2138590"/>
                  </a:lnTo>
                  <a:lnTo>
                    <a:pt x="32127" y="2133078"/>
                  </a:lnTo>
                  <a:lnTo>
                    <a:pt x="31870" y="2127566"/>
                  </a:lnTo>
                  <a:lnTo>
                    <a:pt x="31614" y="2122054"/>
                  </a:lnTo>
                  <a:lnTo>
                    <a:pt x="31351" y="2116542"/>
                  </a:lnTo>
                  <a:lnTo>
                    <a:pt x="31088" y="2111030"/>
                  </a:lnTo>
                  <a:lnTo>
                    <a:pt x="30822" y="2105519"/>
                  </a:lnTo>
                  <a:lnTo>
                    <a:pt x="30553" y="2100007"/>
                  </a:lnTo>
                  <a:lnTo>
                    <a:pt x="30282" y="2094495"/>
                  </a:lnTo>
                  <a:lnTo>
                    <a:pt x="30008" y="2088983"/>
                  </a:lnTo>
                  <a:lnTo>
                    <a:pt x="29733" y="2083471"/>
                  </a:lnTo>
                  <a:lnTo>
                    <a:pt x="29453" y="2077959"/>
                  </a:lnTo>
                  <a:lnTo>
                    <a:pt x="29173" y="2072448"/>
                  </a:lnTo>
                  <a:lnTo>
                    <a:pt x="28890" y="2066936"/>
                  </a:lnTo>
                  <a:lnTo>
                    <a:pt x="28604" y="2061424"/>
                  </a:lnTo>
                  <a:lnTo>
                    <a:pt x="28317" y="2055912"/>
                  </a:lnTo>
                  <a:lnTo>
                    <a:pt x="28026" y="2050400"/>
                  </a:lnTo>
                  <a:lnTo>
                    <a:pt x="27735" y="2044889"/>
                  </a:lnTo>
                  <a:lnTo>
                    <a:pt x="27440" y="2039377"/>
                  </a:lnTo>
                  <a:lnTo>
                    <a:pt x="27144" y="2033865"/>
                  </a:lnTo>
                  <a:lnTo>
                    <a:pt x="26845" y="2028353"/>
                  </a:lnTo>
                  <a:lnTo>
                    <a:pt x="26545" y="2022841"/>
                  </a:lnTo>
                  <a:lnTo>
                    <a:pt x="26243" y="2017329"/>
                  </a:lnTo>
                  <a:lnTo>
                    <a:pt x="25939" y="2011818"/>
                  </a:lnTo>
                  <a:lnTo>
                    <a:pt x="25634" y="2006306"/>
                  </a:lnTo>
                  <a:lnTo>
                    <a:pt x="25325" y="2000794"/>
                  </a:lnTo>
                  <a:lnTo>
                    <a:pt x="25016" y="1995282"/>
                  </a:lnTo>
                  <a:lnTo>
                    <a:pt x="24705" y="1989770"/>
                  </a:lnTo>
                  <a:lnTo>
                    <a:pt x="24393" y="1984258"/>
                  </a:lnTo>
                  <a:lnTo>
                    <a:pt x="24079" y="1978747"/>
                  </a:lnTo>
                  <a:lnTo>
                    <a:pt x="23763" y="1973235"/>
                  </a:lnTo>
                  <a:lnTo>
                    <a:pt x="23447" y="1967723"/>
                  </a:lnTo>
                  <a:lnTo>
                    <a:pt x="23128" y="1962211"/>
                  </a:lnTo>
                  <a:lnTo>
                    <a:pt x="22809" y="1956699"/>
                  </a:lnTo>
                  <a:lnTo>
                    <a:pt x="22488" y="1951187"/>
                  </a:lnTo>
                  <a:lnTo>
                    <a:pt x="22166" y="1945676"/>
                  </a:lnTo>
                  <a:lnTo>
                    <a:pt x="21844" y="1940164"/>
                  </a:lnTo>
                  <a:lnTo>
                    <a:pt x="21520" y="1934652"/>
                  </a:lnTo>
                  <a:lnTo>
                    <a:pt x="21196" y="1929140"/>
                  </a:lnTo>
                  <a:lnTo>
                    <a:pt x="20870" y="1923628"/>
                  </a:lnTo>
                  <a:lnTo>
                    <a:pt x="20545" y="1918116"/>
                  </a:lnTo>
                  <a:lnTo>
                    <a:pt x="20218" y="1912605"/>
                  </a:lnTo>
                  <a:lnTo>
                    <a:pt x="19891" y="1907093"/>
                  </a:lnTo>
                  <a:lnTo>
                    <a:pt x="19563" y="1901581"/>
                  </a:lnTo>
                  <a:lnTo>
                    <a:pt x="19235" y="1896069"/>
                  </a:lnTo>
                  <a:lnTo>
                    <a:pt x="18907" y="1890557"/>
                  </a:lnTo>
                  <a:lnTo>
                    <a:pt x="18579" y="1885045"/>
                  </a:lnTo>
                  <a:lnTo>
                    <a:pt x="18250" y="1879534"/>
                  </a:lnTo>
                  <a:lnTo>
                    <a:pt x="17922" y="1874022"/>
                  </a:lnTo>
                  <a:lnTo>
                    <a:pt x="17593" y="1868510"/>
                  </a:lnTo>
                  <a:lnTo>
                    <a:pt x="17265" y="1862998"/>
                  </a:lnTo>
                  <a:lnTo>
                    <a:pt x="16937" y="1857486"/>
                  </a:lnTo>
                  <a:lnTo>
                    <a:pt x="16609" y="1851974"/>
                  </a:lnTo>
                  <a:lnTo>
                    <a:pt x="16282" y="1846463"/>
                  </a:lnTo>
                  <a:lnTo>
                    <a:pt x="15955" y="1840951"/>
                  </a:lnTo>
                  <a:lnTo>
                    <a:pt x="15629" y="1835439"/>
                  </a:lnTo>
                  <a:lnTo>
                    <a:pt x="15303" y="1829927"/>
                  </a:lnTo>
                  <a:lnTo>
                    <a:pt x="14979" y="1824415"/>
                  </a:lnTo>
                  <a:lnTo>
                    <a:pt x="14655" y="1818903"/>
                  </a:lnTo>
                  <a:lnTo>
                    <a:pt x="14332" y="1813392"/>
                  </a:lnTo>
                  <a:lnTo>
                    <a:pt x="14011" y="1807880"/>
                  </a:lnTo>
                  <a:lnTo>
                    <a:pt x="13691" y="1802368"/>
                  </a:lnTo>
                  <a:lnTo>
                    <a:pt x="13372" y="1796856"/>
                  </a:lnTo>
                  <a:lnTo>
                    <a:pt x="13054" y="1791344"/>
                  </a:lnTo>
                  <a:lnTo>
                    <a:pt x="12738" y="1785832"/>
                  </a:lnTo>
                  <a:lnTo>
                    <a:pt x="12424" y="1780321"/>
                  </a:lnTo>
                  <a:lnTo>
                    <a:pt x="12111" y="1774809"/>
                  </a:lnTo>
                  <a:lnTo>
                    <a:pt x="11801" y="1769297"/>
                  </a:lnTo>
                  <a:lnTo>
                    <a:pt x="11492" y="1763785"/>
                  </a:lnTo>
                  <a:lnTo>
                    <a:pt x="11185" y="1758273"/>
                  </a:lnTo>
                  <a:lnTo>
                    <a:pt x="10881" y="1752762"/>
                  </a:lnTo>
                  <a:lnTo>
                    <a:pt x="10578" y="1747250"/>
                  </a:lnTo>
                  <a:lnTo>
                    <a:pt x="10278" y="1741738"/>
                  </a:lnTo>
                  <a:lnTo>
                    <a:pt x="9979" y="1736226"/>
                  </a:lnTo>
                  <a:lnTo>
                    <a:pt x="9686" y="1730714"/>
                  </a:lnTo>
                  <a:lnTo>
                    <a:pt x="9392" y="1725202"/>
                  </a:lnTo>
                  <a:lnTo>
                    <a:pt x="9104" y="1719691"/>
                  </a:lnTo>
                  <a:lnTo>
                    <a:pt x="8817" y="1714179"/>
                  </a:lnTo>
                  <a:lnTo>
                    <a:pt x="8532" y="1708667"/>
                  </a:lnTo>
                  <a:lnTo>
                    <a:pt x="8253" y="1703155"/>
                  </a:lnTo>
                  <a:lnTo>
                    <a:pt x="7973" y="1697643"/>
                  </a:lnTo>
                  <a:lnTo>
                    <a:pt x="7701" y="1692131"/>
                  </a:lnTo>
                  <a:lnTo>
                    <a:pt x="7429" y="1686620"/>
                  </a:lnTo>
                  <a:lnTo>
                    <a:pt x="7162" y="1681108"/>
                  </a:lnTo>
                  <a:lnTo>
                    <a:pt x="6898" y="1675596"/>
                  </a:lnTo>
                  <a:lnTo>
                    <a:pt x="6637" y="1670084"/>
                  </a:lnTo>
                  <a:lnTo>
                    <a:pt x="6382" y="1664572"/>
                  </a:lnTo>
                  <a:lnTo>
                    <a:pt x="6126" y="1659060"/>
                  </a:lnTo>
                  <a:lnTo>
                    <a:pt x="5880" y="1653549"/>
                  </a:lnTo>
                  <a:lnTo>
                    <a:pt x="5634" y="1648037"/>
                  </a:lnTo>
                  <a:lnTo>
                    <a:pt x="5395" y="1642525"/>
                  </a:lnTo>
                  <a:lnTo>
                    <a:pt x="5158" y="1637013"/>
                  </a:lnTo>
                  <a:lnTo>
                    <a:pt x="4925" y="1631501"/>
                  </a:lnTo>
                  <a:lnTo>
                    <a:pt x="4699" y="1625989"/>
                  </a:lnTo>
                  <a:lnTo>
                    <a:pt x="4473" y="1620478"/>
                  </a:lnTo>
                  <a:lnTo>
                    <a:pt x="4257" y="1614966"/>
                  </a:lnTo>
                  <a:lnTo>
                    <a:pt x="4042" y="1609454"/>
                  </a:lnTo>
                  <a:lnTo>
                    <a:pt x="3834" y="1603942"/>
                  </a:lnTo>
                  <a:lnTo>
                    <a:pt x="3629" y="1598430"/>
                  </a:lnTo>
                  <a:lnTo>
                    <a:pt x="3429" y="1592918"/>
                  </a:lnTo>
                  <a:lnTo>
                    <a:pt x="3236" y="1587407"/>
                  </a:lnTo>
                  <a:lnTo>
                    <a:pt x="3043" y="1581895"/>
                  </a:lnTo>
                  <a:lnTo>
                    <a:pt x="2862" y="1576383"/>
                  </a:lnTo>
                  <a:lnTo>
                    <a:pt x="2681" y="1570871"/>
                  </a:lnTo>
                  <a:lnTo>
                    <a:pt x="2508" y="1565359"/>
                  </a:lnTo>
                  <a:lnTo>
                    <a:pt x="2340" y="1559847"/>
                  </a:lnTo>
                  <a:lnTo>
                    <a:pt x="2175" y="1554336"/>
                  </a:lnTo>
                  <a:lnTo>
                    <a:pt x="2019" y="1548824"/>
                  </a:lnTo>
                  <a:lnTo>
                    <a:pt x="1864" y="1543312"/>
                  </a:lnTo>
                  <a:lnTo>
                    <a:pt x="1721" y="1537800"/>
                  </a:lnTo>
                  <a:lnTo>
                    <a:pt x="1578" y="1532288"/>
                  </a:lnTo>
                  <a:lnTo>
                    <a:pt x="1444" y="1526776"/>
                  </a:lnTo>
                  <a:lnTo>
                    <a:pt x="1315" y="1521265"/>
                  </a:lnTo>
                  <a:lnTo>
                    <a:pt x="1190" y="1515753"/>
                  </a:lnTo>
                  <a:lnTo>
                    <a:pt x="1074" y="1510241"/>
                  </a:lnTo>
                  <a:lnTo>
                    <a:pt x="958" y="1504729"/>
                  </a:lnTo>
                  <a:lnTo>
                    <a:pt x="856" y="1499217"/>
                  </a:lnTo>
                  <a:lnTo>
                    <a:pt x="754" y="1493705"/>
                  </a:lnTo>
                  <a:lnTo>
                    <a:pt x="662" y="1488194"/>
                  </a:lnTo>
                  <a:lnTo>
                    <a:pt x="574" y="1482682"/>
                  </a:lnTo>
                  <a:lnTo>
                    <a:pt x="491" y="1477170"/>
                  </a:lnTo>
                  <a:lnTo>
                    <a:pt x="418" y="1471658"/>
                  </a:lnTo>
                  <a:lnTo>
                    <a:pt x="344" y="1466146"/>
                  </a:lnTo>
                  <a:lnTo>
                    <a:pt x="285" y="1460635"/>
                  </a:lnTo>
                  <a:lnTo>
                    <a:pt x="226" y="1455123"/>
                  </a:lnTo>
                  <a:lnTo>
                    <a:pt x="177" y="1449611"/>
                  </a:lnTo>
                  <a:lnTo>
                    <a:pt x="133" y="1444099"/>
                  </a:lnTo>
                  <a:lnTo>
                    <a:pt x="93" y="1438587"/>
                  </a:lnTo>
                  <a:lnTo>
                    <a:pt x="64" y="1433075"/>
                  </a:lnTo>
                  <a:lnTo>
                    <a:pt x="34" y="1427564"/>
                  </a:lnTo>
                  <a:lnTo>
                    <a:pt x="19" y="1422052"/>
                  </a:lnTo>
                  <a:lnTo>
                    <a:pt x="4" y="1416540"/>
                  </a:lnTo>
                  <a:lnTo>
                    <a:pt x="0" y="1411028"/>
                  </a:lnTo>
                  <a:lnTo>
                    <a:pt x="0" y="1405516"/>
                  </a:lnTo>
                  <a:lnTo>
                    <a:pt x="4" y="1400004"/>
                  </a:lnTo>
                  <a:lnTo>
                    <a:pt x="19" y="1394493"/>
                  </a:lnTo>
                  <a:lnTo>
                    <a:pt x="34" y="1388981"/>
                  </a:lnTo>
                  <a:lnTo>
                    <a:pt x="64" y="1383469"/>
                  </a:lnTo>
                  <a:lnTo>
                    <a:pt x="93" y="1377957"/>
                  </a:lnTo>
                  <a:lnTo>
                    <a:pt x="133" y="1372445"/>
                  </a:lnTo>
                  <a:lnTo>
                    <a:pt x="177" y="1366933"/>
                  </a:lnTo>
                  <a:lnTo>
                    <a:pt x="226" y="1361422"/>
                  </a:lnTo>
                  <a:lnTo>
                    <a:pt x="285" y="1355910"/>
                  </a:lnTo>
                  <a:lnTo>
                    <a:pt x="344" y="1350398"/>
                  </a:lnTo>
                  <a:lnTo>
                    <a:pt x="418" y="1344886"/>
                  </a:lnTo>
                  <a:lnTo>
                    <a:pt x="491" y="1339374"/>
                  </a:lnTo>
                  <a:lnTo>
                    <a:pt x="574" y="1333862"/>
                  </a:lnTo>
                  <a:lnTo>
                    <a:pt x="662" y="1328351"/>
                  </a:lnTo>
                  <a:lnTo>
                    <a:pt x="754" y="1322839"/>
                  </a:lnTo>
                  <a:lnTo>
                    <a:pt x="856" y="1317327"/>
                  </a:lnTo>
                  <a:lnTo>
                    <a:pt x="958" y="1311815"/>
                  </a:lnTo>
                  <a:lnTo>
                    <a:pt x="1074" y="1306303"/>
                  </a:lnTo>
                  <a:lnTo>
                    <a:pt x="1190" y="1300791"/>
                  </a:lnTo>
                  <a:lnTo>
                    <a:pt x="1315" y="1295280"/>
                  </a:lnTo>
                  <a:lnTo>
                    <a:pt x="1444" y="1289768"/>
                  </a:lnTo>
                  <a:lnTo>
                    <a:pt x="1578" y="1284256"/>
                  </a:lnTo>
                  <a:lnTo>
                    <a:pt x="1721" y="1278744"/>
                  </a:lnTo>
                  <a:lnTo>
                    <a:pt x="1864" y="1273232"/>
                  </a:lnTo>
                  <a:lnTo>
                    <a:pt x="2019" y="1267720"/>
                  </a:lnTo>
                  <a:lnTo>
                    <a:pt x="2175" y="1262209"/>
                  </a:lnTo>
                  <a:lnTo>
                    <a:pt x="2340" y="1256697"/>
                  </a:lnTo>
                  <a:lnTo>
                    <a:pt x="2508" y="1251185"/>
                  </a:lnTo>
                  <a:lnTo>
                    <a:pt x="2681" y="1245673"/>
                  </a:lnTo>
                  <a:lnTo>
                    <a:pt x="2862" y="1240161"/>
                  </a:lnTo>
                  <a:lnTo>
                    <a:pt x="3043" y="1234649"/>
                  </a:lnTo>
                  <a:lnTo>
                    <a:pt x="3236" y="1229138"/>
                  </a:lnTo>
                  <a:lnTo>
                    <a:pt x="3429" y="1223626"/>
                  </a:lnTo>
                  <a:lnTo>
                    <a:pt x="3629" y="1218114"/>
                  </a:lnTo>
                  <a:lnTo>
                    <a:pt x="3834" y="1212602"/>
                  </a:lnTo>
                  <a:lnTo>
                    <a:pt x="4042" y="1207090"/>
                  </a:lnTo>
                  <a:lnTo>
                    <a:pt x="4257" y="1201578"/>
                  </a:lnTo>
                  <a:lnTo>
                    <a:pt x="4473" y="1196067"/>
                  </a:lnTo>
                  <a:lnTo>
                    <a:pt x="4699" y="1190555"/>
                  </a:lnTo>
                  <a:lnTo>
                    <a:pt x="4925" y="1185043"/>
                  </a:lnTo>
                  <a:lnTo>
                    <a:pt x="5158" y="1179531"/>
                  </a:lnTo>
                  <a:lnTo>
                    <a:pt x="5395" y="1174019"/>
                  </a:lnTo>
                  <a:lnTo>
                    <a:pt x="5634" y="1168508"/>
                  </a:lnTo>
                  <a:lnTo>
                    <a:pt x="5880" y="1162996"/>
                  </a:lnTo>
                  <a:lnTo>
                    <a:pt x="6126" y="1157484"/>
                  </a:lnTo>
                  <a:lnTo>
                    <a:pt x="6382" y="1151972"/>
                  </a:lnTo>
                  <a:lnTo>
                    <a:pt x="6637" y="1146460"/>
                  </a:lnTo>
                  <a:lnTo>
                    <a:pt x="6898" y="1140948"/>
                  </a:lnTo>
                  <a:lnTo>
                    <a:pt x="7162" y="1135437"/>
                  </a:lnTo>
                  <a:lnTo>
                    <a:pt x="7429" y="1129925"/>
                  </a:lnTo>
                  <a:lnTo>
                    <a:pt x="7701" y="1124413"/>
                  </a:lnTo>
                  <a:lnTo>
                    <a:pt x="7973" y="1118901"/>
                  </a:lnTo>
                  <a:lnTo>
                    <a:pt x="8253" y="1113389"/>
                  </a:lnTo>
                  <a:lnTo>
                    <a:pt x="8532" y="1107877"/>
                  </a:lnTo>
                  <a:lnTo>
                    <a:pt x="8817" y="1102366"/>
                  </a:lnTo>
                  <a:lnTo>
                    <a:pt x="9104" y="1096854"/>
                  </a:lnTo>
                  <a:lnTo>
                    <a:pt x="9392" y="1091342"/>
                  </a:lnTo>
                  <a:lnTo>
                    <a:pt x="9686" y="1085830"/>
                  </a:lnTo>
                  <a:lnTo>
                    <a:pt x="9979" y="1080318"/>
                  </a:lnTo>
                  <a:lnTo>
                    <a:pt x="10278" y="1074806"/>
                  </a:lnTo>
                  <a:lnTo>
                    <a:pt x="10578" y="1069295"/>
                  </a:lnTo>
                  <a:lnTo>
                    <a:pt x="10881" y="1063783"/>
                  </a:lnTo>
                  <a:lnTo>
                    <a:pt x="11185" y="1058271"/>
                  </a:lnTo>
                  <a:lnTo>
                    <a:pt x="11492" y="1052759"/>
                  </a:lnTo>
                  <a:lnTo>
                    <a:pt x="11801" y="1047247"/>
                  </a:lnTo>
                  <a:lnTo>
                    <a:pt x="12111" y="1041735"/>
                  </a:lnTo>
                  <a:lnTo>
                    <a:pt x="12424" y="1036224"/>
                  </a:lnTo>
                  <a:lnTo>
                    <a:pt x="12738" y="1030712"/>
                  </a:lnTo>
                  <a:lnTo>
                    <a:pt x="13054" y="1025200"/>
                  </a:lnTo>
                  <a:lnTo>
                    <a:pt x="13372" y="1019688"/>
                  </a:lnTo>
                  <a:lnTo>
                    <a:pt x="13691" y="1014176"/>
                  </a:lnTo>
                  <a:lnTo>
                    <a:pt x="14011" y="1008664"/>
                  </a:lnTo>
                  <a:lnTo>
                    <a:pt x="14332" y="1003153"/>
                  </a:lnTo>
                  <a:lnTo>
                    <a:pt x="14655" y="997641"/>
                  </a:lnTo>
                  <a:lnTo>
                    <a:pt x="14979" y="992129"/>
                  </a:lnTo>
                  <a:lnTo>
                    <a:pt x="15303" y="986617"/>
                  </a:lnTo>
                  <a:lnTo>
                    <a:pt x="15629" y="981105"/>
                  </a:lnTo>
                  <a:lnTo>
                    <a:pt x="15955" y="975593"/>
                  </a:lnTo>
                  <a:lnTo>
                    <a:pt x="16282" y="970082"/>
                  </a:lnTo>
                  <a:lnTo>
                    <a:pt x="16609" y="964570"/>
                  </a:lnTo>
                  <a:lnTo>
                    <a:pt x="16937" y="959058"/>
                  </a:lnTo>
                  <a:lnTo>
                    <a:pt x="17265" y="953546"/>
                  </a:lnTo>
                  <a:lnTo>
                    <a:pt x="17593" y="948034"/>
                  </a:lnTo>
                  <a:lnTo>
                    <a:pt x="17922" y="942522"/>
                  </a:lnTo>
                  <a:lnTo>
                    <a:pt x="18250" y="937011"/>
                  </a:lnTo>
                  <a:lnTo>
                    <a:pt x="18579" y="931499"/>
                  </a:lnTo>
                  <a:lnTo>
                    <a:pt x="18907" y="925987"/>
                  </a:lnTo>
                  <a:lnTo>
                    <a:pt x="19235" y="920475"/>
                  </a:lnTo>
                  <a:lnTo>
                    <a:pt x="19563" y="914963"/>
                  </a:lnTo>
                  <a:lnTo>
                    <a:pt x="19891" y="909451"/>
                  </a:lnTo>
                  <a:lnTo>
                    <a:pt x="20218" y="903940"/>
                  </a:lnTo>
                  <a:lnTo>
                    <a:pt x="20545" y="898428"/>
                  </a:lnTo>
                  <a:lnTo>
                    <a:pt x="20870" y="892916"/>
                  </a:lnTo>
                  <a:lnTo>
                    <a:pt x="21196" y="887404"/>
                  </a:lnTo>
                  <a:lnTo>
                    <a:pt x="21520" y="881892"/>
                  </a:lnTo>
                  <a:lnTo>
                    <a:pt x="21844" y="876381"/>
                  </a:lnTo>
                  <a:lnTo>
                    <a:pt x="22166" y="870869"/>
                  </a:lnTo>
                  <a:lnTo>
                    <a:pt x="22488" y="865357"/>
                  </a:lnTo>
                  <a:lnTo>
                    <a:pt x="22809" y="859845"/>
                  </a:lnTo>
                  <a:lnTo>
                    <a:pt x="23128" y="854333"/>
                  </a:lnTo>
                  <a:lnTo>
                    <a:pt x="23447" y="848821"/>
                  </a:lnTo>
                  <a:lnTo>
                    <a:pt x="23763" y="843310"/>
                  </a:lnTo>
                  <a:lnTo>
                    <a:pt x="24079" y="837798"/>
                  </a:lnTo>
                  <a:lnTo>
                    <a:pt x="24393" y="832286"/>
                  </a:lnTo>
                  <a:lnTo>
                    <a:pt x="24705" y="826774"/>
                  </a:lnTo>
                  <a:lnTo>
                    <a:pt x="25016" y="821262"/>
                  </a:lnTo>
                  <a:lnTo>
                    <a:pt x="25325" y="815750"/>
                  </a:lnTo>
                  <a:lnTo>
                    <a:pt x="25634" y="810239"/>
                  </a:lnTo>
                  <a:lnTo>
                    <a:pt x="25939" y="804727"/>
                  </a:lnTo>
                  <a:lnTo>
                    <a:pt x="26243" y="799215"/>
                  </a:lnTo>
                  <a:lnTo>
                    <a:pt x="26545" y="793703"/>
                  </a:lnTo>
                  <a:lnTo>
                    <a:pt x="26845" y="788191"/>
                  </a:lnTo>
                  <a:lnTo>
                    <a:pt x="27144" y="782679"/>
                  </a:lnTo>
                  <a:lnTo>
                    <a:pt x="27440" y="777168"/>
                  </a:lnTo>
                  <a:lnTo>
                    <a:pt x="27735" y="771656"/>
                  </a:lnTo>
                  <a:lnTo>
                    <a:pt x="28026" y="766144"/>
                  </a:lnTo>
                  <a:lnTo>
                    <a:pt x="28317" y="760632"/>
                  </a:lnTo>
                  <a:lnTo>
                    <a:pt x="28604" y="755120"/>
                  </a:lnTo>
                  <a:lnTo>
                    <a:pt x="28890" y="749608"/>
                  </a:lnTo>
                  <a:lnTo>
                    <a:pt x="29173" y="744097"/>
                  </a:lnTo>
                  <a:lnTo>
                    <a:pt x="29453" y="738585"/>
                  </a:lnTo>
                  <a:lnTo>
                    <a:pt x="29733" y="733073"/>
                  </a:lnTo>
                  <a:lnTo>
                    <a:pt x="30008" y="727561"/>
                  </a:lnTo>
                  <a:lnTo>
                    <a:pt x="30282" y="722049"/>
                  </a:lnTo>
                  <a:lnTo>
                    <a:pt x="30553" y="716537"/>
                  </a:lnTo>
                  <a:lnTo>
                    <a:pt x="30822" y="711026"/>
                  </a:lnTo>
                  <a:lnTo>
                    <a:pt x="31088" y="705514"/>
                  </a:lnTo>
                  <a:lnTo>
                    <a:pt x="31351" y="700002"/>
                  </a:lnTo>
                  <a:lnTo>
                    <a:pt x="31614" y="694490"/>
                  </a:lnTo>
                  <a:lnTo>
                    <a:pt x="31870" y="688978"/>
                  </a:lnTo>
                  <a:lnTo>
                    <a:pt x="32127" y="683466"/>
                  </a:lnTo>
                  <a:lnTo>
                    <a:pt x="32379" y="677955"/>
                  </a:lnTo>
                  <a:lnTo>
                    <a:pt x="32630" y="672443"/>
                  </a:lnTo>
                  <a:lnTo>
                    <a:pt x="32878" y="666931"/>
                  </a:lnTo>
                  <a:lnTo>
                    <a:pt x="33122" y="661419"/>
                  </a:lnTo>
                  <a:lnTo>
                    <a:pt x="33366" y="655907"/>
                  </a:lnTo>
                  <a:lnTo>
                    <a:pt x="33603" y="650395"/>
                  </a:lnTo>
                  <a:lnTo>
                    <a:pt x="33841" y="644884"/>
                  </a:lnTo>
                  <a:lnTo>
                    <a:pt x="34074" y="639372"/>
                  </a:lnTo>
                  <a:lnTo>
                    <a:pt x="34305" y="633860"/>
                  </a:lnTo>
                  <a:lnTo>
                    <a:pt x="34534" y="628348"/>
                  </a:lnTo>
                  <a:lnTo>
                    <a:pt x="34758" y="622836"/>
                  </a:lnTo>
                  <a:lnTo>
                    <a:pt x="34983" y="617324"/>
                  </a:lnTo>
                  <a:lnTo>
                    <a:pt x="35201" y="611813"/>
                  </a:lnTo>
                  <a:lnTo>
                    <a:pt x="35419" y="606301"/>
                  </a:lnTo>
                  <a:lnTo>
                    <a:pt x="35632" y="600789"/>
                  </a:lnTo>
                  <a:lnTo>
                    <a:pt x="35844" y="595277"/>
                  </a:lnTo>
                  <a:lnTo>
                    <a:pt x="36053" y="589765"/>
                  </a:lnTo>
                  <a:lnTo>
                    <a:pt x="36257" y="584254"/>
                  </a:lnTo>
                  <a:lnTo>
                    <a:pt x="36462" y="578742"/>
                  </a:lnTo>
                  <a:lnTo>
                    <a:pt x="36660" y="573230"/>
                  </a:lnTo>
                  <a:lnTo>
                    <a:pt x="36858" y="567718"/>
                  </a:lnTo>
                  <a:lnTo>
                    <a:pt x="37052" y="562206"/>
                  </a:lnTo>
                  <a:lnTo>
                    <a:pt x="37243" y="556694"/>
                  </a:lnTo>
                  <a:lnTo>
                    <a:pt x="37433" y="551183"/>
                  </a:lnTo>
                  <a:lnTo>
                    <a:pt x="37618" y="545671"/>
                  </a:lnTo>
                  <a:lnTo>
                    <a:pt x="37803" y="540159"/>
                  </a:lnTo>
                  <a:lnTo>
                    <a:pt x="37981" y="534647"/>
                  </a:lnTo>
                  <a:lnTo>
                    <a:pt x="38159" y="529135"/>
                  </a:lnTo>
                  <a:lnTo>
                    <a:pt x="38334" y="523623"/>
                  </a:lnTo>
                  <a:lnTo>
                    <a:pt x="38506" y="518112"/>
                  </a:lnTo>
                  <a:lnTo>
                    <a:pt x="38676" y="512600"/>
                  </a:lnTo>
                  <a:lnTo>
                    <a:pt x="38841" y="507088"/>
                  </a:lnTo>
                  <a:lnTo>
                    <a:pt x="39007" y="501576"/>
                  </a:lnTo>
                  <a:lnTo>
                    <a:pt x="39166" y="496064"/>
                  </a:lnTo>
                  <a:lnTo>
                    <a:pt x="39326" y="490552"/>
                  </a:lnTo>
                  <a:lnTo>
                    <a:pt x="39481" y="485041"/>
                  </a:lnTo>
                  <a:lnTo>
                    <a:pt x="39634" y="479529"/>
                  </a:lnTo>
                  <a:lnTo>
                    <a:pt x="39785" y="474017"/>
                  </a:lnTo>
                  <a:lnTo>
                    <a:pt x="39932" y="468505"/>
                  </a:lnTo>
                  <a:lnTo>
                    <a:pt x="40080" y="462993"/>
                  </a:lnTo>
                  <a:lnTo>
                    <a:pt x="40221" y="457481"/>
                  </a:lnTo>
                  <a:lnTo>
                    <a:pt x="40362" y="451970"/>
                  </a:lnTo>
                  <a:lnTo>
                    <a:pt x="40499" y="446458"/>
                  </a:lnTo>
                  <a:lnTo>
                    <a:pt x="40634" y="440946"/>
                  </a:lnTo>
                  <a:lnTo>
                    <a:pt x="40768" y="435434"/>
                  </a:lnTo>
                  <a:lnTo>
                    <a:pt x="40897" y="429922"/>
                  </a:lnTo>
                  <a:lnTo>
                    <a:pt x="41027" y="424410"/>
                  </a:lnTo>
                  <a:lnTo>
                    <a:pt x="41151" y="418899"/>
                  </a:lnTo>
                  <a:lnTo>
                    <a:pt x="41275" y="413387"/>
                  </a:lnTo>
                  <a:lnTo>
                    <a:pt x="41395" y="407875"/>
                  </a:lnTo>
                  <a:lnTo>
                    <a:pt x="41514" y="402363"/>
                  </a:lnTo>
                  <a:lnTo>
                    <a:pt x="41630" y="396851"/>
                  </a:lnTo>
                  <a:lnTo>
                    <a:pt x="41744" y="391339"/>
                  </a:lnTo>
                  <a:lnTo>
                    <a:pt x="41857" y="385828"/>
                  </a:lnTo>
                  <a:lnTo>
                    <a:pt x="41965" y="380316"/>
                  </a:lnTo>
                  <a:lnTo>
                    <a:pt x="42073" y="374804"/>
                  </a:lnTo>
                  <a:lnTo>
                    <a:pt x="42177" y="369292"/>
                  </a:lnTo>
                  <a:lnTo>
                    <a:pt x="42280" y="363780"/>
                  </a:lnTo>
                  <a:lnTo>
                    <a:pt x="42381" y="358268"/>
                  </a:lnTo>
                  <a:lnTo>
                    <a:pt x="42479" y="352757"/>
                  </a:lnTo>
                  <a:lnTo>
                    <a:pt x="42577" y="347245"/>
                  </a:lnTo>
                  <a:lnTo>
                    <a:pt x="42671" y="341733"/>
                  </a:lnTo>
                  <a:lnTo>
                    <a:pt x="42764" y="336221"/>
                  </a:lnTo>
                  <a:lnTo>
                    <a:pt x="42854" y="330709"/>
                  </a:lnTo>
                  <a:lnTo>
                    <a:pt x="42943" y="325197"/>
                  </a:lnTo>
                  <a:lnTo>
                    <a:pt x="43030" y="319686"/>
                  </a:lnTo>
                  <a:lnTo>
                    <a:pt x="43114" y="314174"/>
                  </a:lnTo>
                  <a:lnTo>
                    <a:pt x="43199" y="308662"/>
                  </a:lnTo>
                  <a:lnTo>
                    <a:pt x="43278" y="303150"/>
                  </a:lnTo>
                  <a:lnTo>
                    <a:pt x="43358" y="297638"/>
                  </a:lnTo>
                  <a:lnTo>
                    <a:pt x="43436" y="292127"/>
                  </a:lnTo>
                  <a:lnTo>
                    <a:pt x="43511" y="286615"/>
                  </a:lnTo>
                  <a:lnTo>
                    <a:pt x="43586" y="281103"/>
                  </a:lnTo>
                  <a:lnTo>
                    <a:pt x="43658" y="275591"/>
                  </a:lnTo>
                  <a:lnTo>
                    <a:pt x="43729" y="270079"/>
                  </a:lnTo>
                  <a:lnTo>
                    <a:pt x="43797" y="264567"/>
                  </a:lnTo>
                  <a:lnTo>
                    <a:pt x="43865" y="259056"/>
                  </a:lnTo>
                  <a:lnTo>
                    <a:pt x="43931" y="253544"/>
                  </a:lnTo>
                  <a:lnTo>
                    <a:pt x="43995" y="248032"/>
                  </a:lnTo>
                  <a:lnTo>
                    <a:pt x="44058" y="242520"/>
                  </a:lnTo>
                  <a:lnTo>
                    <a:pt x="44119" y="237008"/>
                  </a:lnTo>
                  <a:lnTo>
                    <a:pt x="44180" y="231496"/>
                  </a:lnTo>
                  <a:lnTo>
                    <a:pt x="44237" y="225985"/>
                  </a:lnTo>
                  <a:lnTo>
                    <a:pt x="44294" y="220473"/>
                  </a:lnTo>
                  <a:lnTo>
                    <a:pt x="44349" y="214961"/>
                  </a:lnTo>
                  <a:lnTo>
                    <a:pt x="44403" y="209449"/>
                  </a:lnTo>
                  <a:lnTo>
                    <a:pt x="44456" y="203937"/>
                  </a:lnTo>
                  <a:lnTo>
                    <a:pt x="44507" y="198425"/>
                  </a:lnTo>
                  <a:lnTo>
                    <a:pt x="44558" y="192914"/>
                  </a:lnTo>
                  <a:lnTo>
                    <a:pt x="44606" y="187402"/>
                  </a:lnTo>
                  <a:lnTo>
                    <a:pt x="44654" y="181890"/>
                  </a:lnTo>
                  <a:lnTo>
                    <a:pt x="44700" y="176378"/>
                  </a:lnTo>
                  <a:lnTo>
                    <a:pt x="44745" y="170866"/>
                  </a:lnTo>
                  <a:lnTo>
                    <a:pt x="44790" y="165354"/>
                  </a:lnTo>
                  <a:lnTo>
                    <a:pt x="44832" y="159843"/>
                  </a:lnTo>
                  <a:lnTo>
                    <a:pt x="44875" y="154331"/>
                  </a:lnTo>
                  <a:lnTo>
                    <a:pt x="44914" y="148819"/>
                  </a:lnTo>
                  <a:lnTo>
                    <a:pt x="44954" y="143307"/>
                  </a:lnTo>
                  <a:lnTo>
                    <a:pt x="44992" y="137795"/>
                  </a:lnTo>
                  <a:lnTo>
                    <a:pt x="45030" y="132283"/>
                  </a:lnTo>
                  <a:lnTo>
                    <a:pt x="45066" y="126772"/>
                  </a:lnTo>
                  <a:lnTo>
                    <a:pt x="45101" y="121260"/>
                  </a:lnTo>
                  <a:lnTo>
                    <a:pt x="45137" y="115748"/>
                  </a:lnTo>
                  <a:lnTo>
                    <a:pt x="45169" y="110236"/>
                  </a:lnTo>
                  <a:lnTo>
                    <a:pt x="45202" y="104724"/>
                  </a:lnTo>
                  <a:lnTo>
                    <a:pt x="45234" y="99212"/>
                  </a:lnTo>
                  <a:lnTo>
                    <a:pt x="45264" y="93701"/>
                  </a:lnTo>
                  <a:lnTo>
                    <a:pt x="45294" y="88189"/>
                  </a:lnTo>
                  <a:lnTo>
                    <a:pt x="45323" y="82677"/>
                  </a:lnTo>
                  <a:lnTo>
                    <a:pt x="45352" y="77165"/>
                  </a:lnTo>
                  <a:lnTo>
                    <a:pt x="45379" y="71653"/>
                  </a:lnTo>
                  <a:lnTo>
                    <a:pt x="45406" y="66141"/>
                  </a:lnTo>
                  <a:lnTo>
                    <a:pt x="45431" y="60630"/>
                  </a:lnTo>
                  <a:lnTo>
                    <a:pt x="45456" y="55118"/>
                  </a:lnTo>
                  <a:lnTo>
                    <a:pt x="45481" y="49606"/>
                  </a:lnTo>
                  <a:lnTo>
                    <a:pt x="45504" y="44094"/>
                  </a:lnTo>
                  <a:lnTo>
                    <a:pt x="45528" y="38582"/>
                  </a:lnTo>
                  <a:lnTo>
                    <a:pt x="45549" y="33070"/>
                  </a:lnTo>
                  <a:lnTo>
                    <a:pt x="45571" y="27559"/>
                  </a:lnTo>
                  <a:lnTo>
                    <a:pt x="45592" y="22047"/>
                  </a:lnTo>
                  <a:lnTo>
                    <a:pt x="45612" y="16535"/>
                  </a:lnTo>
                  <a:lnTo>
                    <a:pt x="45632" y="11023"/>
                  </a:lnTo>
                  <a:lnTo>
                    <a:pt x="45651" y="5511"/>
                  </a:lnTo>
                  <a:lnTo>
                    <a:pt x="45670" y="0"/>
                  </a:lnTo>
                  <a:lnTo>
                    <a:pt x="46706" y="0"/>
                  </a:lnTo>
                  <a:lnTo>
                    <a:pt x="46725" y="5511"/>
                  </a:lnTo>
                  <a:lnTo>
                    <a:pt x="46744" y="11023"/>
                  </a:lnTo>
                  <a:lnTo>
                    <a:pt x="46764" y="16535"/>
                  </a:lnTo>
                  <a:lnTo>
                    <a:pt x="46784" y="22047"/>
                  </a:lnTo>
                  <a:lnTo>
                    <a:pt x="46805" y="27559"/>
                  </a:lnTo>
                  <a:lnTo>
                    <a:pt x="46827" y="33070"/>
                  </a:lnTo>
                  <a:lnTo>
                    <a:pt x="46849" y="38582"/>
                  </a:lnTo>
                  <a:lnTo>
                    <a:pt x="46872" y="44094"/>
                  </a:lnTo>
                  <a:lnTo>
                    <a:pt x="46895" y="49606"/>
                  </a:lnTo>
                  <a:lnTo>
                    <a:pt x="46920" y="55118"/>
                  </a:lnTo>
                  <a:lnTo>
                    <a:pt x="46945" y="60630"/>
                  </a:lnTo>
                  <a:lnTo>
                    <a:pt x="46971" y="66141"/>
                  </a:lnTo>
                  <a:lnTo>
                    <a:pt x="46997" y="71653"/>
                  </a:lnTo>
                  <a:lnTo>
                    <a:pt x="47024" y="77165"/>
                  </a:lnTo>
                  <a:lnTo>
                    <a:pt x="47053" y="82677"/>
                  </a:lnTo>
                  <a:lnTo>
                    <a:pt x="47082" y="88189"/>
                  </a:lnTo>
                  <a:lnTo>
                    <a:pt x="47112" y="93701"/>
                  </a:lnTo>
                  <a:lnTo>
                    <a:pt x="47143" y="99212"/>
                  </a:lnTo>
                  <a:lnTo>
                    <a:pt x="47174" y="104724"/>
                  </a:lnTo>
                  <a:lnTo>
                    <a:pt x="47207" y="110236"/>
                  </a:lnTo>
                  <a:lnTo>
                    <a:pt x="47240" y="115748"/>
                  </a:lnTo>
                  <a:lnTo>
                    <a:pt x="47275" y="121260"/>
                  </a:lnTo>
                  <a:lnTo>
                    <a:pt x="47310" y="126772"/>
                  </a:lnTo>
                  <a:lnTo>
                    <a:pt x="47346" y="132283"/>
                  </a:lnTo>
                  <a:lnTo>
                    <a:pt x="47384" y="137795"/>
                  </a:lnTo>
                  <a:lnTo>
                    <a:pt x="47422" y="143307"/>
                  </a:lnTo>
                  <a:lnTo>
                    <a:pt x="47462" y="148819"/>
                  </a:lnTo>
                  <a:lnTo>
                    <a:pt x="47502" y="154331"/>
                  </a:lnTo>
                  <a:lnTo>
                    <a:pt x="47544" y="159843"/>
                  </a:lnTo>
                  <a:lnTo>
                    <a:pt x="47586" y="165354"/>
                  </a:lnTo>
                  <a:lnTo>
                    <a:pt x="47631" y="170866"/>
                  </a:lnTo>
                  <a:lnTo>
                    <a:pt x="47676" y="176378"/>
                  </a:lnTo>
                  <a:lnTo>
                    <a:pt x="47722" y="181890"/>
                  </a:lnTo>
                  <a:lnTo>
                    <a:pt x="47770" y="187402"/>
                  </a:lnTo>
                  <a:lnTo>
                    <a:pt x="47818" y="192914"/>
                  </a:lnTo>
                  <a:lnTo>
                    <a:pt x="47869" y="198425"/>
                  </a:lnTo>
                  <a:lnTo>
                    <a:pt x="47920" y="203937"/>
                  </a:lnTo>
                  <a:lnTo>
                    <a:pt x="47973" y="209449"/>
                  </a:lnTo>
                  <a:lnTo>
                    <a:pt x="48027" y="214961"/>
                  </a:lnTo>
                  <a:lnTo>
                    <a:pt x="48082" y="220473"/>
                  </a:lnTo>
                  <a:lnTo>
                    <a:pt x="48139" y="225985"/>
                  </a:lnTo>
                  <a:lnTo>
                    <a:pt x="48197" y="231496"/>
                  </a:lnTo>
                  <a:lnTo>
                    <a:pt x="48257" y="237008"/>
                  </a:lnTo>
                  <a:lnTo>
                    <a:pt x="48318" y="242520"/>
                  </a:lnTo>
                  <a:lnTo>
                    <a:pt x="48381" y="248032"/>
                  </a:lnTo>
                  <a:lnTo>
                    <a:pt x="48445" y="253544"/>
                  </a:lnTo>
                  <a:lnTo>
                    <a:pt x="48511" y="259056"/>
                  </a:lnTo>
                  <a:lnTo>
                    <a:pt x="48579" y="264567"/>
                  </a:lnTo>
                  <a:lnTo>
                    <a:pt x="48647" y="270079"/>
                  </a:lnTo>
                  <a:lnTo>
                    <a:pt x="48719" y="275591"/>
                  </a:lnTo>
                  <a:lnTo>
                    <a:pt x="48790" y="281103"/>
                  </a:lnTo>
                  <a:lnTo>
                    <a:pt x="48865" y="286615"/>
                  </a:lnTo>
                  <a:lnTo>
                    <a:pt x="48941" y="292127"/>
                  </a:lnTo>
                  <a:lnTo>
                    <a:pt x="49018" y="297638"/>
                  </a:lnTo>
                  <a:lnTo>
                    <a:pt x="49098" y="303150"/>
                  </a:lnTo>
                  <a:lnTo>
                    <a:pt x="49178" y="308662"/>
                  </a:lnTo>
                  <a:lnTo>
                    <a:pt x="49262" y="314174"/>
                  </a:lnTo>
                  <a:lnTo>
                    <a:pt x="49346" y="319686"/>
                  </a:lnTo>
                  <a:lnTo>
                    <a:pt x="49433" y="325197"/>
                  </a:lnTo>
                  <a:lnTo>
                    <a:pt x="49522" y="330709"/>
                  </a:lnTo>
                  <a:lnTo>
                    <a:pt x="49612" y="336221"/>
                  </a:lnTo>
                  <a:lnTo>
                    <a:pt x="49705" y="341733"/>
                  </a:lnTo>
                  <a:lnTo>
                    <a:pt x="49799" y="347245"/>
                  </a:lnTo>
                  <a:lnTo>
                    <a:pt x="49897" y="352757"/>
                  </a:lnTo>
                  <a:lnTo>
                    <a:pt x="49995" y="358268"/>
                  </a:lnTo>
                  <a:lnTo>
                    <a:pt x="50096" y="363780"/>
                  </a:lnTo>
                  <a:lnTo>
                    <a:pt x="50199" y="369292"/>
                  </a:lnTo>
                  <a:lnTo>
                    <a:pt x="50304" y="374804"/>
                  </a:lnTo>
                  <a:lnTo>
                    <a:pt x="50411" y="380316"/>
                  </a:lnTo>
                  <a:lnTo>
                    <a:pt x="50519" y="385828"/>
                  </a:lnTo>
                  <a:lnTo>
                    <a:pt x="50633" y="391339"/>
                  </a:lnTo>
                  <a:lnTo>
                    <a:pt x="50746" y="396851"/>
                  </a:lnTo>
                  <a:lnTo>
                    <a:pt x="50862" y="402363"/>
                  </a:lnTo>
                  <a:lnTo>
                    <a:pt x="50981" y="407875"/>
                  </a:lnTo>
                  <a:lnTo>
                    <a:pt x="51101" y="413387"/>
                  </a:lnTo>
                  <a:lnTo>
                    <a:pt x="51225" y="418899"/>
                  </a:lnTo>
                  <a:lnTo>
                    <a:pt x="51349" y="424410"/>
                  </a:lnTo>
                  <a:lnTo>
                    <a:pt x="51479" y="429922"/>
                  </a:lnTo>
                  <a:lnTo>
                    <a:pt x="51608" y="435434"/>
                  </a:lnTo>
                  <a:lnTo>
                    <a:pt x="51742" y="440946"/>
                  </a:lnTo>
                  <a:lnTo>
                    <a:pt x="51877" y="446458"/>
                  </a:lnTo>
                  <a:lnTo>
                    <a:pt x="52014" y="451970"/>
                  </a:lnTo>
                  <a:lnTo>
                    <a:pt x="52155" y="457481"/>
                  </a:lnTo>
                  <a:lnTo>
                    <a:pt x="52297" y="462993"/>
                  </a:lnTo>
                  <a:lnTo>
                    <a:pt x="52444" y="468505"/>
                  </a:lnTo>
                  <a:lnTo>
                    <a:pt x="52591" y="474017"/>
                  </a:lnTo>
                  <a:lnTo>
                    <a:pt x="52742" y="479529"/>
                  </a:lnTo>
                  <a:lnTo>
                    <a:pt x="52895" y="485041"/>
                  </a:lnTo>
                  <a:lnTo>
                    <a:pt x="53050" y="490552"/>
                  </a:lnTo>
                  <a:lnTo>
                    <a:pt x="53210" y="496064"/>
                  </a:lnTo>
                  <a:lnTo>
                    <a:pt x="53369" y="501576"/>
                  </a:lnTo>
                  <a:lnTo>
                    <a:pt x="53535" y="507088"/>
                  </a:lnTo>
                  <a:lnTo>
                    <a:pt x="53701" y="512600"/>
                  </a:lnTo>
                  <a:lnTo>
                    <a:pt x="53870" y="518112"/>
                  </a:lnTo>
                  <a:lnTo>
                    <a:pt x="54042" y="523623"/>
                  </a:lnTo>
                  <a:lnTo>
                    <a:pt x="54217" y="529135"/>
                  </a:lnTo>
                  <a:lnTo>
                    <a:pt x="54395" y="534647"/>
                  </a:lnTo>
                  <a:lnTo>
                    <a:pt x="54574" y="540159"/>
                  </a:lnTo>
                  <a:lnTo>
                    <a:pt x="54759" y="545671"/>
                  </a:lnTo>
                  <a:lnTo>
                    <a:pt x="54943" y="551183"/>
                  </a:lnTo>
                  <a:lnTo>
                    <a:pt x="55133" y="556694"/>
                  </a:lnTo>
                  <a:lnTo>
                    <a:pt x="55324" y="562206"/>
                  </a:lnTo>
                  <a:lnTo>
                    <a:pt x="55518" y="567718"/>
                  </a:lnTo>
                  <a:lnTo>
                    <a:pt x="55716" y="573230"/>
                  </a:lnTo>
                  <a:lnTo>
                    <a:pt x="55914" y="578742"/>
                  </a:lnTo>
                  <a:lnTo>
                    <a:pt x="56119" y="584254"/>
                  </a:lnTo>
                  <a:lnTo>
                    <a:pt x="56323" y="589765"/>
                  </a:lnTo>
                  <a:lnTo>
                    <a:pt x="56533" y="595277"/>
                  </a:lnTo>
                  <a:lnTo>
                    <a:pt x="56744" y="600789"/>
                  </a:lnTo>
                  <a:lnTo>
                    <a:pt x="56957" y="606301"/>
                  </a:lnTo>
                  <a:lnTo>
                    <a:pt x="57175" y="611813"/>
                  </a:lnTo>
                  <a:lnTo>
                    <a:pt x="57393" y="617324"/>
                  </a:lnTo>
                  <a:lnTo>
                    <a:pt x="57618" y="622836"/>
                  </a:lnTo>
                  <a:lnTo>
                    <a:pt x="57842" y="628348"/>
                  </a:lnTo>
                  <a:lnTo>
                    <a:pt x="58071" y="633860"/>
                  </a:lnTo>
                  <a:lnTo>
                    <a:pt x="58302" y="639372"/>
                  </a:lnTo>
                  <a:lnTo>
                    <a:pt x="58535" y="644884"/>
                  </a:lnTo>
                  <a:lnTo>
                    <a:pt x="58773" y="650395"/>
                  </a:lnTo>
                  <a:lnTo>
                    <a:pt x="59010" y="655907"/>
                  </a:lnTo>
                  <a:lnTo>
                    <a:pt x="59254" y="661419"/>
                  </a:lnTo>
                  <a:lnTo>
                    <a:pt x="59498" y="666931"/>
                  </a:lnTo>
                  <a:lnTo>
                    <a:pt x="59747" y="672443"/>
                  </a:lnTo>
                  <a:lnTo>
                    <a:pt x="59997" y="677955"/>
                  </a:lnTo>
                  <a:lnTo>
                    <a:pt x="60249" y="683466"/>
                  </a:lnTo>
                  <a:lnTo>
                    <a:pt x="60506" y="688978"/>
                  </a:lnTo>
                  <a:lnTo>
                    <a:pt x="60762" y="694490"/>
                  </a:lnTo>
                  <a:lnTo>
                    <a:pt x="61025" y="700002"/>
                  </a:lnTo>
                  <a:lnTo>
                    <a:pt x="61288" y="705514"/>
                  </a:lnTo>
                  <a:lnTo>
                    <a:pt x="61555" y="711026"/>
                  </a:lnTo>
                  <a:lnTo>
                    <a:pt x="61823" y="716537"/>
                  </a:lnTo>
                  <a:lnTo>
                    <a:pt x="62094" y="722049"/>
                  </a:lnTo>
                  <a:lnTo>
                    <a:pt x="62368" y="727561"/>
                  </a:lnTo>
                  <a:lnTo>
                    <a:pt x="62643" y="733073"/>
                  </a:lnTo>
                  <a:lnTo>
                    <a:pt x="62923" y="738585"/>
                  </a:lnTo>
                  <a:lnTo>
                    <a:pt x="63203" y="744097"/>
                  </a:lnTo>
                  <a:lnTo>
                    <a:pt x="63487" y="749608"/>
                  </a:lnTo>
                  <a:lnTo>
                    <a:pt x="63772" y="755120"/>
                  </a:lnTo>
                  <a:lnTo>
                    <a:pt x="64059" y="760632"/>
                  </a:lnTo>
                  <a:lnTo>
                    <a:pt x="64350" y="766144"/>
                  </a:lnTo>
                  <a:lnTo>
                    <a:pt x="64641" y="771656"/>
                  </a:lnTo>
                  <a:lnTo>
                    <a:pt x="64936" y="777168"/>
                  </a:lnTo>
                  <a:lnTo>
                    <a:pt x="65232" y="782679"/>
                  </a:lnTo>
                  <a:lnTo>
                    <a:pt x="65531" y="788191"/>
                  </a:lnTo>
                  <a:lnTo>
                    <a:pt x="65831" y="793703"/>
                  </a:lnTo>
                  <a:lnTo>
                    <a:pt x="66133" y="799215"/>
                  </a:lnTo>
                  <a:lnTo>
                    <a:pt x="66437" y="804727"/>
                  </a:lnTo>
                  <a:lnTo>
                    <a:pt x="66742" y="810239"/>
                  </a:lnTo>
                  <a:lnTo>
                    <a:pt x="67051" y="815750"/>
                  </a:lnTo>
                  <a:lnTo>
                    <a:pt x="67360" y="821262"/>
                  </a:lnTo>
                  <a:lnTo>
                    <a:pt x="67671" y="826774"/>
                  </a:lnTo>
                  <a:lnTo>
                    <a:pt x="67984" y="832286"/>
                  </a:lnTo>
                  <a:lnTo>
                    <a:pt x="68297" y="837798"/>
                  </a:lnTo>
                  <a:lnTo>
                    <a:pt x="68613" y="843310"/>
                  </a:lnTo>
                  <a:lnTo>
                    <a:pt x="68929" y="848821"/>
                  </a:lnTo>
                  <a:lnTo>
                    <a:pt x="69248" y="854333"/>
                  </a:lnTo>
                  <a:lnTo>
                    <a:pt x="69567" y="859845"/>
                  </a:lnTo>
                  <a:lnTo>
                    <a:pt x="69888" y="865357"/>
                  </a:lnTo>
                  <a:lnTo>
                    <a:pt x="70210" y="870869"/>
                  </a:lnTo>
                  <a:lnTo>
                    <a:pt x="70532" y="876381"/>
                  </a:lnTo>
                  <a:lnTo>
                    <a:pt x="70856" y="881892"/>
                  </a:lnTo>
                  <a:lnTo>
                    <a:pt x="71180" y="887404"/>
                  </a:lnTo>
                  <a:lnTo>
                    <a:pt x="71506" y="892916"/>
                  </a:lnTo>
                  <a:lnTo>
                    <a:pt x="71831" y="898428"/>
                  </a:lnTo>
                  <a:lnTo>
                    <a:pt x="72158" y="903940"/>
                  </a:lnTo>
                  <a:lnTo>
                    <a:pt x="72485" y="909451"/>
                  </a:lnTo>
                  <a:lnTo>
                    <a:pt x="72813" y="914963"/>
                  </a:lnTo>
                  <a:lnTo>
                    <a:pt x="73141" y="920475"/>
                  </a:lnTo>
                  <a:lnTo>
                    <a:pt x="73469" y="925987"/>
                  </a:lnTo>
                  <a:lnTo>
                    <a:pt x="73797" y="931499"/>
                  </a:lnTo>
                  <a:lnTo>
                    <a:pt x="74126" y="937011"/>
                  </a:lnTo>
                  <a:lnTo>
                    <a:pt x="74455" y="942522"/>
                  </a:lnTo>
                  <a:lnTo>
                    <a:pt x="74783" y="948034"/>
                  </a:lnTo>
                  <a:lnTo>
                    <a:pt x="75111" y="953546"/>
                  </a:lnTo>
                  <a:lnTo>
                    <a:pt x="75439" y="959058"/>
                  </a:lnTo>
                  <a:lnTo>
                    <a:pt x="75767" y="964570"/>
                  </a:lnTo>
                  <a:lnTo>
                    <a:pt x="76094" y="970082"/>
                  </a:lnTo>
                  <a:lnTo>
                    <a:pt x="76421" y="975593"/>
                  </a:lnTo>
                  <a:lnTo>
                    <a:pt x="76747" y="981105"/>
                  </a:lnTo>
                  <a:lnTo>
                    <a:pt x="77073" y="986617"/>
                  </a:lnTo>
                  <a:lnTo>
                    <a:pt x="77397" y="992129"/>
                  </a:lnTo>
                  <a:lnTo>
                    <a:pt x="77721" y="997641"/>
                  </a:lnTo>
                  <a:lnTo>
                    <a:pt x="78044" y="1003153"/>
                  </a:lnTo>
                  <a:lnTo>
                    <a:pt x="78365" y="1008664"/>
                  </a:lnTo>
                  <a:lnTo>
                    <a:pt x="78686" y="1014176"/>
                  </a:lnTo>
                  <a:lnTo>
                    <a:pt x="79004" y="1019688"/>
                  </a:lnTo>
                  <a:lnTo>
                    <a:pt x="79322" y="1025200"/>
                  </a:lnTo>
                  <a:lnTo>
                    <a:pt x="79638" y="1030712"/>
                  </a:lnTo>
                  <a:lnTo>
                    <a:pt x="79952" y="1036224"/>
                  </a:lnTo>
                  <a:lnTo>
                    <a:pt x="80266" y="1041735"/>
                  </a:lnTo>
                  <a:lnTo>
                    <a:pt x="80575" y="1047247"/>
                  </a:lnTo>
                  <a:lnTo>
                    <a:pt x="80885" y="1052759"/>
                  </a:lnTo>
                  <a:lnTo>
                    <a:pt x="81191" y="1058271"/>
                  </a:lnTo>
                  <a:lnTo>
                    <a:pt x="81496" y="1063783"/>
                  </a:lnTo>
                  <a:lnTo>
                    <a:pt x="81798" y="1069295"/>
                  </a:lnTo>
                  <a:lnTo>
                    <a:pt x="82098" y="1074806"/>
                  </a:lnTo>
                  <a:lnTo>
                    <a:pt x="82397" y="1080318"/>
                  </a:lnTo>
                  <a:lnTo>
                    <a:pt x="82690" y="1085830"/>
                  </a:lnTo>
                  <a:lnTo>
                    <a:pt x="82984" y="1091342"/>
                  </a:lnTo>
                  <a:lnTo>
                    <a:pt x="83273" y="1096854"/>
                  </a:lnTo>
                  <a:lnTo>
                    <a:pt x="83559" y="1102366"/>
                  </a:lnTo>
                  <a:lnTo>
                    <a:pt x="83844" y="1107877"/>
                  </a:lnTo>
                  <a:lnTo>
                    <a:pt x="84124" y="1113389"/>
                  </a:lnTo>
                  <a:lnTo>
                    <a:pt x="84403" y="1118901"/>
                  </a:lnTo>
                  <a:lnTo>
                    <a:pt x="84675" y="1124413"/>
                  </a:lnTo>
                  <a:lnTo>
                    <a:pt x="84948" y="1129925"/>
                  </a:lnTo>
                  <a:lnTo>
                    <a:pt x="85214" y="1135437"/>
                  </a:lnTo>
                  <a:lnTo>
                    <a:pt x="85478" y="1140948"/>
                  </a:lnTo>
                  <a:lnTo>
                    <a:pt x="85739" y="1146460"/>
                  </a:lnTo>
                  <a:lnTo>
                    <a:pt x="85995" y="1151972"/>
                  </a:lnTo>
                  <a:lnTo>
                    <a:pt x="86250" y="1157484"/>
                  </a:lnTo>
                  <a:lnTo>
                    <a:pt x="86496" y="1162996"/>
                  </a:lnTo>
                  <a:lnTo>
                    <a:pt x="86742" y="1168508"/>
                  </a:lnTo>
                  <a:lnTo>
                    <a:pt x="86982" y="1174019"/>
                  </a:lnTo>
                  <a:lnTo>
                    <a:pt x="87218" y="1179531"/>
                  </a:lnTo>
                  <a:lnTo>
                    <a:pt x="87451" y="1185043"/>
                  </a:lnTo>
                  <a:lnTo>
                    <a:pt x="87677" y="1190555"/>
                  </a:lnTo>
                  <a:lnTo>
                    <a:pt x="87903" y="1196067"/>
                  </a:lnTo>
                  <a:lnTo>
                    <a:pt x="88119" y="1201578"/>
                  </a:lnTo>
                  <a:lnTo>
                    <a:pt x="88334" y="1207090"/>
                  </a:lnTo>
                  <a:lnTo>
                    <a:pt x="88543" y="1212602"/>
                  </a:lnTo>
                  <a:lnTo>
                    <a:pt x="88747" y="1218114"/>
                  </a:lnTo>
                  <a:lnTo>
                    <a:pt x="88948" y="1223626"/>
                  </a:lnTo>
                  <a:lnTo>
                    <a:pt x="89140" y="1229138"/>
                  </a:lnTo>
                  <a:lnTo>
                    <a:pt x="89333" y="1234649"/>
                  </a:lnTo>
                  <a:lnTo>
                    <a:pt x="89514" y="1240161"/>
                  </a:lnTo>
                  <a:lnTo>
                    <a:pt x="89695" y="1245673"/>
                  </a:lnTo>
                  <a:lnTo>
                    <a:pt x="89868" y="1251185"/>
                  </a:lnTo>
                  <a:lnTo>
                    <a:pt x="90036" y="1256697"/>
                  </a:lnTo>
                  <a:lnTo>
                    <a:pt x="90201" y="1262209"/>
                  </a:lnTo>
                  <a:lnTo>
                    <a:pt x="90357" y="1267720"/>
                  </a:lnTo>
                  <a:lnTo>
                    <a:pt x="90513" y="1273232"/>
                  </a:lnTo>
                  <a:lnTo>
                    <a:pt x="90655" y="1278744"/>
                  </a:lnTo>
                  <a:lnTo>
                    <a:pt x="90798" y="1284256"/>
                  </a:lnTo>
                  <a:lnTo>
                    <a:pt x="90932" y="1289768"/>
                  </a:lnTo>
                  <a:lnTo>
                    <a:pt x="91062" y="1295280"/>
                  </a:lnTo>
                  <a:lnTo>
                    <a:pt x="91186" y="1300791"/>
                  </a:lnTo>
                  <a:lnTo>
                    <a:pt x="91302" y="1306303"/>
                  </a:lnTo>
                  <a:lnTo>
                    <a:pt x="91418" y="1311815"/>
                  </a:lnTo>
                  <a:lnTo>
                    <a:pt x="91520" y="1317327"/>
                  </a:lnTo>
                  <a:lnTo>
                    <a:pt x="91622" y="1322839"/>
                  </a:lnTo>
                  <a:lnTo>
                    <a:pt x="91714" y="1328351"/>
                  </a:lnTo>
                  <a:lnTo>
                    <a:pt x="91802" y="1333862"/>
                  </a:lnTo>
                  <a:lnTo>
                    <a:pt x="91885" y="1339374"/>
                  </a:lnTo>
                  <a:lnTo>
                    <a:pt x="91959" y="1344886"/>
                  </a:lnTo>
                  <a:lnTo>
                    <a:pt x="92032" y="1350398"/>
                  </a:lnTo>
                  <a:lnTo>
                    <a:pt x="92091" y="1355910"/>
                  </a:lnTo>
                  <a:lnTo>
                    <a:pt x="92150" y="1361422"/>
                  </a:lnTo>
                  <a:lnTo>
                    <a:pt x="92199" y="1366933"/>
                  </a:lnTo>
                  <a:lnTo>
                    <a:pt x="92243" y="1372445"/>
                  </a:lnTo>
                  <a:lnTo>
                    <a:pt x="92283" y="1377957"/>
                  </a:lnTo>
                  <a:lnTo>
                    <a:pt x="92312" y="1383469"/>
                  </a:lnTo>
                  <a:lnTo>
                    <a:pt x="92342" y="1388981"/>
                  </a:lnTo>
                  <a:lnTo>
                    <a:pt x="92357" y="1394493"/>
                  </a:lnTo>
                  <a:lnTo>
                    <a:pt x="92372" y="1400004"/>
                  </a:lnTo>
                  <a:lnTo>
                    <a:pt x="92377" y="1405516"/>
                  </a:lnTo>
                  <a:lnTo>
                    <a:pt x="92377" y="1411028"/>
                  </a:lnTo>
                  <a:lnTo>
                    <a:pt x="92372" y="1416540"/>
                  </a:lnTo>
                  <a:lnTo>
                    <a:pt x="92357" y="1422052"/>
                  </a:lnTo>
                  <a:lnTo>
                    <a:pt x="92342" y="1427564"/>
                  </a:lnTo>
                  <a:lnTo>
                    <a:pt x="92312" y="1433075"/>
                  </a:lnTo>
                  <a:lnTo>
                    <a:pt x="92283" y="1438587"/>
                  </a:lnTo>
                  <a:lnTo>
                    <a:pt x="92243" y="1444099"/>
                  </a:lnTo>
                  <a:lnTo>
                    <a:pt x="92199" y="1449611"/>
                  </a:lnTo>
                  <a:lnTo>
                    <a:pt x="92150" y="1455123"/>
                  </a:lnTo>
                  <a:lnTo>
                    <a:pt x="92091" y="1460635"/>
                  </a:lnTo>
                  <a:lnTo>
                    <a:pt x="92032" y="1466146"/>
                  </a:lnTo>
                  <a:lnTo>
                    <a:pt x="91959" y="1471658"/>
                  </a:lnTo>
                  <a:lnTo>
                    <a:pt x="91885" y="1477170"/>
                  </a:lnTo>
                  <a:lnTo>
                    <a:pt x="91802" y="1482682"/>
                  </a:lnTo>
                  <a:lnTo>
                    <a:pt x="91714" y="1488194"/>
                  </a:lnTo>
                  <a:lnTo>
                    <a:pt x="91622" y="1493705"/>
                  </a:lnTo>
                  <a:lnTo>
                    <a:pt x="91520" y="1499217"/>
                  </a:lnTo>
                  <a:lnTo>
                    <a:pt x="91418" y="1504729"/>
                  </a:lnTo>
                  <a:lnTo>
                    <a:pt x="91302" y="1510241"/>
                  </a:lnTo>
                  <a:lnTo>
                    <a:pt x="91186" y="1515753"/>
                  </a:lnTo>
                  <a:lnTo>
                    <a:pt x="91062" y="1521265"/>
                  </a:lnTo>
                  <a:lnTo>
                    <a:pt x="90932" y="1526776"/>
                  </a:lnTo>
                  <a:lnTo>
                    <a:pt x="90798" y="1532288"/>
                  </a:lnTo>
                  <a:lnTo>
                    <a:pt x="90655" y="1537800"/>
                  </a:lnTo>
                  <a:lnTo>
                    <a:pt x="90513" y="1543312"/>
                  </a:lnTo>
                  <a:lnTo>
                    <a:pt x="90357" y="1548824"/>
                  </a:lnTo>
                  <a:lnTo>
                    <a:pt x="90201" y="1554336"/>
                  </a:lnTo>
                  <a:lnTo>
                    <a:pt x="90036" y="1559847"/>
                  </a:lnTo>
                  <a:lnTo>
                    <a:pt x="89868" y="1565359"/>
                  </a:lnTo>
                  <a:lnTo>
                    <a:pt x="89695" y="1570871"/>
                  </a:lnTo>
                  <a:lnTo>
                    <a:pt x="89514" y="1576383"/>
                  </a:lnTo>
                  <a:lnTo>
                    <a:pt x="89333" y="1581895"/>
                  </a:lnTo>
                  <a:lnTo>
                    <a:pt x="89140" y="1587407"/>
                  </a:lnTo>
                  <a:lnTo>
                    <a:pt x="88948" y="1592918"/>
                  </a:lnTo>
                  <a:lnTo>
                    <a:pt x="88747" y="1598430"/>
                  </a:lnTo>
                  <a:lnTo>
                    <a:pt x="88543" y="1603942"/>
                  </a:lnTo>
                  <a:lnTo>
                    <a:pt x="88334" y="1609454"/>
                  </a:lnTo>
                  <a:lnTo>
                    <a:pt x="88119" y="1614966"/>
                  </a:lnTo>
                  <a:lnTo>
                    <a:pt x="87903" y="1620478"/>
                  </a:lnTo>
                  <a:lnTo>
                    <a:pt x="87677" y="1625989"/>
                  </a:lnTo>
                  <a:lnTo>
                    <a:pt x="87451" y="1631501"/>
                  </a:lnTo>
                  <a:lnTo>
                    <a:pt x="87218" y="1637013"/>
                  </a:lnTo>
                  <a:lnTo>
                    <a:pt x="86982" y="1642525"/>
                  </a:lnTo>
                  <a:lnTo>
                    <a:pt x="86742" y="1648037"/>
                  </a:lnTo>
                  <a:lnTo>
                    <a:pt x="86496" y="1653549"/>
                  </a:lnTo>
                  <a:lnTo>
                    <a:pt x="86250" y="1659060"/>
                  </a:lnTo>
                  <a:lnTo>
                    <a:pt x="85995" y="1664572"/>
                  </a:lnTo>
                  <a:lnTo>
                    <a:pt x="85739" y="1670084"/>
                  </a:lnTo>
                  <a:lnTo>
                    <a:pt x="85478" y="1675596"/>
                  </a:lnTo>
                  <a:lnTo>
                    <a:pt x="85214" y="1681108"/>
                  </a:lnTo>
                  <a:lnTo>
                    <a:pt x="84948" y="1686620"/>
                  </a:lnTo>
                  <a:lnTo>
                    <a:pt x="84675" y="1692131"/>
                  </a:lnTo>
                  <a:lnTo>
                    <a:pt x="84403" y="1697643"/>
                  </a:lnTo>
                  <a:lnTo>
                    <a:pt x="84124" y="1703155"/>
                  </a:lnTo>
                  <a:lnTo>
                    <a:pt x="83844" y="1708667"/>
                  </a:lnTo>
                  <a:lnTo>
                    <a:pt x="83559" y="1714179"/>
                  </a:lnTo>
                  <a:lnTo>
                    <a:pt x="83273" y="1719691"/>
                  </a:lnTo>
                  <a:lnTo>
                    <a:pt x="82984" y="1725202"/>
                  </a:lnTo>
                  <a:lnTo>
                    <a:pt x="82690" y="1730714"/>
                  </a:lnTo>
                  <a:lnTo>
                    <a:pt x="82397" y="1736226"/>
                  </a:lnTo>
                  <a:lnTo>
                    <a:pt x="82098" y="1741738"/>
                  </a:lnTo>
                  <a:lnTo>
                    <a:pt x="81798" y="1747250"/>
                  </a:lnTo>
                  <a:lnTo>
                    <a:pt x="81496" y="1752762"/>
                  </a:lnTo>
                  <a:lnTo>
                    <a:pt x="81191" y="1758273"/>
                  </a:lnTo>
                  <a:lnTo>
                    <a:pt x="80885" y="1763785"/>
                  </a:lnTo>
                  <a:lnTo>
                    <a:pt x="80575" y="1769297"/>
                  </a:lnTo>
                  <a:lnTo>
                    <a:pt x="80266" y="1774809"/>
                  </a:lnTo>
                  <a:lnTo>
                    <a:pt x="79952" y="1780321"/>
                  </a:lnTo>
                  <a:lnTo>
                    <a:pt x="79638" y="1785832"/>
                  </a:lnTo>
                  <a:lnTo>
                    <a:pt x="79322" y="1791344"/>
                  </a:lnTo>
                  <a:lnTo>
                    <a:pt x="79004" y="1796856"/>
                  </a:lnTo>
                  <a:lnTo>
                    <a:pt x="78686" y="1802368"/>
                  </a:lnTo>
                  <a:lnTo>
                    <a:pt x="78365" y="1807880"/>
                  </a:lnTo>
                  <a:lnTo>
                    <a:pt x="78044" y="1813392"/>
                  </a:lnTo>
                  <a:lnTo>
                    <a:pt x="77721" y="1818903"/>
                  </a:lnTo>
                  <a:lnTo>
                    <a:pt x="77397" y="1824415"/>
                  </a:lnTo>
                  <a:lnTo>
                    <a:pt x="77073" y="1829927"/>
                  </a:lnTo>
                  <a:lnTo>
                    <a:pt x="76747" y="1835439"/>
                  </a:lnTo>
                  <a:lnTo>
                    <a:pt x="76421" y="1840951"/>
                  </a:lnTo>
                  <a:lnTo>
                    <a:pt x="76094" y="1846463"/>
                  </a:lnTo>
                  <a:lnTo>
                    <a:pt x="75767" y="1851974"/>
                  </a:lnTo>
                  <a:lnTo>
                    <a:pt x="75439" y="1857486"/>
                  </a:lnTo>
                  <a:lnTo>
                    <a:pt x="75111" y="1862998"/>
                  </a:lnTo>
                  <a:lnTo>
                    <a:pt x="74783" y="1868510"/>
                  </a:lnTo>
                  <a:lnTo>
                    <a:pt x="74455" y="1874022"/>
                  </a:lnTo>
                  <a:lnTo>
                    <a:pt x="74126" y="1879534"/>
                  </a:lnTo>
                  <a:lnTo>
                    <a:pt x="73797" y="1885045"/>
                  </a:lnTo>
                  <a:lnTo>
                    <a:pt x="73469" y="1890557"/>
                  </a:lnTo>
                  <a:lnTo>
                    <a:pt x="73141" y="1896069"/>
                  </a:lnTo>
                  <a:lnTo>
                    <a:pt x="72813" y="1901581"/>
                  </a:lnTo>
                  <a:lnTo>
                    <a:pt x="72485" y="1907093"/>
                  </a:lnTo>
                  <a:lnTo>
                    <a:pt x="72158" y="1912605"/>
                  </a:lnTo>
                  <a:lnTo>
                    <a:pt x="71831" y="1918116"/>
                  </a:lnTo>
                  <a:lnTo>
                    <a:pt x="71506" y="1923628"/>
                  </a:lnTo>
                  <a:lnTo>
                    <a:pt x="71180" y="1929140"/>
                  </a:lnTo>
                  <a:lnTo>
                    <a:pt x="70856" y="1934652"/>
                  </a:lnTo>
                  <a:lnTo>
                    <a:pt x="70532" y="1940164"/>
                  </a:lnTo>
                  <a:lnTo>
                    <a:pt x="70210" y="1945676"/>
                  </a:lnTo>
                  <a:lnTo>
                    <a:pt x="69888" y="1951187"/>
                  </a:lnTo>
                  <a:lnTo>
                    <a:pt x="69567" y="1956699"/>
                  </a:lnTo>
                  <a:lnTo>
                    <a:pt x="69248" y="1962211"/>
                  </a:lnTo>
                  <a:lnTo>
                    <a:pt x="68929" y="1967723"/>
                  </a:lnTo>
                  <a:lnTo>
                    <a:pt x="68613" y="1973235"/>
                  </a:lnTo>
                  <a:lnTo>
                    <a:pt x="68297" y="1978747"/>
                  </a:lnTo>
                  <a:lnTo>
                    <a:pt x="67984" y="1984258"/>
                  </a:lnTo>
                  <a:lnTo>
                    <a:pt x="67671" y="1989770"/>
                  </a:lnTo>
                  <a:lnTo>
                    <a:pt x="67360" y="1995282"/>
                  </a:lnTo>
                  <a:lnTo>
                    <a:pt x="67051" y="2000794"/>
                  </a:lnTo>
                  <a:lnTo>
                    <a:pt x="66742" y="2006306"/>
                  </a:lnTo>
                  <a:lnTo>
                    <a:pt x="66437" y="2011818"/>
                  </a:lnTo>
                  <a:lnTo>
                    <a:pt x="66133" y="2017329"/>
                  </a:lnTo>
                  <a:lnTo>
                    <a:pt x="65831" y="2022841"/>
                  </a:lnTo>
                  <a:lnTo>
                    <a:pt x="65531" y="2028353"/>
                  </a:lnTo>
                  <a:lnTo>
                    <a:pt x="65232" y="2033865"/>
                  </a:lnTo>
                  <a:lnTo>
                    <a:pt x="64936" y="2039377"/>
                  </a:lnTo>
                  <a:lnTo>
                    <a:pt x="64641" y="2044889"/>
                  </a:lnTo>
                  <a:lnTo>
                    <a:pt x="64350" y="2050400"/>
                  </a:lnTo>
                  <a:lnTo>
                    <a:pt x="64059" y="2055912"/>
                  </a:lnTo>
                  <a:lnTo>
                    <a:pt x="63772" y="2061424"/>
                  </a:lnTo>
                  <a:lnTo>
                    <a:pt x="63487" y="2066936"/>
                  </a:lnTo>
                  <a:lnTo>
                    <a:pt x="63203" y="2072448"/>
                  </a:lnTo>
                  <a:lnTo>
                    <a:pt x="62923" y="2077959"/>
                  </a:lnTo>
                  <a:lnTo>
                    <a:pt x="62643" y="2083471"/>
                  </a:lnTo>
                  <a:lnTo>
                    <a:pt x="62368" y="2088983"/>
                  </a:lnTo>
                  <a:lnTo>
                    <a:pt x="62094" y="2094495"/>
                  </a:lnTo>
                  <a:lnTo>
                    <a:pt x="61823" y="2100007"/>
                  </a:lnTo>
                  <a:lnTo>
                    <a:pt x="61555" y="2105519"/>
                  </a:lnTo>
                  <a:lnTo>
                    <a:pt x="61288" y="2111030"/>
                  </a:lnTo>
                  <a:lnTo>
                    <a:pt x="61025" y="2116542"/>
                  </a:lnTo>
                  <a:lnTo>
                    <a:pt x="60762" y="2122054"/>
                  </a:lnTo>
                  <a:lnTo>
                    <a:pt x="60506" y="2127566"/>
                  </a:lnTo>
                  <a:lnTo>
                    <a:pt x="60249" y="2133078"/>
                  </a:lnTo>
                  <a:lnTo>
                    <a:pt x="59997" y="2138590"/>
                  </a:lnTo>
                  <a:lnTo>
                    <a:pt x="59747" y="2144101"/>
                  </a:lnTo>
                  <a:lnTo>
                    <a:pt x="59498" y="2149613"/>
                  </a:lnTo>
                  <a:lnTo>
                    <a:pt x="59254" y="2155125"/>
                  </a:lnTo>
                  <a:lnTo>
                    <a:pt x="59010" y="2160637"/>
                  </a:lnTo>
                  <a:lnTo>
                    <a:pt x="58773" y="2166149"/>
                  </a:lnTo>
                  <a:lnTo>
                    <a:pt x="58535" y="2171661"/>
                  </a:lnTo>
                  <a:lnTo>
                    <a:pt x="58302" y="2177172"/>
                  </a:lnTo>
                  <a:lnTo>
                    <a:pt x="58071" y="2182684"/>
                  </a:lnTo>
                  <a:lnTo>
                    <a:pt x="57842" y="2188196"/>
                  </a:lnTo>
                  <a:lnTo>
                    <a:pt x="57618" y="2193708"/>
                  </a:lnTo>
                  <a:lnTo>
                    <a:pt x="57393" y="2199220"/>
                  </a:lnTo>
                  <a:lnTo>
                    <a:pt x="57175" y="2204732"/>
                  </a:lnTo>
                  <a:lnTo>
                    <a:pt x="56957" y="2210243"/>
                  </a:lnTo>
                  <a:lnTo>
                    <a:pt x="56744" y="2215755"/>
                  </a:lnTo>
                  <a:lnTo>
                    <a:pt x="56533" y="2221267"/>
                  </a:lnTo>
                  <a:lnTo>
                    <a:pt x="56323" y="2226779"/>
                  </a:lnTo>
                  <a:lnTo>
                    <a:pt x="56119" y="2232291"/>
                  </a:lnTo>
                  <a:lnTo>
                    <a:pt x="55914" y="2237803"/>
                  </a:lnTo>
                  <a:lnTo>
                    <a:pt x="55716" y="2243314"/>
                  </a:lnTo>
                  <a:lnTo>
                    <a:pt x="55518" y="2248826"/>
                  </a:lnTo>
                  <a:lnTo>
                    <a:pt x="55324" y="2254338"/>
                  </a:lnTo>
                  <a:lnTo>
                    <a:pt x="55133" y="2259850"/>
                  </a:lnTo>
                  <a:lnTo>
                    <a:pt x="54943" y="2265362"/>
                  </a:lnTo>
                  <a:lnTo>
                    <a:pt x="54759" y="2270874"/>
                  </a:lnTo>
                  <a:lnTo>
                    <a:pt x="54574" y="2276385"/>
                  </a:lnTo>
                  <a:lnTo>
                    <a:pt x="54395" y="2281897"/>
                  </a:lnTo>
                  <a:lnTo>
                    <a:pt x="54217" y="2287409"/>
                  </a:lnTo>
                  <a:lnTo>
                    <a:pt x="54042" y="2292921"/>
                  </a:lnTo>
                  <a:lnTo>
                    <a:pt x="53870" y="2298433"/>
                  </a:lnTo>
                  <a:lnTo>
                    <a:pt x="53701" y="2303945"/>
                  </a:lnTo>
                  <a:lnTo>
                    <a:pt x="53535" y="2309456"/>
                  </a:lnTo>
                  <a:lnTo>
                    <a:pt x="53369" y="2314968"/>
                  </a:lnTo>
                  <a:lnTo>
                    <a:pt x="53210" y="2320480"/>
                  </a:lnTo>
                  <a:lnTo>
                    <a:pt x="53050" y="2325992"/>
                  </a:lnTo>
                  <a:lnTo>
                    <a:pt x="52895" y="2331504"/>
                  </a:lnTo>
                  <a:lnTo>
                    <a:pt x="52742" y="2337016"/>
                  </a:lnTo>
                  <a:lnTo>
                    <a:pt x="52591" y="2342527"/>
                  </a:lnTo>
                  <a:lnTo>
                    <a:pt x="52444" y="2348039"/>
                  </a:lnTo>
                  <a:lnTo>
                    <a:pt x="52297" y="2353551"/>
                  </a:lnTo>
                  <a:lnTo>
                    <a:pt x="52155" y="2359063"/>
                  </a:lnTo>
                  <a:lnTo>
                    <a:pt x="52014" y="2364575"/>
                  </a:lnTo>
                  <a:lnTo>
                    <a:pt x="51877" y="2370086"/>
                  </a:lnTo>
                  <a:lnTo>
                    <a:pt x="51742" y="2375598"/>
                  </a:lnTo>
                  <a:lnTo>
                    <a:pt x="51608" y="2381110"/>
                  </a:lnTo>
                  <a:lnTo>
                    <a:pt x="51479" y="2386622"/>
                  </a:lnTo>
                  <a:lnTo>
                    <a:pt x="51349" y="2392134"/>
                  </a:lnTo>
                  <a:lnTo>
                    <a:pt x="51225" y="2397646"/>
                  </a:lnTo>
                  <a:lnTo>
                    <a:pt x="51101" y="2403157"/>
                  </a:lnTo>
                  <a:lnTo>
                    <a:pt x="50981" y="2408669"/>
                  </a:lnTo>
                  <a:lnTo>
                    <a:pt x="50862" y="2414181"/>
                  </a:lnTo>
                  <a:lnTo>
                    <a:pt x="50746" y="2419693"/>
                  </a:lnTo>
                  <a:lnTo>
                    <a:pt x="50633" y="2425205"/>
                  </a:lnTo>
                  <a:lnTo>
                    <a:pt x="50519" y="2430717"/>
                  </a:lnTo>
                  <a:lnTo>
                    <a:pt x="50411" y="2436228"/>
                  </a:lnTo>
                  <a:lnTo>
                    <a:pt x="50304" y="2441740"/>
                  </a:lnTo>
                  <a:lnTo>
                    <a:pt x="50199" y="2447252"/>
                  </a:lnTo>
                  <a:lnTo>
                    <a:pt x="50096" y="2452764"/>
                  </a:lnTo>
                  <a:lnTo>
                    <a:pt x="49995" y="2458276"/>
                  </a:lnTo>
                  <a:lnTo>
                    <a:pt x="49897" y="2463788"/>
                  </a:lnTo>
                  <a:lnTo>
                    <a:pt x="49799" y="2469299"/>
                  </a:lnTo>
                  <a:lnTo>
                    <a:pt x="49705" y="2474811"/>
                  </a:lnTo>
                  <a:lnTo>
                    <a:pt x="49612" y="2480323"/>
                  </a:lnTo>
                  <a:lnTo>
                    <a:pt x="49522" y="2485835"/>
                  </a:lnTo>
                  <a:lnTo>
                    <a:pt x="49433" y="2491347"/>
                  </a:lnTo>
                  <a:lnTo>
                    <a:pt x="49346" y="2496859"/>
                  </a:lnTo>
                  <a:lnTo>
                    <a:pt x="49262" y="2502370"/>
                  </a:lnTo>
                  <a:lnTo>
                    <a:pt x="49178" y="2507882"/>
                  </a:lnTo>
                  <a:lnTo>
                    <a:pt x="49098" y="2513394"/>
                  </a:lnTo>
                  <a:lnTo>
                    <a:pt x="49018" y="2518906"/>
                  </a:lnTo>
                  <a:lnTo>
                    <a:pt x="48941" y="2524418"/>
                  </a:lnTo>
                  <a:lnTo>
                    <a:pt x="48865" y="2529930"/>
                  </a:lnTo>
                  <a:lnTo>
                    <a:pt x="48790" y="2535441"/>
                  </a:lnTo>
                  <a:lnTo>
                    <a:pt x="48719" y="2540953"/>
                  </a:lnTo>
                  <a:lnTo>
                    <a:pt x="48647" y="2546465"/>
                  </a:lnTo>
                  <a:lnTo>
                    <a:pt x="48579" y="2551977"/>
                  </a:lnTo>
                  <a:lnTo>
                    <a:pt x="48511" y="2557489"/>
                  </a:lnTo>
                  <a:lnTo>
                    <a:pt x="48445" y="2563001"/>
                  </a:lnTo>
                  <a:lnTo>
                    <a:pt x="48381" y="2568512"/>
                  </a:lnTo>
                  <a:lnTo>
                    <a:pt x="48318" y="2574024"/>
                  </a:lnTo>
                  <a:lnTo>
                    <a:pt x="48257" y="2579536"/>
                  </a:lnTo>
                  <a:lnTo>
                    <a:pt x="48197" y="2585048"/>
                  </a:lnTo>
                  <a:lnTo>
                    <a:pt x="48139" y="2590560"/>
                  </a:lnTo>
                  <a:lnTo>
                    <a:pt x="48082" y="2596072"/>
                  </a:lnTo>
                  <a:lnTo>
                    <a:pt x="48027" y="2601583"/>
                  </a:lnTo>
                  <a:lnTo>
                    <a:pt x="47973" y="2607095"/>
                  </a:lnTo>
                  <a:lnTo>
                    <a:pt x="47920" y="2612607"/>
                  </a:lnTo>
                  <a:lnTo>
                    <a:pt x="47869" y="2618119"/>
                  </a:lnTo>
                  <a:lnTo>
                    <a:pt x="47818" y="2623631"/>
                  </a:lnTo>
                  <a:lnTo>
                    <a:pt x="47770" y="2629143"/>
                  </a:lnTo>
                  <a:lnTo>
                    <a:pt x="47722" y="2634654"/>
                  </a:lnTo>
                  <a:lnTo>
                    <a:pt x="47676" y="2640166"/>
                  </a:lnTo>
                  <a:lnTo>
                    <a:pt x="47631" y="2645678"/>
                  </a:lnTo>
                  <a:lnTo>
                    <a:pt x="47586" y="2651190"/>
                  </a:lnTo>
                  <a:lnTo>
                    <a:pt x="47544" y="2656702"/>
                  </a:lnTo>
                  <a:lnTo>
                    <a:pt x="47502" y="2662213"/>
                  </a:lnTo>
                  <a:lnTo>
                    <a:pt x="47462" y="2667725"/>
                  </a:lnTo>
                  <a:lnTo>
                    <a:pt x="47422" y="2673237"/>
                  </a:lnTo>
                  <a:lnTo>
                    <a:pt x="47384" y="2678749"/>
                  </a:lnTo>
                  <a:lnTo>
                    <a:pt x="47346" y="2684261"/>
                  </a:lnTo>
                  <a:lnTo>
                    <a:pt x="47310" y="2689773"/>
                  </a:lnTo>
                  <a:lnTo>
                    <a:pt x="47275" y="2695284"/>
                  </a:lnTo>
                  <a:lnTo>
                    <a:pt x="47240" y="2700796"/>
                  </a:lnTo>
                  <a:lnTo>
                    <a:pt x="47207" y="2706308"/>
                  </a:lnTo>
                  <a:lnTo>
                    <a:pt x="47174" y="2711820"/>
                  </a:lnTo>
                  <a:lnTo>
                    <a:pt x="47143" y="2717332"/>
                  </a:lnTo>
                  <a:lnTo>
                    <a:pt x="47112" y="2722844"/>
                  </a:lnTo>
                  <a:lnTo>
                    <a:pt x="47082" y="2728355"/>
                  </a:lnTo>
                  <a:lnTo>
                    <a:pt x="47053" y="2733867"/>
                  </a:lnTo>
                  <a:lnTo>
                    <a:pt x="47024" y="2739379"/>
                  </a:lnTo>
                  <a:lnTo>
                    <a:pt x="46997" y="2744891"/>
                  </a:lnTo>
                  <a:lnTo>
                    <a:pt x="46971" y="2750403"/>
                  </a:lnTo>
                  <a:lnTo>
                    <a:pt x="46945" y="2755915"/>
                  </a:lnTo>
                  <a:lnTo>
                    <a:pt x="46920" y="2761426"/>
                  </a:lnTo>
                  <a:lnTo>
                    <a:pt x="46895" y="2766938"/>
                  </a:lnTo>
                  <a:lnTo>
                    <a:pt x="46872" y="2772450"/>
                  </a:lnTo>
                  <a:lnTo>
                    <a:pt x="46849" y="2777962"/>
                  </a:lnTo>
                  <a:lnTo>
                    <a:pt x="46827" y="2783474"/>
                  </a:lnTo>
                  <a:lnTo>
                    <a:pt x="46805" y="2788986"/>
                  </a:lnTo>
                  <a:lnTo>
                    <a:pt x="46784" y="2794497"/>
                  </a:lnTo>
                  <a:lnTo>
                    <a:pt x="46764" y="2800009"/>
                  </a:lnTo>
                  <a:lnTo>
                    <a:pt x="46744" y="2805521"/>
                  </a:lnTo>
                  <a:lnTo>
                    <a:pt x="46725" y="2811033"/>
                  </a:lnTo>
                  <a:lnTo>
                    <a:pt x="46706" y="2816545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9283439" y="4287139"/>
              <a:ext cx="134760" cy="2057031"/>
            </a:xfrm>
            <a:custGeom>
              <a:avLst/>
              <a:gdLst/>
              <a:ahLst/>
              <a:cxnLst/>
              <a:pathLst>
                <a:path w="134760" h="2057031">
                  <a:moveTo>
                    <a:pt x="67320" y="2057031"/>
                  </a:moveTo>
                  <a:lnTo>
                    <a:pt x="67313" y="2053005"/>
                  </a:lnTo>
                  <a:lnTo>
                    <a:pt x="67306" y="2048980"/>
                  </a:lnTo>
                  <a:lnTo>
                    <a:pt x="67298" y="2044954"/>
                  </a:lnTo>
                  <a:lnTo>
                    <a:pt x="67289" y="2040929"/>
                  </a:lnTo>
                  <a:lnTo>
                    <a:pt x="67279" y="2036903"/>
                  </a:lnTo>
                  <a:lnTo>
                    <a:pt x="67269" y="2032878"/>
                  </a:lnTo>
                  <a:lnTo>
                    <a:pt x="67257" y="2028852"/>
                  </a:lnTo>
                  <a:lnTo>
                    <a:pt x="67245" y="2024827"/>
                  </a:lnTo>
                  <a:lnTo>
                    <a:pt x="67231" y="2020801"/>
                  </a:lnTo>
                  <a:lnTo>
                    <a:pt x="67217" y="2016776"/>
                  </a:lnTo>
                  <a:lnTo>
                    <a:pt x="67201" y="2012750"/>
                  </a:lnTo>
                  <a:lnTo>
                    <a:pt x="67183" y="2008725"/>
                  </a:lnTo>
                  <a:lnTo>
                    <a:pt x="67165" y="2004699"/>
                  </a:lnTo>
                  <a:lnTo>
                    <a:pt x="67145" y="2000674"/>
                  </a:lnTo>
                  <a:lnTo>
                    <a:pt x="67123" y="1996648"/>
                  </a:lnTo>
                  <a:lnTo>
                    <a:pt x="67100" y="1992623"/>
                  </a:lnTo>
                  <a:lnTo>
                    <a:pt x="67075" y="1988597"/>
                  </a:lnTo>
                  <a:lnTo>
                    <a:pt x="67048" y="1984572"/>
                  </a:lnTo>
                  <a:lnTo>
                    <a:pt x="67019" y="1980546"/>
                  </a:lnTo>
                  <a:lnTo>
                    <a:pt x="66989" y="1976521"/>
                  </a:lnTo>
                  <a:lnTo>
                    <a:pt x="66956" y="1972495"/>
                  </a:lnTo>
                  <a:lnTo>
                    <a:pt x="66921" y="1968470"/>
                  </a:lnTo>
                  <a:lnTo>
                    <a:pt x="66884" y="1964444"/>
                  </a:lnTo>
                  <a:lnTo>
                    <a:pt x="66844" y="1960419"/>
                  </a:lnTo>
                  <a:lnTo>
                    <a:pt x="66802" y="1956393"/>
                  </a:lnTo>
                  <a:lnTo>
                    <a:pt x="66758" y="1952368"/>
                  </a:lnTo>
                  <a:lnTo>
                    <a:pt x="66711" y="1948342"/>
                  </a:lnTo>
                  <a:lnTo>
                    <a:pt x="66661" y="1944317"/>
                  </a:lnTo>
                  <a:lnTo>
                    <a:pt x="66609" y="1940291"/>
                  </a:lnTo>
                  <a:lnTo>
                    <a:pt x="66554" y="1936266"/>
                  </a:lnTo>
                  <a:lnTo>
                    <a:pt x="66495" y="1932240"/>
                  </a:lnTo>
                  <a:lnTo>
                    <a:pt x="66434" y="1928215"/>
                  </a:lnTo>
                  <a:lnTo>
                    <a:pt x="66371" y="1924189"/>
                  </a:lnTo>
                  <a:lnTo>
                    <a:pt x="66304" y="1920164"/>
                  </a:lnTo>
                  <a:lnTo>
                    <a:pt x="66234" y="1916138"/>
                  </a:lnTo>
                  <a:lnTo>
                    <a:pt x="66161" y="1912113"/>
                  </a:lnTo>
                  <a:lnTo>
                    <a:pt x="66085" y="1908087"/>
                  </a:lnTo>
                  <a:lnTo>
                    <a:pt x="66006" y="1904062"/>
                  </a:lnTo>
                  <a:lnTo>
                    <a:pt x="65924" y="1900036"/>
                  </a:lnTo>
                  <a:lnTo>
                    <a:pt x="65840" y="1896011"/>
                  </a:lnTo>
                  <a:lnTo>
                    <a:pt x="65752" y="1891985"/>
                  </a:lnTo>
                  <a:lnTo>
                    <a:pt x="65661" y="1887960"/>
                  </a:lnTo>
                  <a:lnTo>
                    <a:pt x="65568" y="1883934"/>
                  </a:lnTo>
                  <a:lnTo>
                    <a:pt x="65472" y="1879909"/>
                  </a:lnTo>
                  <a:lnTo>
                    <a:pt x="65373" y="1875883"/>
                  </a:lnTo>
                  <a:lnTo>
                    <a:pt x="65272" y="1871858"/>
                  </a:lnTo>
                  <a:lnTo>
                    <a:pt x="65168" y="1867832"/>
                  </a:lnTo>
                  <a:lnTo>
                    <a:pt x="65062" y="1863807"/>
                  </a:lnTo>
                  <a:lnTo>
                    <a:pt x="64955" y="1859781"/>
                  </a:lnTo>
                  <a:lnTo>
                    <a:pt x="64845" y="1855756"/>
                  </a:lnTo>
                  <a:lnTo>
                    <a:pt x="64734" y="1851730"/>
                  </a:lnTo>
                  <a:lnTo>
                    <a:pt x="64621" y="1847705"/>
                  </a:lnTo>
                  <a:lnTo>
                    <a:pt x="64507" y="1843679"/>
                  </a:lnTo>
                  <a:lnTo>
                    <a:pt x="64392" y="1839654"/>
                  </a:lnTo>
                  <a:lnTo>
                    <a:pt x="64276" y="1835628"/>
                  </a:lnTo>
                  <a:lnTo>
                    <a:pt x="64160" y="1831603"/>
                  </a:lnTo>
                  <a:lnTo>
                    <a:pt x="64043" y="1827577"/>
                  </a:lnTo>
                  <a:lnTo>
                    <a:pt x="63926" y="1823552"/>
                  </a:lnTo>
                  <a:lnTo>
                    <a:pt x="63810" y="1819526"/>
                  </a:lnTo>
                  <a:lnTo>
                    <a:pt x="63694" y="1815501"/>
                  </a:lnTo>
                  <a:lnTo>
                    <a:pt x="63579" y="1811475"/>
                  </a:lnTo>
                  <a:lnTo>
                    <a:pt x="63465" y="1807450"/>
                  </a:lnTo>
                  <a:lnTo>
                    <a:pt x="63353" y="1803424"/>
                  </a:lnTo>
                  <a:lnTo>
                    <a:pt x="63243" y="1799399"/>
                  </a:lnTo>
                  <a:lnTo>
                    <a:pt x="63134" y="1795373"/>
                  </a:lnTo>
                  <a:lnTo>
                    <a:pt x="63027" y="1791348"/>
                  </a:lnTo>
                  <a:lnTo>
                    <a:pt x="62924" y="1787322"/>
                  </a:lnTo>
                  <a:lnTo>
                    <a:pt x="62824" y="1783297"/>
                  </a:lnTo>
                  <a:lnTo>
                    <a:pt x="62726" y="1779271"/>
                  </a:lnTo>
                  <a:lnTo>
                    <a:pt x="62632" y="1775246"/>
                  </a:lnTo>
                  <a:lnTo>
                    <a:pt x="62542" y="1771220"/>
                  </a:lnTo>
                  <a:lnTo>
                    <a:pt x="62455" y="1767195"/>
                  </a:lnTo>
                  <a:lnTo>
                    <a:pt x="62373" y="1763169"/>
                  </a:lnTo>
                  <a:lnTo>
                    <a:pt x="62296" y="1759144"/>
                  </a:lnTo>
                  <a:lnTo>
                    <a:pt x="62223" y="1755118"/>
                  </a:lnTo>
                  <a:lnTo>
                    <a:pt x="62154" y="1751092"/>
                  </a:lnTo>
                  <a:lnTo>
                    <a:pt x="62091" y="1747067"/>
                  </a:lnTo>
                  <a:lnTo>
                    <a:pt x="62032" y="1743041"/>
                  </a:lnTo>
                  <a:lnTo>
                    <a:pt x="61978" y="1739016"/>
                  </a:lnTo>
                  <a:lnTo>
                    <a:pt x="61931" y="1734990"/>
                  </a:lnTo>
                  <a:lnTo>
                    <a:pt x="61888" y="1730965"/>
                  </a:lnTo>
                  <a:lnTo>
                    <a:pt x="61850" y="1726939"/>
                  </a:lnTo>
                  <a:lnTo>
                    <a:pt x="61818" y="1722914"/>
                  </a:lnTo>
                  <a:lnTo>
                    <a:pt x="61791" y="1718888"/>
                  </a:lnTo>
                  <a:lnTo>
                    <a:pt x="61769" y="1714863"/>
                  </a:lnTo>
                  <a:lnTo>
                    <a:pt x="61752" y="1710837"/>
                  </a:lnTo>
                  <a:lnTo>
                    <a:pt x="61741" y="1706812"/>
                  </a:lnTo>
                  <a:lnTo>
                    <a:pt x="61734" y="1702786"/>
                  </a:lnTo>
                  <a:lnTo>
                    <a:pt x="61731" y="1698761"/>
                  </a:lnTo>
                  <a:lnTo>
                    <a:pt x="61735" y="1694735"/>
                  </a:lnTo>
                  <a:lnTo>
                    <a:pt x="61741" y="1690710"/>
                  </a:lnTo>
                  <a:lnTo>
                    <a:pt x="61752" y="1686684"/>
                  </a:lnTo>
                  <a:lnTo>
                    <a:pt x="61767" y="1682659"/>
                  </a:lnTo>
                  <a:lnTo>
                    <a:pt x="61786" y="1678633"/>
                  </a:lnTo>
                  <a:lnTo>
                    <a:pt x="61807" y="1674608"/>
                  </a:lnTo>
                  <a:lnTo>
                    <a:pt x="61832" y="1670582"/>
                  </a:lnTo>
                  <a:lnTo>
                    <a:pt x="61859" y="1666557"/>
                  </a:lnTo>
                  <a:lnTo>
                    <a:pt x="61889" y="1662531"/>
                  </a:lnTo>
                  <a:lnTo>
                    <a:pt x="61920" y="1658506"/>
                  </a:lnTo>
                  <a:lnTo>
                    <a:pt x="61954" y="1654480"/>
                  </a:lnTo>
                  <a:lnTo>
                    <a:pt x="61988" y="1650455"/>
                  </a:lnTo>
                  <a:lnTo>
                    <a:pt x="62024" y="1646429"/>
                  </a:lnTo>
                  <a:lnTo>
                    <a:pt x="62060" y="1642404"/>
                  </a:lnTo>
                  <a:lnTo>
                    <a:pt x="62096" y="1638378"/>
                  </a:lnTo>
                  <a:lnTo>
                    <a:pt x="62132" y="1634353"/>
                  </a:lnTo>
                  <a:lnTo>
                    <a:pt x="62167" y="1630327"/>
                  </a:lnTo>
                  <a:lnTo>
                    <a:pt x="62201" y="1626302"/>
                  </a:lnTo>
                  <a:lnTo>
                    <a:pt x="62235" y="1622276"/>
                  </a:lnTo>
                  <a:lnTo>
                    <a:pt x="62266" y="1618251"/>
                  </a:lnTo>
                  <a:lnTo>
                    <a:pt x="62295" y="1614225"/>
                  </a:lnTo>
                  <a:lnTo>
                    <a:pt x="62323" y="1610200"/>
                  </a:lnTo>
                  <a:lnTo>
                    <a:pt x="62348" y="1606174"/>
                  </a:lnTo>
                  <a:lnTo>
                    <a:pt x="62369" y="1602149"/>
                  </a:lnTo>
                  <a:lnTo>
                    <a:pt x="62388" y="1598123"/>
                  </a:lnTo>
                  <a:lnTo>
                    <a:pt x="62404" y="1594098"/>
                  </a:lnTo>
                  <a:lnTo>
                    <a:pt x="62416" y="1590072"/>
                  </a:lnTo>
                  <a:lnTo>
                    <a:pt x="62424" y="1586047"/>
                  </a:lnTo>
                  <a:lnTo>
                    <a:pt x="62429" y="1582021"/>
                  </a:lnTo>
                  <a:lnTo>
                    <a:pt x="62429" y="1577996"/>
                  </a:lnTo>
                  <a:lnTo>
                    <a:pt x="62425" y="1573970"/>
                  </a:lnTo>
                  <a:lnTo>
                    <a:pt x="62417" y="1569945"/>
                  </a:lnTo>
                  <a:lnTo>
                    <a:pt x="62405" y="1565919"/>
                  </a:lnTo>
                  <a:lnTo>
                    <a:pt x="62388" y="1561894"/>
                  </a:lnTo>
                  <a:lnTo>
                    <a:pt x="62367" y="1557868"/>
                  </a:lnTo>
                  <a:lnTo>
                    <a:pt x="62342" y="1553843"/>
                  </a:lnTo>
                  <a:lnTo>
                    <a:pt x="62312" y="1549817"/>
                  </a:lnTo>
                  <a:lnTo>
                    <a:pt x="62278" y="1545792"/>
                  </a:lnTo>
                  <a:lnTo>
                    <a:pt x="62241" y="1541766"/>
                  </a:lnTo>
                  <a:lnTo>
                    <a:pt x="62198" y="1537741"/>
                  </a:lnTo>
                  <a:lnTo>
                    <a:pt x="62152" y="1533715"/>
                  </a:lnTo>
                  <a:lnTo>
                    <a:pt x="62102" y="1529690"/>
                  </a:lnTo>
                  <a:lnTo>
                    <a:pt x="62049" y="1525664"/>
                  </a:lnTo>
                  <a:lnTo>
                    <a:pt x="61991" y="1521639"/>
                  </a:lnTo>
                  <a:lnTo>
                    <a:pt x="61931" y="1517613"/>
                  </a:lnTo>
                  <a:lnTo>
                    <a:pt x="61867" y="1513588"/>
                  </a:lnTo>
                  <a:lnTo>
                    <a:pt x="61801" y="1509562"/>
                  </a:lnTo>
                  <a:lnTo>
                    <a:pt x="61731" y="1505537"/>
                  </a:lnTo>
                  <a:lnTo>
                    <a:pt x="61660" y="1501511"/>
                  </a:lnTo>
                  <a:lnTo>
                    <a:pt x="61586" y="1497486"/>
                  </a:lnTo>
                  <a:lnTo>
                    <a:pt x="61509" y="1493460"/>
                  </a:lnTo>
                  <a:lnTo>
                    <a:pt x="61432" y="1489435"/>
                  </a:lnTo>
                  <a:lnTo>
                    <a:pt x="61352" y="1485409"/>
                  </a:lnTo>
                  <a:lnTo>
                    <a:pt x="61270" y="1481384"/>
                  </a:lnTo>
                  <a:lnTo>
                    <a:pt x="61188" y="1477358"/>
                  </a:lnTo>
                  <a:lnTo>
                    <a:pt x="61105" y="1473333"/>
                  </a:lnTo>
                  <a:lnTo>
                    <a:pt x="61020" y="1469307"/>
                  </a:lnTo>
                  <a:lnTo>
                    <a:pt x="60935" y="1465282"/>
                  </a:lnTo>
                  <a:lnTo>
                    <a:pt x="60850" y="1461256"/>
                  </a:lnTo>
                  <a:lnTo>
                    <a:pt x="60763" y="1457231"/>
                  </a:lnTo>
                  <a:lnTo>
                    <a:pt x="60677" y="1453205"/>
                  </a:lnTo>
                  <a:lnTo>
                    <a:pt x="60590" y="1449180"/>
                  </a:lnTo>
                  <a:lnTo>
                    <a:pt x="60504" y="1445154"/>
                  </a:lnTo>
                  <a:lnTo>
                    <a:pt x="60417" y="1441129"/>
                  </a:lnTo>
                  <a:lnTo>
                    <a:pt x="60330" y="1437103"/>
                  </a:lnTo>
                  <a:lnTo>
                    <a:pt x="60243" y="1433078"/>
                  </a:lnTo>
                  <a:lnTo>
                    <a:pt x="60156" y="1429052"/>
                  </a:lnTo>
                  <a:lnTo>
                    <a:pt x="60069" y="1425027"/>
                  </a:lnTo>
                  <a:lnTo>
                    <a:pt x="59982" y="1421001"/>
                  </a:lnTo>
                  <a:lnTo>
                    <a:pt x="59894" y="1416976"/>
                  </a:lnTo>
                  <a:lnTo>
                    <a:pt x="59807" y="1412950"/>
                  </a:lnTo>
                  <a:lnTo>
                    <a:pt x="59718" y="1408925"/>
                  </a:lnTo>
                  <a:lnTo>
                    <a:pt x="59630" y="1404899"/>
                  </a:lnTo>
                  <a:lnTo>
                    <a:pt x="59540" y="1400874"/>
                  </a:lnTo>
                  <a:lnTo>
                    <a:pt x="59450" y="1396848"/>
                  </a:lnTo>
                  <a:lnTo>
                    <a:pt x="59358" y="1392823"/>
                  </a:lnTo>
                  <a:lnTo>
                    <a:pt x="59265" y="1388797"/>
                  </a:lnTo>
                  <a:lnTo>
                    <a:pt x="59171" y="1384772"/>
                  </a:lnTo>
                  <a:lnTo>
                    <a:pt x="59074" y="1380746"/>
                  </a:lnTo>
                  <a:lnTo>
                    <a:pt x="58976" y="1376721"/>
                  </a:lnTo>
                  <a:lnTo>
                    <a:pt x="58875" y="1372695"/>
                  </a:lnTo>
                  <a:lnTo>
                    <a:pt x="58771" y="1368670"/>
                  </a:lnTo>
                  <a:lnTo>
                    <a:pt x="58664" y="1364644"/>
                  </a:lnTo>
                  <a:lnTo>
                    <a:pt x="58554" y="1360619"/>
                  </a:lnTo>
                  <a:lnTo>
                    <a:pt x="58441" y="1356593"/>
                  </a:lnTo>
                  <a:lnTo>
                    <a:pt x="58322" y="1352568"/>
                  </a:lnTo>
                  <a:lnTo>
                    <a:pt x="58200" y="1348542"/>
                  </a:lnTo>
                  <a:lnTo>
                    <a:pt x="58074" y="1344517"/>
                  </a:lnTo>
                  <a:lnTo>
                    <a:pt x="57941" y="1340491"/>
                  </a:lnTo>
                  <a:lnTo>
                    <a:pt x="57804" y="1336466"/>
                  </a:lnTo>
                  <a:lnTo>
                    <a:pt x="57662" y="1332440"/>
                  </a:lnTo>
                  <a:lnTo>
                    <a:pt x="57513" y="1328415"/>
                  </a:lnTo>
                  <a:lnTo>
                    <a:pt x="57358" y="1324389"/>
                  </a:lnTo>
                  <a:lnTo>
                    <a:pt x="57197" y="1320364"/>
                  </a:lnTo>
                  <a:lnTo>
                    <a:pt x="57029" y="1316338"/>
                  </a:lnTo>
                  <a:lnTo>
                    <a:pt x="56853" y="1312313"/>
                  </a:lnTo>
                  <a:lnTo>
                    <a:pt x="56672" y="1308287"/>
                  </a:lnTo>
                  <a:lnTo>
                    <a:pt x="56484" y="1304262"/>
                  </a:lnTo>
                  <a:lnTo>
                    <a:pt x="56285" y="1300236"/>
                  </a:lnTo>
                  <a:lnTo>
                    <a:pt x="56080" y="1296211"/>
                  </a:lnTo>
                  <a:lnTo>
                    <a:pt x="55869" y="1292185"/>
                  </a:lnTo>
                  <a:lnTo>
                    <a:pt x="55647" y="1288160"/>
                  </a:lnTo>
                  <a:lnTo>
                    <a:pt x="55418" y="1284134"/>
                  </a:lnTo>
                  <a:lnTo>
                    <a:pt x="55183" y="1280109"/>
                  </a:lnTo>
                  <a:lnTo>
                    <a:pt x="54938" y="1276083"/>
                  </a:lnTo>
                  <a:lnTo>
                    <a:pt x="54684" y="1272058"/>
                  </a:lnTo>
                  <a:lnTo>
                    <a:pt x="54424" y="1268032"/>
                  </a:lnTo>
                  <a:lnTo>
                    <a:pt x="54156" y="1264007"/>
                  </a:lnTo>
                  <a:lnTo>
                    <a:pt x="53877" y="1259981"/>
                  </a:lnTo>
                  <a:lnTo>
                    <a:pt x="53593" y="1255956"/>
                  </a:lnTo>
                  <a:lnTo>
                    <a:pt x="53302" y="1251930"/>
                  </a:lnTo>
                  <a:lnTo>
                    <a:pt x="53001" y="1247905"/>
                  </a:lnTo>
                  <a:lnTo>
                    <a:pt x="52694" y="1243879"/>
                  </a:lnTo>
                  <a:lnTo>
                    <a:pt x="52381" y="1239854"/>
                  </a:lnTo>
                  <a:lnTo>
                    <a:pt x="52059" y="1235828"/>
                  </a:lnTo>
                  <a:lnTo>
                    <a:pt x="51731" y="1231803"/>
                  </a:lnTo>
                  <a:lnTo>
                    <a:pt x="51399" y="1227777"/>
                  </a:lnTo>
                  <a:lnTo>
                    <a:pt x="51059" y="1223752"/>
                  </a:lnTo>
                  <a:lnTo>
                    <a:pt x="50714" y="1219726"/>
                  </a:lnTo>
                  <a:lnTo>
                    <a:pt x="50364" y="1215701"/>
                  </a:lnTo>
                  <a:lnTo>
                    <a:pt x="50010" y="1211675"/>
                  </a:lnTo>
                  <a:lnTo>
                    <a:pt x="49650" y="1207650"/>
                  </a:lnTo>
                  <a:lnTo>
                    <a:pt x="49287" y="1203624"/>
                  </a:lnTo>
                  <a:lnTo>
                    <a:pt x="48921" y="1199599"/>
                  </a:lnTo>
                  <a:lnTo>
                    <a:pt x="48551" y="1195573"/>
                  </a:lnTo>
                  <a:lnTo>
                    <a:pt x="48179" y="1191548"/>
                  </a:lnTo>
                  <a:lnTo>
                    <a:pt x="47805" y="1187522"/>
                  </a:lnTo>
                  <a:lnTo>
                    <a:pt x="47430" y="1183497"/>
                  </a:lnTo>
                  <a:lnTo>
                    <a:pt x="47052" y="1179471"/>
                  </a:lnTo>
                  <a:lnTo>
                    <a:pt x="46675" y="1175446"/>
                  </a:lnTo>
                  <a:lnTo>
                    <a:pt x="46297" y="1171420"/>
                  </a:lnTo>
                  <a:lnTo>
                    <a:pt x="45919" y="1167395"/>
                  </a:lnTo>
                  <a:lnTo>
                    <a:pt x="45542" y="1163369"/>
                  </a:lnTo>
                  <a:lnTo>
                    <a:pt x="45166" y="1159344"/>
                  </a:lnTo>
                  <a:lnTo>
                    <a:pt x="44791" y="1155318"/>
                  </a:lnTo>
                  <a:lnTo>
                    <a:pt x="44419" y="1151293"/>
                  </a:lnTo>
                  <a:lnTo>
                    <a:pt x="44048" y="1147267"/>
                  </a:lnTo>
                  <a:lnTo>
                    <a:pt x="43681" y="1143242"/>
                  </a:lnTo>
                  <a:lnTo>
                    <a:pt x="43317" y="1139216"/>
                  </a:lnTo>
                  <a:lnTo>
                    <a:pt x="42955" y="1135191"/>
                  </a:lnTo>
                  <a:lnTo>
                    <a:pt x="42598" y="1131165"/>
                  </a:lnTo>
                  <a:lnTo>
                    <a:pt x="42245" y="1127140"/>
                  </a:lnTo>
                  <a:lnTo>
                    <a:pt x="41896" y="1123114"/>
                  </a:lnTo>
                  <a:lnTo>
                    <a:pt x="41551" y="1119089"/>
                  </a:lnTo>
                  <a:lnTo>
                    <a:pt x="41212" y="1115063"/>
                  </a:lnTo>
                  <a:lnTo>
                    <a:pt x="40877" y="1111038"/>
                  </a:lnTo>
                  <a:lnTo>
                    <a:pt x="40547" y="1107012"/>
                  </a:lnTo>
                  <a:lnTo>
                    <a:pt x="40224" y="1102987"/>
                  </a:lnTo>
                  <a:lnTo>
                    <a:pt x="39905" y="1098961"/>
                  </a:lnTo>
                  <a:lnTo>
                    <a:pt x="39591" y="1094936"/>
                  </a:lnTo>
                  <a:lnTo>
                    <a:pt x="39284" y="1090910"/>
                  </a:lnTo>
                  <a:lnTo>
                    <a:pt x="38982" y="1086885"/>
                  </a:lnTo>
                  <a:lnTo>
                    <a:pt x="38684" y="1082859"/>
                  </a:lnTo>
                  <a:lnTo>
                    <a:pt x="38393" y="1078834"/>
                  </a:lnTo>
                  <a:lnTo>
                    <a:pt x="38108" y="1074808"/>
                  </a:lnTo>
                  <a:lnTo>
                    <a:pt x="37827" y="1070783"/>
                  </a:lnTo>
                  <a:lnTo>
                    <a:pt x="37552" y="1066757"/>
                  </a:lnTo>
                  <a:lnTo>
                    <a:pt x="37282" y="1062732"/>
                  </a:lnTo>
                  <a:lnTo>
                    <a:pt x="37017" y="1058706"/>
                  </a:lnTo>
                  <a:lnTo>
                    <a:pt x="36755" y="1054681"/>
                  </a:lnTo>
                  <a:lnTo>
                    <a:pt x="36500" y="1050655"/>
                  </a:lnTo>
                  <a:lnTo>
                    <a:pt x="36248" y="1046630"/>
                  </a:lnTo>
                  <a:lnTo>
                    <a:pt x="36000" y="1042604"/>
                  </a:lnTo>
                  <a:lnTo>
                    <a:pt x="35756" y="1038579"/>
                  </a:lnTo>
                  <a:lnTo>
                    <a:pt x="35516" y="1034553"/>
                  </a:lnTo>
                  <a:lnTo>
                    <a:pt x="35278" y="1030528"/>
                  </a:lnTo>
                  <a:lnTo>
                    <a:pt x="35043" y="1026502"/>
                  </a:lnTo>
                  <a:lnTo>
                    <a:pt x="34811" y="1022477"/>
                  </a:lnTo>
                  <a:lnTo>
                    <a:pt x="34581" y="1018451"/>
                  </a:lnTo>
                  <a:lnTo>
                    <a:pt x="34353" y="1014426"/>
                  </a:lnTo>
                  <a:lnTo>
                    <a:pt x="34126" y="1010400"/>
                  </a:lnTo>
                  <a:lnTo>
                    <a:pt x="33900" y="1006375"/>
                  </a:lnTo>
                  <a:lnTo>
                    <a:pt x="33675" y="1002349"/>
                  </a:lnTo>
                  <a:lnTo>
                    <a:pt x="33451" y="998324"/>
                  </a:lnTo>
                  <a:lnTo>
                    <a:pt x="33226" y="994298"/>
                  </a:lnTo>
                  <a:lnTo>
                    <a:pt x="33002" y="990273"/>
                  </a:lnTo>
                  <a:lnTo>
                    <a:pt x="32776" y="986247"/>
                  </a:lnTo>
                  <a:lnTo>
                    <a:pt x="32550" y="982222"/>
                  </a:lnTo>
                  <a:lnTo>
                    <a:pt x="32322" y="978196"/>
                  </a:lnTo>
                  <a:lnTo>
                    <a:pt x="32093" y="974171"/>
                  </a:lnTo>
                  <a:lnTo>
                    <a:pt x="31861" y="970145"/>
                  </a:lnTo>
                  <a:lnTo>
                    <a:pt x="31628" y="966120"/>
                  </a:lnTo>
                  <a:lnTo>
                    <a:pt x="31392" y="962094"/>
                  </a:lnTo>
                  <a:lnTo>
                    <a:pt x="31153" y="958069"/>
                  </a:lnTo>
                  <a:lnTo>
                    <a:pt x="30911" y="954043"/>
                  </a:lnTo>
                  <a:lnTo>
                    <a:pt x="30666" y="950018"/>
                  </a:lnTo>
                  <a:lnTo>
                    <a:pt x="30416" y="945992"/>
                  </a:lnTo>
                  <a:lnTo>
                    <a:pt x="30163" y="941967"/>
                  </a:lnTo>
                  <a:lnTo>
                    <a:pt x="29907" y="937941"/>
                  </a:lnTo>
                  <a:lnTo>
                    <a:pt x="29646" y="933916"/>
                  </a:lnTo>
                  <a:lnTo>
                    <a:pt x="29380" y="929890"/>
                  </a:lnTo>
                  <a:lnTo>
                    <a:pt x="29110" y="925865"/>
                  </a:lnTo>
                  <a:lnTo>
                    <a:pt x="28836" y="921839"/>
                  </a:lnTo>
                  <a:lnTo>
                    <a:pt x="28556" y="917814"/>
                  </a:lnTo>
                  <a:lnTo>
                    <a:pt x="28272" y="913788"/>
                  </a:lnTo>
                  <a:lnTo>
                    <a:pt x="27984" y="909763"/>
                  </a:lnTo>
                  <a:lnTo>
                    <a:pt x="27689" y="905737"/>
                  </a:lnTo>
                  <a:lnTo>
                    <a:pt x="27390" y="901712"/>
                  </a:lnTo>
                  <a:lnTo>
                    <a:pt x="27087" y="897686"/>
                  </a:lnTo>
                  <a:lnTo>
                    <a:pt x="26777" y="893661"/>
                  </a:lnTo>
                  <a:lnTo>
                    <a:pt x="26463" y="889635"/>
                  </a:lnTo>
                  <a:lnTo>
                    <a:pt x="26145" y="885610"/>
                  </a:lnTo>
                  <a:lnTo>
                    <a:pt x="25821" y="881584"/>
                  </a:lnTo>
                  <a:lnTo>
                    <a:pt x="25492" y="877559"/>
                  </a:lnTo>
                  <a:lnTo>
                    <a:pt x="25160" y="873533"/>
                  </a:lnTo>
                  <a:lnTo>
                    <a:pt x="24823" y="869508"/>
                  </a:lnTo>
                  <a:lnTo>
                    <a:pt x="24481" y="865482"/>
                  </a:lnTo>
                  <a:lnTo>
                    <a:pt x="24136" y="861457"/>
                  </a:lnTo>
                  <a:lnTo>
                    <a:pt x="23788" y="857431"/>
                  </a:lnTo>
                  <a:lnTo>
                    <a:pt x="23434" y="853406"/>
                  </a:lnTo>
                  <a:lnTo>
                    <a:pt x="23078" y="849380"/>
                  </a:lnTo>
                  <a:lnTo>
                    <a:pt x="22719" y="845355"/>
                  </a:lnTo>
                  <a:lnTo>
                    <a:pt x="22357" y="841329"/>
                  </a:lnTo>
                  <a:lnTo>
                    <a:pt x="21992" y="837304"/>
                  </a:lnTo>
                  <a:lnTo>
                    <a:pt x="21625" y="833278"/>
                  </a:lnTo>
                  <a:lnTo>
                    <a:pt x="21257" y="829253"/>
                  </a:lnTo>
                  <a:lnTo>
                    <a:pt x="20886" y="825227"/>
                  </a:lnTo>
                  <a:lnTo>
                    <a:pt x="20515" y="821202"/>
                  </a:lnTo>
                  <a:lnTo>
                    <a:pt x="20143" y="817176"/>
                  </a:lnTo>
                  <a:lnTo>
                    <a:pt x="19770" y="813151"/>
                  </a:lnTo>
                  <a:lnTo>
                    <a:pt x="19398" y="809125"/>
                  </a:lnTo>
                  <a:lnTo>
                    <a:pt x="19025" y="805100"/>
                  </a:lnTo>
                  <a:lnTo>
                    <a:pt x="18654" y="801074"/>
                  </a:lnTo>
                  <a:lnTo>
                    <a:pt x="18283" y="797049"/>
                  </a:lnTo>
                  <a:lnTo>
                    <a:pt x="17914" y="793023"/>
                  </a:lnTo>
                  <a:lnTo>
                    <a:pt x="17547" y="788998"/>
                  </a:lnTo>
                  <a:lnTo>
                    <a:pt x="17183" y="784972"/>
                  </a:lnTo>
                  <a:lnTo>
                    <a:pt x="16821" y="780947"/>
                  </a:lnTo>
                  <a:lnTo>
                    <a:pt x="16462" y="776921"/>
                  </a:lnTo>
                  <a:lnTo>
                    <a:pt x="16108" y="772896"/>
                  </a:lnTo>
                  <a:lnTo>
                    <a:pt x="15757" y="768870"/>
                  </a:lnTo>
                  <a:lnTo>
                    <a:pt x="15409" y="764845"/>
                  </a:lnTo>
                  <a:lnTo>
                    <a:pt x="15068" y="760819"/>
                  </a:lnTo>
                  <a:lnTo>
                    <a:pt x="14731" y="756794"/>
                  </a:lnTo>
                  <a:lnTo>
                    <a:pt x="14398" y="752768"/>
                  </a:lnTo>
                  <a:lnTo>
                    <a:pt x="14073" y="748743"/>
                  </a:lnTo>
                  <a:lnTo>
                    <a:pt x="13754" y="744717"/>
                  </a:lnTo>
                  <a:lnTo>
                    <a:pt x="13439" y="740692"/>
                  </a:lnTo>
                  <a:lnTo>
                    <a:pt x="13132" y="736666"/>
                  </a:lnTo>
                  <a:lnTo>
                    <a:pt x="12833" y="732641"/>
                  </a:lnTo>
                  <a:lnTo>
                    <a:pt x="12539" y="728615"/>
                  </a:lnTo>
                  <a:lnTo>
                    <a:pt x="12252" y="724590"/>
                  </a:lnTo>
                  <a:lnTo>
                    <a:pt x="11974" y="720564"/>
                  </a:lnTo>
                  <a:lnTo>
                    <a:pt x="11703" y="716539"/>
                  </a:lnTo>
                  <a:lnTo>
                    <a:pt x="11438" y="712513"/>
                  </a:lnTo>
                  <a:lnTo>
                    <a:pt x="11184" y="708488"/>
                  </a:lnTo>
                  <a:lnTo>
                    <a:pt x="10937" y="704462"/>
                  </a:lnTo>
                  <a:lnTo>
                    <a:pt x="10695" y="700437"/>
                  </a:lnTo>
                  <a:lnTo>
                    <a:pt x="10465" y="696411"/>
                  </a:lnTo>
                  <a:lnTo>
                    <a:pt x="10241" y="692386"/>
                  </a:lnTo>
                  <a:lnTo>
                    <a:pt x="10024" y="688360"/>
                  </a:lnTo>
                  <a:lnTo>
                    <a:pt x="9817" y="684335"/>
                  </a:lnTo>
                  <a:lnTo>
                    <a:pt x="9617" y="680309"/>
                  </a:lnTo>
                  <a:lnTo>
                    <a:pt x="9424" y="676284"/>
                  </a:lnTo>
                  <a:lnTo>
                    <a:pt x="9239" y="672258"/>
                  </a:lnTo>
                  <a:lnTo>
                    <a:pt x="9063" y="668233"/>
                  </a:lnTo>
                  <a:lnTo>
                    <a:pt x="8893" y="664207"/>
                  </a:lnTo>
                  <a:lnTo>
                    <a:pt x="8729" y="660182"/>
                  </a:lnTo>
                  <a:lnTo>
                    <a:pt x="8574" y="656156"/>
                  </a:lnTo>
                  <a:lnTo>
                    <a:pt x="8425" y="652131"/>
                  </a:lnTo>
                  <a:lnTo>
                    <a:pt x="8282" y="648105"/>
                  </a:lnTo>
                  <a:lnTo>
                    <a:pt x="8146" y="644080"/>
                  </a:lnTo>
                  <a:lnTo>
                    <a:pt x="8016" y="640054"/>
                  </a:lnTo>
                  <a:lnTo>
                    <a:pt x="7890" y="636029"/>
                  </a:lnTo>
                  <a:lnTo>
                    <a:pt x="7770" y="632003"/>
                  </a:lnTo>
                  <a:lnTo>
                    <a:pt x="7656" y="627978"/>
                  </a:lnTo>
                  <a:lnTo>
                    <a:pt x="7545" y="623952"/>
                  </a:lnTo>
                  <a:lnTo>
                    <a:pt x="7438" y="619927"/>
                  </a:lnTo>
                  <a:lnTo>
                    <a:pt x="7336" y="615901"/>
                  </a:lnTo>
                  <a:lnTo>
                    <a:pt x="7236" y="611876"/>
                  </a:lnTo>
                  <a:lnTo>
                    <a:pt x="7139" y="607850"/>
                  </a:lnTo>
                  <a:lnTo>
                    <a:pt x="7046" y="603825"/>
                  </a:lnTo>
                  <a:lnTo>
                    <a:pt x="6953" y="599799"/>
                  </a:lnTo>
                  <a:lnTo>
                    <a:pt x="6862" y="595774"/>
                  </a:lnTo>
                  <a:lnTo>
                    <a:pt x="6772" y="591748"/>
                  </a:lnTo>
                  <a:lnTo>
                    <a:pt x="6683" y="587723"/>
                  </a:lnTo>
                  <a:lnTo>
                    <a:pt x="6593" y="583697"/>
                  </a:lnTo>
                  <a:lnTo>
                    <a:pt x="6503" y="579672"/>
                  </a:lnTo>
                  <a:lnTo>
                    <a:pt x="6412" y="575646"/>
                  </a:lnTo>
                  <a:lnTo>
                    <a:pt x="6319" y="571621"/>
                  </a:lnTo>
                  <a:lnTo>
                    <a:pt x="6225" y="567595"/>
                  </a:lnTo>
                  <a:lnTo>
                    <a:pt x="6127" y="563570"/>
                  </a:lnTo>
                  <a:lnTo>
                    <a:pt x="6026" y="559544"/>
                  </a:lnTo>
                  <a:lnTo>
                    <a:pt x="5923" y="555519"/>
                  </a:lnTo>
                  <a:lnTo>
                    <a:pt x="5814" y="551493"/>
                  </a:lnTo>
                  <a:lnTo>
                    <a:pt x="5702" y="547468"/>
                  </a:lnTo>
                  <a:lnTo>
                    <a:pt x="5586" y="543442"/>
                  </a:lnTo>
                  <a:lnTo>
                    <a:pt x="5463" y="539417"/>
                  </a:lnTo>
                  <a:lnTo>
                    <a:pt x="5335" y="535391"/>
                  </a:lnTo>
                  <a:lnTo>
                    <a:pt x="5202" y="531366"/>
                  </a:lnTo>
                  <a:lnTo>
                    <a:pt x="5063" y="527340"/>
                  </a:lnTo>
                  <a:lnTo>
                    <a:pt x="4916" y="523315"/>
                  </a:lnTo>
                  <a:lnTo>
                    <a:pt x="4765" y="519289"/>
                  </a:lnTo>
                  <a:lnTo>
                    <a:pt x="4607" y="515264"/>
                  </a:lnTo>
                  <a:lnTo>
                    <a:pt x="4442" y="511238"/>
                  </a:lnTo>
                  <a:lnTo>
                    <a:pt x="4271" y="507213"/>
                  </a:lnTo>
                  <a:lnTo>
                    <a:pt x="4095" y="503187"/>
                  </a:lnTo>
                  <a:lnTo>
                    <a:pt x="3911" y="499162"/>
                  </a:lnTo>
                  <a:lnTo>
                    <a:pt x="3722" y="495136"/>
                  </a:lnTo>
                  <a:lnTo>
                    <a:pt x="3529" y="491111"/>
                  </a:lnTo>
                  <a:lnTo>
                    <a:pt x="3330" y="487085"/>
                  </a:lnTo>
                  <a:lnTo>
                    <a:pt x="3127" y="483060"/>
                  </a:lnTo>
                  <a:lnTo>
                    <a:pt x="2922" y="479034"/>
                  </a:lnTo>
                  <a:lnTo>
                    <a:pt x="2713" y="475009"/>
                  </a:lnTo>
                  <a:lnTo>
                    <a:pt x="2503" y="470983"/>
                  </a:lnTo>
                  <a:lnTo>
                    <a:pt x="2292" y="466958"/>
                  </a:lnTo>
                  <a:lnTo>
                    <a:pt x="2082" y="462932"/>
                  </a:lnTo>
                  <a:lnTo>
                    <a:pt x="1874" y="458907"/>
                  </a:lnTo>
                  <a:lnTo>
                    <a:pt x="1668" y="454881"/>
                  </a:lnTo>
                  <a:lnTo>
                    <a:pt x="1466" y="450856"/>
                  </a:lnTo>
                  <a:lnTo>
                    <a:pt x="1271" y="446830"/>
                  </a:lnTo>
                  <a:lnTo>
                    <a:pt x="1084" y="442805"/>
                  </a:lnTo>
                  <a:lnTo>
                    <a:pt x="904" y="438779"/>
                  </a:lnTo>
                  <a:lnTo>
                    <a:pt x="735" y="434754"/>
                  </a:lnTo>
                  <a:lnTo>
                    <a:pt x="581" y="430728"/>
                  </a:lnTo>
                  <a:lnTo>
                    <a:pt x="439" y="426703"/>
                  </a:lnTo>
                  <a:lnTo>
                    <a:pt x="311" y="422677"/>
                  </a:lnTo>
                  <a:lnTo>
                    <a:pt x="208" y="418652"/>
                  </a:lnTo>
                  <a:lnTo>
                    <a:pt x="120" y="414626"/>
                  </a:lnTo>
                  <a:lnTo>
                    <a:pt x="50" y="410601"/>
                  </a:lnTo>
                  <a:lnTo>
                    <a:pt x="14" y="406575"/>
                  </a:lnTo>
                  <a:lnTo>
                    <a:pt x="0" y="402550"/>
                  </a:lnTo>
                  <a:lnTo>
                    <a:pt x="7" y="398524"/>
                  </a:lnTo>
                  <a:lnTo>
                    <a:pt x="51" y="394499"/>
                  </a:lnTo>
                  <a:lnTo>
                    <a:pt x="128" y="390473"/>
                  </a:lnTo>
                  <a:lnTo>
                    <a:pt x="231" y="386448"/>
                  </a:lnTo>
                  <a:lnTo>
                    <a:pt x="370" y="382422"/>
                  </a:lnTo>
                  <a:lnTo>
                    <a:pt x="553" y="378397"/>
                  </a:lnTo>
                  <a:lnTo>
                    <a:pt x="766" y="374371"/>
                  </a:lnTo>
                  <a:lnTo>
                    <a:pt x="1015" y="370346"/>
                  </a:lnTo>
                  <a:lnTo>
                    <a:pt x="1317" y="366320"/>
                  </a:lnTo>
                  <a:lnTo>
                    <a:pt x="1654" y="362295"/>
                  </a:lnTo>
                  <a:lnTo>
                    <a:pt x="2024" y="358269"/>
                  </a:lnTo>
                  <a:lnTo>
                    <a:pt x="2453" y="354244"/>
                  </a:lnTo>
                  <a:lnTo>
                    <a:pt x="2921" y="350218"/>
                  </a:lnTo>
                  <a:lnTo>
                    <a:pt x="3425" y="346193"/>
                  </a:lnTo>
                  <a:lnTo>
                    <a:pt x="3982" y="342167"/>
                  </a:lnTo>
                  <a:lnTo>
                    <a:pt x="4586" y="338142"/>
                  </a:lnTo>
                  <a:lnTo>
                    <a:pt x="5225" y="334116"/>
                  </a:lnTo>
                  <a:lnTo>
                    <a:pt x="5911" y="330091"/>
                  </a:lnTo>
                  <a:lnTo>
                    <a:pt x="6649" y="326065"/>
                  </a:lnTo>
                  <a:lnTo>
                    <a:pt x="7422" y="322040"/>
                  </a:lnTo>
                  <a:lnTo>
                    <a:pt x="8232" y="318014"/>
                  </a:lnTo>
                  <a:lnTo>
                    <a:pt x="9099" y="313989"/>
                  </a:lnTo>
                  <a:lnTo>
                    <a:pt x="9998" y="309963"/>
                  </a:lnTo>
                  <a:lnTo>
                    <a:pt x="10928" y="305938"/>
                  </a:lnTo>
                  <a:lnTo>
                    <a:pt x="11909" y="301912"/>
                  </a:lnTo>
                  <a:lnTo>
                    <a:pt x="12921" y="297887"/>
                  </a:lnTo>
                  <a:lnTo>
                    <a:pt x="13960" y="293861"/>
                  </a:lnTo>
                  <a:lnTo>
                    <a:pt x="15037" y="289836"/>
                  </a:lnTo>
                  <a:lnTo>
                    <a:pt x="16145" y="285810"/>
                  </a:lnTo>
                  <a:lnTo>
                    <a:pt x="17276" y="281785"/>
                  </a:lnTo>
                  <a:lnTo>
                    <a:pt x="18432" y="277759"/>
                  </a:lnTo>
                  <a:lnTo>
                    <a:pt x="19616" y="273734"/>
                  </a:lnTo>
                  <a:lnTo>
                    <a:pt x="20816" y="269708"/>
                  </a:lnTo>
                  <a:lnTo>
                    <a:pt x="22032" y="265683"/>
                  </a:lnTo>
                  <a:lnTo>
                    <a:pt x="23269" y="261657"/>
                  </a:lnTo>
                  <a:lnTo>
                    <a:pt x="24516" y="257632"/>
                  </a:lnTo>
                  <a:lnTo>
                    <a:pt x="25771" y="253606"/>
                  </a:lnTo>
                  <a:lnTo>
                    <a:pt x="27035" y="249581"/>
                  </a:lnTo>
                  <a:lnTo>
                    <a:pt x="28304" y="245555"/>
                  </a:lnTo>
                  <a:lnTo>
                    <a:pt x="29574" y="241530"/>
                  </a:lnTo>
                  <a:lnTo>
                    <a:pt x="30844" y="237504"/>
                  </a:lnTo>
                  <a:lnTo>
                    <a:pt x="32110" y="233479"/>
                  </a:lnTo>
                  <a:lnTo>
                    <a:pt x="33372" y="229453"/>
                  </a:lnTo>
                  <a:lnTo>
                    <a:pt x="34627" y="225428"/>
                  </a:lnTo>
                  <a:lnTo>
                    <a:pt x="35868" y="221402"/>
                  </a:lnTo>
                  <a:lnTo>
                    <a:pt x="37099" y="217377"/>
                  </a:lnTo>
                  <a:lnTo>
                    <a:pt x="38319" y="213351"/>
                  </a:lnTo>
                  <a:lnTo>
                    <a:pt x="39515" y="209326"/>
                  </a:lnTo>
                  <a:lnTo>
                    <a:pt x="40696" y="205300"/>
                  </a:lnTo>
                  <a:lnTo>
                    <a:pt x="41860" y="201275"/>
                  </a:lnTo>
                  <a:lnTo>
                    <a:pt x="42997" y="197249"/>
                  </a:lnTo>
                  <a:lnTo>
                    <a:pt x="44111" y="193224"/>
                  </a:lnTo>
                  <a:lnTo>
                    <a:pt x="45204" y="189198"/>
                  </a:lnTo>
                  <a:lnTo>
                    <a:pt x="46270" y="185173"/>
                  </a:lnTo>
                  <a:lnTo>
                    <a:pt x="47303" y="181147"/>
                  </a:lnTo>
                  <a:lnTo>
                    <a:pt x="48314" y="177122"/>
                  </a:lnTo>
                  <a:lnTo>
                    <a:pt x="49298" y="173096"/>
                  </a:lnTo>
                  <a:lnTo>
                    <a:pt x="50243" y="169071"/>
                  </a:lnTo>
                  <a:lnTo>
                    <a:pt x="51162" y="165045"/>
                  </a:lnTo>
                  <a:lnTo>
                    <a:pt x="52057" y="161020"/>
                  </a:lnTo>
                  <a:lnTo>
                    <a:pt x="52910" y="156994"/>
                  </a:lnTo>
                  <a:lnTo>
                    <a:pt x="53734" y="152969"/>
                  </a:lnTo>
                  <a:lnTo>
                    <a:pt x="54533" y="148943"/>
                  </a:lnTo>
                  <a:lnTo>
                    <a:pt x="55294" y="144918"/>
                  </a:lnTo>
                  <a:lnTo>
                    <a:pt x="56022" y="140892"/>
                  </a:lnTo>
                  <a:lnTo>
                    <a:pt x="56725" y="136867"/>
                  </a:lnTo>
                  <a:lnTo>
                    <a:pt x="57396" y="132841"/>
                  </a:lnTo>
                  <a:lnTo>
                    <a:pt x="58030" y="128816"/>
                  </a:lnTo>
                  <a:lnTo>
                    <a:pt x="58640" y="124790"/>
                  </a:lnTo>
                  <a:lnTo>
                    <a:pt x="59224" y="120765"/>
                  </a:lnTo>
                  <a:lnTo>
                    <a:pt x="59768" y="116739"/>
                  </a:lnTo>
                  <a:lnTo>
                    <a:pt x="60289" y="112714"/>
                  </a:lnTo>
                  <a:lnTo>
                    <a:pt x="60788" y="108688"/>
                  </a:lnTo>
                  <a:lnTo>
                    <a:pt x="61251" y="104663"/>
                  </a:lnTo>
                  <a:lnTo>
                    <a:pt x="61690" y="100637"/>
                  </a:lnTo>
                  <a:lnTo>
                    <a:pt x="62109" y="96612"/>
                  </a:lnTo>
                  <a:lnTo>
                    <a:pt x="62500" y="92586"/>
                  </a:lnTo>
                  <a:lnTo>
                    <a:pt x="62865" y="88561"/>
                  </a:lnTo>
                  <a:lnTo>
                    <a:pt x="63212" y="84535"/>
                  </a:lnTo>
                  <a:lnTo>
                    <a:pt x="63538" y="80510"/>
                  </a:lnTo>
                  <a:lnTo>
                    <a:pt x="63837" y="76484"/>
                  </a:lnTo>
                  <a:lnTo>
                    <a:pt x="64121" y="72459"/>
                  </a:lnTo>
                  <a:lnTo>
                    <a:pt x="64389" y="68433"/>
                  </a:lnTo>
                  <a:lnTo>
                    <a:pt x="64631" y="64408"/>
                  </a:lnTo>
                  <a:lnTo>
                    <a:pt x="64860" y="60382"/>
                  </a:lnTo>
                  <a:lnTo>
                    <a:pt x="65075" y="56357"/>
                  </a:lnTo>
                  <a:lnTo>
                    <a:pt x="65271" y="52331"/>
                  </a:lnTo>
                  <a:lnTo>
                    <a:pt x="65453" y="48306"/>
                  </a:lnTo>
                  <a:lnTo>
                    <a:pt x="65624" y="44280"/>
                  </a:lnTo>
                  <a:lnTo>
                    <a:pt x="65780" y="40255"/>
                  </a:lnTo>
                  <a:lnTo>
                    <a:pt x="65923" y="36229"/>
                  </a:lnTo>
                  <a:lnTo>
                    <a:pt x="66057" y="32204"/>
                  </a:lnTo>
                  <a:lnTo>
                    <a:pt x="66180" y="28178"/>
                  </a:lnTo>
                  <a:lnTo>
                    <a:pt x="66291" y="24153"/>
                  </a:lnTo>
                  <a:lnTo>
                    <a:pt x="66394" y="20127"/>
                  </a:lnTo>
                  <a:lnTo>
                    <a:pt x="66490" y="16102"/>
                  </a:lnTo>
                  <a:lnTo>
                    <a:pt x="66575" y="12076"/>
                  </a:lnTo>
                  <a:lnTo>
                    <a:pt x="66654" y="8051"/>
                  </a:lnTo>
                  <a:lnTo>
                    <a:pt x="66727" y="4025"/>
                  </a:lnTo>
                  <a:lnTo>
                    <a:pt x="66792" y="0"/>
                  </a:lnTo>
                  <a:lnTo>
                    <a:pt x="67968" y="0"/>
                  </a:lnTo>
                  <a:lnTo>
                    <a:pt x="68033" y="4025"/>
                  </a:lnTo>
                  <a:lnTo>
                    <a:pt x="68106" y="8051"/>
                  </a:lnTo>
                  <a:lnTo>
                    <a:pt x="68185" y="12076"/>
                  </a:lnTo>
                  <a:lnTo>
                    <a:pt x="68269" y="16102"/>
                  </a:lnTo>
                  <a:lnTo>
                    <a:pt x="68365" y="20127"/>
                  </a:lnTo>
                  <a:lnTo>
                    <a:pt x="68469" y="24153"/>
                  </a:lnTo>
                  <a:lnTo>
                    <a:pt x="68579" y="28178"/>
                  </a:lnTo>
                  <a:lnTo>
                    <a:pt x="68703" y="32204"/>
                  </a:lnTo>
                  <a:lnTo>
                    <a:pt x="68836" y="36229"/>
                  </a:lnTo>
                  <a:lnTo>
                    <a:pt x="68979" y="40255"/>
                  </a:lnTo>
                  <a:lnTo>
                    <a:pt x="69136" y="44280"/>
                  </a:lnTo>
                  <a:lnTo>
                    <a:pt x="69307" y="48306"/>
                  </a:lnTo>
                  <a:lnTo>
                    <a:pt x="69488" y="52331"/>
                  </a:lnTo>
                  <a:lnTo>
                    <a:pt x="69684" y="56357"/>
                  </a:lnTo>
                  <a:lnTo>
                    <a:pt x="69900" y="60382"/>
                  </a:lnTo>
                  <a:lnTo>
                    <a:pt x="70128" y="64408"/>
                  </a:lnTo>
                  <a:lnTo>
                    <a:pt x="70371" y="68433"/>
                  </a:lnTo>
                  <a:lnTo>
                    <a:pt x="70639" y="72459"/>
                  </a:lnTo>
                  <a:lnTo>
                    <a:pt x="70922" y="76484"/>
                  </a:lnTo>
                  <a:lnTo>
                    <a:pt x="71222" y="80510"/>
                  </a:lnTo>
                  <a:lnTo>
                    <a:pt x="71547" y="84535"/>
                  </a:lnTo>
                  <a:lnTo>
                    <a:pt x="71894" y="88561"/>
                  </a:lnTo>
                  <a:lnTo>
                    <a:pt x="72260" y="92586"/>
                  </a:lnTo>
                  <a:lnTo>
                    <a:pt x="72650" y="96612"/>
                  </a:lnTo>
                  <a:lnTo>
                    <a:pt x="73069" y="100637"/>
                  </a:lnTo>
                  <a:lnTo>
                    <a:pt x="73509" y="104663"/>
                  </a:lnTo>
                  <a:lnTo>
                    <a:pt x="73972" y="108688"/>
                  </a:lnTo>
                  <a:lnTo>
                    <a:pt x="74471" y="112714"/>
                  </a:lnTo>
                  <a:lnTo>
                    <a:pt x="74992" y="116739"/>
                  </a:lnTo>
                  <a:lnTo>
                    <a:pt x="75536" y="120765"/>
                  </a:lnTo>
                  <a:lnTo>
                    <a:pt x="76120" y="124790"/>
                  </a:lnTo>
                  <a:lnTo>
                    <a:pt x="76729" y="128816"/>
                  </a:lnTo>
                  <a:lnTo>
                    <a:pt x="77363" y="132841"/>
                  </a:lnTo>
                  <a:lnTo>
                    <a:pt x="78034" y="136867"/>
                  </a:lnTo>
                  <a:lnTo>
                    <a:pt x="78737" y="140892"/>
                  </a:lnTo>
                  <a:lnTo>
                    <a:pt x="79465" y="144918"/>
                  </a:lnTo>
                  <a:lnTo>
                    <a:pt x="80227" y="148943"/>
                  </a:lnTo>
                  <a:lnTo>
                    <a:pt x="81026" y="152969"/>
                  </a:lnTo>
                  <a:lnTo>
                    <a:pt x="81850" y="156994"/>
                  </a:lnTo>
                  <a:lnTo>
                    <a:pt x="82702" y="161020"/>
                  </a:lnTo>
                  <a:lnTo>
                    <a:pt x="83597" y="165045"/>
                  </a:lnTo>
                  <a:lnTo>
                    <a:pt x="84517" y="169071"/>
                  </a:lnTo>
                  <a:lnTo>
                    <a:pt x="85461" y="173096"/>
                  </a:lnTo>
                  <a:lnTo>
                    <a:pt x="86446" y="177122"/>
                  </a:lnTo>
                  <a:lnTo>
                    <a:pt x="87456" y="181147"/>
                  </a:lnTo>
                  <a:lnTo>
                    <a:pt x="88490" y="185173"/>
                  </a:lnTo>
                  <a:lnTo>
                    <a:pt x="89556" y="189198"/>
                  </a:lnTo>
                  <a:lnTo>
                    <a:pt x="90649" y="193224"/>
                  </a:lnTo>
                  <a:lnTo>
                    <a:pt x="91762" y="197249"/>
                  </a:lnTo>
                  <a:lnTo>
                    <a:pt x="92900" y="201275"/>
                  </a:lnTo>
                  <a:lnTo>
                    <a:pt x="94064" y="205300"/>
                  </a:lnTo>
                  <a:lnTo>
                    <a:pt x="95244" y="209326"/>
                  </a:lnTo>
                  <a:lnTo>
                    <a:pt x="96441" y="213351"/>
                  </a:lnTo>
                  <a:lnTo>
                    <a:pt x="97660" y="217377"/>
                  </a:lnTo>
                  <a:lnTo>
                    <a:pt x="98891" y="221402"/>
                  </a:lnTo>
                  <a:lnTo>
                    <a:pt x="100133" y="225428"/>
                  </a:lnTo>
                  <a:lnTo>
                    <a:pt x="101388" y="229453"/>
                  </a:lnTo>
                  <a:lnTo>
                    <a:pt x="102649" y="233479"/>
                  </a:lnTo>
                  <a:lnTo>
                    <a:pt x="103915" y="237504"/>
                  </a:lnTo>
                  <a:lnTo>
                    <a:pt x="105186" y="241530"/>
                  </a:lnTo>
                  <a:lnTo>
                    <a:pt x="106456" y="245555"/>
                  </a:lnTo>
                  <a:lnTo>
                    <a:pt x="107724" y="249581"/>
                  </a:lnTo>
                  <a:lnTo>
                    <a:pt x="108989" y="253606"/>
                  </a:lnTo>
                  <a:lnTo>
                    <a:pt x="110244" y="257632"/>
                  </a:lnTo>
                  <a:lnTo>
                    <a:pt x="111490" y="261657"/>
                  </a:lnTo>
                  <a:lnTo>
                    <a:pt x="112728" y="265683"/>
                  </a:lnTo>
                  <a:lnTo>
                    <a:pt x="113943" y="269708"/>
                  </a:lnTo>
                  <a:lnTo>
                    <a:pt x="115143" y="273734"/>
                  </a:lnTo>
                  <a:lnTo>
                    <a:pt x="116328" y="277759"/>
                  </a:lnTo>
                  <a:lnTo>
                    <a:pt x="117484" y="281785"/>
                  </a:lnTo>
                  <a:lnTo>
                    <a:pt x="118614" y="285810"/>
                  </a:lnTo>
                  <a:lnTo>
                    <a:pt x="119723" y="289836"/>
                  </a:lnTo>
                  <a:lnTo>
                    <a:pt x="120799" y="293861"/>
                  </a:lnTo>
                  <a:lnTo>
                    <a:pt x="121839" y="297887"/>
                  </a:lnTo>
                  <a:lnTo>
                    <a:pt x="122851" y="301912"/>
                  </a:lnTo>
                  <a:lnTo>
                    <a:pt x="123831" y="305938"/>
                  </a:lnTo>
                  <a:lnTo>
                    <a:pt x="124762" y="309963"/>
                  </a:lnTo>
                  <a:lnTo>
                    <a:pt x="125661" y="313989"/>
                  </a:lnTo>
                  <a:lnTo>
                    <a:pt x="126528" y="318014"/>
                  </a:lnTo>
                  <a:lnTo>
                    <a:pt x="127338" y="322040"/>
                  </a:lnTo>
                  <a:lnTo>
                    <a:pt x="128111" y="326065"/>
                  </a:lnTo>
                  <a:lnTo>
                    <a:pt x="128849" y="330091"/>
                  </a:lnTo>
                  <a:lnTo>
                    <a:pt x="129534" y="334116"/>
                  </a:lnTo>
                  <a:lnTo>
                    <a:pt x="130174" y="338142"/>
                  </a:lnTo>
                  <a:lnTo>
                    <a:pt x="130778" y="342167"/>
                  </a:lnTo>
                  <a:lnTo>
                    <a:pt x="131335" y="346193"/>
                  </a:lnTo>
                  <a:lnTo>
                    <a:pt x="131838" y="350218"/>
                  </a:lnTo>
                  <a:lnTo>
                    <a:pt x="132306" y="354244"/>
                  </a:lnTo>
                  <a:lnTo>
                    <a:pt x="132736" y="358269"/>
                  </a:lnTo>
                  <a:lnTo>
                    <a:pt x="133106" y="362295"/>
                  </a:lnTo>
                  <a:lnTo>
                    <a:pt x="133442" y="366320"/>
                  </a:lnTo>
                  <a:lnTo>
                    <a:pt x="133745" y="370346"/>
                  </a:lnTo>
                  <a:lnTo>
                    <a:pt x="133993" y="374371"/>
                  </a:lnTo>
                  <a:lnTo>
                    <a:pt x="134207" y="378397"/>
                  </a:lnTo>
                  <a:lnTo>
                    <a:pt x="134389" y="382422"/>
                  </a:lnTo>
                  <a:lnTo>
                    <a:pt x="134529" y="386448"/>
                  </a:lnTo>
                  <a:lnTo>
                    <a:pt x="134632" y="390473"/>
                  </a:lnTo>
                  <a:lnTo>
                    <a:pt x="134708" y="394499"/>
                  </a:lnTo>
                  <a:lnTo>
                    <a:pt x="134752" y="398524"/>
                  </a:lnTo>
                  <a:lnTo>
                    <a:pt x="134760" y="402550"/>
                  </a:lnTo>
                  <a:lnTo>
                    <a:pt x="134746" y="406575"/>
                  </a:lnTo>
                  <a:lnTo>
                    <a:pt x="134709" y="410601"/>
                  </a:lnTo>
                  <a:lnTo>
                    <a:pt x="134639" y="414626"/>
                  </a:lnTo>
                  <a:lnTo>
                    <a:pt x="134552" y="418652"/>
                  </a:lnTo>
                  <a:lnTo>
                    <a:pt x="134448" y="422677"/>
                  </a:lnTo>
                  <a:lnTo>
                    <a:pt x="134321" y="426703"/>
                  </a:lnTo>
                  <a:lnTo>
                    <a:pt x="134178" y="430728"/>
                  </a:lnTo>
                  <a:lnTo>
                    <a:pt x="134024" y="434754"/>
                  </a:lnTo>
                  <a:lnTo>
                    <a:pt x="133856" y="438779"/>
                  </a:lnTo>
                  <a:lnTo>
                    <a:pt x="133676" y="442805"/>
                  </a:lnTo>
                  <a:lnTo>
                    <a:pt x="133488" y="446830"/>
                  </a:lnTo>
                  <a:lnTo>
                    <a:pt x="133294" y="450856"/>
                  </a:lnTo>
                  <a:lnTo>
                    <a:pt x="133091" y="454881"/>
                  </a:lnTo>
                  <a:lnTo>
                    <a:pt x="132886" y="458907"/>
                  </a:lnTo>
                  <a:lnTo>
                    <a:pt x="132678" y="462932"/>
                  </a:lnTo>
                  <a:lnTo>
                    <a:pt x="132467" y="466958"/>
                  </a:lnTo>
                  <a:lnTo>
                    <a:pt x="132257" y="470983"/>
                  </a:lnTo>
                  <a:lnTo>
                    <a:pt x="132046" y="475009"/>
                  </a:lnTo>
                  <a:lnTo>
                    <a:pt x="131838" y="479034"/>
                  </a:lnTo>
                  <a:lnTo>
                    <a:pt x="131632" y="483060"/>
                  </a:lnTo>
                  <a:lnTo>
                    <a:pt x="131430" y="487085"/>
                  </a:lnTo>
                  <a:lnTo>
                    <a:pt x="131231" y="491111"/>
                  </a:lnTo>
                  <a:lnTo>
                    <a:pt x="131038" y="495136"/>
                  </a:lnTo>
                  <a:lnTo>
                    <a:pt x="130849" y="499162"/>
                  </a:lnTo>
                  <a:lnTo>
                    <a:pt x="130665" y="503187"/>
                  </a:lnTo>
                  <a:lnTo>
                    <a:pt x="130489" y="507213"/>
                  </a:lnTo>
                  <a:lnTo>
                    <a:pt x="130318" y="511238"/>
                  </a:lnTo>
                  <a:lnTo>
                    <a:pt x="130152" y="515264"/>
                  </a:lnTo>
                  <a:lnTo>
                    <a:pt x="129995" y="519289"/>
                  </a:lnTo>
                  <a:lnTo>
                    <a:pt x="129843" y="523315"/>
                  </a:lnTo>
                  <a:lnTo>
                    <a:pt x="129697" y="527340"/>
                  </a:lnTo>
                  <a:lnTo>
                    <a:pt x="129558" y="531366"/>
                  </a:lnTo>
                  <a:lnTo>
                    <a:pt x="129425" y="535391"/>
                  </a:lnTo>
                  <a:lnTo>
                    <a:pt x="129297" y="539417"/>
                  </a:lnTo>
                  <a:lnTo>
                    <a:pt x="129174" y="543442"/>
                  </a:lnTo>
                  <a:lnTo>
                    <a:pt x="129058" y="547468"/>
                  </a:lnTo>
                  <a:lnTo>
                    <a:pt x="128945" y="551493"/>
                  </a:lnTo>
                  <a:lnTo>
                    <a:pt x="128837" y="555519"/>
                  </a:lnTo>
                  <a:lnTo>
                    <a:pt x="128733" y="559544"/>
                  </a:lnTo>
                  <a:lnTo>
                    <a:pt x="128633" y="563570"/>
                  </a:lnTo>
                  <a:lnTo>
                    <a:pt x="128535" y="567595"/>
                  </a:lnTo>
                  <a:lnTo>
                    <a:pt x="128441" y="571621"/>
                  </a:lnTo>
                  <a:lnTo>
                    <a:pt x="128348" y="575646"/>
                  </a:lnTo>
                  <a:lnTo>
                    <a:pt x="128256" y="579672"/>
                  </a:lnTo>
                  <a:lnTo>
                    <a:pt x="128166" y="583697"/>
                  </a:lnTo>
                  <a:lnTo>
                    <a:pt x="128077" y="587723"/>
                  </a:lnTo>
                  <a:lnTo>
                    <a:pt x="127987" y="591748"/>
                  </a:lnTo>
                  <a:lnTo>
                    <a:pt x="127897" y="595774"/>
                  </a:lnTo>
                  <a:lnTo>
                    <a:pt x="127806" y="599799"/>
                  </a:lnTo>
                  <a:lnTo>
                    <a:pt x="127714" y="603825"/>
                  </a:lnTo>
                  <a:lnTo>
                    <a:pt x="127620" y="607850"/>
                  </a:lnTo>
                  <a:lnTo>
                    <a:pt x="127523" y="611876"/>
                  </a:lnTo>
                  <a:lnTo>
                    <a:pt x="127424" y="615901"/>
                  </a:lnTo>
                  <a:lnTo>
                    <a:pt x="127322" y="619927"/>
                  </a:lnTo>
                  <a:lnTo>
                    <a:pt x="127215" y="623952"/>
                  </a:lnTo>
                  <a:lnTo>
                    <a:pt x="127104" y="627978"/>
                  </a:lnTo>
                  <a:lnTo>
                    <a:pt x="126989" y="632003"/>
                  </a:lnTo>
                  <a:lnTo>
                    <a:pt x="126870" y="636029"/>
                  </a:lnTo>
                  <a:lnTo>
                    <a:pt x="126744" y="640054"/>
                  </a:lnTo>
                  <a:lnTo>
                    <a:pt x="126614" y="644080"/>
                  </a:lnTo>
                  <a:lnTo>
                    <a:pt x="126478" y="648105"/>
                  </a:lnTo>
                  <a:lnTo>
                    <a:pt x="126334" y="652131"/>
                  </a:lnTo>
                  <a:lnTo>
                    <a:pt x="126185" y="656156"/>
                  </a:lnTo>
                  <a:lnTo>
                    <a:pt x="126031" y="660182"/>
                  </a:lnTo>
                  <a:lnTo>
                    <a:pt x="125867" y="664207"/>
                  </a:lnTo>
                  <a:lnTo>
                    <a:pt x="125697" y="668233"/>
                  </a:lnTo>
                  <a:lnTo>
                    <a:pt x="125521" y="672258"/>
                  </a:lnTo>
                  <a:lnTo>
                    <a:pt x="125335" y="676284"/>
                  </a:lnTo>
                  <a:lnTo>
                    <a:pt x="125142" y="680309"/>
                  </a:lnTo>
                  <a:lnTo>
                    <a:pt x="124943" y="684335"/>
                  </a:lnTo>
                  <a:lnTo>
                    <a:pt x="124735" y="688360"/>
                  </a:lnTo>
                  <a:lnTo>
                    <a:pt x="124518" y="692386"/>
                  </a:lnTo>
                  <a:lnTo>
                    <a:pt x="124295" y="696411"/>
                  </a:lnTo>
                  <a:lnTo>
                    <a:pt x="124064" y="700437"/>
                  </a:lnTo>
                  <a:lnTo>
                    <a:pt x="123823" y="704462"/>
                  </a:lnTo>
                  <a:lnTo>
                    <a:pt x="123575" y="708488"/>
                  </a:lnTo>
                  <a:lnTo>
                    <a:pt x="123321" y="712513"/>
                  </a:lnTo>
                  <a:lnTo>
                    <a:pt x="123057" y="716539"/>
                  </a:lnTo>
                  <a:lnTo>
                    <a:pt x="122785" y="720564"/>
                  </a:lnTo>
                  <a:lnTo>
                    <a:pt x="122508" y="724590"/>
                  </a:lnTo>
                  <a:lnTo>
                    <a:pt x="122221" y="728615"/>
                  </a:lnTo>
                  <a:lnTo>
                    <a:pt x="121927" y="732641"/>
                  </a:lnTo>
                  <a:lnTo>
                    <a:pt x="121627" y="736666"/>
                  </a:lnTo>
                  <a:lnTo>
                    <a:pt x="121321" y="740692"/>
                  </a:lnTo>
                  <a:lnTo>
                    <a:pt x="121006" y="744717"/>
                  </a:lnTo>
                  <a:lnTo>
                    <a:pt x="120686" y="748743"/>
                  </a:lnTo>
                  <a:lnTo>
                    <a:pt x="120361" y="752768"/>
                  </a:lnTo>
                  <a:lnTo>
                    <a:pt x="120029" y="756794"/>
                  </a:lnTo>
                  <a:lnTo>
                    <a:pt x="119692" y="760819"/>
                  </a:lnTo>
                  <a:lnTo>
                    <a:pt x="119350" y="764845"/>
                  </a:lnTo>
                  <a:lnTo>
                    <a:pt x="119003" y="768870"/>
                  </a:lnTo>
                  <a:lnTo>
                    <a:pt x="118652" y="772896"/>
                  </a:lnTo>
                  <a:lnTo>
                    <a:pt x="118297" y="776921"/>
                  </a:lnTo>
                  <a:lnTo>
                    <a:pt x="117939" y="780947"/>
                  </a:lnTo>
                  <a:lnTo>
                    <a:pt x="117576" y="784972"/>
                  </a:lnTo>
                  <a:lnTo>
                    <a:pt x="117212" y="788998"/>
                  </a:lnTo>
                  <a:lnTo>
                    <a:pt x="116845" y="793023"/>
                  </a:lnTo>
                  <a:lnTo>
                    <a:pt x="116476" y="797049"/>
                  </a:lnTo>
                  <a:lnTo>
                    <a:pt x="116106" y="801074"/>
                  </a:lnTo>
                  <a:lnTo>
                    <a:pt x="115735" y="805100"/>
                  </a:lnTo>
                  <a:lnTo>
                    <a:pt x="115362" y="809125"/>
                  </a:lnTo>
                  <a:lnTo>
                    <a:pt x="114989" y="813151"/>
                  </a:lnTo>
                  <a:lnTo>
                    <a:pt x="114617" y="817176"/>
                  </a:lnTo>
                  <a:lnTo>
                    <a:pt x="114245" y="821202"/>
                  </a:lnTo>
                  <a:lnTo>
                    <a:pt x="113873" y="825227"/>
                  </a:lnTo>
                  <a:lnTo>
                    <a:pt x="113503" y="829253"/>
                  </a:lnTo>
                  <a:lnTo>
                    <a:pt x="113134" y="833278"/>
                  </a:lnTo>
                  <a:lnTo>
                    <a:pt x="112768" y="837304"/>
                  </a:lnTo>
                  <a:lnTo>
                    <a:pt x="112403" y="841329"/>
                  </a:lnTo>
                  <a:lnTo>
                    <a:pt x="112041" y="845355"/>
                  </a:lnTo>
                  <a:lnTo>
                    <a:pt x="111682" y="849380"/>
                  </a:lnTo>
                  <a:lnTo>
                    <a:pt x="111326" y="853406"/>
                  </a:lnTo>
                  <a:lnTo>
                    <a:pt x="110972" y="857431"/>
                  </a:lnTo>
                  <a:lnTo>
                    <a:pt x="110623" y="861457"/>
                  </a:lnTo>
                  <a:lnTo>
                    <a:pt x="110278" y="865482"/>
                  </a:lnTo>
                  <a:lnTo>
                    <a:pt x="109936" y="869508"/>
                  </a:lnTo>
                  <a:lnTo>
                    <a:pt x="109600" y="873533"/>
                  </a:lnTo>
                  <a:lnTo>
                    <a:pt x="109267" y="877559"/>
                  </a:lnTo>
                  <a:lnTo>
                    <a:pt x="108939" y="881584"/>
                  </a:lnTo>
                  <a:lnTo>
                    <a:pt x="108615" y="885610"/>
                  </a:lnTo>
                  <a:lnTo>
                    <a:pt x="108297" y="889635"/>
                  </a:lnTo>
                  <a:lnTo>
                    <a:pt x="107983" y="893661"/>
                  </a:lnTo>
                  <a:lnTo>
                    <a:pt x="107673" y="897686"/>
                  </a:lnTo>
                  <a:lnTo>
                    <a:pt x="107370" y="901712"/>
                  </a:lnTo>
                  <a:lnTo>
                    <a:pt x="107071" y="905737"/>
                  </a:lnTo>
                  <a:lnTo>
                    <a:pt x="106776" y="909763"/>
                  </a:lnTo>
                  <a:lnTo>
                    <a:pt x="106488" y="913788"/>
                  </a:lnTo>
                  <a:lnTo>
                    <a:pt x="106204" y="917814"/>
                  </a:lnTo>
                  <a:lnTo>
                    <a:pt x="105924" y="921839"/>
                  </a:lnTo>
                  <a:lnTo>
                    <a:pt x="105649" y="925865"/>
                  </a:lnTo>
                  <a:lnTo>
                    <a:pt x="105380" y="929890"/>
                  </a:lnTo>
                  <a:lnTo>
                    <a:pt x="105114" y="933916"/>
                  </a:lnTo>
                  <a:lnTo>
                    <a:pt x="104853" y="937941"/>
                  </a:lnTo>
                  <a:lnTo>
                    <a:pt x="104597" y="941967"/>
                  </a:lnTo>
                  <a:lnTo>
                    <a:pt x="104343" y="945992"/>
                  </a:lnTo>
                  <a:lnTo>
                    <a:pt x="104094" y="950018"/>
                  </a:lnTo>
                  <a:lnTo>
                    <a:pt x="103849" y="954043"/>
                  </a:lnTo>
                  <a:lnTo>
                    <a:pt x="103607" y="958069"/>
                  </a:lnTo>
                  <a:lnTo>
                    <a:pt x="103368" y="962094"/>
                  </a:lnTo>
                  <a:lnTo>
                    <a:pt x="103132" y="966120"/>
                  </a:lnTo>
                  <a:lnTo>
                    <a:pt x="102898" y="970145"/>
                  </a:lnTo>
                  <a:lnTo>
                    <a:pt x="102667" y="974171"/>
                  </a:lnTo>
                  <a:lnTo>
                    <a:pt x="102437" y="978196"/>
                  </a:lnTo>
                  <a:lnTo>
                    <a:pt x="102210" y="982222"/>
                  </a:lnTo>
                  <a:lnTo>
                    <a:pt x="101983" y="986247"/>
                  </a:lnTo>
                  <a:lnTo>
                    <a:pt x="101758" y="990273"/>
                  </a:lnTo>
                  <a:lnTo>
                    <a:pt x="101533" y="994298"/>
                  </a:lnTo>
                  <a:lnTo>
                    <a:pt x="101309" y="998324"/>
                  </a:lnTo>
                  <a:lnTo>
                    <a:pt x="101084" y="1002349"/>
                  </a:lnTo>
                  <a:lnTo>
                    <a:pt x="100859" y="1006375"/>
                  </a:lnTo>
                  <a:lnTo>
                    <a:pt x="100634" y="1010400"/>
                  </a:lnTo>
                  <a:lnTo>
                    <a:pt x="100407" y="1014426"/>
                  </a:lnTo>
                  <a:lnTo>
                    <a:pt x="100179" y="1018451"/>
                  </a:lnTo>
                  <a:lnTo>
                    <a:pt x="99948" y="1022477"/>
                  </a:lnTo>
                  <a:lnTo>
                    <a:pt x="99716" y="1026502"/>
                  </a:lnTo>
                  <a:lnTo>
                    <a:pt x="99482" y="1030528"/>
                  </a:lnTo>
                  <a:lnTo>
                    <a:pt x="99244" y="1034553"/>
                  </a:lnTo>
                  <a:lnTo>
                    <a:pt x="99003" y="1038579"/>
                  </a:lnTo>
                  <a:lnTo>
                    <a:pt x="98760" y="1042604"/>
                  </a:lnTo>
                  <a:lnTo>
                    <a:pt x="98511" y="1046630"/>
                  </a:lnTo>
                  <a:lnTo>
                    <a:pt x="98259" y="1050655"/>
                  </a:lnTo>
                  <a:lnTo>
                    <a:pt x="98004" y="1054681"/>
                  </a:lnTo>
                  <a:lnTo>
                    <a:pt x="97743" y="1058706"/>
                  </a:lnTo>
                  <a:lnTo>
                    <a:pt x="97477" y="1062732"/>
                  </a:lnTo>
                  <a:lnTo>
                    <a:pt x="97208" y="1066757"/>
                  </a:lnTo>
                  <a:lnTo>
                    <a:pt x="96932" y="1070783"/>
                  </a:lnTo>
                  <a:lnTo>
                    <a:pt x="96651" y="1074808"/>
                  </a:lnTo>
                  <a:lnTo>
                    <a:pt x="96366" y="1078834"/>
                  </a:lnTo>
                  <a:lnTo>
                    <a:pt x="96075" y="1082859"/>
                  </a:lnTo>
                  <a:lnTo>
                    <a:pt x="95778" y="1086885"/>
                  </a:lnTo>
                  <a:lnTo>
                    <a:pt x="95476" y="1090910"/>
                  </a:lnTo>
                  <a:lnTo>
                    <a:pt x="95169" y="1094936"/>
                  </a:lnTo>
                  <a:lnTo>
                    <a:pt x="94854" y="1098961"/>
                  </a:lnTo>
                  <a:lnTo>
                    <a:pt x="94536" y="1102987"/>
                  </a:lnTo>
                  <a:lnTo>
                    <a:pt x="94213" y="1107012"/>
                  </a:lnTo>
                  <a:lnTo>
                    <a:pt x="93882" y="1111038"/>
                  </a:lnTo>
                  <a:lnTo>
                    <a:pt x="93547" y="1115063"/>
                  </a:lnTo>
                  <a:lnTo>
                    <a:pt x="93209" y="1119089"/>
                  </a:lnTo>
                  <a:lnTo>
                    <a:pt x="92864" y="1123114"/>
                  </a:lnTo>
                  <a:lnTo>
                    <a:pt x="92514" y="1127140"/>
                  </a:lnTo>
                  <a:lnTo>
                    <a:pt x="92162" y="1131165"/>
                  </a:lnTo>
                  <a:lnTo>
                    <a:pt x="91805" y="1135191"/>
                  </a:lnTo>
                  <a:lnTo>
                    <a:pt x="91443" y="1139216"/>
                  </a:lnTo>
                  <a:lnTo>
                    <a:pt x="91079" y="1143242"/>
                  </a:lnTo>
                  <a:lnTo>
                    <a:pt x="90712" y="1147267"/>
                  </a:lnTo>
                  <a:lnTo>
                    <a:pt x="90341" y="1151293"/>
                  </a:lnTo>
                  <a:lnTo>
                    <a:pt x="89968" y="1155318"/>
                  </a:lnTo>
                  <a:lnTo>
                    <a:pt x="89594" y="1159344"/>
                  </a:lnTo>
                  <a:lnTo>
                    <a:pt x="89218" y="1163369"/>
                  </a:lnTo>
                  <a:lnTo>
                    <a:pt x="88840" y="1167395"/>
                  </a:lnTo>
                  <a:lnTo>
                    <a:pt x="88463" y="1171420"/>
                  </a:lnTo>
                  <a:lnTo>
                    <a:pt x="88085" y="1175446"/>
                  </a:lnTo>
                  <a:lnTo>
                    <a:pt x="87707" y="1179471"/>
                  </a:lnTo>
                  <a:lnTo>
                    <a:pt x="87330" y="1183497"/>
                  </a:lnTo>
                  <a:lnTo>
                    <a:pt x="86954" y="1187522"/>
                  </a:lnTo>
                  <a:lnTo>
                    <a:pt x="86580" y="1191548"/>
                  </a:lnTo>
                  <a:lnTo>
                    <a:pt x="86208" y="1195573"/>
                  </a:lnTo>
                  <a:lnTo>
                    <a:pt x="85838" y="1199599"/>
                  </a:lnTo>
                  <a:lnTo>
                    <a:pt x="85472" y="1203624"/>
                  </a:lnTo>
                  <a:lnTo>
                    <a:pt x="85110" y="1207650"/>
                  </a:lnTo>
                  <a:lnTo>
                    <a:pt x="84750" y="1211675"/>
                  </a:lnTo>
                  <a:lnTo>
                    <a:pt x="84396" y="1215701"/>
                  </a:lnTo>
                  <a:lnTo>
                    <a:pt x="84046" y="1219726"/>
                  </a:lnTo>
                  <a:lnTo>
                    <a:pt x="83700" y="1223752"/>
                  </a:lnTo>
                  <a:lnTo>
                    <a:pt x="83361" y="1227777"/>
                  </a:lnTo>
                  <a:lnTo>
                    <a:pt x="83028" y="1231803"/>
                  </a:lnTo>
                  <a:lnTo>
                    <a:pt x="82700" y="1235828"/>
                  </a:lnTo>
                  <a:lnTo>
                    <a:pt x="82379" y="1239854"/>
                  </a:lnTo>
                  <a:lnTo>
                    <a:pt x="82066" y="1243879"/>
                  </a:lnTo>
                  <a:lnTo>
                    <a:pt x="81759" y="1247905"/>
                  </a:lnTo>
                  <a:lnTo>
                    <a:pt x="81457" y="1251930"/>
                  </a:lnTo>
                  <a:lnTo>
                    <a:pt x="81167" y="1255956"/>
                  </a:lnTo>
                  <a:lnTo>
                    <a:pt x="80882" y="1259981"/>
                  </a:lnTo>
                  <a:lnTo>
                    <a:pt x="80604" y="1264007"/>
                  </a:lnTo>
                  <a:lnTo>
                    <a:pt x="80336" y="1268032"/>
                  </a:lnTo>
                  <a:lnTo>
                    <a:pt x="80075" y="1272058"/>
                  </a:lnTo>
                  <a:lnTo>
                    <a:pt x="79822" y="1276083"/>
                  </a:lnTo>
                  <a:lnTo>
                    <a:pt x="79577" y="1280109"/>
                  </a:lnTo>
                  <a:lnTo>
                    <a:pt x="79341" y="1284134"/>
                  </a:lnTo>
                  <a:lnTo>
                    <a:pt x="79112" y="1288160"/>
                  </a:lnTo>
                  <a:lnTo>
                    <a:pt x="78890" y="1292185"/>
                  </a:lnTo>
                  <a:lnTo>
                    <a:pt x="78679" y="1296211"/>
                  </a:lnTo>
                  <a:lnTo>
                    <a:pt x="78475" y="1300236"/>
                  </a:lnTo>
                  <a:lnTo>
                    <a:pt x="78276" y="1304262"/>
                  </a:lnTo>
                  <a:lnTo>
                    <a:pt x="78088" y="1308287"/>
                  </a:lnTo>
                  <a:lnTo>
                    <a:pt x="77906" y="1312313"/>
                  </a:lnTo>
                  <a:lnTo>
                    <a:pt x="77730" y="1316338"/>
                  </a:lnTo>
                  <a:lnTo>
                    <a:pt x="77563" y="1320364"/>
                  </a:lnTo>
                  <a:lnTo>
                    <a:pt x="77402" y="1324389"/>
                  </a:lnTo>
                  <a:lnTo>
                    <a:pt x="77247" y="1328415"/>
                  </a:lnTo>
                  <a:lnTo>
                    <a:pt x="77098" y="1332440"/>
                  </a:lnTo>
                  <a:lnTo>
                    <a:pt x="76956" y="1336466"/>
                  </a:lnTo>
                  <a:lnTo>
                    <a:pt x="76818" y="1340491"/>
                  </a:lnTo>
                  <a:lnTo>
                    <a:pt x="76686" y="1344517"/>
                  </a:lnTo>
                  <a:lnTo>
                    <a:pt x="76560" y="1348542"/>
                  </a:lnTo>
                  <a:lnTo>
                    <a:pt x="76438" y="1352568"/>
                  </a:lnTo>
                  <a:lnTo>
                    <a:pt x="76319" y="1356593"/>
                  </a:lnTo>
                  <a:lnTo>
                    <a:pt x="76206" y="1360619"/>
                  </a:lnTo>
                  <a:lnTo>
                    <a:pt x="76096" y="1364644"/>
                  </a:lnTo>
                  <a:lnTo>
                    <a:pt x="75988" y="1368670"/>
                  </a:lnTo>
                  <a:lnTo>
                    <a:pt x="75885" y="1372695"/>
                  </a:lnTo>
                  <a:lnTo>
                    <a:pt x="75784" y="1376721"/>
                  </a:lnTo>
                  <a:lnTo>
                    <a:pt x="75685" y="1380746"/>
                  </a:lnTo>
                  <a:lnTo>
                    <a:pt x="75589" y="1384772"/>
                  </a:lnTo>
                  <a:lnTo>
                    <a:pt x="75494" y="1388797"/>
                  </a:lnTo>
                  <a:lnTo>
                    <a:pt x="75401" y="1392823"/>
                  </a:lnTo>
                  <a:lnTo>
                    <a:pt x="75310" y="1396848"/>
                  </a:lnTo>
                  <a:lnTo>
                    <a:pt x="75219" y="1400874"/>
                  </a:lnTo>
                  <a:lnTo>
                    <a:pt x="75130" y="1404899"/>
                  </a:lnTo>
                  <a:lnTo>
                    <a:pt x="75041" y="1408925"/>
                  </a:lnTo>
                  <a:lnTo>
                    <a:pt x="74953" y="1412950"/>
                  </a:lnTo>
                  <a:lnTo>
                    <a:pt x="74865" y="1416976"/>
                  </a:lnTo>
                  <a:lnTo>
                    <a:pt x="74778" y="1421001"/>
                  </a:lnTo>
                  <a:lnTo>
                    <a:pt x="74691" y="1425027"/>
                  </a:lnTo>
                  <a:lnTo>
                    <a:pt x="74604" y="1429052"/>
                  </a:lnTo>
                  <a:lnTo>
                    <a:pt x="74517" y="1433078"/>
                  </a:lnTo>
                  <a:lnTo>
                    <a:pt x="74430" y="1437103"/>
                  </a:lnTo>
                  <a:lnTo>
                    <a:pt x="74343" y="1441129"/>
                  </a:lnTo>
                  <a:lnTo>
                    <a:pt x="74256" y="1445154"/>
                  </a:lnTo>
                  <a:lnTo>
                    <a:pt x="74169" y="1449180"/>
                  </a:lnTo>
                  <a:lnTo>
                    <a:pt x="74083" y="1453205"/>
                  </a:lnTo>
                  <a:lnTo>
                    <a:pt x="73996" y="1457231"/>
                  </a:lnTo>
                  <a:lnTo>
                    <a:pt x="73910" y="1461256"/>
                  </a:lnTo>
                  <a:lnTo>
                    <a:pt x="73824" y="1465282"/>
                  </a:lnTo>
                  <a:lnTo>
                    <a:pt x="73739" y="1469307"/>
                  </a:lnTo>
                  <a:lnTo>
                    <a:pt x="73655" y="1473333"/>
                  </a:lnTo>
                  <a:lnTo>
                    <a:pt x="73571" y="1477358"/>
                  </a:lnTo>
                  <a:lnTo>
                    <a:pt x="73489" y="1481384"/>
                  </a:lnTo>
                  <a:lnTo>
                    <a:pt x="73408" y="1485409"/>
                  </a:lnTo>
                  <a:lnTo>
                    <a:pt x="73328" y="1489435"/>
                  </a:lnTo>
                  <a:lnTo>
                    <a:pt x="73250" y="1493460"/>
                  </a:lnTo>
                  <a:lnTo>
                    <a:pt x="73174" y="1497486"/>
                  </a:lnTo>
                  <a:lnTo>
                    <a:pt x="73100" y="1501511"/>
                  </a:lnTo>
                  <a:lnTo>
                    <a:pt x="73028" y="1505537"/>
                  </a:lnTo>
                  <a:lnTo>
                    <a:pt x="72959" y="1509562"/>
                  </a:lnTo>
                  <a:lnTo>
                    <a:pt x="72892" y="1513588"/>
                  </a:lnTo>
                  <a:lnTo>
                    <a:pt x="72829" y="1517613"/>
                  </a:lnTo>
                  <a:lnTo>
                    <a:pt x="72769" y="1521639"/>
                  </a:lnTo>
                  <a:lnTo>
                    <a:pt x="72711" y="1525664"/>
                  </a:lnTo>
                  <a:lnTo>
                    <a:pt x="72657" y="1529690"/>
                  </a:lnTo>
                  <a:lnTo>
                    <a:pt x="72608" y="1533715"/>
                  </a:lnTo>
                  <a:lnTo>
                    <a:pt x="72562" y="1537741"/>
                  </a:lnTo>
                  <a:lnTo>
                    <a:pt x="72519" y="1541766"/>
                  </a:lnTo>
                  <a:lnTo>
                    <a:pt x="72481" y="1545792"/>
                  </a:lnTo>
                  <a:lnTo>
                    <a:pt x="72448" y="1549817"/>
                  </a:lnTo>
                  <a:lnTo>
                    <a:pt x="72417" y="1553843"/>
                  </a:lnTo>
                  <a:lnTo>
                    <a:pt x="72392" y="1557868"/>
                  </a:lnTo>
                  <a:lnTo>
                    <a:pt x="72372" y="1561894"/>
                  </a:lnTo>
                  <a:lnTo>
                    <a:pt x="72355" y="1565919"/>
                  </a:lnTo>
                  <a:lnTo>
                    <a:pt x="72342" y="1569945"/>
                  </a:lnTo>
                  <a:lnTo>
                    <a:pt x="72335" y="1573970"/>
                  </a:lnTo>
                  <a:lnTo>
                    <a:pt x="72331" y="1577996"/>
                  </a:lnTo>
                  <a:lnTo>
                    <a:pt x="72331" y="1582021"/>
                  </a:lnTo>
                  <a:lnTo>
                    <a:pt x="72336" y="1586047"/>
                  </a:lnTo>
                  <a:lnTo>
                    <a:pt x="72344" y="1590072"/>
                  </a:lnTo>
                  <a:lnTo>
                    <a:pt x="72355" y="1594098"/>
                  </a:lnTo>
                  <a:lnTo>
                    <a:pt x="72371" y="1598123"/>
                  </a:lnTo>
                  <a:lnTo>
                    <a:pt x="72390" y="1602149"/>
                  </a:lnTo>
                  <a:lnTo>
                    <a:pt x="72412" y="1606174"/>
                  </a:lnTo>
                  <a:lnTo>
                    <a:pt x="72437" y="1610200"/>
                  </a:lnTo>
                  <a:lnTo>
                    <a:pt x="72464" y="1614225"/>
                  </a:lnTo>
                  <a:lnTo>
                    <a:pt x="72493" y="1618251"/>
                  </a:lnTo>
                  <a:lnTo>
                    <a:pt x="72525" y="1622276"/>
                  </a:lnTo>
                  <a:lnTo>
                    <a:pt x="72558" y="1626302"/>
                  </a:lnTo>
                  <a:lnTo>
                    <a:pt x="72593" y="1630327"/>
                  </a:lnTo>
                  <a:lnTo>
                    <a:pt x="72628" y="1634353"/>
                  </a:lnTo>
                  <a:lnTo>
                    <a:pt x="72664" y="1638378"/>
                  </a:lnTo>
                  <a:lnTo>
                    <a:pt x="72700" y="1642404"/>
                  </a:lnTo>
                  <a:lnTo>
                    <a:pt x="72736" y="1646429"/>
                  </a:lnTo>
                  <a:lnTo>
                    <a:pt x="72771" y="1650455"/>
                  </a:lnTo>
                  <a:lnTo>
                    <a:pt x="72806" y="1654480"/>
                  </a:lnTo>
                  <a:lnTo>
                    <a:pt x="72839" y="1658506"/>
                  </a:lnTo>
                  <a:lnTo>
                    <a:pt x="72871" y="1662531"/>
                  </a:lnTo>
                  <a:lnTo>
                    <a:pt x="72900" y="1666557"/>
                  </a:lnTo>
                  <a:lnTo>
                    <a:pt x="72928" y="1670582"/>
                  </a:lnTo>
                  <a:lnTo>
                    <a:pt x="72953" y="1674608"/>
                  </a:lnTo>
                  <a:lnTo>
                    <a:pt x="72974" y="1678633"/>
                  </a:lnTo>
                  <a:lnTo>
                    <a:pt x="72993" y="1682659"/>
                  </a:lnTo>
                  <a:lnTo>
                    <a:pt x="73008" y="1686684"/>
                  </a:lnTo>
                  <a:lnTo>
                    <a:pt x="73018" y="1690710"/>
                  </a:lnTo>
                  <a:lnTo>
                    <a:pt x="73025" y="1694735"/>
                  </a:lnTo>
                  <a:lnTo>
                    <a:pt x="73028" y="1698761"/>
                  </a:lnTo>
                  <a:lnTo>
                    <a:pt x="73026" y="1702786"/>
                  </a:lnTo>
                  <a:lnTo>
                    <a:pt x="73019" y="1706812"/>
                  </a:lnTo>
                  <a:lnTo>
                    <a:pt x="73008" y="1710837"/>
                  </a:lnTo>
                  <a:lnTo>
                    <a:pt x="72991" y="1714863"/>
                  </a:lnTo>
                  <a:lnTo>
                    <a:pt x="72968" y="1718888"/>
                  </a:lnTo>
                  <a:lnTo>
                    <a:pt x="72942" y="1722914"/>
                  </a:lnTo>
                  <a:lnTo>
                    <a:pt x="72910" y="1726939"/>
                  </a:lnTo>
                  <a:lnTo>
                    <a:pt x="72871" y="1730965"/>
                  </a:lnTo>
                  <a:lnTo>
                    <a:pt x="72829" y="1734990"/>
                  </a:lnTo>
                  <a:lnTo>
                    <a:pt x="72782" y="1739016"/>
                  </a:lnTo>
                  <a:lnTo>
                    <a:pt x="72727" y="1743041"/>
                  </a:lnTo>
                  <a:lnTo>
                    <a:pt x="72669" y="1747067"/>
                  </a:lnTo>
                  <a:lnTo>
                    <a:pt x="72606" y="1751092"/>
                  </a:lnTo>
                  <a:lnTo>
                    <a:pt x="72537" y="1755118"/>
                  </a:lnTo>
                  <a:lnTo>
                    <a:pt x="72464" y="1759144"/>
                  </a:lnTo>
                  <a:lnTo>
                    <a:pt x="72386" y="1763169"/>
                  </a:lnTo>
                  <a:lnTo>
                    <a:pt x="72304" y="1767195"/>
                  </a:lnTo>
                  <a:lnTo>
                    <a:pt x="72217" y="1771220"/>
                  </a:lnTo>
                  <a:lnTo>
                    <a:pt x="72128" y="1775246"/>
                  </a:lnTo>
                  <a:lnTo>
                    <a:pt x="72034" y="1779271"/>
                  </a:lnTo>
                  <a:lnTo>
                    <a:pt x="71936" y="1783297"/>
                  </a:lnTo>
                  <a:lnTo>
                    <a:pt x="71835" y="1787322"/>
                  </a:lnTo>
                  <a:lnTo>
                    <a:pt x="71732" y="1791348"/>
                  </a:lnTo>
                  <a:lnTo>
                    <a:pt x="71626" y="1795373"/>
                  </a:lnTo>
                  <a:lnTo>
                    <a:pt x="71517" y="1799399"/>
                  </a:lnTo>
                  <a:lnTo>
                    <a:pt x="71407" y="1803424"/>
                  </a:lnTo>
                  <a:lnTo>
                    <a:pt x="71294" y="1807450"/>
                  </a:lnTo>
                  <a:lnTo>
                    <a:pt x="71180" y="1811475"/>
                  </a:lnTo>
                  <a:lnTo>
                    <a:pt x="71066" y="1815501"/>
                  </a:lnTo>
                  <a:lnTo>
                    <a:pt x="70950" y="1819526"/>
                  </a:lnTo>
                  <a:lnTo>
                    <a:pt x="70833" y="1823552"/>
                  </a:lnTo>
                  <a:lnTo>
                    <a:pt x="70717" y="1827577"/>
                  </a:lnTo>
                  <a:lnTo>
                    <a:pt x="70600" y="1831603"/>
                  </a:lnTo>
                  <a:lnTo>
                    <a:pt x="70484" y="1835628"/>
                  </a:lnTo>
                  <a:lnTo>
                    <a:pt x="70368" y="1839654"/>
                  </a:lnTo>
                  <a:lnTo>
                    <a:pt x="70253" y="1843679"/>
                  </a:lnTo>
                  <a:lnTo>
                    <a:pt x="70139" y="1847705"/>
                  </a:lnTo>
                  <a:lnTo>
                    <a:pt x="70026" y="1851730"/>
                  </a:lnTo>
                  <a:lnTo>
                    <a:pt x="69914" y="1855756"/>
                  </a:lnTo>
                  <a:lnTo>
                    <a:pt x="69805" y="1859781"/>
                  </a:lnTo>
                  <a:lnTo>
                    <a:pt x="69697" y="1863807"/>
                  </a:lnTo>
                  <a:lnTo>
                    <a:pt x="69591" y="1867832"/>
                  </a:lnTo>
                  <a:lnTo>
                    <a:pt x="69488" y="1871858"/>
                  </a:lnTo>
                  <a:lnTo>
                    <a:pt x="69387" y="1875883"/>
                  </a:lnTo>
                  <a:lnTo>
                    <a:pt x="69288" y="1879909"/>
                  </a:lnTo>
                  <a:lnTo>
                    <a:pt x="69192" y="1883934"/>
                  </a:lnTo>
                  <a:lnTo>
                    <a:pt x="69099" y="1887960"/>
                  </a:lnTo>
                  <a:lnTo>
                    <a:pt x="69008" y="1891985"/>
                  </a:lnTo>
                  <a:lnTo>
                    <a:pt x="68920" y="1896011"/>
                  </a:lnTo>
                  <a:lnTo>
                    <a:pt x="68835" y="1900036"/>
                  </a:lnTo>
                  <a:lnTo>
                    <a:pt x="68754" y="1904062"/>
                  </a:lnTo>
                  <a:lnTo>
                    <a:pt x="68674" y="1908087"/>
                  </a:lnTo>
                  <a:lnTo>
                    <a:pt x="68599" y="1912113"/>
                  </a:lnTo>
                  <a:lnTo>
                    <a:pt x="68526" y="1916138"/>
                  </a:lnTo>
                  <a:lnTo>
                    <a:pt x="68456" y="1920164"/>
                  </a:lnTo>
                  <a:lnTo>
                    <a:pt x="68389" y="1924189"/>
                  </a:lnTo>
                  <a:lnTo>
                    <a:pt x="68325" y="1928215"/>
                  </a:lnTo>
                  <a:lnTo>
                    <a:pt x="68264" y="1932240"/>
                  </a:lnTo>
                  <a:lnTo>
                    <a:pt x="68206" y="1936266"/>
                  </a:lnTo>
                  <a:lnTo>
                    <a:pt x="68151" y="1940291"/>
                  </a:lnTo>
                  <a:lnTo>
                    <a:pt x="68099" y="1944317"/>
                  </a:lnTo>
                  <a:lnTo>
                    <a:pt x="68048" y="1948342"/>
                  </a:lnTo>
                  <a:lnTo>
                    <a:pt x="68002" y="1952368"/>
                  </a:lnTo>
                  <a:lnTo>
                    <a:pt x="67957" y="1956393"/>
                  </a:lnTo>
                  <a:lnTo>
                    <a:pt x="67915" y="1960419"/>
                  </a:lnTo>
                  <a:lnTo>
                    <a:pt x="67876" y="1964444"/>
                  </a:lnTo>
                  <a:lnTo>
                    <a:pt x="67839" y="1968470"/>
                  </a:lnTo>
                  <a:lnTo>
                    <a:pt x="67804" y="1972495"/>
                  </a:lnTo>
                  <a:lnTo>
                    <a:pt x="67771" y="1976521"/>
                  </a:lnTo>
                  <a:lnTo>
                    <a:pt x="67740" y="1980546"/>
                  </a:lnTo>
                  <a:lnTo>
                    <a:pt x="67712" y="1984572"/>
                  </a:lnTo>
                  <a:lnTo>
                    <a:pt x="67684" y="1988597"/>
                  </a:lnTo>
                  <a:lnTo>
                    <a:pt x="67660" y="1992623"/>
                  </a:lnTo>
                  <a:lnTo>
                    <a:pt x="67637" y="1996648"/>
                  </a:lnTo>
                  <a:lnTo>
                    <a:pt x="67615" y="2000674"/>
                  </a:lnTo>
                  <a:lnTo>
                    <a:pt x="67595" y="2004699"/>
                  </a:lnTo>
                  <a:lnTo>
                    <a:pt x="67576" y="2008725"/>
                  </a:lnTo>
                  <a:lnTo>
                    <a:pt x="67559" y="2012750"/>
                  </a:lnTo>
                  <a:lnTo>
                    <a:pt x="67543" y="2016776"/>
                  </a:lnTo>
                  <a:lnTo>
                    <a:pt x="67528" y="2020801"/>
                  </a:lnTo>
                  <a:lnTo>
                    <a:pt x="67515" y="2024827"/>
                  </a:lnTo>
                  <a:lnTo>
                    <a:pt x="67502" y="2028852"/>
                  </a:lnTo>
                  <a:lnTo>
                    <a:pt x="67491" y="2032878"/>
                  </a:lnTo>
                  <a:lnTo>
                    <a:pt x="67480" y="2036903"/>
                  </a:lnTo>
                  <a:lnTo>
                    <a:pt x="67471" y="2040929"/>
                  </a:lnTo>
                  <a:lnTo>
                    <a:pt x="67462" y="2044954"/>
                  </a:lnTo>
                  <a:lnTo>
                    <a:pt x="67454" y="2048980"/>
                  </a:lnTo>
                  <a:lnTo>
                    <a:pt x="67447" y="2053005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0069467" y="4387644"/>
              <a:ext cx="479098" cy="1092873"/>
            </a:xfrm>
            <a:custGeom>
              <a:avLst/>
              <a:gdLst/>
              <a:ahLst/>
              <a:cxnLst/>
              <a:pathLst>
                <a:path w="479098" h="1092873">
                  <a:moveTo>
                    <a:pt x="239370" y="1092873"/>
                  </a:moveTo>
                  <a:lnTo>
                    <a:pt x="239355" y="1090734"/>
                  </a:lnTo>
                  <a:lnTo>
                    <a:pt x="239339" y="1088596"/>
                  </a:lnTo>
                  <a:lnTo>
                    <a:pt x="239322" y="1086457"/>
                  </a:lnTo>
                  <a:lnTo>
                    <a:pt x="239304" y="1084318"/>
                  </a:lnTo>
                  <a:lnTo>
                    <a:pt x="239284" y="1082180"/>
                  </a:lnTo>
                  <a:lnTo>
                    <a:pt x="239263" y="1080041"/>
                  </a:lnTo>
                  <a:lnTo>
                    <a:pt x="239241" y="1077902"/>
                  </a:lnTo>
                  <a:lnTo>
                    <a:pt x="239217" y="1075763"/>
                  </a:lnTo>
                  <a:lnTo>
                    <a:pt x="239192" y="1073625"/>
                  </a:lnTo>
                  <a:lnTo>
                    <a:pt x="239164" y="1071486"/>
                  </a:lnTo>
                  <a:lnTo>
                    <a:pt x="239135" y="1069347"/>
                  </a:lnTo>
                  <a:lnTo>
                    <a:pt x="239104" y="1067209"/>
                  </a:lnTo>
                  <a:lnTo>
                    <a:pt x="239071" y="1065070"/>
                  </a:lnTo>
                  <a:lnTo>
                    <a:pt x="239037" y="1062931"/>
                  </a:lnTo>
                  <a:lnTo>
                    <a:pt x="238999" y="1060793"/>
                  </a:lnTo>
                  <a:lnTo>
                    <a:pt x="238960" y="1058654"/>
                  </a:lnTo>
                  <a:lnTo>
                    <a:pt x="238919" y="1056515"/>
                  </a:lnTo>
                  <a:lnTo>
                    <a:pt x="238874" y="1054376"/>
                  </a:lnTo>
                  <a:lnTo>
                    <a:pt x="238828" y="1052238"/>
                  </a:lnTo>
                  <a:lnTo>
                    <a:pt x="238779" y="1050099"/>
                  </a:lnTo>
                  <a:lnTo>
                    <a:pt x="238726" y="1047960"/>
                  </a:lnTo>
                  <a:lnTo>
                    <a:pt x="238671" y="1045822"/>
                  </a:lnTo>
                  <a:lnTo>
                    <a:pt x="238613" y="1043683"/>
                  </a:lnTo>
                  <a:lnTo>
                    <a:pt x="238552" y="1041544"/>
                  </a:lnTo>
                  <a:lnTo>
                    <a:pt x="238488" y="1039406"/>
                  </a:lnTo>
                  <a:lnTo>
                    <a:pt x="238420" y="1037267"/>
                  </a:lnTo>
                  <a:lnTo>
                    <a:pt x="238349" y="1035128"/>
                  </a:lnTo>
                  <a:lnTo>
                    <a:pt x="238275" y="1032990"/>
                  </a:lnTo>
                  <a:lnTo>
                    <a:pt x="238195" y="1030851"/>
                  </a:lnTo>
                  <a:lnTo>
                    <a:pt x="238113" y="1028712"/>
                  </a:lnTo>
                  <a:lnTo>
                    <a:pt x="238027" y="1026573"/>
                  </a:lnTo>
                  <a:lnTo>
                    <a:pt x="237937" y="1024435"/>
                  </a:lnTo>
                  <a:lnTo>
                    <a:pt x="237843" y="1022296"/>
                  </a:lnTo>
                  <a:lnTo>
                    <a:pt x="237744" y="1020157"/>
                  </a:lnTo>
                  <a:lnTo>
                    <a:pt x="237641" y="1018019"/>
                  </a:lnTo>
                  <a:lnTo>
                    <a:pt x="237535" y="1015880"/>
                  </a:lnTo>
                  <a:lnTo>
                    <a:pt x="237422" y="1013741"/>
                  </a:lnTo>
                  <a:lnTo>
                    <a:pt x="237305" y="1011603"/>
                  </a:lnTo>
                  <a:lnTo>
                    <a:pt x="237185" y="1009464"/>
                  </a:lnTo>
                  <a:lnTo>
                    <a:pt x="237058" y="1007325"/>
                  </a:lnTo>
                  <a:lnTo>
                    <a:pt x="236928" y="1005186"/>
                  </a:lnTo>
                  <a:lnTo>
                    <a:pt x="236792" y="1003048"/>
                  </a:lnTo>
                  <a:lnTo>
                    <a:pt x="236651" y="1000909"/>
                  </a:lnTo>
                  <a:lnTo>
                    <a:pt x="236507" y="998770"/>
                  </a:lnTo>
                  <a:lnTo>
                    <a:pt x="236355" y="996632"/>
                  </a:lnTo>
                  <a:lnTo>
                    <a:pt x="236200" y="994493"/>
                  </a:lnTo>
                  <a:lnTo>
                    <a:pt x="236040" y="992354"/>
                  </a:lnTo>
                  <a:lnTo>
                    <a:pt x="235873" y="990216"/>
                  </a:lnTo>
                  <a:lnTo>
                    <a:pt x="235703" y="988077"/>
                  </a:lnTo>
                  <a:lnTo>
                    <a:pt x="235527" y="985938"/>
                  </a:lnTo>
                  <a:lnTo>
                    <a:pt x="235345" y="983800"/>
                  </a:lnTo>
                  <a:lnTo>
                    <a:pt x="235160" y="981661"/>
                  </a:lnTo>
                  <a:lnTo>
                    <a:pt x="234968" y="979522"/>
                  </a:lnTo>
                  <a:lnTo>
                    <a:pt x="234772" y="977383"/>
                  </a:lnTo>
                  <a:lnTo>
                    <a:pt x="234573" y="975245"/>
                  </a:lnTo>
                  <a:lnTo>
                    <a:pt x="234366" y="973106"/>
                  </a:lnTo>
                  <a:lnTo>
                    <a:pt x="234157" y="970967"/>
                  </a:lnTo>
                  <a:lnTo>
                    <a:pt x="233943" y="968829"/>
                  </a:lnTo>
                  <a:lnTo>
                    <a:pt x="233723" y="966690"/>
                  </a:lnTo>
                  <a:lnTo>
                    <a:pt x="233500" y="964551"/>
                  </a:lnTo>
                  <a:lnTo>
                    <a:pt x="233273" y="962413"/>
                  </a:lnTo>
                  <a:lnTo>
                    <a:pt x="233041" y="960274"/>
                  </a:lnTo>
                  <a:lnTo>
                    <a:pt x="232808" y="958135"/>
                  </a:lnTo>
                  <a:lnTo>
                    <a:pt x="232569" y="955996"/>
                  </a:lnTo>
                  <a:lnTo>
                    <a:pt x="232327" y="953858"/>
                  </a:lnTo>
                  <a:lnTo>
                    <a:pt x="232083" y="951719"/>
                  </a:lnTo>
                  <a:lnTo>
                    <a:pt x="231835" y="949580"/>
                  </a:lnTo>
                  <a:lnTo>
                    <a:pt x="231586" y="947442"/>
                  </a:lnTo>
                  <a:lnTo>
                    <a:pt x="231334" y="945303"/>
                  </a:lnTo>
                  <a:lnTo>
                    <a:pt x="231080" y="943164"/>
                  </a:lnTo>
                  <a:lnTo>
                    <a:pt x="230824" y="941026"/>
                  </a:lnTo>
                  <a:lnTo>
                    <a:pt x="230567" y="938887"/>
                  </a:lnTo>
                  <a:lnTo>
                    <a:pt x="230310" y="936748"/>
                  </a:lnTo>
                  <a:lnTo>
                    <a:pt x="230051" y="934610"/>
                  </a:lnTo>
                  <a:lnTo>
                    <a:pt x="229793" y="932471"/>
                  </a:lnTo>
                  <a:lnTo>
                    <a:pt x="229534" y="930332"/>
                  </a:lnTo>
                  <a:lnTo>
                    <a:pt x="229276" y="928193"/>
                  </a:lnTo>
                  <a:lnTo>
                    <a:pt x="229019" y="926055"/>
                  </a:lnTo>
                  <a:lnTo>
                    <a:pt x="228763" y="923916"/>
                  </a:lnTo>
                  <a:lnTo>
                    <a:pt x="228509" y="921777"/>
                  </a:lnTo>
                  <a:lnTo>
                    <a:pt x="228257" y="919639"/>
                  </a:lnTo>
                  <a:lnTo>
                    <a:pt x="228006" y="917500"/>
                  </a:lnTo>
                  <a:lnTo>
                    <a:pt x="227760" y="915361"/>
                  </a:lnTo>
                  <a:lnTo>
                    <a:pt x="227517" y="913223"/>
                  </a:lnTo>
                  <a:lnTo>
                    <a:pt x="227276" y="911084"/>
                  </a:lnTo>
                  <a:lnTo>
                    <a:pt x="227042" y="908945"/>
                  </a:lnTo>
                  <a:lnTo>
                    <a:pt x="226810" y="906806"/>
                  </a:lnTo>
                  <a:lnTo>
                    <a:pt x="226584" y="904668"/>
                  </a:lnTo>
                  <a:lnTo>
                    <a:pt x="226364" y="902529"/>
                  </a:lnTo>
                  <a:lnTo>
                    <a:pt x="226148" y="900390"/>
                  </a:lnTo>
                  <a:lnTo>
                    <a:pt x="225941" y="898252"/>
                  </a:lnTo>
                  <a:lnTo>
                    <a:pt x="225739" y="896113"/>
                  </a:lnTo>
                  <a:lnTo>
                    <a:pt x="225542" y="893974"/>
                  </a:lnTo>
                  <a:lnTo>
                    <a:pt x="225357" y="891836"/>
                  </a:lnTo>
                  <a:lnTo>
                    <a:pt x="225177" y="889697"/>
                  </a:lnTo>
                  <a:lnTo>
                    <a:pt x="225004" y="887558"/>
                  </a:lnTo>
                  <a:lnTo>
                    <a:pt x="224843" y="885420"/>
                  </a:lnTo>
                  <a:lnTo>
                    <a:pt x="224687" y="883281"/>
                  </a:lnTo>
                  <a:lnTo>
                    <a:pt x="224542" y="881142"/>
                  </a:lnTo>
                  <a:lnTo>
                    <a:pt x="224407" y="879003"/>
                  </a:lnTo>
                  <a:lnTo>
                    <a:pt x="224278" y="876865"/>
                  </a:lnTo>
                  <a:lnTo>
                    <a:pt x="224165" y="874726"/>
                  </a:lnTo>
                  <a:lnTo>
                    <a:pt x="224058" y="872587"/>
                  </a:lnTo>
                  <a:lnTo>
                    <a:pt x="223961" y="870449"/>
                  </a:lnTo>
                  <a:lnTo>
                    <a:pt x="223878" y="868310"/>
                  </a:lnTo>
                  <a:lnTo>
                    <a:pt x="223803" y="866171"/>
                  </a:lnTo>
                  <a:lnTo>
                    <a:pt x="223740" y="864033"/>
                  </a:lnTo>
                  <a:lnTo>
                    <a:pt x="223689" y="861894"/>
                  </a:lnTo>
                  <a:lnTo>
                    <a:pt x="223645" y="859755"/>
                  </a:lnTo>
                  <a:lnTo>
                    <a:pt x="223617" y="857616"/>
                  </a:lnTo>
                  <a:lnTo>
                    <a:pt x="223599" y="855478"/>
                  </a:lnTo>
                  <a:lnTo>
                    <a:pt x="223589" y="853339"/>
                  </a:lnTo>
                  <a:lnTo>
                    <a:pt x="223597" y="851200"/>
                  </a:lnTo>
                  <a:lnTo>
                    <a:pt x="223611" y="849062"/>
                  </a:lnTo>
                  <a:lnTo>
                    <a:pt x="223638" y="846923"/>
                  </a:lnTo>
                  <a:lnTo>
                    <a:pt x="223678" y="844784"/>
                  </a:lnTo>
                  <a:lnTo>
                    <a:pt x="223726" y="842646"/>
                  </a:lnTo>
                  <a:lnTo>
                    <a:pt x="223787" y="840507"/>
                  </a:lnTo>
                  <a:lnTo>
                    <a:pt x="223860" y="838368"/>
                  </a:lnTo>
                  <a:lnTo>
                    <a:pt x="223939" y="836230"/>
                  </a:lnTo>
                  <a:lnTo>
                    <a:pt x="224035" y="834091"/>
                  </a:lnTo>
                  <a:lnTo>
                    <a:pt x="224138" y="831952"/>
                  </a:lnTo>
                  <a:lnTo>
                    <a:pt x="224251" y="829813"/>
                  </a:lnTo>
                  <a:lnTo>
                    <a:pt x="224376" y="827675"/>
                  </a:lnTo>
                  <a:lnTo>
                    <a:pt x="224508" y="825536"/>
                  </a:lnTo>
                  <a:lnTo>
                    <a:pt x="224652" y="823397"/>
                  </a:lnTo>
                  <a:lnTo>
                    <a:pt x="224805" y="821259"/>
                  </a:lnTo>
                  <a:lnTo>
                    <a:pt x="224963" y="819120"/>
                  </a:lnTo>
                  <a:lnTo>
                    <a:pt x="225135" y="816981"/>
                  </a:lnTo>
                  <a:lnTo>
                    <a:pt x="225312" y="814843"/>
                  </a:lnTo>
                  <a:lnTo>
                    <a:pt x="225496" y="812704"/>
                  </a:lnTo>
                  <a:lnTo>
                    <a:pt x="225691" y="810565"/>
                  </a:lnTo>
                  <a:lnTo>
                    <a:pt x="225890" y="808426"/>
                  </a:lnTo>
                  <a:lnTo>
                    <a:pt x="226096" y="806288"/>
                  </a:lnTo>
                  <a:lnTo>
                    <a:pt x="226310" y="804149"/>
                  </a:lnTo>
                  <a:lnTo>
                    <a:pt x="226527" y="802010"/>
                  </a:lnTo>
                  <a:lnTo>
                    <a:pt x="226752" y="799872"/>
                  </a:lnTo>
                  <a:lnTo>
                    <a:pt x="226982" y="797733"/>
                  </a:lnTo>
                  <a:lnTo>
                    <a:pt x="227214" y="795594"/>
                  </a:lnTo>
                  <a:lnTo>
                    <a:pt x="227453" y="793456"/>
                  </a:lnTo>
                  <a:lnTo>
                    <a:pt x="227695" y="791317"/>
                  </a:lnTo>
                  <a:lnTo>
                    <a:pt x="227940" y="789178"/>
                  </a:lnTo>
                  <a:lnTo>
                    <a:pt x="228188" y="787040"/>
                  </a:lnTo>
                  <a:lnTo>
                    <a:pt x="228438" y="784901"/>
                  </a:lnTo>
                  <a:lnTo>
                    <a:pt x="228691" y="782762"/>
                  </a:lnTo>
                  <a:lnTo>
                    <a:pt x="228945" y="780623"/>
                  </a:lnTo>
                  <a:lnTo>
                    <a:pt x="229200" y="778485"/>
                  </a:lnTo>
                  <a:lnTo>
                    <a:pt x="229456" y="776346"/>
                  </a:lnTo>
                  <a:lnTo>
                    <a:pt x="229713" y="774207"/>
                  </a:lnTo>
                  <a:lnTo>
                    <a:pt x="229969" y="772069"/>
                  </a:lnTo>
                  <a:lnTo>
                    <a:pt x="230225" y="769930"/>
                  </a:lnTo>
                  <a:lnTo>
                    <a:pt x="230481" y="767791"/>
                  </a:lnTo>
                  <a:lnTo>
                    <a:pt x="230735" y="765653"/>
                  </a:lnTo>
                  <a:lnTo>
                    <a:pt x="230988" y="763514"/>
                  </a:lnTo>
                  <a:lnTo>
                    <a:pt x="231239" y="761375"/>
                  </a:lnTo>
                  <a:lnTo>
                    <a:pt x="231488" y="759236"/>
                  </a:lnTo>
                  <a:lnTo>
                    <a:pt x="231734" y="757098"/>
                  </a:lnTo>
                  <a:lnTo>
                    <a:pt x="231979" y="754959"/>
                  </a:lnTo>
                  <a:lnTo>
                    <a:pt x="232219" y="752820"/>
                  </a:lnTo>
                  <a:lnTo>
                    <a:pt x="232456" y="750682"/>
                  </a:lnTo>
                  <a:lnTo>
                    <a:pt x="232690" y="748543"/>
                  </a:lnTo>
                  <a:lnTo>
                    <a:pt x="232919" y="746404"/>
                  </a:lnTo>
                  <a:lnTo>
                    <a:pt x="233145" y="744266"/>
                  </a:lnTo>
                  <a:lnTo>
                    <a:pt x="233366" y="742127"/>
                  </a:lnTo>
                  <a:lnTo>
                    <a:pt x="233582" y="739988"/>
                  </a:lnTo>
                  <a:lnTo>
                    <a:pt x="233796" y="737850"/>
                  </a:lnTo>
                  <a:lnTo>
                    <a:pt x="234001" y="735711"/>
                  </a:lnTo>
                  <a:lnTo>
                    <a:pt x="234203" y="733572"/>
                  </a:lnTo>
                  <a:lnTo>
                    <a:pt x="234400" y="731433"/>
                  </a:lnTo>
                  <a:lnTo>
                    <a:pt x="234590" y="729295"/>
                  </a:lnTo>
                  <a:lnTo>
                    <a:pt x="234776" y="727156"/>
                  </a:lnTo>
                  <a:lnTo>
                    <a:pt x="234955" y="725017"/>
                  </a:lnTo>
                  <a:lnTo>
                    <a:pt x="235128" y="722879"/>
                  </a:lnTo>
                  <a:lnTo>
                    <a:pt x="235297" y="720740"/>
                  </a:lnTo>
                  <a:lnTo>
                    <a:pt x="235458" y="718601"/>
                  </a:lnTo>
                  <a:lnTo>
                    <a:pt x="235613" y="716463"/>
                  </a:lnTo>
                  <a:lnTo>
                    <a:pt x="235764" y="714324"/>
                  </a:lnTo>
                  <a:lnTo>
                    <a:pt x="235905" y="712185"/>
                  </a:lnTo>
                  <a:lnTo>
                    <a:pt x="236041" y="710046"/>
                  </a:lnTo>
                  <a:lnTo>
                    <a:pt x="236172" y="707908"/>
                  </a:lnTo>
                  <a:lnTo>
                    <a:pt x="236294" y="705769"/>
                  </a:lnTo>
                  <a:lnTo>
                    <a:pt x="236412" y="703630"/>
                  </a:lnTo>
                  <a:lnTo>
                    <a:pt x="236521" y="701492"/>
                  </a:lnTo>
                  <a:lnTo>
                    <a:pt x="236624" y="699353"/>
                  </a:lnTo>
                  <a:lnTo>
                    <a:pt x="236723" y="697214"/>
                  </a:lnTo>
                  <a:lnTo>
                    <a:pt x="236811" y="695076"/>
                  </a:lnTo>
                  <a:lnTo>
                    <a:pt x="236895" y="692937"/>
                  </a:lnTo>
                  <a:lnTo>
                    <a:pt x="236972" y="690798"/>
                  </a:lnTo>
                  <a:lnTo>
                    <a:pt x="237041" y="688660"/>
                  </a:lnTo>
                  <a:lnTo>
                    <a:pt x="237105" y="686521"/>
                  </a:lnTo>
                  <a:lnTo>
                    <a:pt x="237161" y="684382"/>
                  </a:lnTo>
                  <a:lnTo>
                    <a:pt x="237209" y="682243"/>
                  </a:lnTo>
                  <a:lnTo>
                    <a:pt x="237254" y="680105"/>
                  </a:lnTo>
                  <a:lnTo>
                    <a:pt x="237288" y="677966"/>
                  </a:lnTo>
                  <a:lnTo>
                    <a:pt x="237317" y="675827"/>
                  </a:lnTo>
                  <a:lnTo>
                    <a:pt x="237341" y="673689"/>
                  </a:lnTo>
                  <a:lnTo>
                    <a:pt x="237355" y="671550"/>
                  </a:lnTo>
                  <a:lnTo>
                    <a:pt x="237364" y="669411"/>
                  </a:lnTo>
                  <a:lnTo>
                    <a:pt x="237367" y="667273"/>
                  </a:lnTo>
                  <a:lnTo>
                    <a:pt x="237361" y="665134"/>
                  </a:lnTo>
                  <a:lnTo>
                    <a:pt x="237350" y="662995"/>
                  </a:lnTo>
                  <a:lnTo>
                    <a:pt x="237331" y="660856"/>
                  </a:lnTo>
                  <a:lnTo>
                    <a:pt x="237305" y="658718"/>
                  </a:lnTo>
                  <a:lnTo>
                    <a:pt x="237275" y="656579"/>
                  </a:lnTo>
                  <a:lnTo>
                    <a:pt x="237234" y="654440"/>
                  </a:lnTo>
                  <a:lnTo>
                    <a:pt x="237189" y="652302"/>
                  </a:lnTo>
                  <a:lnTo>
                    <a:pt x="237137" y="650163"/>
                  </a:lnTo>
                  <a:lnTo>
                    <a:pt x="237076" y="648024"/>
                  </a:lnTo>
                  <a:lnTo>
                    <a:pt x="237011" y="645886"/>
                  </a:lnTo>
                  <a:lnTo>
                    <a:pt x="236938" y="643747"/>
                  </a:lnTo>
                  <a:lnTo>
                    <a:pt x="236858" y="641608"/>
                  </a:lnTo>
                  <a:lnTo>
                    <a:pt x="236773" y="639470"/>
                  </a:lnTo>
                  <a:lnTo>
                    <a:pt x="236678" y="637331"/>
                  </a:lnTo>
                  <a:lnTo>
                    <a:pt x="236579" y="635192"/>
                  </a:lnTo>
                  <a:lnTo>
                    <a:pt x="236474" y="633053"/>
                  </a:lnTo>
                  <a:lnTo>
                    <a:pt x="236359" y="630915"/>
                  </a:lnTo>
                  <a:lnTo>
                    <a:pt x="236240" y="628776"/>
                  </a:lnTo>
                  <a:lnTo>
                    <a:pt x="236114" y="626637"/>
                  </a:lnTo>
                  <a:lnTo>
                    <a:pt x="235980" y="624499"/>
                  </a:lnTo>
                  <a:lnTo>
                    <a:pt x="235842" y="622360"/>
                  </a:lnTo>
                  <a:lnTo>
                    <a:pt x="235695" y="620221"/>
                  </a:lnTo>
                  <a:lnTo>
                    <a:pt x="235542" y="618083"/>
                  </a:lnTo>
                  <a:lnTo>
                    <a:pt x="235386" y="615944"/>
                  </a:lnTo>
                  <a:lnTo>
                    <a:pt x="235219" y="613805"/>
                  </a:lnTo>
                  <a:lnTo>
                    <a:pt x="235049" y="611666"/>
                  </a:lnTo>
                  <a:lnTo>
                    <a:pt x="234873" y="609528"/>
                  </a:lnTo>
                  <a:lnTo>
                    <a:pt x="234689" y="607389"/>
                  </a:lnTo>
                  <a:lnTo>
                    <a:pt x="234501" y="605250"/>
                  </a:lnTo>
                  <a:lnTo>
                    <a:pt x="234307" y="603112"/>
                  </a:lnTo>
                  <a:lnTo>
                    <a:pt x="234107" y="600973"/>
                  </a:lnTo>
                  <a:lnTo>
                    <a:pt x="233903" y="598834"/>
                  </a:lnTo>
                  <a:lnTo>
                    <a:pt x="233691" y="596696"/>
                  </a:lnTo>
                  <a:lnTo>
                    <a:pt x="233476" y="594557"/>
                  </a:lnTo>
                  <a:lnTo>
                    <a:pt x="233257" y="592418"/>
                  </a:lnTo>
                  <a:lnTo>
                    <a:pt x="233031" y="590280"/>
                  </a:lnTo>
                  <a:lnTo>
                    <a:pt x="232802" y="588141"/>
                  </a:lnTo>
                  <a:lnTo>
                    <a:pt x="232568" y="586002"/>
                  </a:lnTo>
                  <a:lnTo>
                    <a:pt x="232330" y="583863"/>
                  </a:lnTo>
                  <a:lnTo>
                    <a:pt x="232089" y="581725"/>
                  </a:lnTo>
                  <a:lnTo>
                    <a:pt x="231844" y="579586"/>
                  </a:lnTo>
                  <a:lnTo>
                    <a:pt x="231596" y="577447"/>
                  </a:lnTo>
                  <a:lnTo>
                    <a:pt x="231345" y="575309"/>
                  </a:lnTo>
                  <a:lnTo>
                    <a:pt x="231090" y="573170"/>
                  </a:lnTo>
                  <a:lnTo>
                    <a:pt x="230834" y="571031"/>
                  </a:lnTo>
                  <a:lnTo>
                    <a:pt x="230575" y="568893"/>
                  </a:lnTo>
                  <a:lnTo>
                    <a:pt x="230314" y="566754"/>
                  </a:lnTo>
                  <a:lnTo>
                    <a:pt x="230052" y="564615"/>
                  </a:lnTo>
                  <a:lnTo>
                    <a:pt x="229788" y="562476"/>
                  </a:lnTo>
                  <a:lnTo>
                    <a:pt x="229524" y="560338"/>
                  </a:lnTo>
                  <a:lnTo>
                    <a:pt x="229259" y="558199"/>
                  </a:lnTo>
                  <a:lnTo>
                    <a:pt x="228993" y="556060"/>
                  </a:lnTo>
                  <a:lnTo>
                    <a:pt x="228728" y="553922"/>
                  </a:lnTo>
                  <a:lnTo>
                    <a:pt x="228463" y="551783"/>
                  </a:lnTo>
                  <a:lnTo>
                    <a:pt x="228198" y="549644"/>
                  </a:lnTo>
                  <a:lnTo>
                    <a:pt x="227934" y="547506"/>
                  </a:lnTo>
                  <a:lnTo>
                    <a:pt x="227672" y="545367"/>
                  </a:lnTo>
                  <a:lnTo>
                    <a:pt x="227411" y="543228"/>
                  </a:lnTo>
                  <a:lnTo>
                    <a:pt x="227151" y="541090"/>
                  </a:lnTo>
                  <a:lnTo>
                    <a:pt x="226894" y="538951"/>
                  </a:lnTo>
                  <a:lnTo>
                    <a:pt x="226640" y="536812"/>
                  </a:lnTo>
                  <a:lnTo>
                    <a:pt x="226387" y="534673"/>
                  </a:lnTo>
                  <a:lnTo>
                    <a:pt x="226138" y="532535"/>
                  </a:lnTo>
                  <a:lnTo>
                    <a:pt x="225891" y="530396"/>
                  </a:lnTo>
                  <a:lnTo>
                    <a:pt x="225648" y="528257"/>
                  </a:lnTo>
                  <a:lnTo>
                    <a:pt x="225408" y="526119"/>
                  </a:lnTo>
                  <a:lnTo>
                    <a:pt x="225171" y="523980"/>
                  </a:lnTo>
                  <a:lnTo>
                    <a:pt x="224939" y="521841"/>
                  </a:lnTo>
                  <a:lnTo>
                    <a:pt x="224710" y="519703"/>
                  </a:lnTo>
                  <a:lnTo>
                    <a:pt x="224483" y="517564"/>
                  </a:lnTo>
                  <a:lnTo>
                    <a:pt x="224263" y="515425"/>
                  </a:lnTo>
                  <a:lnTo>
                    <a:pt x="224044" y="513286"/>
                  </a:lnTo>
                  <a:lnTo>
                    <a:pt x="223830" y="511148"/>
                  </a:lnTo>
                  <a:lnTo>
                    <a:pt x="223620" y="509009"/>
                  </a:lnTo>
                  <a:lnTo>
                    <a:pt x="223412" y="506870"/>
                  </a:lnTo>
                  <a:lnTo>
                    <a:pt x="223208" y="504732"/>
                  </a:lnTo>
                  <a:lnTo>
                    <a:pt x="223007" y="502593"/>
                  </a:lnTo>
                  <a:lnTo>
                    <a:pt x="222808" y="500454"/>
                  </a:lnTo>
                  <a:lnTo>
                    <a:pt x="222612" y="498316"/>
                  </a:lnTo>
                  <a:lnTo>
                    <a:pt x="222418" y="496177"/>
                  </a:lnTo>
                  <a:lnTo>
                    <a:pt x="222225" y="494038"/>
                  </a:lnTo>
                  <a:lnTo>
                    <a:pt x="222034" y="491900"/>
                  </a:lnTo>
                  <a:lnTo>
                    <a:pt x="221843" y="489761"/>
                  </a:lnTo>
                  <a:lnTo>
                    <a:pt x="221652" y="487622"/>
                  </a:lnTo>
                  <a:lnTo>
                    <a:pt x="221460" y="485483"/>
                  </a:lnTo>
                  <a:lnTo>
                    <a:pt x="221266" y="483345"/>
                  </a:lnTo>
                  <a:lnTo>
                    <a:pt x="221070" y="481206"/>
                  </a:lnTo>
                  <a:lnTo>
                    <a:pt x="220871" y="479067"/>
                  </a:lnTo>
                  <a:lnTo>
                    <a:pt x="220669" y="476929"/>
                  </a:lnTo>
                  <a:lnTo>
                    <a:pt x="220459" y="474790"/>
                  </a:lnTo>
                  <a:lnTo>
                    <a:pt x="220244" y="472651"/>
                  </a:lnTo>
                  <a:lnTo>
                    <a:pt x="220023" y="470513"/>
                  </a:lnTo>
                  <a:lnTo>
                    <a:pt x="219791" y="468374"/>
                  </a:lnTo>
                  <a:lnTo>
                    <a:pt x="219552" y="466235"/>
                  </a:lnTo>
                  <a:lnTo>
                    <a:pt x="219300" y="464096"/>
                  </a:lnTo>
                  <a:lnTo>
                    <a:pt x="219034" y="461958"/>
                  </a:lnTo>
                  <a:lnTo>
                    <a:pt x="218759" y="459819"/>
                  </a:lnTo>
                  <a:lnTo>
                    <a:pt x="218462" y="457680"/>
                  </a:lnTo>
                  <a:lnTo>
                    <a:pt x="218151" y="455542"/>
                  </a:lnTo>
                  <a:lnTo>
                    <a:pt x="217826" y="453403"/>
                  </a:lnTo>
                  <a:lnTo>
                    <a:pt x="217471" y="451264"/>
                  </a:lnTo>
                  <a:lnTo>
                    <a:pt x="217101" y="449126"/>
                  </a:lnTo>
                  <a:lnTo>
                    <a:pt x="216706" y="446987"/>
                  </a:lnTo>
                  <a:lnTo>
                    <a:pt x="216280" y="444848"/>
                  </a:lnTo>
                  <a:lnTo>
                    <a:pt x="215836" y="442710"/>
                  </a:lnTo>
                  <a:lnTo>
                    <a:pt x="215353" y="440571"/>
                  </a:lnTo>
                  <a:lnTo>
                    <a:pt x="214840" y="438432"/>
                  </a:lnTo>
                  <a:lnTo>
                    <a:pt x="214306" y="436293"/>
                  </a:lnTo>
                  <a:lnTo>
                    <a:pt x="213715" y="434155"/>
                  </a:lnTo>
                  <a:lnTo>
                    <a:pt x="213099" y="432016"/>
                  </a:lnTo>
                  <a:lnTo>
                    <a:pt x="212446" y="429877"/>
                  </a:lnTo>
                  <a:lnTo>
                    <a:pt x="211738" y="427739"/>
                  </a:lnTo>
                  <a:lnTo>
                    <a:pt x="211000" y="425600"/>
                  </a:lnTo>
                  <a:lnTo>
                    <a:pt x="210207" y="423461"/>
                  </a:lnTo>
                  <a:lnTo>
                    <a:pt x="209364" y="421323"/>
                  </a:lnTo>
                  <a:lnTo>
                    <a:pt x="208488" y="419184"/>
                  </a:lnTo>
                  <a:lnTo>
                    <a:pt x="207534" y="417045"/>
                  </a:lnTo>
                  <a:lnTo>
                    <a:pt x="206538" y="414906"/>
                  </a:lnTo>
                  <a:lnTo>
                    <a:pt x="205495" y="412768"/>
                  </a:lnTo>
                  <a:lnTo>
                    <a:pt x="204369" y="410629"/>
                  </a:lnTo>
                  <a:lnTo>
                    <a:pt x="203203" y="408490"/>
                  </a:lnTo>
                  <a:lnTo>
                    <a:pt x="201968" y="406352"/>
                  </a:lnTo>
                  <a:lnTo>
                    <a:pt x="200659" y="404213"/>
                  </a:lnTo>
                  <a:lnTo>
                    <a:pt x="199307" y="402074"/>
                  </a:lnTo>
                  <a:lnTo>
                    <a:pt x="197862" y="399936"/>
                  </a:lnTo>
                  <a:lnTo>
                    <a:pt x="196355" y="397797"/>
                  </a:lnTo>
                  <a:lnTo>
                    <a:pt x="194798" y="395658"/>
                  </a:lnTo>
                  <a:lnTo>
                    <a:pt x="193129" y="393520"/>
                  </a:lnTo>
                  <a:lnTo>
                    <a:pt x="191412" y="391381"/>
                  </a:lnTo>
                  <a:lnTo>
                    <a:pt x="189620" y="389242"/>
                  </a:lnTo>
                  <a:lnTo>
                    <a:pt x="187733" y="387103"/>
                  </a:lnTo>
                  <a:lnTo>
                    <a:pt x="185794" y="384965"/>
                  </a:lnTo>
                  <a:lnTo>
                    <a:pt x="183758" y="382826"/>
                  </a:lnTo>
                  <a:lnTo>
                    <a:pt x="181643" y="380687"/>
                  </a:lnTo>
                  <a:lnTo>
                    <a:pt x="179477" y="378549"/>
                  </a:lnTo>
                  <a:lnTo>
                    <a:pt x="177189" y="376410"/>
                  </a:lnTo>
                  <a:lnTo>
                    <a:pt x="174844" y="374271"/>
                  </a:lnTo>
                  <a:lnTo>
                    <a:pt x="172429" y="372133"/>
                  </a:lnTo>
                  <a:lnTo>
                    <a:pt x="169905" y="369994"/>
                  </a:lnTo>
                  <a:lnTo>
                    <a:pt x="167329" y="367855"/>
                  </a:lnTo>
                  <a:lnTo>
                    <a:pt x="164664" y="365716"/>
                  </a:lnTo>
                  <a:lnTo>
                    <a:pt x="161914" y="363578"/>
                  </a:lnTo>
                  <a:lnTo>
                    <a:pt x="159112" y="361439"/>
                  </a:lnTo>
                  <a:lnTo>
                    <a:pt x="156205" y="359300"/>
                  </a:lnTo>
                  <a:lnTo>
                    <a:pt x="153237" y="357162"/>
                  </a:lnTo>
                  <a:lnTo>
                    <a:pt x="150214" y="355023"/>
                  </a:lnTo>
                  <a:lnTo>
                    <a:pt x="147086" y="352884"/>
                  </a:lnTo>
                  <a:lnTo>
                    <a:pt x="143915" y="350746"/>
                  </a:lnTo>
                  <a:lnTo>
                    <a:pt x="140676" y="348607"/>
                  </a:lnTo>
                  <a:lnTo>
                    <a:pt x="137362" y="346468"/>
                  </a:lnTo>
                  <a:lnTo>
                    <a:pt x="134007" y="344330"/>
                  </a:lnTo>
                  <a:lnTo>
                    <a:pt x="130580" y="342191"/>
                  </a:lnTo>
                  <a:lnTo>
                    <a:pt x="127102" y="340052"/>
                  </a:lnTo>
                  <a:lnTo>
                    <a:pt x="123591" y="337913"/>
                  </a:lnTo>
                  <a:lnTo>
                    <a:pt x="120009" y="335775"/>
                  </a:lnTo>
                  <a:lnTo>
                    <a:pt x="116400" y="333636"/>
                  </a:lnTo>
                  <a:lnTo>
                    <a:pt x="112756" y="331497"/>
                  </a:lnTo>
                  <a:lnTo>
                    <a:pt x="109068" y="329359"/>
                  </a:lnTo>
                  <a:lnTo>
                    <a:pt x="105363" y="327220"/>
                  </a:lnTo>
                  <a:lnTo>
                    <a:pt x="101629" y="325081"/>
                  </a:lnTo>
                  <a:lnTo>
                    <a:pt x="97878" y="322943"/>
                  </a:lnTo>
                  <a:lnTo>
                    <a:pt x="94117" y="320804"/>
                  </a:lnTo>
                  <a:lnTo>
                    <a:pt x="90345" y="318665"/>
                  </a:lnTo>
                  <a:lnTo>
                    <a:pt x="86575" y="316526"/>
                  </a:lnTo>
                  <a:lnTo>
                    <a:pt x="82805" y="314388"/>
                  </a:lnTo>
                  <a:lnTo>
                    <a:pt x="79051" y="312249"/>
                  </a:lnTo>
                  <a:lnTo>
                    <a:pt x="75309" y="310110"/>
                  </a:lnTo>
                  <a:lnTo>
                    <a:pt x="71588" y="307972"/>
                  </a:lnTo>
                  <a:lnTo>
                    <a:pt x="67904" y="305833"/>
                  </a:lnTo>
                  <a:lnTo>
                    <a:pt x="64241" y="303694"/>
                  </a:lnTo>
                  <a:lnTo>
                    <a:pt x="60632" y="301556"/>
                  </a:lnTo>
                  <a:lnTo>
                    <a:pt x="57069" y="299417"/>
                  </a:lnTo>
                  <a:lnTo>
                    <a:pt x="53540" y="297278"/>
                  </a:lnTo>
                  <a:lnTo>
                    <a:pt x="50106" y="295140"/>
                  </a:lnTo>
                  <a:lnTo>
                    <a:pt x="46718" y="293001"/>
                  </a:lnTo>
                  <a:lnTo>
                    <a:pt x="43397" y="290862"/>
                  </a:lnTo>
                  <a:lnTo>
                    <a:pt x="40181" y="288723"/>
                  </a:lnTo>
                  <a:lnTo>
                    <a:pt x="37022" y="286585"/>
                  </a:lnTo>
                  <a:lnTo>
                    <a:pt x="33971" y="284446"/>
                  </a:lnTo>
                  <a:lnTo>
                    <a:pt x="31025" y="282307"/>
                  </a:lnTo>
                  <a:lnTo>
                    <a:pt x="28145" y="280169"/>
                  </a:lnTo>
                  <a:lnTo>
                    <a:pt x="25426" y="278030"/>
                  </a:lnTo>
                  <a:lnTo>
                    <a:pt x="22799" y="275891"/>
                  </a:lnTo>
                  <a:lnTo>
                    <a:pt x="20267" y="273753"/>
                  </a:lnTo>
                  <a:lnTo>
                    <a:pt x="17916" y="271614"/>
                  </a:lnTo>
                  <a:lnTo>
                    <a:pt x="15652" y="269475"/>
                  </a:lnTo>
                  <a:lnTo>
                    <a:pt x="13533" y="267336"/>
                  </a:lnTo>
                  <a:lnTo>
                    <a:pt x="11578" y="265198"/>
                  </a:lnTo>
                  <a:lnTo>
                    <a:pt x="9718" y="263059"/>
                  </a:lnTo>
                  <a:lnTo>
                    <a:pt x="8057" y="260920"/>
                  </a:lnTo>
                  <a:lnTo>
                    <a:pt x="6533" y="258782"/>
                  </a:lnTo>
                  <a:lnTo>
                    <a:pt x="5116" y="256643"/>
                  </a:lnTo>
                  <a:lnTo>
                    <a:pt x="3944" y="254504"/>
                  </a:lnTo>
                  <a:lnTo>
                    <a:pt x="2878" y="252366"/>
                  </a:lnTo>
                  <a:lnTo>
                    <a:pt x="1969" y="250227"/>
                  </a:lnTo>
                  <a:lnTo>
                    <a:pt x="1272" y="248088"/>
                  </a:lnTo>
                  <a:lnTo>
                    <a:pt x="685" y="245950"/>
                  </a:lnTo>
                  <a:lnTo>
                    <a:pt x="305" y="243811"/>
                  </a:lnTo>
                  <a:lnTo>
                    <a:pt x="97" y="241672"/>
                  </a:lnTo>
                  <a:lnTo>
                    <a:pt x="0" y="239533"/>
                  </a:lnTo>
                  <a:lnTo>
                    <a:pt x="158" y="237395"/>
                  </a:lnTo>
                  <a:lnTo>
                    <a:pt x="442" y="235256"/>
                  </a:lnTo>
                  <a:lnTo>
                    <a:pt x="870" y="233117"/>
                  </a:lnTo>
                  <a:lnTo>
                    <a:pt x="1532" y="230979"/>
                  </a:lnTo>
                  <a:lnTo>
                    <a:pt x="2304" y="228840"/>
                  </a:lnTo>
                  <a:lnTo>
                    <a:pt x="3262" y="226701"/>
                  </a:lnTo>
                  <a:lnTo>
                    <a:pt x="4403" y="224563"/>
                  </a:lnTo>
                  <a:lnTo>
                    <a:pt x="5650" y="222424"/>
                  </a:lnTo>
                  <a:lnTo>
                    <a:pt x="7118" y="220285"/>
                  </a:lnTo>
                  <a:lnTo>
                    <a:pt x="8718" y="218146"/>
                  </a:lnTo>
                  <a:lnTo>
                    <a:pt x="10430" y="216008"/>
                  </a:lnTo>
                  <a:lnTo>
                    <a:pt x="12367" y="213869"/>
                  </a:lnTo>
                  <a:lnTo>
                    <a:pt x="14398" y="211730"/>
                  </a:lnTo>
                  <a:lnTo>
                    <a:pt x="16571" y="209592"/>
                  </a:lnTo>
                  <a:lnTo>
                    <a:pt x="18912" y="207453"/>
                  </a:lnTo>
                  <a:lnTo>
                    <a:pt x="21340" y="205314"/>
                  </a:lnTo>
                  <a:lnTo>
                    <a:pt x="23930" y="203176"/>
                  </a:lnTo>
                  <a:lnTo>
                    <a:pt x="26636" y="201037"/>
                  </a:lnTo>
                  <a:lnTo>
                    <a:pt x="29420" y="198898"/>
                  </a:lnTo>
                  <a:lnTo>
                    <a:pt x="32375" y="196760"/>
                  </a:lnTo>
                  <a:lnTo>
                    <a:pt x="35401" y="194621"/>
                  </a:lnTo>
                  <a:lnTo>
                    <a:pt x="38517" y="192482"/>
                  </a:lnTo>
                  <a:lnTo>
                    <a:pt x="41759" y="190343"/>
                  </a:lnTo>
                  <a:lnTo>
                    <a:pt x="45057" y="188205"/>
                  </a:lnTo>
                  <a:lnTo>
                    <a:pt x="48451" y="186066"/>
                  </a:lnTo>
                  <a:lnTo>
                    <a:pt x="51924" y="183927"/>
                  </a:lnTo>
                  <a:lnTo>
                    <a:pt x="55444" y="181789"/>
                  </a:lnTo>
                  <a:lnTo>
                    <a:pt x="59053" y="179650"/>
                  </a:lnTo>
                  <a:lnTo>
                    <a:pt x="62705" y="177511"/>
                  </a:lnTo>
                  <a:lnTo>
                    <a:pt x="66398" y="175373"/>
                  </a:lnTo>
                  <a:lnTo>
                    <a:pt x="70155" y="173234"/>
                  </a:lnTo>
                  <a:lnTo>
                    <a:pt x="73935" y="171095"/>
                  </a:lnTo>
                  <a:lnTo>
                    <a:pt x="77748" y="168956"/>
                  </a:lnTo>
                  <a:lnTo>
                    <a:pt x="81591" y="166818"/>
                  </a:lnTo>
                  <a:lnTo>
                    <a:pt x="85446" y="164679"/>
                  </a:lnTo>
                  <a:lnTo>
                    <a:pt x="89319" y="162540"/>
                  </a:lnTo>
                  <a:lnTo>
                    <a:pt x="93197" y="160402"/>
                  </a:lnTo>
                  <a:lnTo>
                    <a:pt x="97079" y="158263"/>
                  </a:lnTo>
                  <a:lnTo>
                    <a:pt x="100954" y="156124"/>
                  </a:lnTo>
                  <a:lnTo>
                    <a:pt x="104821" y="153986"/>
                  </a:lnTo>
                  <a:lnTo>
                    <a:pt x="108677" y="151847"/>
                  </a:lnTo>
                  <a:lnTo>
                    <a:pt x="112506" y="149708"/>
                  </a:lnTo>
                  <a:lnTo>
                    <a:pt x="116318" y="147570"/>
                  </a:lnTo>
                  <a:lnTo>
                    <a:pt x="120098" y="145431"/>
                  </a:lnTo>
                  <a:lnTo>
                    <a:pt x="123841" y="143292"/>
                  </a:lnTo>
                  <a:lnTo>
                    <a:pt x="127561" y="141153"/>
                  </a:lnTo>
                  <a:lnTo>
                    <a:pt x="131220" y="139015"/>
                  </a:lnTo>
                  <a:lnTo>
                    <a:pt x="134842" y="136876"/>
                  </a:lnTo>
                  <a:lnTo>
                    <a:pt x="138427" y="134737"/>
                  </a:lnTo>
                  <a:lnTo>
                    <a:pt x="141935" y="132599"/>
                  </a:lnTo>
                  <a:lnTo>
                    <a:pt x="145407" y="130460"/>
                  </a:lnTo>
                  <a:lnTo>
                    <a:pt x="148817" y="128321"/>
                  </a:lnTo>
                  <a:lnTo>
                    <a:pt x="152155" y="126183"/>
                  </a:lnTo>
                  <a:lnTo>
                    <a:pt x="155452" y="124044"/>
                  </a:lnTo>
                  <a:lnTo>
                    <a:pt x="158661" y="121905"/>
                  </a:lnTo>
                  <a:lnTo>
                    <a:pt x="161808" y="119766"/>
                  </a:lnTo>
                  <a:lnTo>
                    <a:pt x="164909" y="117628"/>
                  </a:lnTo>
                  <a:lnTo>
                    <a:pt x="167899" y="115489"/>
                  </a:lnTo>
                  <a:lnTo>
                    <a:pt x="170841" y="113350"/>
                  </a:lnTo>
                  <a:lnTo>
                    <a:pt x="173714" y="111212"/>
                  </a:lnTo>
                  <a:lnTo>
                    <a:pt x="176490" y="109073"/>
                  </a:lnTo>
                  <a:lnTo>
                    <a:pt x="179217" y="106934"/>
                  </a:lnTo>
                  <a:lnTo>
                    <a:pt x="181852" y="104796"/>
                  </a:lnTo>
                  <a:lnTo>
                    <a:pt x="184408" y="102657"/>
                  </a:lnTo>
                  <a:lnTo>
                    <a:pt x="186915" y="100518"/>
                  </a:lnTo>
                  <a:lnTo>
                    <a:pt x="189308" y="98380"/>
                  </a:lnTo>
                  <a:lnTo>
                    <a:pt x="191643" y="96241"/>
                  </a:lnTo>
                  <a:lnTo>
                    <a:pt x="193916" y="94102"/>
                  </a:lnTo>
                  <a:lnTo>
                    <a:pt x="196082" y="91963"/>
                  </a:lnTo>
                  <a:lnTo>
                    <a:pt x="198199" y="89825"/>
                  </a:lnTo>
                  <a:lnTo>
                    <a:pt x="200234" y="87686"/>
                  </a:lnTo>
                  <a:lnTo>
                    <a:pt x="202185" y="85547"/>
                  </a:lnTo>
                  <a:lnTo>
                    <a:pt x="204089" y="83409"/>
                  </a:lnTo>
                  <a:lnTo>
                    <a:pt x="205895" y="81270"/>
                  </a:lnTo>
                  <a:lnTo>
                    <a:pt x="207640" y="79131"/>
                  </a:lnTo>
                  <a:lnTo>
                    <a:pt x="209335" y="76993"/>
                  </a:lnTo>
                  <a:lnTo>
                    <a:pt x="210926" y="74854"/>
                  </a:lnTo>
                  <a:lnTo>
                    <a:pt x="212474" y="72715"/>
                  </a:lnTo>
                  <a:lnTo>
                    <a:pt x="213958" y="70576"/>
                  </a:lnTo>
                  <a:lnTo>
                    <a:pt x="215363" y="68438"/>
                  </a:lnTo>
                  <a:lnTo>
                    <a:pt x="216726" y="66299"/>
                  </a:lnTo>
                  <a:lnTo>
                    <a:pt x="218014" y="64160"/>
                  </a:lnTo>
                  <a:lnTo>
                    <a:pt x="219244" y="62022"/>
                  </a:lnTo>
                  <a:lnTo>
                    <a:pt x="220436" y="59883"/>
                  </a:lnTo>
                  <a:lnTo>
                    <a:pt x="221544" y="57744"/>
                  </a:lnTo>
                  <a:lnTo>
                    <a:pt x="222613" y="55606"/>
                  </a:lnTo>
                  <a:lnTo>
                    <a:pt x="223637" y="53467"/>
                  </a:lnTo>
                  <a:lnTo>
                    <a:pt x="224592" y="51328"/>
                  </a:lnTo>
                  <a:lnTo>
                    <a:pt x="225516" y="49190"/>
                  </a:lnTo>
                  <a:lnTo>
                    <a:pt x="226385" y="47051"/>
                  </a:lnTo>
                  <a:lnTo>
                    <a:pt x="227206" y="44912"/>
                  </a:lnTo>
                  <a:lnTo>
                    <a:pt x="227997" y="42773"/>
                  </a:lnTo>
                  <a:lnTo>
                    <a:pt x="228729" y="40635"/>
                  </a:lnTo>
                  <a:lnTo>
                    <a:pt x="229429" y="38496"/>
                  </a:lnTo>
                  <a:lnTo>
                    <a:pt x="230099" y="36357"/>
                  </a:lnTo>
                  <a:lnTo>
                    <a:pt x="230713" y="34219"/>
                  </a:lnTo>
                  <a:lnTo>
                    <a:pt x="231306" y="32080"/>
                  </a:lnTo>
                  <a:lnTo>
                    <a:pt x="231863" y="29941"/>
                  </a:lnTo>
                  <a:lnTo>
                    <a:pt x="232381" y="27803"/>
                  </a:lnTo>
                  <a:lnTo>
                    <a:pt x="232878" y="25664"/>
                  </a:lnTo>
                  <a:lnTo>
                    <a:pt x="233338" y="23525"/>
                  </a:lnTo>
                  <a:lnTo>
                    <a:pt x="233771" y="21386"/>
                  </a:lnTo>
                  <a:lnTo>
                    <a:pt x="234187" y="19248"/>
                  </a:lnTo>
                  <a:lnTo>
                    <a:pt x="234563" y="17109"/>
                  </a:lnTo>
                  <a:lnTo>
                    <a:pt x="234923" y="14970"/>
                  </a:lnTo>
                  <a:lnTo>
                    <a:pt x="235262" y="12832"/>
                  </a:lnTo>
                  <a:lnTo>
                    <a:pt x="235572" y="10693"/>
                  </a:lnTo>
                  <a:lnTo>
                    <a:pt x="235869" y="8554"/>
                  </a:lnTo>
                  <a:lnTo>
                    <a:pt x="236143" y="6416"/>
                  </a:lnTo>
                  <a:lnTo>
                    <a:pt x="236398" y="4277"/>
                  </a:lnTo>
                  <a:lnTo>
                    <a:pt x="236641" y="2138"/>
                  </a:lnTo>
                  <a:lnTo>
                    <a:pt x="236861" y="0"/>
                  </a:lnTo>
                  <a:lnTo>
                    <a:pt x="242237" y="0"/>
                  </a:lnTo>
                  <a:lnTo>
                    <a:pt x="242457" y="2138"/>
                  </a:lnTo>
                  <a:lnTo>
                    <a:pt x="242700" y="4277"/>
                  </a:lnTo>
                  <a:lnTo>
                    <a:pt x="242955" y="6416"/>
                  </a:lnTo>
                  <a:lnTo>
                    <a:pt x="243229" y="8554"/>
                  </a:lnTo>
                  <a:lnTo>
                    <a:pt x="243526" y="10693"/>
                  </a:lnTo>
                  <a:lnTo>
                    <a:pt x="243836" y="12832"/>
                  </a:lnTo>
                  <a:lnTo>
                    <a:pt x="244175" y="14970"/>
                  </a:lnTo>
                  <a:lnTo>
                    <a:pt x="244535" y="17109"/>
                  </a:lnTo>
                  <a:lnTo>
                    <a:pt x="244911" y="19248"/>
                  </a:lnTo>
                  <a:lnTo>
                    <a:pt x="245327" y="21386"/>
                  </a:lnTo>
                  <a:lnTo>
                    <a:pt x="245760" y="23525"/>
                  </a:lnTo>
                  <a:lnTo>
                    <a:pt x="246220" y="25664"/>
                  </a:lnTo>
                  <a:lnTo>
                    <a:pt x="246717" y="27803"/>
                  </a:lnTo>
                  <a:lnTo>
                    <a:pt x="247235" y="29941"/>
                  </a:lnTo>
                  <a:lnTo>
                    <a:pt x="247792" y="32080"/>
                  </a:lnTo>
                  <a:lnTo>
                    <a:pt x="248385" y="34219"/>
                  </a:lnTo>
                  <a:lnTo>
                    <a:pt x="248999" y="36357"/>
                  </a:lnTo>
                  <a:lnTo>
                    <a:pt x="249669" y="38496"/>
                  </a:lnTo>
                  <a:lnTo>
                    <a:pt x="250369" y="40635"/>
                  </a:lnTo>
                  <a:lnTo>
                    <a:pt x="251101" y="42773"/>
                  </a:lnTo>
                  <a:lnTo>
                    <a:pt x="251892" y="44912"/>
                  </a:lnTo>
                  <a:lnTo>
                    <a:pt x="252713" y="47051"/>
                  </a:lnTo>
                  <a:lnTo>
                    <a:pt x="253582" y="49190"/>
                  </a:lnTo>
                  <a:lnTo>
                    <a:pt x="254506" y="51328"/>
                  </a:lnTo>
                  <a:lnTo>
                    <a:pt x="255461" y="53467"/>
                  </a:lnTo>
                  <a:lnTo>
                    <a:pt x="256485" y="55606"/>
                  </a:lnTo>
                  <a:lnTo>
                    <a:pt x="257554" y="57744"/>
                  </a:lnTo>
                  <a:lnTo>
                    <a:pt x="258662" y="59883"/>
                  </a:lnTo>
                  <a:lnTo>
                    <a:pt x="259854" y="62022"/>
                  </a:lnTo>
                  <a:lnTo>
                    <a:pt x="261084" y="64160"/>
                  </a:lnTo>
                  <a:lnTo>
                    <a:pt x="262372" y="66299"/>
                  </a:lnTo>
                  <a:lnTo>
                    <a:pt x="263735" y="68438"/>
                  </a:lnTo>
                  <a:lnTo>
                    <a:pt x="265139" y="70576"/>
                  </a:lnTo>
                  <a:lnTo>
                    <a:pt x="266624" y="72715"/>
                  </a:lnTo>
                  <a:lnTo>
                    <a:pt x="268172" y="74854"/>
                  </a:lnTo>
                  <a:lnTo>
                    <a:pt x="269763" y="76993"/>
                  </a:lnTo>
                  <a:lnTo>
                    <a:pt x="271458" y="79131"/>
                  </a:lnTo>
                  <a:lnTo>
                    <a:pt x="273203" y="81270"/>
                  </a:lnTo>
                  <a:lnTo>
                    <a:pt x="275009" y="83409"/>
                  </a:lnTo>
                  <a:lnTo>
                    <a:pt x="276913" y="85547"/>
                  </a:lnTo>
                  <a:lnTo>
                    <a:pt x="278864" y="87686"/>
                  </a:lnTo>
                  <a:lnTo>
                    <a:pt x="280899" y="89825"/>
                  </a:lnTo>
                  <a:lnTo>
                    <a:pt x="283016" y="91963"/>
                  </a:lnTo>
                  <a:lnTo>
                    <a:pt x="285182" y="94102"/>
                  </a:lnTo>
                  <a:lnTo>
                    <a:pt x="287455" y="96241"/>
                  </a:lnTo>
                  <a:lnTo>
                    <a:pt x="289790" y="98380"/>
                  </a:lnTo>
                  <a:lnTo>
                    <a:pt x="292183" y="100518"/>
                  </a:lnTo>
                  <a:lnTo>
                    <a:pt x="294690" y="102657"/>
                  </a:lnTo>
                  <a:lnTo>
                    <a:pt x="297246" y="104796"/>
                  </a:lnTo>
                  <a:lnTo>
                    <a:pt x="299881" y="106934"/>
                  </a:lnTo>
                  <a:lnTo>
                    <a:pt x="302608" y="109073"/>
                  </a:lnTo>
                  <a:lnTo>
                    <a:pt x="305384" y="111212"/>
                  </a:lnTo>
                  <a:lnTo>
                    <a:pt x="308257" y="113350"/>
                  </a:lnTo>
                  <a:lnTo>
                    <a:pt x="311199" y="115489"/>
                  </a:lnTo>
                  <a:lnTo>
                    <a:pt x="314189" y="117628"/>
                  </a:lnTo>
                  <a:lnTo>
                    <a:pt x="317290" y="119766"/>
                  </a:lnTo>
                  <a:lnTo>
                    <a:pt x="320437" y="121905"/>
                  </a:lnTo>
                  <a:lnTo>
                    <a:pt x="323646" y="124044"/>
                  </a:lnTo>
                  <a:lnTo>
                    <a:pt x="326943" y="126183"/>
                  </a:lnTo>
                  <a:lnTo>
                    <a:pt x="330281" y="128321"/>
                  </a:lnTo>
                  <a:lnTo>
                    <a:pt x="333691" y="130460"/>
                  </a:lnTo>
                  <a:lnTo>
                    <a:pt x="337163" y="132599"/>
                  </a:lnTo>
                  <a:lnTo>
                    <a:pt x="340671" y="134737"/>
                  </a:lnTo>
                  <a:lnTo>
                    <a:pt x="344256" y="136876"/>
                  </a:lnTo>
                  <a:lnTo>
                    <a:pt x="347878" y="139015"/>
                  </a:lnTo>
                  <a:lnTo>
                    <a:pt x="351537" y="141153"/>
                  </a:lnTo>
                  <a:lnTo>
                    <a:pt x="355257" y="143292"/>
                  </a:lnTo>
                  <a:lnTo>
                    <a:pt x="359000" y="145431"/>
                  </a:lnTo>
                  <a:lnTo>
                    <a:pt x="362780" y="147570"/>
                  </a:lnTo>
                  <a:lnTo>
                    <a:pt x="366592" y="149708"/>
                  </a:lnTo>
                  <a:lnTo>
                    <a:pt x="370421" y="151847"/>
                  </a:lnTo>
                  <a:lnTo>
                    <a:pt x="374277" y="153986"/>
                  </a:lnTo>
                  <a:lnTo>
                    <a:pt x="378144" y="156124"/>
                  </a:lnTo>
                  <a:lnTo>
                    <a:pt x="382019" y="158263"/>
                  </a:lnTo>
                  <a:lnTo>
                    <a:pt x="385901" y="160402"/>
                  </a:lnTo>
                  <a:lnTo>
                    <a:pt x="389779" y="162540"/>
                  </a:lnTo>
                  <a:lnTo>
                    <a:pt x="393652" y="164679"/>
                  </a:lnTo>
                  <a:lnTo>
                    <a:pt x="397507" y="166818"/>
                  </a:lnTo>
                  <a:lnTo>
                    <a:pt x="401350" y="168956"/>
                  </a:lnTo>
                  <a:lnTo>
                    <a:pt x="405163" y="171095"/>
                  </a:lnTo>
                  <a:lnTo>
                    <a:pt x="408943" y="173234"/>
                  </a:lnTo>
                  <a:lnTo>
                    <a:pt x="412700" y="175373"/>
                  </a:lnTo>
                  <a:lnTo>
                    <a:pt x="416393" y="177511"/>
                  </a:lnTo>
                  <a:lnTo>
                    <a:pt x="420045" y="179650"/>
                  </a:lnTo>
                  <a:lnTo>
                    <a:pt x="423654" y="181789"/>
                  </a:lnTo>
                  <a:lnTo>
                    <a:pt x="427174" y="183927"/>
                  </a:lnTo>
                  <a:lnTo>
                    <a:pt x="430647" y="186066"/>
                  </a:lnTo>
                  <a:lnTo>
                    <a:pt x="434041" y="188205"/>
                  </a:lnTo>
                  <a:lnTo>
                    <a:pt x="437339" y="190343"/>
                  </a:lnTo>
                  <a:lnTo>
                    <a:pt x="440581" y="192482"/>
                  </a:lnTo>
                  <a:lnTo>
                    <a:pt x="443697" y="194621"/>
                  </a:lnTo>
                  <a:lnTo>
                    <a:pt x="446723" y="196760"/>
                  </a:lnTo>
                  <a:lnTo>
                    <a:pt x="449678" y="198898"/>
                  </a:lnTo>
                  <a:lnTo>
                    <a:pt x="452462" y="201037"/>
                  </a:lnTo>
                  <a:lnTo>
                    <a:pt x="455168" y="203176"/>
                  </a:lnTo>
                  <a:lnTo>
                    <a:pt x="457758" y="205314"/>
                  </a:lnTo>
                  <a:lnTo>
                    <a:pt x="460186" y="207453"/>
                  </a:lnTo>
                  <a:lnTo>
                    <a:pt x="462527" y="209592"/>
                  </a:lnTo>
                  <a:lnTo>
                    <a:pt x="464700" y="211730"/>
                  </a:lnTo>
                  <a:lnTo>
                    <a:pt x="466731" y="213869"/>
                  </a:lnTo>
                  <a:lnTo>
                    <a:pt x="468668" y="216008"/>
                  </a:lnTo>
                  <a:lnTo>
                    <a:pt x="470380" y="218146"/>
                  </a:lnTo>
                  <a:lnTo>
                    <a:pt x="471980" y="220285"/>
                  </a:lnTo>
                  <a:lnTo>
                    <a:pt x="473448" y="222424"/>
                  </a:lnTo>
                  <a:lnTo>
                    <a:pt x="474695" y="224563"/>
                  </a:lnTo>
                  <a:lnTo>
                    <a:pt x="475836" y="226701"/>
                  </a:lnTo>
                  <a:lnTo>
                    <a:pt x="476794" y="228840"/>
                  </a:lnTo>
                  <a:lnTo>
                    <a:pt x="477566" y="230979"/>
                  </a:lnTo>
                  <a:lnTo>
                    <a:pt x="478228" y="233117"/>
                  </a:lnTo>
                  <a:lnTo>
                    <a:pt x="478656" y="235256"/>
                  </a:lnTo>
                  <a:lnTo>
                    <a:pt x="478940" y="237395"/>
                  </a:lnTo>
                  <a:lnTo>
                    <a:pt x="479098" y="239533"/>
                  </a:lnTo>
                  <a:lnTo>
                    <a:pt x="479001" y="241672"/>
                  </a:lnTo>
                  <a:lnTo>
                    <a:pt x="478793" y="243811"/>
                  </a:lnTo>
                  <a:lnTo>
                    <a:pt x="478413" y="245950"/>
                  </a:lnTo>
                  <a:lnTo>
                    <a:pt x="477826" y="248088"/>
                  </a:lnTo>
                  <a:lnTo>
                    <a:pt x="477129" y="250227"/>
                  </a:lnTo>
                  <a:lnTo>
                    <a:pt x="476220" y="252366"/>
                  </a:lnTo>
                  <a:lnTo>
                    <a:pt x="475154" y="254504"/>
                  </a:lnTo>
                  <a:lnTo>
                    <a:pt x="473982" y="256643"/>
                  </a:lnTo>
                  <a:lnTo>
                    <a:pt x="472565" y="258782"/>
                  </a:lnTo>
                  <a:lnTo>
                    <a:pt x="471041" y="260920"/>
                  </a:lnTo>
                  <a:lnTo>
                    <a:pt x="469380" y="263059"/>
                  </a:lnTo>
                  <a:lnTo>
                    <a:pt x="467520" y="265198"/>
                  </a:lnTo>
                  <a:lnTo>
                    <a:pt x="465565" y="267336"/>
                  </a:lnTo>
                  <a:lnTo>
                    <a:pt x="463446" y="269475"/>
                  </a:lnTo>
                  <a:lnTo>
                    <a:pt x="461182" y="271614"/>
                  </a:lnTo>
                  <a:lnTo>
                    <a:pt x="458831" y="273753"/>
                  </a:lnTo>
                  <a:lnTo>
                    <a:pt x="456299" y="275891"/>
                  </a:lnTo>
                  <a:lnTo>
                    <a:pt x="453672" y="278030"/>
                  </a:lnTo>
                  <a:lnTo>
                    <a:pt x="450953" y="280169"/>
                  </a:lnTo>
                  <a:lnTo>
                    <a:pt x="448073" y="282307"/>
                  </a:lnTo>
                  <a:lnTo>
                    <a:pt x="445127" y="284446"/>
                  </a:lnTo>
                  <a:lnTo>
                    <a:pt x="442076" y="286585"/>
                  </a:lnTo>
                  <a:lnTo>
                    <a:pt x="438917" y="288723"/>
                  </a:lnTo>
                  <a:lnTo>
                    <a:pt x="435701" y="290862"/>
                  </a:lnTo>
                  <a:lnTo>
                    <a:pt x="432380" y="293001"/>
                  </a:lnTo>
                  <a:lnTo>
                    <a:pt x="428992" y="295140"/>
                  </a:lnTo>
                  <a:lnTo>
                    <a:pt x="425558" y="297278"/>
                  </a:lnTo>
                  <a:lnTo>
                    <a:pt x="422029" y="299417"/>
                  </a:lnTo>
                  <a:lnTo>
                    <a:pt x="418466" y="301556"/>
                  </a:lnTo>
                  <a:lnTo>
                    <a:pt x="414857" y="303694"/>
                  </a:lnTo>
                  <a:lnTo>
                    <a:pt x="411194" y="305833"/>
                  </a:lnTo>
                  <a:lnTo>
                    <a:pt x="407510" y="307972"/>
                  </a:lnTo>
                  <a:lnTo>
                    <a:pt x="403789" y="310110"/>
                  </a:lnTo>
                  <a:lnTo>
                    <a:pt x="400047" y="312249"/>
                  </a:lnTo>
                  <a:lnTo>
                    <a:pt x="396293" y="314388"/>
                  </a:lnTo>
                  <a:lnTo>
                    <a:pt x="392523" y="316526"/>
                  </a:lnTo>
                  <a:lnTo>
                    <a:pt x="388753" y="318665"/>
                  </a:lnTo>
                  <a:lnTo>
                    <a:pt x="384981" y="320804"/>
                  </a:lnTo>
                  <a:lnTo>
                    <a:pt x="381220" y="322943"/>
                  </a:lnTo>
                  <a:lnTo>
                    <a:pt x="377469" y="325081"/>
                  </a:lnTo>
                  <a:lnTo>
                    <a:pt x="373735" y="327220"/>
                  </a:lnTo>
                  <a:lnTo>
                    <a:pt x="370030" y="329359"/>
                  </a:lnTo>
                  <a:lnTo>
                    <a:pt x="366342" y="331497"/>
                  </a:lnTo>
                  <a:lnTo>
                    <a:pt x="362698" y="333636"/>
                  </a:lnTo>
                  <a:lnTo>
                    <a:pt x="359089" y="335775"/>
                  </a:lnTo>
                  <a:lnTo>
                    <a:pt x="355507" y="337913"/>
                  </a:lnTo>
                  <a:lnTo>
                    <a:pt x="351995" y="340052"/>
                  </a:lnTo>
                  <a:lnTo>
                    <a:pt x="348518" y="342191"/>
                  </a:lnTo>
                  <a:lnTo>
                    <a:pt x="345091" y="344330"/>
                  </a:lnTo>
                  <a:lnTo>
                    <a:pt x="341736" y="346468"/>
                  </a:lnTo>
                  <a:lnTo>
                    <a:pt x="338422" y="348607"/>
                  </a:lnTo>
                  <a:lnTo>
                    <a:pt x="335183" y="350746"/>
                  </a:lnTo>
                  <a:lnTo>
                    <a:pt x="332012" y="352884"/>
                  </a:lnTo>
                  <a:lnTo>
                    <a:pt x="328884" y="355023"/>
                  </a:lnTo>
                  <a:lnTo>
                    <a:pt x="325861" y="357162"/>
                  </a:lnTo>
                  <a:lnTo>
                    <a:pt x="322893" y="359300"/>
                  </a:lnTo>
                  <a:lnTo>
                    <a:pt x="319986" y="361439"/>
                  </a:lnTo>
                  <a:lnTo>
                    <a:pt x="317184" y="363578"/>
                  </a:lnTo>
                  <a:lnTo>
                    <a:pt x="314434" y="365716"/>
                  </a:lnTo>
                  <a:lnTo>
                    <a:pt x="311769" y="367855"/>
                  </a:lnTo>
                  <a:lnTo>
                    <a:pt x="309193" y="369994"/>
                  </a:lnTo>
                  <a:lnTo>
                    <a:pt x="306669" y="372133"/>
                  </a:lnTo>
                  <a:lnTo>
                    <a:pt x="304254" y="374271"/>
                  </a:lnTo>
                  <a:lnTo>
                    <a:pt x="301909" y="376410"/>
                  </a:lnTo>
                  <a:lnTo>
                    <a:pt x="299621" y="378549"/>
                  </a:lnTo>
                  <a:lnTo>
                    <a:pt x="297455" y="380687"/>
                  </a:lnTo>
                  <a:lnTo>
                    <a:pt x="295340" y="382826"/>
                  </a:lnTo>
                  <a:lnTo>
                    <a:pt x="293304" y="384965"/>
                  </a:lnTo>
                  <a:lnTo>
                    <a:pt x="291365" y="387103"/>
                  </a:lnTo>
                  <a:lnTo>
                    <a:pt x="289477" y="389242"/>
                  </a:lnTo>
                  <a:lnTo>
                    <a:pt x="287686" y="391381"/>
                  </a:lnTo>
                  <a:lnTo>
                    <a:pt x="285969" y="393520"/>
                  </a:lnTo>
                  <a:lnTo>
                    <a:pt x="284300" y="395658"/>
                  </a:lnTo>
                  <a:lnTo>
                    <a:pt x="282743" y="397797"/>
                  </a:lnTo>
                  <a:lnTo>
                    <a:pt x="281236" y="399936"/>
                  </a:lnTo>
                  <a:lnTo>
                    <a:pt x="279791" y="402074"/>
                  </a:lnTo>
                  <a:lnTo>
                    <a:pt x="278439" y="404213"/>
                  </a:lnTo>
                  <a:lnTo>
                    <a:pt x="277130" y="406352"/>
                  </a:lnTo>
                  <a:lnTo>
                    <a:pt x="275895" y="408490"/>
                  </a:lnTo>
                  <a:lnTo>
                    <a:pt x="274729" y="410629"/>
                  </a:lnTo>
                  <a:lnTo>
                    <a:pt x="273603" y="412768"/>
                  </a:lnTo>
                  <a:lnTo>
                    <a:pt x="272560" y="414906"/>
                  </a:lnTo>
                  <a:lnTo>
                    <a:pt x="271564" y="417045"/>
                  </a:lnTo>
                  <a:lnTo>
                    <a:pt x="270610" y="419184"/>
                  </a:lnTo>
                  <a:lnTo>
                    <a:pt x="269734" y="421323"/>
                  </a:lnTo>
                  <a:lnTo>
                    <a:pt x="268891" y="423461"/>
                  </a:lnTo>
                  <a:lnTo>
                    <a:pt x="268098" y="425600"/>
                  </a:lnTo>
                  <a:lnTo>
                    <a:pt x="267360" y="427739"/>
                  </a:lnTo>
                  <a:lnTo>
                    <a:pt x="266652" y="429877"/>
                  </a:lnTo>
                  <a:lnTo>
                    <a:pt x="265999" y="432016"/>
                  </a:lnTo>
                  <a:lnTo>
                    <a:pt x="265383" y="434155"/>
                  </a:lnTo>
                  <a:lnTo>
                    <a:pt x="264792" y="436293"/>
                  </a:lnTo>
                  <a:lnTo>
                    <a:pt x="264258" y="438432"/>
                  </a:lnTo>
                  <a:lnTo>
                    <a:pt x="263745" y="440571"/>
                  </a:lnTo>
                  <a:lnTo>
                    <a:pt x="263262" y="442710"/>
                  </a:lnTo>
                  <a:lnTo>
                    <a:pt x="262818" y="444848"/>
                  </a:lnTo>
                  <a:lnTo>
                    <a:pt x="262392" y="446987"/>
                  </a:lnTo>
                  <a:lnTo>
                    <a:pt x="261997" y="449126"/>
                  </a:lnTo>
                  <a:lnTo>
                    <a:pt x="261627" y="451264"/>
                  </a:lnTo>
                  <a:lnTo>
                    <a:pt x="261272" y="453403"/>
                  </a:lnTo>
                  <a:lnTo>
                    <a:pt x="260947" y="455542"/>
                  </a:lnTo>
                  <a:lnTo>
                    <a:pt x="260636" y="457680"/>
                  </a:lnTo>
                  <a:lnTo>
                    <a:pt x="260339" y="459819"/>
                  </a:lnTo>
                  <a:lnTo>
                    <a:pt x="260064" y="461958"/>
                  </a:lnTo>
                  <a:lnTo>
                    <a:pt x="259798" y="464096"/>
                  </a:lnTo>
                  <a:lnTo>
                    <a:pt x="259546" y="466235"/>
                  </a:lnTo>
                  <a:lnTo>
                    <a:pt x="259307" y="468374"/>
                  </a:lnTo>
                  <a:lnTo>
                    <a:pt x="259075" y="470513"/>
                  </a:lnTo>
                  <a:lnTo>
                    <a:pt x="258854" y="472651"/>
                  </a:lnTo>
                  <a:lnTo>
                    <a:pt x="258639" y="474790"/>
                  </a:lnTo>
                  <a:lnTo>
                    <a:pt x="258429" y="476929"/>
                  </a:lnTo>
                  <a:lnTo>
                    <a:pt x="258227" y="479067"/>
                  </a:lnTo>
                  <a:lnTo>
                    <a:pt x="258028" y="481206"/>
                  </a:lnTo>
                  <a:lnTo>
                    <a:pt x="257832" y="483345"/>
                  </a:lnTo>
                  <a:lnTo>
                    <a:pt x="257638" y="485483"/>
                  </a:lnTo>
                  <a:lnTo>
                    <a:pt x="257446" y="487622"/>
                  </a:lnTo>
                  <a:lnTo>
                    <a:pt x="257255" y="489761"/>
                  </a:lnTo>
                  <a:lnTo>
                    <a:pt x="257064" y="491900"/>
                  </a:lnTo>
                  <a:lnTo>
                    <a:pt x="256873" y="494038"/>
                  </a:lnTo>
                  <a:lnTo>
                    <a:pt x="256680" y="496177"/>
                  </a:lnTo>
                  <a:lnTo>
                    <a:pt x="256486" y="498316"/>
                  </a:lnTo>
                  <a:lnTo>
                    <a:pt x="256290" y="500454"/>
                  </a:lnTo>
                  <a:lnTo>
                    <a:pt x="256091" y="502593"/>
                  </a:lnTo>
                  <a:lnTo>
                    <a:pt x="255890" y="504732"/>
                  </a:lnTo>
                  <a:lnTo>
                    <a:pt x="255686" y="506870"/>
                  </a:lnTo>
                  <a:lnTo>
                    <a:pt x="255478" y="509009"/>
                  </a:lnTo>
                  <a:lnTo>
                    <a:pt x="255268" y="511148"/>
                  </a:lnTo>
                  <a:lnTo>
                    <a:pt x="255054" y="513286"/>
                  </a:lnTo>
                  <a:lnTo>
                    <a:pt x="254835" y="515425"/>
                  </a:lnTo>
                  <a:lnTo>
                    <a:pt x="254615" y="517564"/>
                  </a:lnTo>
                  <a:lnTo>
                    <a:pt x="254388" y="519703"/>
                  </a:lnTo>
                  <a:lnTo>
                    <a:pt x="254159" y="521841"/>
                  </a:lnTo>
                  <a:lnTo>
                    <a:pt x="253927" y="523980"/>
                  </a:lnTo>
                  <a:lnTo>
                    <a:pt x="253690" y="526119"/>
                  </a:lnTo>
                  <a:lnTo>
                    <a:pt x="253450" y="528257"/>
                  </a:lnTo>
                  <a:lnTo>
                    <a:pt x="253207" y="530396"/>
                  </a:lnTo>
                  <a:lnTo>
                    <a:pt x="252960" y="532535"/>
                  </a:lnTo>
                  <a:lnTo>
                    <a:pt x="252711" y="534673"/>
                  </a:lnTo>
                  <a:lnTo>
                    <a:pt x="252458" y="536812"/>
                  </a:lnTo>
                  <a:lnTo>
                    <a:pt x="252204" y="538951"/>
                  </a:lnTo>
                  <a:lnTo>
                    <a:pt x="251947" y="541090"/>
                  </a:lnTo>
                  <a:lnTo>
                    <a:pt x="251687" y="543228"/>
                  </a:lnTo>
                  <a:lnTo>
                    <a:pt x="251426" y="545367"/>
                  </a:lnTo>
                  <a:lnTo>
                    <a:pt x="251164" y="547506"/>
                  </a:lnTo>
                  <a:lnTo>
                    <a:pt x="250900" y="549644"/>
                  </a:lnTo>
                  <a:lnTo>
                    <a:pt x="250635" y="551783"/>
                  </a:lnTo>
                  <a:lnTo>
                    <a:pt x="250370" y="553922"/>
                  </a:lnTo>
                  <a:lnTo>
                    <a:pt x="250105" y="556060"/>
                  </a:lnTo>
                  <a:lnTo>
                    <a:pt x="249839" y="558199"/>
                  </a:lnTo>
                  <a:lnTo>
                    <a:pt x="249574" y="560338"/>
                  </a:lnTo>
                  <a:lnTo>
                    <a:pt x="249309" y="562476"/>
                  </a:lnTo>
                  <a:lnTo>
                    <a:pt x="249046" y="564615"/>
                  </a:lnTo>
                  <a:lnTo>
                    <a:pt x="248784" y="566754"/>
                  </a:lnTo>
                  <a:lnTo>
                    <a:pt x="248523" y="568893"/>
                  </a:lnTo>
                  <a:lnTo>
                    <a:pt x="248264" y="571031"/>
                  </a:lnTo>
                  <a:lnTo>
                    <a:pt x="248008" y="573170"/>
                  </a:lnTo>
                  <a:lnTo>
                    <a:pt x="247753" y="575309"/>
                  </a:lnTo>
                  <a:lnTo>
                    <a:pt x="247502" y="577447"/>
                  </a:lnTo>
                  <a:lnTo>
                    <a:pt x="247254" y="579586"/>
                  </a:lnTo>
                  <a:lnTo>
                    <a:pt x="247009" y="581725"/>
                  </a:lnTo>
                  <a:lnTo>
                    <a:pt x="246768" y="583863"/>
                  </a:lnTo>
                  <a:lnTo>
                    <a:pt x="246530" y="586002"/>
                  </a:lnTo>
                  <a:lnTo>
                    <a:pt x="246296" y="588141"/>
                  </a:lnTo>
                  <a:lnTo>
                    <a:pt x="246067" y="590280"/>
                  </a:lnTo>
                  <a:lnTo>
                    <a:pt x="245841" y="592418"/>
                  </a:lnTo>
                  <a:lnTo>
                    <a:pt x="245622" y="594557"/>
                  </a:lnTo>
                  <a:lnTo>
                    <a:pt x="245407" y="596696"/>
                  </a:lnTo>
                  <a:lnTo>
                    <a:pt x="245195" y="598834"/>
                  </a:lnTo>
                  <a:lnTo>
                    <a:pt x="244991" y="600973"/>
                  </a:lnTo>
                  <a:lnTo>
                    <a:pt x="244791" y="603112"/>
                  </a:lnTo>
                  <a:lnTo>
                    <a:pt x="244597" y="605250"/>
                  </a:lnTo>
                  <a:lnTo>
                    <a:pt x="244409" y="607389"/>
                  </a:lnTo>
                  <a:lnTo>
                    <a:pt x="244225" y="609528"/>
                  </a:lnTo>
                  <a:lnTo>
                    <a:pt x="244049" y="611666"/>
                  </a:lnTo>
                  <a:lnTo>
                    <a:pt x="243879" y="613805"/>
                  </a:lnTo>
                  <a:lnTo>
                    <a:pt x="243712" y="615944"/>
                  </a:lnTo>
                  <a:lnTo>
                    <a:pt x="243556" y="618083"/>
                  </a:lnTo>
                  <a:lnTo>
                    <a:pt x="243403" y="620221"/>
                  </a:lnTo>
                  <a:lnTo>
                    <a:pt x="243256" y="622360"/>
                  </a:lnTo>
                  <a:lnTo>
                    <a:pt x="243118" y="624499"/>
                  </a:lnTo>
                  <a:lnTo>
                    <a:pt x="242984" y="626637"/>
                  </a:lnTo>
                  <a:lnTo>
                    <a:pt x="242858" y="628776"/>
                  </a:lnTo>
                  <a:lnTo>
                    <a:pt x="242739" y="630915"/>
                  </a:lnTo>
                  <a:lnTo>
                    <a:pt x="242624" y="633053"/>
                  </a:lnTo>
                  <a:lnTo>
                    <a:pt x="242519" y="635192"/>
                  </a:lnTo>
                  <a:lnTo>
                    <a:pt x="242420" y="637331"/>
                  </a:lnTo>
                  <a:lnTo>
                    <a:pt x="242325" y="639470"/>
                  </a:lnTo>
                  <a:lnTo>
                    <a:pt x="242240" y="641608"/>
                  </a:lnTo>
                  <a:lnTo>
                    <a:pt x="242160" y="643747"/>
                  </a:lnTo>
                  <a:lnTo>
                    <a:pt x="242087" y="645886"/>
                  </a:lnTo>
                  <a:lnTo>
                    <a:pt x="242022" y="648024"/>
                  </a:lnTo>
                  <a:lnTo>
                    <a:pt x="241961" y="650163"/>
                  </a:lnTo>
                  <a:lnTo>
                    <a:pt x="241909" y="652302"/>
                  </a:lnTo>
                  <a:lnTo>
                    <a:pt x="241864" y="654440"/>
                  </a:lnTo>
                  <a:lnTo>
                    <a:pt x="241823" y="656579"/>
                  </a:lnTo>
                  <a:lnTo>
                    <a:pt x="241793" y="658718"/>
                  </a:lnTo>
                  <a:lnTo>
                    <a:pt x="241767" y="660856"/>
                  </a:lnTo>
                  <a:lnTo>
                    <a:pt x="241748" y="662995"/>
                  </a:lnTo>
                  <a:lnTo>
                    <a:pt x="241737" y="665134"/>
                  </a:lnTo>
                  <a:lnTo>
                    <a:pt x="241731" y="667273"/>
                  </a:lnTo>
                  <a:lnTo>
                    <a:pt x="241734" y="669411"/>
                  </a:lnTo>
                  <a:lnTo>
                    <a:pt x="241743" y="671550"/>
                  </a:lnTo>
                  <a:lnTo>
                    <a:pt x="241757" y="673689"/>
                  </a:lnTo>
                  <a:lnTo>
                    <a:pt x="241781" y="675827"/>
                  </a:lnTo>
                  <a:lnTo>
                    <a:pt x="241810" y="677966"/>
                  </a:lnTo>
                  <a:lnTo>
                    <a:pt x="241844" y="680105"/>
                  </a:lnTo>
                  <a:lnTo>
                    <a:pt x="241889" y="682243"/>
                  </a:lnTo>
                  <a:lnTo>
                    <a:pt x="241937" y="684382"/>
                  </a:lnTo>
                  <a:lnTo>
                    <a:pt x="241993" y="686521"/>
                  </a:lnTo>
                  <a:lnTo>
                    <a:pt x="242057" y="688660"/>
                  </a:lnTo>
                  <a:lnTo>
                    <a:pt x="242126" y="690798"/>
                  </a:lnTo>
                  <a:lnTo>
                    <a:pt x="242203" y="692937"/>
                  </a:lnTo>
                  <a:lnTo>
                    <a:pt x="242287" y="695076"/>
                  </a:lnTo>
                  <a:lnTo>
                    <a:pt x="242375" y="697214"/>
                  </a:lnTo>
                  <a:lnTo>
                    <a:pt x="242474" y="699353"/>
                  </a:lnTo>
                  <a:lnTo>
                    <a:pt x="242577" y="701492"/>
                  </a:lnTo>
                  <a:lnTo>
                    <a:pt x="242686" y="703630"/>
                  </a:lnTo>
                  <a:lnTo>
                    <a:pt x="242804" y="705769"/>
                  </a:lnTo>
                  <a:lnTo>
                    <a:pt x="242926" y="707908"/>
                  </a:lnTo>
                  <a:lnTo>
                    <a:pt x="243057" y="710046"/>
                  </a:lnTo>
                  <a:lnTo>
                    <a:pt x="243193" y="712185"/>
                  </a:lnTo>
                  <a:lnTo>
                    <a:pt x="243334" y="714324"/>
                  </a:lnTo>
                  <a:lnTo>
                    <a:pt x="243485" y="716463"/>
                  </a:lnTo>
                  <a:lnTo>
                    <a:pt x="243640" y="718601"/>
                  </a:lnTo>
                  <a:lnTo>
                    <a:pt x="243801" y="720740"/>
                  </a:lnTo>
                  <a:lnTo>
                    <a:pt x="243970" y="722879"/>
                  </a:lnTo>
                  <a:lnTo>
                    <a:pt x="244142" y="725017"/>
                  </a:lnTo>
                  <a:lnTo>
                    <a:pt x="244322" y="727156"/>
                  </a:lnTo>
                  <a:lnTo>
                    <a:pt x="244508" y="729295"/>
                  </a:lnTo>
                  <a:lnTo>
                    <a:pt x="244698" y="731433"/>
                  </a:lnTo>
                  <a:lnTo>
                    <a:pt x="244895" y="733572"/>
                  </a:lnTo>
                  <a:lnTo>
                    <a:pt x="245097" y="735711"/>
                  </a:lnTo>
                  <a:lnTo>
                    <a:pt x="245302" y="737850"/>
                  </a:lnTo>
                  <a:lnTo>
                    <a:pt x="245516" y="739988"/>
                  </a:lnTo>
                  <a:lnTo>
                    <a:pt x="245732" y="742127"/>
                  </a:lnTo>
                  <a:lnTo>
                    <a:pt x="245953" y="744266"/>
                  </a:lnTo>
                  <a:lnTo>
                    <a:pt x="246179" y="746404"/>
                  </a:lnTo>
                  <a:lnTo>
                    <a:pt x="246408" y="748543"/>
                  </a:lnTo>
                  <a:lnTo>
                    <a:pt x="246642" y="750682"/>
                  </a:lnTo>
                  <a:lnTo>
                    <a:pt x="246879" y="752820"/>
                  </a:lnTo>
                  <a:lnTo>
                    <a:pt x="247119" y="754959"/>
                  </a:lnTo>
                  <a:lnTo>
                    <a:pt x="247364" y="757098"/>
                  </a:lnTo>
                  <a:lnTo>
                    <a:pt x="247610" y="759236"/>
                  </a:lnTo>
                  <a:lnTo>
                    <a:pt x="247859" y="761375"/>
                  </a:lnTo>
                  <a:lnTo>
                    <a:pt x="248110" y="763514"/>
                  </a:lnTo>
                  <a:lnTo>
                    <a:pt x="248363" y="765653"/>
                  </a:lnTo>
                  <a:lnTo>
                    <a:pt x="248617" y="767791"/>
                  </a:lnTo>
                  <a:lnTo>
                    <a:pt x="248873" y="769930"/>
                  </a:lnTo>
                  <a:lnTo>
                    <a:pt x="249129" y="772069"/>
                  </a:lnTo>
                  <a:lnTo>
                    <a:pt x="249385" y="774207"/>
                  </a:lnTo>
                  <a:lnTo>
                    <a:pt x="249642" y="776346"/>
                  </a:lnTo>
                  <a:lnTo>
                    <a:pt x="249898" y="778485"/>
                  </a:lnTo>
                  <a:lnTo>
                    <a:pt x="250153" y="780623"/>
                  </a:lnTo>
                  <a:lnTo>
                    <a:pt x="250407" y="782762"/>
                  </a:lnTo>
                  <a:lnTo>
                    <a:pt x="250660" y="784901"/>
                  </a:lnTo>
                  <a:lnTo>
                    <a:pt x="250910" y="787040"/>
                  </a:lnTo>
                  <a:lnTo>
                    <a:pt x="251158" y="789178"/>
                  </a:lnTo>
                  <a:lnTo>
                    <a:pt x="251403" y="791317"/>
                  </a:lnTo>
                  <a:lnTo>
                    <a:pt x="251645" y="793456"/>
                  </a:lnTo>
                  <a:lnTo>
                    <a:pt x="251884" y="795594"/>
                  </a:lnTo>
                  <a:lnTo>
                    <a:pt x="252116" y="797733"/>
                  </a:lnTo>
                  <a:lnTo>
                    <a:pt x="252346" y="799872"/>
                  </a:lnTo>
                  <a:lnTo>
                    <a:pt x="252571" y="802010"/>
                  </a:lnTo>
                  <a:lnTo>
                    <a:pt x="252788" y="804149"/>
                  </a:lnTo>
                  <a:lnTo>
                    <a:pt x="253002" y="806288"/>
                  </a:lnTo>
                  <a:lnTo>
                    <a:pt x="253208" y="808426"/>
                  </a:lnTo>
                  <a:lnTo>
                    <a:pt x="253407" y="810565"/>
                  </a:lnTo>
                  <a:lnTo>
                    <a:pt x="253602" y="812704"/>
                  </a:lnTo>
                  <a:lnTo>
                    <a:pt x="253786" y="814843"/>
                  </a:lnTo>
                  <a:lnTo>
                    <a:pt x="253963" y="816981"/>
                  </a:lnTo>
                  <a:lnTo>
                    <a:pt x="254134" y="819120"/>
                  </a:lnTo>
                  <a:lnTo>
                    <a:pt x="254293" y="821259"/>
                  </a:lnTo>
                  <a:lnTo>
                    <a:pt x="254446" y="823397"/>
                  </a:lnTo>
                  <a:lnTo>
                    <a:pt x="254590" y="825536"/>
                  </a:lnTo>
                  <a:lnTo>
                    <a:pt x="254722" y="827675"/>
                  </a:lnTo>
                  <a:lnTo>
                    <a:pt x="254847" y="829813"/>
                  </a:lnTo>
                  <a:lnTo>
                    <a:pt x="254960" y="831952"/>
                  </a:lnTo>
                  <a:lnTo>
                    <a:pt x="255063" y="834091"/>
                  </a:lnTo>
                  <a:lnTo>
                    <a:pt x="255159" y="836230"/>
                  </a:lnTo>
                  <a:lnTo>
                    <a:pt x="255238" y="838368"/>
                  </a:lnTo>
                  <a:lnTo>
                    <a:pt x="255311" y="840507"/>
                  </a:lnTo>
                  <a:lnTo>
                    <a:pt x="255372" y="842646"/>
                  </a:lnTo>
                  <a:lnTo>
                    <a:pt x="255420" y="844784"/>
                  </a:lnTo>
                  <a:lnTo>
                    <a:pt x="255460" y="846923"/>
                  </a:lnTo>
                  <a:lnTo>
                    <a:pt x="255486" y="849062"/>
                  </a:lnTo>
                  <a:lnTo>
                    <a:pt x="255501" y="851200"/>
                  </a:lnTo>
                  <a:lnTo>
                    <a:pt x="255509" y="853339"/>
                  </a:lnTo>
                  <a:lnTo>
                    <a:pt x="255499" y="855478"/>
                  </a:lnTo>
                  <a:lnTo>
                    <a:pt x="255481" y="857616"/>
                  </a:lnTo>
                  <a:lnTo>
                    <a:pt x="255453" y="859755"/>
                  </a:lnTo>
                  <a:lnTo>
                    <a:pt x="255409" y="861894"/>
                  </a:lnTo>
                  <a:lnTo>
                    <a:pt x="255358" y="864033"/>
                  </a:lnTo>
                  <a:lnTo>
                    <a:pt x="255295" y="866171"/>
                  </a:lnTo>
                  <a:lnTo>
                    <a:pt x="255220" y="868310"/>
                  </a:lnTo>
                  <a:lnTo>
                    <a:pt x="255137" y="870449"/>
                  </a:lnTo>
                  <a:lnTo>
                    <a:pt x="255040" y="872587"/>
                  </a:lnTo>
                  <a:lnTo>
                    <a:pt x="254933" y="874726"/>
                  </a:lnTo>
                  <a:lnTo>
                    <a:pt x="254820" y="876865"/>
                  </a:lnTo>
                  <a:lnTo>
                    <a:pt x="254691" y="879003"/>
                  </a:lnTo>
                  <a:lnTo>
                    <a:pt x="254556" y="881142"/>
                  </a:lnTo>
                  <a:lnTo>
                    <a:pt x="254411" y="883281"/>
                  </a:lnTo>
                  <a:lnTo>
                    <a:pt x="254255" y="885420"/>
                  </a:lnTo>
                  <a:lnTo>
                    <a:pt x="254094" y="887558"/>
                  </a:lnTo>
                  <a:lnTo>
                    <a:pt x="253921" y="889697"/>
                  </a:lnTo>
                  <a:lnTo>
                    <a:pt x="253741" y="891836"/>
                  </a:lnTo>
                  <a:lnTo>
                    <a:pt x="253556" y="893974"/>
                  </a:lnTo>
                  <a:lnTo>
                    <a:pt x="253359" y="896113"/>
                  </a:lnTo>
                  <a:lnTo>
                    <a:pt x="253157" y="898252"/>
                  </a:lnTo>
                  <a:lnTo>
                    <a:pt x="252950" y="900390"/>
                  </a:lnTo>
                  <a:lnTo>
                    <a:pt x="252734" y="902529"/>
                  </a:lnTo>
                  <a:lnTo>
                    <a:pt x="252514" y="904668"/>
                  </a:lnTo>
                  <a:lnTo>
                    <a:pt x="252288" y="906806"/>
                  </a:lnTo>
                  <a:lnTo>
                    <a:pt x="252056" y="908945"/>
                  </a:lnTo>
                  <a:lnTo>
                    <a:pt x="251822" y="911084"/>
                  </a:lnTo>
                  <a:lnTo>
                    <a:pt x="251581" y="913223"/>
                  </a:lnTo>
                  <a:lnTo>
                    <a:pt x="251338" y="915361"/>
                  </a:lnTo>
                  <a:lnTo>
                    <a:pt x="251092" y="917500"/>
                  </a:lnTo>
                  <a:lnTo>
                    <a:pt x="250841" y="919639"/>
                  </a:lnTo>
                  <a:lnTo>
                    <a:pt x="250589" y="921777"/>
                  </a:lnTo>
                  <a:lnTo>
                    <a:pt x="250335" y="923916"/>
                  </a:lnTo>
                  <a:lnTo>
                    <a:pt x="250079" y="926055"/>
                  </a:lnTo>
                  <a:lnTo>
                    <a:pt x="249822" y="928193"/>
                  </a:lnTo>
                  <a:lnTo>
                    <a:pt x="249564" y="930332"/>
                  </a:lnTo>
                  <a:lnTo>
                    <a:pt x="249305" y="932471"/>
                  </a:lnTo>
                  <a:lnTo>
                    <a:pt x="249047" y="934610"/>
                  </a:lnTo>
                  <a:lnTo>
                    <a:pt x="248788" y="936748"/>
                  </a:lnTo>
                  <a:lnTo>
                    <a:pt x="248531" y="938887"/>
                  </a:lnTo>
                  <a:lnTo>
                    <a:pt x="248274" y="941026"/>
                  </a:lnTo>
                  <a:lnTo>
                    <a:pt x="248018" y="943164"/>
                  </a:lnTo>
                  <a:lnTo>
                    <a:pt x="247764" y="945303"/>
                  </a:lnTo>
                  <a:lnTo>
                    <a:pt x="247512" y="947442"/>
                  </a:lnTo>
                  <a:lnTo>
                    <a:pt x="247263" y="949580"/>
                  </a:lnTo>
                  <a:lnTo>
                    <a:pt x="247015" y="951719"/>
                  </a:lnTo>
                  <a:lnTo>
                    <a:pt x="246771" y="953858"/>
                  </a:lnTo>
                  <a:lnTo>
                    <a:pt x="246529" y="955996"/>
                  </a:lnTo>
                  <a:lnTo>
                    <a:pt x="246290" y="958135"/>
                  </a:lnTo>
                  <a:lnTo>
                    <a:pt x="246056" y="960274"/>
                  </a:lnTo>
                  <a:lnTo>
                    <a:pt x="245825" y="962413"/>
                  </a:lnTo>
                  <a:lnTo>
                    <a:pt x="245598" y="964551"/>
                  </a:lnTo>
                  <a:lnTo>
                    <a:pt x="245375" y="966690"/>
                  </a:lnTo>
                  <a:lnTo>
                    <a:pt x="245155" y="968829"/>
                  </a:lnTo>
                  <a:lnTo>
                    <a:pt x="244941" y="970967"/>
                  </a:lnTo>
                  <a:lnTo>
                    <a:pt x="244732" y="973106"/>
                  </a:lnTo>
                  <a:lnTo>
                    <a:pt x="244525" y="975245"/>
                  </a:lnTo>
                  <a:lnTo>
                    <a:pt x="244326" y="977383"/>
                  </a:lnTo>
                  <a:lnTo>
                    <a:pt x="244129" y="979522"/>
                  </a:lnTo>
                  <a:lnTo>
                    <a:pt x="243938" y="981661"/>
                  </a:lnTo>
                  <a:lnTo>
                    <a:pt x="243753" y="983800"/>
                  </a:lnTo>
                  <a:lnTo>
                    <a:pt x="243571" y="985938"/>
                  </a:lnTo>
                  <a:lnTo>
                    <a:pt x="243395" y="988077"/>
                  </a:lnTo>
                  <a:lnTo>
                    <a:pt x="243225" y="990216"/>
                  </a:lnTo>
                  <a:lnTo>
                    <a:pt x="243058" y="992354"/>
                  </a:lnTo>
                  <a:lnTo>
                    <a:pt x="242898" y="994493"/>
                  </a:lnTo>
                  <a:lnTo>
                    <a:pt x="242743" y="996632"/>
                  </a:lnTo>
                  <a:lnTo>
                    <a:pt x="242591" y="998770"/>
                  </a:lnTo>
                  <a:lnTo>
                    <a:pt x="242447" y="1000909"/>
                  </a:lnTo>
                  <a:lnTo>
                    <a:pt x="242306" y="1003048"/>
                  </a:lnTo>
                  <a:lnTo>
                    <a:pt x="242170" y="1005186"/>
                  </a:lnTo>
                  <a:lnTo>
                    <a:pt x="242040" y="1007325"/>
                  </a:lnTo>
                  <a:lnTo>
                    <a:pt x="241913" y="1009464"/>
                  </a:lnTo>
                  <a:lnTo>
                    <a:pt x="241793" y="1011603"/>
                  </a:lnTo>
                  <a:lnTo>
                    <a:pt x="241676" y="1013741"/>
                  </a:lnTo>
                  <a:lnTo>
                    <a:pt x="241563" y="1015880"/>
                  </a:lnTo>
                  <a:lnTo>
                    <a:pt x="241457" y="1018019"/>
                  </a:lnTo>
                  <a:lnTo>
                    <a:pt x="241354" y="1020157"/>
                  </a:lnTo>
                  <a:lnTo>
                    <a:pt x="241255" y="1022296"/>
                  </a:lnTo>
                  <a:lnTo>
                    <a:pt x="241161" y="1024435"/>
                  </a:lnTo>
                  <a:lnTo>
                    <a:pt x="241071" y="1026573"/>
                  </a:lnTo>
                  <a:lnTo>
                    <a:pt x="240985" y="1028712"/>
                  </a:lnTo>
                  <a:lnTo>
                    <a:pt x="240903" y="1030851"/>
                  </a:lnTo>
                  <a:lnTo>
                    <a:pt x="240823" y="1032990"/>
                  </a:lnTo>
                  <a:lnTo>
                    <a:pt x="240749" y="1035128"/>
                  </a:lnTo>
                  <a:lnTo>
                    <a:pt x="240678" y="1037267"/>
                  </a:lnTo>
                  <a:lnTo>
                    <a:pt x="240610" y="1039406"/>
                  </a:lnTo>
                  <a:lnTo>
                    <a:pt x="240546" y="1041544"/>
                  </a:lnTo>
                  <a:lnTo>
                    <a:pt x="240485" y="1043683"/>
                  </a:lnTo>
                  <a:lnTo>
                    <a:pt x="240427" y="1045822"/>
                  </a:lnTo>
                  <a:lnTo>
                    <a:pt x="240372" y="1047960"/>
                  </a:lnTo>
                  <a:lnTo>
                    <a:pt x="240319" y="1050099"/>
                  </a:lnTo>
                  <a:lnTo>
                    <a:pt x="240270" y="1052238"/>
                  </a:lnTo>
                  <a:lnTo>
                    <a:pt x="240224" y="1054376"/>
                  </a:lnTo>
                  <a:lnTo>
                    <a:pt x="240179" y="1056515"/>
                  </a:lnTo>
                  <a:lnTo>
                    <a:pt x="240138" y="1058654"/>
                  </a:lnTo>
                  <a:lnTo>
                    <a:pt x="240099" y="1060793"/>
                  </a:lnTo>
                  <a:lnTo>
                    <a:pt x="240061" y="1062931"/>
                  </a:lnTo>
                  <a:lnTo>
                    <a:pt x="240027" y="1065070"/>
                  </a:lnTo>
                  <a:lnTo>
                    <a:pt x="239994" y="1067209"/>
                  </a:lnTo>
                  <a:lnTo>
                    <a:pt x="239963" y="1069347"/>
                  </a:lnTo>
                  <a:lnTo>
                    <a:pt x="239934" y="1071486"/>
                  </a:lnTo>
                  <a:lnTo>
                    <a:pt x="239906" y="1073625"/>
                  </a:lnTo>
                  <a:lnTo>
                    <a:pt x="239881" y="1075763"/>
                  </a:lnTo>
                  <a:lnTo>
                    <a:pt x="239857" y="1077902"/>
                  </a:lnTo>
                  <a:lnTo>
                    <a:pt x="239835" y="1080041"/>
                  </a:lnTo>
                  <a:lnTo>
                    <a:pt x="239814" y="1082180"/>
                  </a:lnTo>
                  <a:lnTo>
                    <a:pt x="239794" y="1084318"/>
                  </a:lnTo>
                  <a:lnTo>
                    <a:pt x="239776" y="1086457"/>
                  </a:lnTo>
                  <a:lnTo>
                    <a:pt x="239759" y="1088596"/>
                  </a:lnTo>
                  <a:lnTo>
                    <a:pt x="239743" y="1090734"/>
                  </a:lnTo>
                  <a:lnTo>
                    <a:pt x="239728" y="1092873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1212727" y="4031313"/>
              <a:ext cx="108976" cy="2165123"/>
            </a:xfrm>
            <a:custGeom>
              <a:avLst/>
              <a:gdLst/>
              <a:ahLst/>
              <a:cxnLst/>
              <a:pathLst>
                <a:path w="108976" h="2165123">
                  <a:moveTo>
                    <a:pt x="54341" y="2165123"/>
                  </a:moveTo>
                  <a:lnTo>
                    <a:pt x="54331" y="2160886"/>
                  </a:lnTo>
                  <a:lnTo>
                    <a:pt x="54320" y="2156649"/>
                  </a:lnTo>
                  <a:lnTo>
                    <a:pt x="54309" y="2152412"/>
                  </a:lnTo>
                  <a:lnTo>
                    <a:pt x="54297" y="2148175"/>
                  </a:lnTo>
                  <a:lnTo>
                    <a:pt x="54285" y="2143938"/>
                  </a:lnTo>
                  <a:lnTo>
                    <a:pt x="54272" y="2139701"/>
                  </a:lnTo>
                  <a:lnTo>
                    <a:pt x="54258" y="2135464"/>
                  </a:lnTo>
                  <a:lnTo>
                    <a:pt x="54243" y="2131227"/>
                  </a:lnTo>
                  <a:lnTo>
                    <a:pt x="54227" y="2126990"/>
                  </a:lnTo>
                  <a:lnTo>
                    <a:pt x="54211" y="2122753"/>
                  </a:lnTo>
                  <a:lnTo>
                    <a:pt x="54194" y="2118516"/>
                  </a:lnTo>
                  <a:lnTo>
                    <a:pt x="54176" y="2114279"/>
                  </a:lnTo>
                  <a:lnTo>
                    <a:pt x="54156" y="2110042"/>
                  </a:lnTo>
                  <a:lnTo>
                    <a:pt x="54136" y="2105805"/>
                  </a:lnTo>
                  <a:lnTo>
                    <a:pt x="54115" y="2101568"/>
                  </a:lnTo>
                  <a:lnTo>
                    <a:pt x="54092" y="2097331"/>
                  </a:lnTo>
                  <a:lnTo>
                    <a:pt x="54069" y="2093094"/>
                  </a:lnTo>
                  <a:lnTo>
                    <a:pt x="54044" y="2088857"/>
                  </a:lnTo>
                  <a:lnTo>
                    <a:pt x="54018" y="2084620"/>
                  </a:lnTo>
                  <a:lnTo>
                    <a:pt x="53991" y="2080383"/>
                  </a:lnTo>
                  <a:lnTo>
                    <a:pt x="53962" y="2076146"/>
                  </a:lnTo>
                  <a:lnTo>
                    <a:pt x="53932" y="2071909"/>
                  </a:lnTo>
                  <a:lnTo>
                    <a:pt x="53900" y="2067672"/>
                  </a:lnTo>
                  <a:lnTo>
                    <a:pt x="53868" y="2063435"/>
                  </a:lnTo>
                  <a:lnTo>
                    <a:pt x="53832" y="2059198"/>
                  </a:lnTo>
                  <a:lnTo>
                    <a:pt x="53796" y="2054960"/>
                  </a:lnTo>
                  <a:lnTo>
                    <a:pt x="53758" y="2050723"/>
                  </a:lnTo>
                  <a:lnTo>
                    <a:pt x="53719" y="2046486"/>
                  </a:lnTo>
                  <a:lnTo>
                    <a:pt x="53677" y="2042249"/>
                  </a:lnTo>
                  <a:lnTo>
                    <a:pt x="53634" y="2038012"/>
                  </a:lnTo>
                  <a:lnTo>
                    <a:pt x="53589" y="2033775"/>
                  </a:lnTo>
                  <a:lnTo>
                    <a:pt x="53541" y="2029538"/>
                  </a:lnTo>
                  <a:lnTo>
                    <a:pt x="53492" y="2025301"/>
                  </a:lnTo>
                  <a:lnTo>
                    <a:pt x="53441" y="2021064"/>
                  </a:lnTo>
                  <a:lnTo>
                    <a:pt x="53387" y="2016827"/>
                  </a:lnTo>
                  <a:lnTo>
                    <a:pt x="53332" y="2012590"/>
                  </a:lnTo>
                  <a:lnTo>
                    <a:pt x="53273" y="2008353"/>
                  </a:lnTo>
                  <a:lnTo>
                    <a:pt x="53213" y="2004116"/>
                  </a:lnTo>
                  <a:lnTo>
                    <a:pt x="53150" y="1999879"/>
                  </a:lnTo>
                  <a:lnTo>
                    <a:pt x="53085" y="1995642"/>
                  </a:lnTo>
                  <a:lnTo>
                    <a:pt x="53017" y="1991405"/>
                  </a:lnTo>
                  <a:lnTo>
                    <a:pt x="52946" y="1987168"/>
                  </a:lnTo>
                  <a:lnTo>
                    <a:pt x="52874" y="1982931"/>
                  </a:lnTo>
                  <a:lnTo>
                    <a:pt x="52797" y="1978694"/>
                  </a:lnTo>
                  <a:lnTo>
                    <a:pt x="52719" y="1974457"/>
                  </a:lnTo>
                  <a:lnTo>
                    <a:pt x="52637" y="1970220"/>
                  </a:lnTo>
                  <a:lnTo>
                    <a:pt x="52553" y="1965983"/>
                  </a:lnTo>
                  <a:lnTo>
                    <a:pt x="52466" y="1961746"/>
                  </a:lnTo>
                  <a:lnTo>
                    <a:pt x="52375" y="1957509"/>
                  </a:lnTo>
                  <a:lnTo>
                    <a:pt x="52283" y="1953272"/>
                  </a:lnTo>
                  <a:lnTo>
                    <a:pt x="52186" y="1949035"/>
                  </a:lnTo>
                  <a:lnTo>
                    <a:pt x="52087" y="1944798"/>
                  </a:lnTo>
                  <a:lnTo>
                    <a:pt x="51984" y="1940561"/>
                  </a:lnTo>
                  <a:lnTo>
                    <a:pt x="51877" y="1936324"/>
                  </a:lnTo>
                  <a:lnTo>
                    <a:pt x="51769" y="1932087"/>
                  </a:lnTo>
                  <a:lnTo>
                    <a:pt x="51655" y="1927850"/>
                  </a:lnTo>
                  <a:lnTo>
                    <a:pt x="51540" y="1923612"/>
                  </a:lnTo>
                  <a:lnTo>
                    <a:pt x="51420" y="1919375"/>
                  </a:lnTo>
                  <a:lnTo>
                    <a:pt x="51297" y="1915138"/>
                  </a:lnTo>
                  <a:lnTo>
                    <a:pt x="51170" y="1910901"/>
                  </a:lnTo>
                  <a:lnTo>
                    <a:pt x="51040" y="1906664"/>
                  </a:lnTo>
                  <a:lnTo>
                    <a:pt x="50908" y="1902427"/>
                  </a:lnTo>
                  <a:lnTo>
                    <a:pt x="50770" y="1898190"/>
                  </a:lnTo>
                  <a:lnTo>
                    <a:pt x="50630" y="1893953"/>
                  </a:lnTo>
                  <a:lnTo>
                    <a:pt x="50485" y="1889716"/>
                  </a:lnTo>
                  <a:lnTo>
                    <a:pt x="50337" y="1885479"/>
                  </a:lnTo>
                  <a:lnTo>
                    <a:pt x="50186" y="1881242"/>
                  </a:lnTo>
                  <a:lnTo>
                    <a:pt x="50031" y="1877005"/>
                  </a:lnTo>
                  <a:lnTo>
                    <a:pt x="49873" y="1872768"/>
                  </a:lnTo>
                  <a:lnTo>
                    <a:pt x="49710" y="1868531"/>
                  </a:lnTo>
                  <a:lnTo>
                    <a:pt x="49545" y="1864294"/>
                  </a:lnTo>
                  <a:lnTo>
                    <a:pt x="49375" y="1860057"/>
                  </a:lnTo>
                  <a:lnTo>
                    <a:pt x="49202" y="1855820"/>
                  </a:lnTo>
                  <a:lnTo>
                    <a:pt x="49026" y="1851583"/>
                  </a:lnTo>
                  <a:lnTo>
                    <a:pt x="48845" y="1847346"/>
                  </a:lnTo>
                  <a:lnTo>
                    <a:pt x="48663" y="1843109"/>
                  </a:lnTo>
                  <a:lnTo>
                    <a:pt x="48475" y="1838872"/>
                  </a:lnTo>
                  <a:lnTo>
                    <a:pt x="48285" y="1834635"/>
                  </a:lnTo>
                  <a:lnTo>
                    <a:pt x="48091" y="1830398"/>
                  </a:lnTo>
                  <a:lnTo>
                    <a:pt x="47894" y="1826161"/>
                  </a:lnTo>
                  <a:lnTo>
                    <a:pt x="47695" y="1821924"/>
                  </a:lnTo>
                  <a:lnTo>
                    <a:pt x="47491" y="1817687"/>
                  </a:lnTo>
                  <a:lnTo>
                    <a:pt x="47286" y="1813450"/>
                  </a:lnTo>
                  <a:lnTo>
                    <a:pt x="47076" y="1809213"/>
                  </a:lnTo>
                  <a:lnTo>
                    <a:pt x="46864" y="1804976"/>
                  </a:lnTo>
                  <a:lnTo>
                    <a:pt x="46648" y="1800739"/>
                  </a:lnTo>
                  <a:lnTo>
                    <a:pt x="46430" y="1796501"/>
                  </a:lnTo>
                  <a:lnTo>
                    <a:pt x="46210" y="1792264"/>
                  </a:lnTo>
                  <a:lnTo>
                    <a:pt x="45987" y="1788027"/>
                  </a:lnTo>
                  <a:lnTo>
                    <a:pt x="45762" y="1783790"/>
                  </a:lnTo>
                  <a:lnTo>
                    <a:pt x="45533" y="1779553"/>
                  </a:lnTo>
                  <a:lnTo>
                    <a:pt x="45303" y="1775316"/>
                  </a:lnTo>
                  <a:lnTo>
                    <a:pt x="45071" y="1771079"/>
                  </a:lnTo>
                  <a:lnTo>
                    <a:pt x="44836" y="1766842"/>
                  </a:lnTo>
                  <a:lnTo>
                    <a:pt x="44600" y="1762605"/>
                  </a:lnTo>
                  <a:lnTo>
                    <a:pt x="44362" y="1758368"/>
                  </a:lnTo>
                  <a:lnTo>
                    <a:pt x="44122" y="1754131"/>
                  </a:lnTo>
                  <a:lnTo>
                    <a:pt x="43880" y="1749894"/>
                  </a:lnTo>
                  <a:lnTo>
                    <a:pt x="43638" y="1745657"/>
                  </a:lnTo>
                  <a:lnTo>
                    <a:pt x="43394" y="1741420"/>
                  </a:lnTo>
                  <a:lnTo>
                    <a:pt x="43148" y="1737183"/>
                  </a:lnTo>
                  <a:lnTo>
                    <a:pt x="42902" y="1732946"/>
                  </a:lnTo>
                  <a:lnTo>
                    <a:pt x="42655" y="1728709"/>
                  </a:lnTo>
                  <a:lnTo>
                    <a:pt x="42407" y="1724472"/>
                  </a:lnTo>
                  <a:lnTo>
                    <a:pt x="42159" y="1720235"/>
                  </a:lnTo>
                  <a:lnTo>
                    <a:pt x="41910" y="1715998"/>
                  </a:lnTo>
                  <a:lnTo>
                    <a:pt x="41660" y="1711761"/>
                  </a:lnTo>
                  <a:lnTo>
                    <a:pt x="41411" y="1707524"/>
                  </a:lnTo>
                  <a:lnTo>
                    <a:pt x="41161" y="1703287"/>
                  </a:lnTo>
                  <a:lnTo>
                    <a:pt x="40912" y="1699050"/>
                  </a:lnTo>
                  <a:lnTo>
                    <a:pt x="40663" y="1694813"/>
                  </a:lnTo>
                  <a:lnTo>
                    <a:pt x="40414" y="1690576"/>
                  </a:lnTo>
                  <a:lnTo>
                    <a:pt x="40165" y="1686339"/>
                  </a:lnTo>
                  <a:lnTo>
                    <a:pt x="39917" y="1682102"/>
                  </a:lnTo>
                  <a:lnTo>
                    <a:pt x="39670" y="1677865"/>
                  </a:lnTo>
                  <a:lnTo>
                    <a:pt x="39424" y="1673628"/>
                  </a:lnTo>
                  <a:lnTo>
                    <a:pt x="39179" y="1669390"/>
                  </a:lnTo>
                  <a:lnTo>
                    <a:pt x="38935" y="1665153"/>
                  </a:lnTo>
                  <a:lnTo>
                    <a:pt x="38692" y="1660916"/>
                  </a:lnTo>
                  <a:lnTo>
                    <a:pt x="38450" y="1656679"/>
                  </a:lnTo>
                  <a:lnTo>
                    <a:pt x="38210" y="1652442"/>
                  </a:lnTo>
                  <a:lnTo>
                    <a:pt x="37972" y="1648205"/>
                  </a:lnTo>
                  <a:lnTo>
                    <a:pt x="37734" y="1643968"/>
                  </a:lnTo>
                  <a:lnTo>
                    <a:pt x="37499" y="1639731"/>
                  </a:lnTo>
                  <a:lnTo>
                    <a:pt x="37266" y="1635494"/>
                  </a:lnTo>
                  <a:lnTo>
                    <a:pt x="37034" y="1631257"/>
                  </a:lnTo>
                  <a:lnTo>
                    <a:pt x="36804" y="1627020"/>
                  </a:lnTo>
                  <a:lnTo>
                    <a:pt x="36576" y="1622783"/>
                  </a:lnTo>
                  <a:lnTo>
                    <a:pt x="36351" y="1618546"/>
                  </a:lnTo>
                  <a:lnTo>
                    <a:pt x="36127" y="1614309"/>
                  </a:lnTo>
                  <a:lnTo>
                    <a:pt x="35906" y="1610072"/>
                  </a:lnTo>
                  <a:lnTo>
                    <a:pt x="35686" y="1605835"/>
                  </a:lnTo>
                  <a:lnTo>
                    <a:pt x="35469" y="1601598"/>
                  </a:lnTo>
                  <a:lnTo>
                    <a:pt x="35255" y="1597361"/>
                  </a:lnTo>
                  <a:lnTo>
                    <a:pt x="35041" y="1593124"/>
                  </a:lnTo>
                  <a:lnTo>
                    <a:pt x="34832" y="1588887"/>
                  </a:lnTo>
                  <a:lnTo>
                    <a:pt x="34623" y="1584650"/>
                  </a:lnTo>
                  <a:lnTo>
                    <a:pt x="34417" y="1580413"/>
                  </a:lnTo>
                  <a:lnTo>
                    <a:pt x="34214" y="1576176"/>
                  </a:lnTo>
                  <a:lnTo>
                    <a:pt x="34012" y="1571939"/>
                  </a:lnTo>
                  <a:lnTo>
                    <a:pt x="33813" y="1567702"/>
                  </a:lnTo>
                  <a:lnTo>
                    <a:pt x="33615" y="1563465"/>
                  </a:lnTo>
                  <a:lnTo>
                    <a:pt x="33421" y="1559228"/>
                  </a:lnTo>
                  <a:lnTo>
                    <a:pt x="33227" y="1554991"/>
                  </a:lnTo>
                  <a:lnTo>
                    <a:pt x="33036" y="1550754"/>
                  </a:lnTo>
                  <a:lnTo>
                    <a:pt x="32847" y="1546517"/>
                  </a:lnTo>
                  <a:lnTo>
                    <a:pt x="32659" y="1542280"/>
                  </a:lnTo>
                  <a:lnTo>
                    <a:pt x="32474" y="1538042"/>
                  </a:lnTo>
                  <a:lnTo>
                    <a:pt x="32290" y="1533805"/>
                  </a:lnTo>
                  <a:lnTo>
                    <a:pt x="32108" y="1529568"/>
                  </a:lnTo>
                  <a:lnTo>
                    <a:pt x="31927" y="1525331"/>
                  </a:lnTo>
                  <a:lnTo>
                    <a:pt x="31747" y="1521094"/>
                  </a:lnTo>
                  <a:lnTo>
                    <a:pt x="31569" y="1516857"/>
                  </a:lnTo>
                  <a:lnTo>
                    <a:pt x="31392" y="1512620"/>
                  </a:lnTo>
                  <a:lnTo>
                    <a:pt x="31216" y="1508383"/>
                  </a:lnTo>
                  <a:lnTo>
                    <a:pt x="31041" y="1504146"/>
                  </a:lnTo>
                  <a:lnTo>
                    <a:pt x="30867" y="1499909"/>
                  </a:lnTo>
                  <a:lnTo>
                    <a:pt x="30694" y="1495672"/>
                  </a:lnTo>
                  <a:lnTo>
                    <a:pt x="30521" y="1491435"/>
                  </a:lnTo>
                  <a:lnTo>
                    <a:pt x="30349" y="1487198"/>
                  </a:lnTo>
                  <a:lnTo>
                    <a:pt x="30177" y="1482961"/>
                  </a:lnTo>
                  <a:lnTo>
                    <a:pt x="30005" y="1478724"/>
                  </a:lnTo>
                  <a:lnTo>
                    <a:pt x="29834" y="1474487"/>
                  </a:lnTo>
                  <a:lnTo>
                    <a:pt x="29662" y="1470250"/>
                  </a:lnTo>
                  <a:lnTo>
                    <a:pt x="29491" y="1466013"/>
                  </a:lnTo>
                  <a:lnTo>
                    <a:pt x="29319" y="1461776"/>
                  </a:lnTo>
                  <a:lnTo>
                    <a:pt x="29147" y="1457539"/>
                  </a:lnTo>
                  <a:lnTo>
                    <a:pt x="28974" y="1453302"/>
                  </a:lnTo>
                  <a:lnTo>
                    <a:pt x="28801" y="1449065"/>
                  </a:lnTo>
                  <a:lnTo>
                    <a:pt x="28627" y="1444828"/>
                  </a:lnTo>
                  <a:lnTo>
                    <a:pt x="28453" y="1440591"/>
                  </a:lnTo>
                  <a:lnTo>
                    <a:pt x="28277" y="1436354"/>
                  </a:lnTo>
                  <a:lnTo>
                    <a:pt x="28101" y="1432117"/>
                  </a:lnTo>
                  <a:lnTo>
                    <a:pt x="27923" y="1427880"/>
                  </a:lnTo>
                  <a:lnTo>
                    <a:pt x="27745" y="1423643"/>
                  </a:lnTo>
                  <a:lnTo>
                    <a:pt x="27565" y="1419406"/>
                  </a:lnTo>
                  <a:lnTo>
                    <a:pt x="27384" y="1415169"/>
                  </a:lnTo>
                  <a:lnTo>
                    <a:pt x="27202" y="1410931"/>
                  </a:lnTo>
                  <a:lnTo>
                    <a:pt x="27017" y="1406694"/>
                  </a:lnTo>
                  <a:lnTo>
                    <a:pt x="26833" y="1402457"/>
                  </a:lnTo>
                  <a:lnTo>
                    <a:pt x="26645" y="1398220"/>
                  </a:lnTo>
                  <a:lnTo>
                    <a:pt x="26457" y="1393983"/>
                  </a:lnTo>
                  <a:lnTo>
                    <a:pt x="26267" y="1389746"/>
                  </a:lnTo>
                  <a:lnTo>
                    <a:pt x="26076" y="1385509"/>
                  </a:lnTo>
                  <a:lnTo>
                    <a:pt x="25883" y="1381272"/>
                  </a:lnTo>
                  <a:lnTo>
                    <a:pt x="25688" y="1377035"/>
                  </a:lnTo>
                  <a:lnTo>
                    <a:pt x="25492" y="1372798"/>
                  </a:lnTo>
                  <a:lnTo>
                    <a:pt x="25294" y="1368561"/>
                  </a:lnTo>
                  <a:lnTo>
                    <a:pt x="25095" y="1364324"/>
                  </a:lnTo>
                  <a:lnTo>
                    <a:pt x="24894" y="1360087"/>
                  </a:lnTo>
                  <a:lnTo>
                    <a:pt x="24692" y="1355850"/>
                  </a:lnTo>
                  <a:lnTo>
                    <a:pt x="24488" y="1351613"/>
                  </a:lnTo>
                  <a:lnTo>
                    <a:pt x="24283" y="1347376"/>
                  </a:lnTo>
                  <a:lnTo>
                    <a:pt x="24078" y="1343139"/>
                  </a:lnTo>
                  <a:lnTo>
                    <a:pt x="23870" y="1338902"/>
                  </a:lnTo>
                  <a:lnTo>
                    <a:pt x="23662" y="1334665"/>
                  </a:lnTo>
                  <a:lnTo>
                    <a:pt x="23452" y="1330428"/>
                  </a:lnTo>
                  <a:lnTo>
                    <a:pt x="23242" y="1326191"/>
                  </a:lnTo>
                  <a:lnTo>
                    <a:pt x="23031" y="1321954"/>
                  </a:lnTo>
                  <a:lnTo>
                    <a:pt x="22819" y="1317717"/>
                  </a:lnTo>
                  <a:lnTo>
                    <a:pt x="22607" y="1313480"/>
                  </a:lnTo>
                  <a:lnTo>
                    <a:pt x="22395" y="1309243"/>
                  </a:lnTo>
                  <a:lnTo>
                    <a:pt x="22182" y="1305006"/>
                  </a:lnTo>
                  <a:lnTo>
                    <a:pt x="21969" y="1300769"/>
                  </a:lnTo>
                  <a:lnTo>
                    <a:pt x="21757" y="1296532"/>
                  </a:lnTo>
                  <a:lnTo>
                    <a:pt x="21544" y="1292295"/>
                  </a:lnTo>
                  <a:lnTo>
                    <a:pt x="21332" y="1288058"/>
                  </a:lnTo>
                  <a:lnTo>
                    <a:pt x="21121" y="1283820"/>
                  </a:lnTo>
                  <a:lnTo>
                    <a:pt x="20910" y="1279583"/>
                  </a:lnTo>
                  <a:lnTo>
                    <a:pt x="20701" y="1275346"/>
                  </a:lnTo>
                  <a:lnTo>
                    <a:pt x="20492" y="1271109"/>
                  </a:lnTo>
                  <a:lnTo>
                    <a:pt x="20285" y="1266872"/>
                  </a:lnTo>
                  <a:lnTo>
                    <a:pt x="20079" y="1262635"/>
                  </a:lnTo>
                  <a:lnTo>
                    <a:pt x="19875" y="1258398"/>
                  </a:lnTo>
                  <a:lnTo>
                    <a:pt x="19673" y="1254161"/>
                  </a:lnTo>
                  <a:lnTo>
                    <a:pt x="19473" y="1249924"/>
                  </a:lnTo>
                  <a:lnTo>
                    <a:pt x="19275" y="1245687"/>
                  </a:lnTo>
                  <a:lnTo>
                    <a:pt x="19079" y="1241450"/>
                  </a:lnTo>
                  <a:lnTo>
                    <a:pt x="18887" y="1237213"/>
                  </a:lnTo>
                  <a:lnTo>
                    <a:pt x="18696" y="1232976"/>
                  </a:lnTo>
                  <a:lnTo>
                    <a:pt x="18510" y="1228739"/>
                  </a:lnTo>
                  <a:lnTo>
                    <a:pt x="18326" y="1224502"/>
                  </a:lnTo>
                  <a:lnTo>
                    <a:pt x="18145" y="1220265"/>
                  </a:lnTo>
                  <a:lnTo>
                    <a:pt x="17969" y="1216028"/>
                  </a:lnTo>
                  <a:lnTo>
                    <a:pt x="17795" y="1211791"/>
                  </a:lnTo>
                  <a:lnTo>
                    <a:pt x="17626" y="1207554"/>
                  </a:lnTo>
                  <a:lnTo>
                    <a:pt x="17460" y="1203317"/>
                  </a:lnTo>
                  <a:lnTo>
                    <a:pt x="17299" y="1199080"/>
                  </a:lnTo>
                  <a:lnTo>
                    <a:pt x="17142" y="1194843"/>
                  </a:lnTo>
                  <a:lnTo>
                    <a:pt x="16989" y="1190606"/>
                  </a:lnTo>
                  <a:lnTo>
                    <a:pt x="16842" y="1186369"/>
                  </a:lnTo>
                  <a:lnTo>
                    <a:pt x="16697" y="1182132"/>
                  </a:lnTo>
                  <a:lnTo>
                    <a:pt x="16559" y="1177895"/>
                  </a:lnTo>
                  <a:lnTo>
                    <a:pt x="16424" y="1173658"/>
                  </a:lnTo>
                  <a:lnTo>
                    <a:pt x="16296" y="1169421"/>
                  </a:lnTo>
                  <a:lnTo>
                    <a:pt x="16172" y="1165184"/>
                  </a:lnTo>
                  <a:lnTo>
                    <a:pt x="16053" y="1160947"/>
                  </a:lnTo>
                  <a:lnTo>
                    <a:pt x="15940" y="1156710"/>
                  </a:lnTo>
                  <a:lnTo>
                    <a:pt x="15829" y="1152472"/>
                  </a:lnTo>
                  <a:lnTo>
                    <a:pt x="15727" y="1148235"/>
                  </a:lnTo>
                  <a:lnTo>
                    <a:pt x="15628" y="1143998"/>
                  </a:lnTo>
                  <a:lnTo>
                    <a:pt x="15535" y="1139761"/>
                  </a:lnTo>
                  <a:lnTo>
                    <a:pt x="15447" y="1135524"/>
                  </a:lnTo>
                  <a:lnTo>
                    <a:pt x="15364" y="1131287"/>
                  </a:lnTo>
                  <a:lnTo>
                    <a:pt x="15287" y="1127050"/>
                  </a:lnTo>
                  <a:lnTo>
                    <a:pt x="15212" y="1122813"/>
                  </a:lnTo>
                  <a:lnTo>
                    <a:pt x="15146" y="1118576"/>
                  </a:lnTo>
                  <a:lnTo>
                    <a:pt x="15083" y="1114339"/>
                  </a:lnTo>
                  <a:lnTo>
                    <a:pt x="15025" y="1110102"/>
                  </a:lnTo>
                  <a:lnTo>
                    <a:pt x="14972" y="1105865"/>
                  </a:lnTo>
                  <a:lnTo>
                    <a:pt x="14922" y="1101628"/>
                  </a:lnTo>
                  <a:lnTo>
                    <a:pt x="14879" y="1097391"/>
                  </a:lnTo>
                  <a:lnTo>
                    <a:pt x="14838" y="1093154"/>
                  </a:lnTo>
                  <a:lnTo>
                    <a:pt x="14803" y="1088917"/>
                  </a:lnTo>
                  <a:lnTo>
                    <a:pt x="14771" y="1084680"/>
                  </a:lnTo>
                  <a:lnTo>
                    <a:pt x="14743" y="1080443"/>
                  </a:lnTo>
                  <a:lnTo>
                    <a:pt x="14719" y="1076206"/>
                  </a:lnTo>
                  <a:lnTo>
                    <a:pt x="14697" y="1071969"/>
                  </a:lnTo>
                  <a:lnTo>
                    <a:pt x="14680" y="1067732"/>
                  </a:lnTo>
                  <a:lnTo>
                    <a:pt x="14665" y="1063495"/>
                  </a:lnTo>
                  <a:lnTo>
                    <a:pt x="14654" y="1059258"/>
                  </a:lnTo>
                  <a:lnTo>
                    <a:pt x="14644" y="1055021"/>
                  </a:lnTo>
                  <a:lnTo>
                    <a:pt x="14637" y="1050784"/>
                  </a:lnTo>
                  <a:lnTo>
                    <a:pt x="14632" y="1046547"/>
                  </a:lnTo>
                  <a:lnTo>
                    <a:pt x="14628" y="1042310"/>
                  </a:lnTo>
                  <a:lnTo>
                    <a:pt x="14627" y="1038073"/>
                  </a:lnTo>
                  <a:lnTo>
                    <a:pt x="14626" y="1033836"/>
                  </a:lnTo>
                  <a:lnTo>
                    <a:pt x="14626" y="1029599"/>
                  </a:lnTo>
                  <a:lnTo>
                    <a:pt x="14626" y="1025361"/>
                  </a:lnTo>
                  <a:lnTo>
                    <a:pt x="14627" y="1021124"/>
                  </a:lnTo>
                  <a:lnTo>
                    <a:pt x="14628" y="1016887"/>
                  </a:lnTo>
                  <a:lnTo>
                    <a:pt x="14629" y="1012650"/>
                  </a:lnTo>
                  <a:lnTo>
                    <a:pt x="14628" y="1008413"/>
                  </a:lnTo>
                  <a:lnTo>
                    <a:pt x="14627" y="1004176"/>
                  </a:lnTo>
                  <a:lnTo>
                    <a:pt x="14624" y="999939"/>
                  </a:lnTo>
                  <a:lnTo>
                    <a:pt x="14620" y="995702"/>
                  </a:lnTo>
                  <a:lnTo>
                    <a:pt x="14614" y="991465"/>
                  </a:lnTo>
                  <a:lnTo>
                    <a:pt x="14605" y="987228"/>
                  </a:lnTo>
                  <a:lnTo>
                    <a:pt x="14594" y="982991"/>
                  </a:lnTo>
                  <a:lnTo>
                    <a:pt x="14579" y="978754"/>
                  </a:lnTo>
                  <a:lnTo>
                    <a:pt x="14562" y="974517"/>
                  </a:lnTo>
                  <a:lnTo>
                    <a:pt x="14541" y="970280"/>
                  </a:lnTo>
                  <a:lnTo>
                    <a:pt x="14516" y="966043"/>
                  </a:lnTo>
                  <a:lnTo>
                    <a:pt x="14488" y="961806"/>
                  </a:lnTo>
                  <a:lnTo>
                    <a:pt x="14453" y="957569"/>
                  </a:lnTo>
                  <a:lnTo>
                    <a:pt x="14415" y="953332"/>
                  </a:lnTo>
                  <a:lnTo>
                    <a:pt x="14371" y="949095"/>
                  </a:lnTo>
                  <a:lnTo>
                    <a:pt x="14322" y="944858"/>
                  </a:lnTo>
                  <a:lnTo>
                    <a:pt x="14268" y="940621"/>
                  </a:lnTo>
                  <a:lnTo>
                    <a:pt x="14207" y="936384"/>
                  </a:lnTo>
                  <a:lnTo>
                    <a:pt x="14143" y="932147"/>
                  </a:lnTo>
                  <a:lnTo>
                    <a:pt x="14068" y="927910"/>
                  </a:lnTo>
                  <a:lnTo>
                    <a:pt x="13991" y="923673"/>
                  </a:lnTo>
                  <a:lnTo>
                    <a:pt x="13904" y="919436"/>
                  </a:lnTo>
                  <a:lnTo>
                    <a:pt x="13812" y="915199"/>
                  </a:lnTo>
                  <a:lnTo>
                    <a:pt x="13713" y="910962"/>
                  </a:lnTo>
                  <a:lnTo>
                    <a:pt x="13605" y="906725"/>
                  </a:lnTo>
                  <a:lnTo>
                    <a:pt x="13493" y="902488"/>
                  </a:lnTo>
                  <a:lnTo>
                    <a:pt x="13369" y="898250"/>
                  </a:lnTo>
                  <a:lnTo>
                    <a:pt x="13241" y="894013"/>
                  </a:lnTo>
                  <a:lnTo>
                    <a:pt x="13104" y="889776"/>
                  </a:lnTo>
                  <a:lnTo>
                    <a:pt x="12959" y="885539"/>
                  </a:lnTo>
                  <a:lnTo>
                    <a:pt x="12808" y="881302"/>
                  </a:lnTo>
                  <a:lnTo>
                    <a:pt x="12647" y="877065"/>
                  </a:lnTo>
                  <a:lnTo>
                    <a:pt x="12482" y="872828"/>
                  </a:lnTo>
                  <a:lnTo>
                    <a:pt x="12305" y="868591"/>
                  </a:lnTo>
                  <a:lnTo>
                    <a:pt x="12123" y="864354"/>
                  </a:lnTo>
                  <a:lnTo>
                    <a:pt x="11932" y="860117"/>
                  </a:lnTo>
                  <a:lnTo>
                    <a:pt x="11734" y="855880"/>
                  </a:lnTo>
                  <a:lnTo>
                    <a:pt x="11531" y="851643"/>
                  </a:lnTo>
                  <a:lnTo>
                    <a:pt x="11316" y="847406"/>
                  </a:lnTo>
                  <a:lnTo>
                    <a:pt x="11099" y="843169"/>
                  </a:lnTo>
                  <a:lnTo>
                    <a:pt x="10871" y="838932"/>
                  </a:lnTo>
                  <a:lnTo>
                    <a:pt x="10639" y="834695"/>
                  </a:lnTo>
                  <a:lnTo>
                    <a:pt x="10400" y="830458"/>
                  </a:lnTo>
                  <a:lnTo>
                    <a:pt x="10154" y="826221"/>
                  </a:lnTo>
                  <a:lnTo>
                    <a:pt x="9904" y="821984"/>
                  </a:lnTo>
                  <a:lnTo>
                    <a:pt x="9645" y="817747"/>
                  </a:lnTo>
                  <a:lnTo>
                    <a:pt x="9384" y="813510"/>
                  </a:lnTo>
                  <a:lnTo>
                    <a:pt x="9116" y="809273"/>
                  </a:lnTo>
                  <a:lnTo>
                    <a:pt x="8844" y="805036"/>
                  </a:lnTo>
                  <a:lnTo>
                    <a:pt x="8569" y="800799"/>
                  </a:lnTo>
                  <a:lnTo>
                    <a:pt x="8288" y="796562"/>
                  </a:lnTo>
                  <a:lnTo>
                    <a:pt x="8006" y="792325"/>
                  </a:lnTo>
                  <a:lnTo>
                    <a:pt x="7719" y="788088"/>
                  </a:lnTo>
                  <a:lnTo>
                    <a:pt x="7431" y="783851"/>
                  </a:lnTo>
                  <a:lnTo>
                    <a:pt x="7140" y="779614"/>
                  </a:lnTo>
                  <a:lnTo>
                    <a:pt x="6848" y="775377"/>
                  </a:lnTo>
                  <a:lnTo>
                    <a:pt x="6554" y="771140"/>
                  </a:lnTo>
                  <a:lnTo>
                    <a:pt x="6261" y="766902"/>
                  </a:lnTo>
                  <a:lnTo>
                    <a:pt x="5967" y="762665"/>
                  </a:lnTo>
                  <a:lnTo>
                    <a:pt x="5674" y="758428"/>
                  </a:lnTo>
                  <a:lnTo>
                    <a:pt x="5381" y="754191"/>
                  </a:lnTo>
                  <a:lnTo>
                    <a:pt x="5091" y="749954"/>
                  </a:lnTo>
                  <a:lnTo>
                    <a:pt x="4803" y="745717"/>
                  </a:lnTo>
                  <a:lnTo>
                    <a:pt x="4517" y="741480"/>
                  </a:lnTo>
                  <a:lnTo>
                    <a:pt x="4236" y="737243"/>
                  </a:lnTo>
                  <a:lnTo>
                    <a:pt x="3957" y="733006"/>
                  </a:lnTo>
                  <a:lnTo>
                    <a:pt x="3684" y="728769"/>
                  </a:lnTo>
                  <a:lnTo>
                    <a:pt x="3416" y="724532"/>
                  </a:lnTo>
                  <a:lnTo>
                    <a:pt x="3153" y="720295"/>
                  </a:lnTo>
                  <a:lnTo>
                    <a:pt x="2898" y="716058"/>
                  </a:lnTo>
                  <a:lnTo>
                    <a:pt x="2647" y="711821"/>
                  </a:lnTo>
                  <a:lnTo>
                    <a:pt x="2408" y="707584"/>
                  </a:lnTo>
                  <a:lnTo>
                    <a:pt x="2173" y="703347"/>
                  </a:lnTo>
                  <a:lnTo>
                    <a:pt x="1951" y="699110"/>
                  </a:lnTo>
                  <a:lnTo>
                    <a:pt x="1736" y="694873"/>
                  </a:lnTo>
                  <a:lnTo>
                    <a:pt x="1530" y="690636"/>
                  </a:lnTo>
                  <a:lnTo>
                    <a:pt x="1337" y="686399"/>
                  </a:lnTo>
                  <a:lnTo>
                    <a:pt x="1150" y="682162"/>
                  </a:lnTo>
                  <a:lnTo>
                    <a:pt x="982" y="677925"/>
                  </a:lnTo>
                  <a:lnTo>
                    <a:pt x="821" y="673688"/>
                  </a:lnTo>
                  <a:lnTo>
                    <a:pt x="675" y="669451"/>
                  </a:lnTo>
                  <a:lnTo>
                    <a:pt x="542" y="665214"/>
                  </a:lnTo>
                  <a:lnTo>
                    <a:pt x="420" y="660977"/>
                  </a:lnTo>
                  <a:lnTo>
                    <a:pt x="317" y="656740"/>
                  </a:lnTo>
                  <a:lnTo>
                    <a:pt x="221" y="652503"/>
                  </a:lnTo>
                  <a:lnTo>
                    <a:pt x="150" y="648266"/>
                  </a:lnTo>
                  <a:lnTo>
                    <a:pt x="87" y="644029"/>
                  </a:lnTo>
                  <a:lnTo>
                    <a:pt x="43" y="639791"/>
                  </a:lnTo>
                  <a:lnTo>
                    <a:pt x="15" y="635554"/>
                  </a:lnTo>
                  <a:lnTo>
                    <a:pt x="0" y="631317"/>
                  </a:lnTo>
                  <a:lnTo>
                    <a:pt x="8" y="627080"/>
                  </a:lnTo>
                  <a:lnTo>
                    <a:pt x="25" y="622843"/>
                  </a:lnTo>
                  <a:lnTo>
                    <a:pt x="69" y="618606"/>
                  </a:lnTo>
                  <a:lnTo>
                    <a:pt x="124" y="614369"/>
                  </a:lnTo>
                  <a:lnTo>
                    <a:pt x="198" y="610132"/>
                  </a:lnTo>
                  <a:lnTo>
                    <a:pt x="293" y="605895"/>
                  </a:lnTo>
                  <a:lnTo>
                    <a:pt x="399" y="601658"/>
                  </a:lnTo>
                  <a:lnTo>
                    <a:pt x="533" y="597421"/>
                  </a:lnTo>
                  <a:lnTo>
                    <a:pt x="676" y="593184"/>
                  </a:lnTo>
                  <a:lnTo>
                    <a:pt x="846" y="588947"/>
                  </a:lnTo>
                  <a:lnTo>
                    <a:pt x="1029" y="584710"/>
                  </a:lnTo>
                  <a:lnTo>
                    <a:pt x="1230" y="580473"/>
                  </a:lnTo>
                  <a:lnTo>
                    <a:pt x="1454" y="576236"/>
                  </a:lnTo>
                  <a:lnTo>
                    <a:pt x="1688" y="571999"/>
                  </a:lnTo>
                  <a:lnTo>
                    <a:pt x="1952" y="567762"/>
                  </a:lnTo>
                  <a:lnTo>
                    <a:pt x="2225" y="563525"/>
                  </a:lnTo>
                  <a:lnTo>
                    <a:pt x="2522" y="559288"/>
                  </a:lnTo>
                  <a:lnTo>
                    <a:pt x="2834" y="555051"/>
                  </a:lnTo>
                  <a:lnTo>
                    <a:pt x="3161" y="550814"/>
                  </a:lnTo>
                  <a:lnTo>
                    <a:pt x="3512" y="546577"/>
                  </a:lnTo>
                  <a:lnTo>
                    <a:pt x="3871" y="542340"/>
                  </a:lnTo>
                  <a:lnTo>
                    <a:pt x="4258" y="538103"/>
                  </a:lnTo>
                  <a:lnTo>
                    <a:pt x="4654" y="533866"/>
                  </a:lnTo>
                  <a:lnTo>
                    <a:pt x="5070" y="529629"/>
                  </a:lnTo>
                  <a:lnTo>
                    <a:pt x="5501" y="525392"/>
                  </a:lnTo>
                  <a:lnTo>
                    <a:pt x="5944" y="521155"/>
                  </a:lnTo>
                  <a:lnTo>
                    <a:pt x="6410" y="516918"/>
                  </a:lnTo>
                  <a:lnTo>
                    <a:pt x="6882" y="512680"/>
                  </a:lnTo>
                  <a:lnTo>
                    <a:pt x="7376" y="508443"/>
                  </a:lnTo>
                  <a:lnTo>
                    <a:pt x="7879" y="504206"/>
                  </a:lnTo>
                  <a:lnTo>
                    <a:pt x="8397" y="499969"/>
                  </a:lnTo>
                  <a:lnTo>
                    <a:pt x="8930" y="495732"/>
                  </a:lnTo>
                  <a:lnTo>
                    <a:pt x="9470" y="491495"/>
                  </a:lnTo>
                  <a:lnTo>
                    <a:pt x="10029" y="487258"/>
                  </a:lnTo>
                  <a:lnTo>
                    <a:pt x="10593" y="483021"/>
                  </a:lnTo>
                  <a:lnTo>
                    <a:pt x="11172" y="478784"/>
                  </a:lnTo>
                  <a:lnTo>
                    <a:pt x="11760" y="474547"/>
                  </a:lnTo>
                  <a:lnTo>
                    <a:pt x="12357" y="470310"/>
                  </a:lnTo>
                  <a:lnTo>
                    <a:pt x="12965" y="466073"/>
                  </a:lnTo>
                  <a:lnTo>
                    <a:pt x="13577" y="461836"/>
                  </a:lnTo>
                  <a:lnTo>
                    <a:pt x="14203" y="457599"/>
                  </a:lnTo>
                  <a:lnTo>
                    <a:pt x="14832" y="453362"/>
                  </a:lnTo>
                  <a:lnTo>
                    <a:pt x="15471" y="449125"/>
                  </a:lnTo>
                  <a:lnTo>
                    <a:pt x="16114" y="444888"/>
                  </a:lnTo>
                  <a:lnTo>
                    <a:pt x="16762" y="440651"/>
                  </a:lnTo>
                  <a:lnTo>
                    <a:pt x="17417" y="436414"/>
                  </a:lnTo>
                  <a:lnTo>
                    <a:pt x="18074" y="432177"/>
                  </a:lnTo>
                  <a:lnTo>
                    <a:pt x="18737" y="427940"/>
                  </a:lnTo>
                  <a:lnTo>
                    <a:pt x="19402" y="423703"/>
                  </a:lnTo>
                  <a:lnTo>
                    <a:pt x="20070" y="419466"/>
                  </a:lnTo>
                  <a:lnTo>
                    <a:pt x="20739" y="415229"/>
                  </a:lnTo>
                  <a:lnTo>
                    <a:pt x="21410" y="410992"/>
                  </a:lnTo>
                  <a:lnTo>
                    <a:pt x="22082" y="406755"/>
                  </a:lnTo>
                  <a:lnTo>
                    <a:pt x="22754" y="402518"/>
                  </a:lnTo>
                  <a:lnTo>
                    <a:pt x="23425" y="398281"/>
                  </a:lnTo>
                  <a:lnTo>
                    <a:pt x="24096" y="394044"/>
                  </a:lnTo>
                  <a:lnTo>
                    <a:pt x="24765" y="389807"/>
                  </a:lnTo>
                  <a:lnTo>
                    <a:pt x="25432" y="385570"/>
                  </a:lnTo>
                  <a:lnTo>
                    <a:pt x="26097" y="381332"/>
                  </a:lnTo>
                  <a:lnTo>
                    <a:pt x="26758" y="377095"/>
                  </a:lnTo>
                  <a:lnTo>
                    <a:pt x="27417" y="372858"/>
                  </a:lnTo>
                  <a:lnTo>
                    <a:pt x="28070" y="368621"/>
                  </a:lnTo>
                  <a:lnTo>
                    <a:pt x="28720" y="364384"/>
                  </a:lnTo>
                  <a:lnTo>
                    <a:pt x="29365" y="360147"/>
                  </a:lnTo>
                  <a:lnTo>
                    <a:pt x="30003" y="355910"/>
                  </a:lnTo>
                  <a:lnTo>
                    <a:pt x="30639" y="351673"/>
                  </a:lnTo>
                  <a:lnTo>
                    <a:pt x="31265" y="347436"/>
                  </a:lnTo>
                  <a:lnTo>
                    <a:pt x="31887" y="343199"/>
                  </a:lnTo>
                  <a:lnTo>
                    <a:pt x="32500" y="338962"/>
                  </a:lnTo>
                  <a:lnTo>
                    <a:pt x="33107" y="334725"/>
                  </a:lnTo>
                  <a:lnTo>
                    <a:pt x="33708" y="330488"/>
                  </a:lnTo>
                  <a:lnTo>
                    <a:pt x="34298" y="326251"/>
                  </a:lnTo>
                  <a:lnTo>
                    <a:pt x="34885" y="322014"/>
                  </a:lnTo>
                  <a:lnTo>
                    <a:pt x="35457" y="317777"/>
                  </a:lnTo>
                  <a:lnTo>
                    <a:pt x="36025" y="313540"/>
                  </a:lnTo>
                  <a:lnTo>
                    <a:pt x="36582" y="309303"/>
                  </a:lnTo>
                  <a:lnTo>
                    <a:pt x="37130" y="305066"/>
                  </a:lnTo>
                  <a:lnTo>
                    <a:pt x="37671" y="300829"/>
                  </a:lnTo>
                  <a:lnTo>
                    <a:pt x="38199" y="296592"/>
                  </a:lnTo>
                  <a:lnTo>
                    <a:pt x="38722" y="292355"/>
                  </a:lnTo>
                  <a:lnTo>
                    <a:pt x="39229" y="288118"/>
                  </a:lnTo>
                  <a:lnTo>
                    <a:pt x="39731" y="283881"/>
                  </a:lnTo>
                  <a:lnTo>
                    <a:pt x="40221" y="279644"/>
                  </a:lnTo>
                  <a:lnTo>
                    <a:pt x="40701" y="275407"/>
                  </a:lnTo>
                  <a:lnTo>
                    <a:pt x="41173" y="271170"/>
                  </a:lnTo>
                  <a:lnTo>
                    <a:pt x="41630" y="266933"/>
                  </a:lnTo>
                  <a:lnTo>
                    <a:pt x="42083" y="262696"/>
                  </a:lnTo>
                  <a:lnTo>
                    <a:pt x="42519" y="258459"/>
                  </a:lnTo>
                  <a:lnTo>
                    <a:pt x="42949" y="254221"/>
                  </a:lnTo>
                  <a:lnTo>
                    <a:pt x="43368" y="249984"/>
                  </a:lnTo>
                  <a:lnTo>
                    <a:pt x="43775" y="245747"/>
                  </a:lnTo>
                  <a:lnTo>
                    <a:pt x="44175" y="241510"/>
                  </a:lnTo>
                  <a:lnTo>
                    <a:pt x="44560" y="237273"/>
                  </a:lnTo>
                  <a:lnTo>
                    <a:pt x="44939" y="233036"/>
                  </a:lnTo>
                  <a:lnTo>
                    <a:pt x="45304" y="228799"/>
                  </a:lnTo>
                  <a:lnTo>
                    <a:pt x="45661" y="224562"/>
                  </a:lnTo>
                  <a:lnTo>
                    <a:pt x="46009" y="220325"/>
                  </a:lnTo>
                  <a:lnTo>
                    <a:pt x="46344" y="216088"/>
                  </a:lnTo>
                  <a:lnTo>
                    <a:pt x="46675" y="211851"/>
                  </a:lnTo>
                  <a:lnTo>
                    <a:pt x="46989" y="207614"/>
                  </a:lnTo>
                  <a:lnTo>
                    <a:pt x="47298" y="203377"/>
                  </a:lnTo>
                  <a:lnTo>
                    <a:pt x="47595" y="199140"/>
                  </a:lnTo>
                  <a:lnTo>
                    <a:pt x="47884" y="194903"/>
                  </a:lnTo>
                  <a:lnTo>
                    <a:pt x="48165" y="190666"/>
                  </a:lnTo>
                  <a:lnTo>
                    <a:pt x="48433" y="186429"/>
                  </a:lnTo>
                  <a:lnTo>
                    <a:pt x="48697" y="182192"/>
                  </a:lnTo>
                  <a:lnTo>
                    <a:pt x="48947" y="177955"/>
                  </a:lnTo>
                  <a:lnTo>
                    <a:pt x="49192" y="173718"/>
                  </a:lnTo>
                  <a:lnTo>
                    <a:pt x="49428" y="169481"/>
                  </a:lnTo>
                  <a:lnTo>
                    <a:pt x="49654" y="165244"/>
                  </a:lnTo>
                  <a:lnTo>
                    <a:pt x="49875" y="161007"/>
                  </a:lnTo>
                  <a:lnTo>
                    <a:pt x="50084" y="156770"/>
                  </a:lnTo>
                  <a:lnTo>
                    <a:pt x="50290" y="152533"/>
                  </a:lnTo>
                  <a:lnTo>
                    <a:pt x="50484" y="148296"/>
                  </a:lnTo>
                  <a:lnTo>
                    <a:pt x="50673" y="144059"/>
                  </a:lnTo>
                  <a:lnTo>
                    <a:pt x="50854" y="139822"/>
                  </a:lnTo>
                  <a:lnTo>
                    <a:pt x="51028" y="135585"/>
                  </a:lnTo>
                  <a:lnTo>
                    <a:pt x="51197" y="131348"/>
                  </a:lnTo>
                  <a:lnTo>
                    <a:pt x="51355" y="127110"/>
                  </a:lnTo>
                  <a:lnTo>
                    <a:pt x="51511" y="122873"/>
                  </a:lnTo>
                  <a:lnTo>
                    <a:pt x="51658" y="118636"/>
                  </a:lnTo>
                  <a:lnTo>
                    <a:pt x="51800" y="114399"/>
                  </a:lnTo>
                  <a:lnTo>
                    <a:pt x="51936" y="110162"/>
                  </a:lnTo>
                  <a:lnTo>
                    <a:pt x="52065" y="105925"/>
                  </a:lnTo>
                  <a:lnTo>
                    <a:pt x="52191" y="101688"/>
                  </a:lnTo>
                  <a:lnTo>
                    <a:pt x="52308" y="97451"/>
                  </a:lnTo>
                  <a:lnTo>
                    <a:pt x="52423" y="93214"/>
                  </a:lnTo>
                  <a:lnTo>
                    <a:pt x="52531" y="88977"/>
                  </a:lnTo>
                  <a:lnTo>
                    <a:pt x="52635" y="84740"/>
                  </a:lnTo>
                  <a:lnTo>
                    <a:pt x="52735" y="80503"/>
                  </a:lnTo>
                  <a:lnTo>
                    <a:pt x="52829" y="76266"/>
                  </a:lnTo>
                  <a:lnTo>
                    <a:pt x="52920" y="72029"/>
                  </a:lnTo>
                  <a:lnTo>
                    <a:pt x="53005" y="67792"/>
                  </a:lnTo>
                  <a:lnTo>
                    <a:pt x="53087" y="63555"/>
                  </a:lnTo>
                  <a:lnTo>
                    <a:pt x="53165" y="59318"/>
                  </a:lnTo>
                  <a:lnTo>
                    <a:pt x="53239" y="55081"/>
                  </a:lnTo>
                  <a:lnTo>
                    <a:pt x="53310" y="50844"/>
                  </a:lnTo>
                  <a:lnTo>
                    <a:pt x="53376" y="46607"/>
                  </a:lnTo>
                  <a:lnTo>
                    <a:pt x="53441" y="42370"/>
                  </a:lnTo>
                  <a:lnTo>
                    <a:pt x="53501" y="38133"/>
                  </a:lnTo>
                  <a:lnTo>
                    <a:pt x="53559" y="33896"/>
                  </a:lnTo>
                  <a:lnTo>
                    <a:pt x="53613" y="29659"/>
                  </a:lnTo>
                  <a:lnTo>
                    <a:pt x="53664" y="25422"/>
                  </a:lnTo>
                  <a:lnTo>
                    <a:pt x="53714" y="21185"/>
                  </a:lnTo>
                  <a:lnTo>
                    <a:pt x="53760" y="16948"/>
                  </a:lnTo>
                  <a:lnTo>
                    <a:pt x="53804" y="12711"/>
                  </a:lnTo>
                  <a:lnTo>
                    <a:pt x="53845" y="8474"/>
                  </a:lnTo>
                  <a:lnTo>
                    <a:pt x="53885" y="4237"/>
                  </a:lnTo>
                  <a:lnTo>
                    <a:pt x="53922" y="0"/>
                  </a:lnTo>
                  <a:lnTo>
                    <a:pt x="55054" y="0"/>
                  </a:lnTo>
                  <a:lnTo>
                    <a:pt x="55091" y="4237"/>
                  </a:lnTo>
                  <a:lnTo>
                    <a:pt x="55130" y="8474"/>
                  </a:lnTo>
                  <a:lnTo>
                    <a:pt x="55171" y="12711"/>
                  </a:lnTo>
                  <a:lnTo>
                    <a:pt x="55216" y="16948"/>
                  </a:lnTo>
                  <a:lnTo>
                    <a:pt x="55262" y="21185"/>
                  </a:lnTo>
                  <a:lnTo>
                    <a:pt x="55311" y="25422"/>
                  </a:lnTo>
                  <a:lnTo>
                    <a:pt x="55363" y="29659"/>
                  </a:lnTo>
                  <a:lnTo>
                    <a:pt x="55417" y="33896"/>
                  </a:lnTo>
                  <a:lnTo>
                    <a:pt x="55475" y="38133"/>
                  </a:lnTo>
                  <a:lnTo>
                    <a:pt x="55535" y="42370"/>
                  </a:lnTo>
                  <a:lnTo>
                    <a:pt x="55599" y="46607"/>
                  </a:lnTo>
                  <a:lnTo>
                    <a:pt x="55665" y="50844"/>
                  </a:lnTo>
                  <a:lnTo>
                    <a:pt x="55737" y="55081"/>
                  </a:lnTo>
                  <a:lnTo>
                    <a:pt x="55811" y="59318"/>
                  </a:lnTo>
                  <a:lnTo>
                    <a:pt x="55888" y="63555"/>
                  </a:lnTo>
                  <a:lnTo>
                    <a:pt x="55971" y="67792"/>
                  </a:lnTo>
                  <a:lnTo>
                    <a:pt x="56056" y="72029"/>
                  </a:lnTo>
                  <a:lnTo>
                    <a:pt x="56147" y="76266"/>
                  </a:lnTo>
                  <a:lnTo>
                    <a:pt x="56241" y="80503"/>
                  </a:lnTo>
                  <a:lnTo>
                    <a:pt x="56341" y="84740"/>
                  </a:lnTo>
                  <a:lnTo>
                    <a:pt x="56444" y="88977"/>
                  </a:lnTo>
                  <a:lnTo>
                    <a:pt x="56553" y="93214"/>
                  </a:lnTo>
                  <a:lnTo>
                    <a:pt x="56667" y="97451"/>
                  </a:lnTo>
                  <a:lnTo>
                    <a:pt x="56784" y="101688"/>
                  </a:lnTo>
                  <a:lnTo>
                    <a:pt x="56911" y="105925"/>
                  </a:lnTo>
                  <a:lnTo>
                    <a:pt x="57040" y="110162"/>
                  </a:lnTo>
                  <a:lnTo>
                    <a:pt x="57176" y="114399"/>
                  </a:lnTo>
                  <a:lnTo>
                    <a:pt x="57318" y="118636"/>
                  </a:lnTo>
                  <a:lnTo>
                    <a:pt x="57465" y="122873"/>
                  </a:lnTo>
                  <a:lnTo>
                    <a:pt x="57620" y="127110"/>
                  </a:lnTo>
                  <a:lnTo>
                    <a:pt x="57779" y="131348"/>
                  </a:lnTo>
                  <a:lnTo>
                    <a:pt x="57948" y="135585"/>
                  </a:lnTo>
                  <a:lnTo>
                    <a:pt x="58121" y="139822"/>
                  </a:lnTo>
                  <a:lnTo>
                    <a:pt x="58303" y="144059"/>
                  </a:lnTo>
                  <a:lnTo>
                    <a:pt x="58492" y="148296"/>
                  </a:lnTo>
                  <a:lnTo>
                    <a:pt x="58686" y="152533"/>
                  </a:lnTo>
                  <a:lnTo>
                    <a:pt x="58891" y="156770"/>
                  </a:lnTo>
                  <a:lnTo>
                    <a:pt x="59100" y="161007"/>
                  </a:lnTo>
                  <a:lnTo>
                    <a:pt x="59321" y="165244"/>
                  </a:lnTo>
                  <a:lnTo>
                    <a:pt x="59548" y="169481"/>
                  </a:lnTo>
                  <a:lnTo>
                    <a:pt x="59783" y="173718"/>
                  </a:lnTo>
                  <a:lnTo>
                    <a:pt x="60028" y="177955"/>
                  </a:lnTo>
                  <a:lnTo>
                    <a:pt x="60278" y="182192"/>
                  </a:lnTo>
                  <a:lnTo>
                    <a:pt x="60543" y="186429"/>
                  </a:lnTo>
                  <a:lnTo>
                    <a:pt x="60811" y="190666"/>
                  </a:lnTo>
                  <a:lnTo>
                    <a:pt x="61092" y="194903"/>
                  </a:lnTo>
                  <a:lnTo>
                    <a:pt x="61381" y="199140"/>
                  </a:lnTo>
                  <a:lnTo>
                    <a:pt x="61678" y="203377"/>
                  </a:lnTo>
                  <a:lnTo>
                    <a:pt x="61987" y="207614"/>
                  </a:lnTo>
                  <a:lnTo>
                    <a:pt x="62301" y="211851"/>
                  </a:lnTo>
                  <a:lnTo>
                    <a:pt x="62631" y="216088"/>
                  </a:lnTo>
                  <a:lnTo>
                    <a:pt x="62966" y="220325"/>
                  </a:lnTo>
                  <a:lnTo>
                    <a:pt x="63314" y="224562"/>
                  </a:lnTo>
                  <a:lnTo>
                    <a:pt x="63671" y="228799"/>
                  </a:lnTo>
                  <a:lnTo>
                    <a:pt x="64037" y="233036"/>
                  </a:lnTo>
                  <a:lnTo>
                    <a:pt x="64416" y="237273"/>
                  </a:lnTo>
                  <a:lnTo>
                    <a:pt x="64800" y="241510"/>
                  </a:lnTo>
                  <a:lnTo>
                    <a:pt x="65201" y="245747"/>
                  </a:lnTo>
                  <a:lnTo>
                    <a:pt x="65608" y="249984"/>
                  </a:lnTo>
                  <a:lnTo>
                    <a:pt x="66027" y="254221"/>
                  </a:lnTo>
                  <a:lnTo>
                    <a:pt x="66456" y="258459"/>
                  </a:lnTo>
                  <a:lnTo>
                    <a:pt x="66893" y="262696"/>
                  </a:lnTo>
                  <a:lnTo>
                    <a:pt x="67345" y="266933"/>
                  </a:lnTo>
                  <a:lnTo>
                    <a:pt x="67803" y="271170"/>
                  </a:lnTo>
                  <a:lnTo>
                    <a:pt x="68275" y="275407"/>
                  </a:lnTo>
                  <a:lnTo>
                    <a:pt x="68755" y="279644"/>
                  </a:lnTo>
                  <a:lnTo>
                    <a:pt x="69245" y="283881"/>
                  </a:lnTo>
                  <a:lnTo>
                    <a:pt x="69746" y="288118"/>
                  </a:lnTo>
                  <a:lnTo>
                    <a:pt x="70254" y="292355"/>
                  </a:lnTo>
                  <a:lnTo>
                    <a:pt x="70777" y="296592"/>
                  </a:lnTo>
                  <a:lnTo>
                    <a:pt x="71305" y="300829"/>
                  </a:lnTo>
                  <a:lnTo>
                    <a:pt x="71846" y="305066"/>
                  </a:lnTo>
                  <a:lnTo>
                    <a:pt x="72394" y="309303"/>
                  </a:lnTo>
                  <a:lnTo>
                    <a:pt x="72951" y="313540"/>
                  </a:lnTo>
                  <a:lnTo>
                    <a:pt x="73519" y="317777"/>
                  </a:lnTo>
                  <a:lnTo>
                    <a:pt x="74091" y="322014"/>
                  </a:lnTo>
                  <a:lnTo>
                    <a:pt x="74678" y="326251"/>
                  </a:lnTo>
                  <a:lnTo>
                    <a:pt x="75268" y="330488"/>
                  </a:lnTo>
                  <a:lnTo>
                    <a:pt x="75868" y="334725"/>
                  </a:lnTo>
                  <a:lnTo>
                    <a:pt x="76475" y="338962"/>
                  </a:lnTo>
                  <a:lnTo>
                    <a:pt x="77089" y="343199"/>
                  </a:lnTo>
                  <a:lnTo>
                    <a:pt x="77711" y="347436"/>
                  </a:lnTo>
                  <a:lnTo>
                    <a:pt x="78337" y="351673"/>
                  </a:lnTo>
                  <a:lnTo>
                    <a:pt x="78972" y="355910"/>
                  </a:lnTo>
                  <a:lnTo>
                    <a:pt x="79611" y="360147"/>
                  </a:lnTo>
                  <a:lnTo>
                    <a:pt x="80256" y="364384"/>
                  </a:lnTo>
                  <a:lnTo>
                    <a:pt x="80906" y="368621"/>
                  </a:lnTo>
                  <a:lnTo>
                    <a:pt x="81559" y="372858"/>
                  </a:lnTo>
                  <a:lnTo>
                    <a:pt x="82218" y="377095"/>
                  </a:lnTo>
                  <a:lnTo>
                    <a:pt x="82879" y="381332"/>
                  </a:lnTo>
                  <a:lnTo>
                    <a:pt x="83544" y="385570"/>
                  </a:lnTo>
                  <a:lnTo>
                    <a:pt x="84211" y="389807"/>
                  </a:lnTo>
                  <a:lnTo>
                    <a:pt x="84880" y="394044"/>
                  </a:lnTo>
                  <a:lnTo>
                    <a:pt x="85551" y="398281"/>
                  </a:lnTo>
                  <a:lnTo>
                    <a:pt x="86222" y="402518"/>
                  </a:lnTo>
                  <a:lnTo>
                    <a:pt x="86894" y="406755"/>
                  </a:lnTo>
                  <a:lnTo>
                    <a:pt x="87566" y="410992"/>
                  </a:lnTo>
                  <a:lnTo>
                    <a:pt x="88236" y="415229"/>
                  </a:lnTo>
                  <a:lnTo>
                    <a:pt x="88906" y="419466"/>
                  </a:lnTo>
                  <a:lnTo>
                    <a:pt x="89574" y="423703"/>
                  </a:lnTo>
                  <a:lnTo>
                    <a:pt x="90238" y="427940"/>
                  </a:lnTo>
                  <a:lnTo>
                    <a:pt x="90902" y="432177"/>
                  </a:lnTo>
                  <a:lnTo>
                    <a:pt x="91558" y="436414"/>
                  </a:lnTo>
                  <a:lnTo>
                    <a:pt x="92213" y="440651"/>
                  </a:lnTo>
                  <a:lnTo>
                    <a:pt x="92862" y="444888"/>
                  </a:lnTo>
                  <a:lnTo>
                    <a:pt x="93505" y="449125"/>
                  </a:lnTo>
                  <a:lnTo>
                    <a:pt x="94143" y="453362"/>
                  </a:lnTo>
                  <a:lnTo>
                    <a:pt x="94772" y="457599"/>
                  </a:lnTo>
                  <a:lnTo>
                    <a:pt x="95398" y="461836"/>
                  </a:lnTo>
                  <a:lnTo>
                    <a:pt x="96011" y="466073"/>
                  </a:lnTo>
                  <a:lnTo>
                    <a:pt x="96619" y="470310"/>
                  </a:lnTo>
                  <a:lnTo>
                    <a:pt x="97216" y="474547"/>
                  </a:lnTo>
                  <a:lnTo>
                    <a:pt x="97803" y="478784"/>
                  </a:lnTo>
                  <a:lnTo>
                    <a:pt x="98383" y="483021"/>
                  </a:lnTo>
                  <a:lnTo>
                    <a:pt x="98947" y="487258"/>
                  </a:lnTo>
                  <a:lnTo>
                    <a:pt x="99506" y="491495"/>
                  </a:lnTo>
                  <a:lnTo>
                    <a:pt x="100046" y="495732"/>
                  </a:lnTo>
                  <a:lnTo>
                    <a:pt x="100578" y="499969"/>
                  </a:lnTo>
                  <a:lnTo>
                    <a:pt x="101096" y="504206"/>
                  </a:lnTo>
                  <a:lnTo>
                    <a:pt x="101600" y="508443"/>
                  </a:lnTo>
                  <a:lnTo>
                    <a:pt x="102094" y="512680"/>
                  </a:lnTo>
                  <a:lnTo>
                    <a:pt x="102566" y="516918"/>
                  </a:lnTo>
                  <a:lnTo>
                    <a:pt x="103031" y="521155"/>
                  </a:lnTo>
                  <a:lnTo>
                    <a:pt x="103475" y="525392"/>
                  </a:lnTo>
                  <a:lnTo>
                    <a:pt x="103906" y="529629"/>
                  </a:lnTo>
                  <a:lnTo>
                    <a:pt x="104322" y="533866"/>
                  </a:lnTo>
                  <a:lnTo>
                    <a:pt x="104718" y="538103"/>
                  </a:lnTo>
                  <a:lnTo>
                    <a:pt x="105105" y="542340"/>
                  </a:lnTo>
                  <a:lnTo>
                    <a:pt x="105464" y="546577"/>
                  </a:lnTo>
                  <a:lnTo>
                    <a:pt x="105814" y="550814"/>
                  </a:lnTo>
                  <a:lnTo>
                    <a:pt x="106142" y="555051"/>
                  </a:lnTo>
                  <a:lnTo>
                    <a:pt x="106454" y="559288"/>
                  </a:lnTo>
                  <a:lnTo>
                    <a:pt x="106751" y="563525"/>
                  </a:lnTo>
                  <a:lnTo>
                    <a:pt x="107023" y="567762"/>
                  </a:lnTo>
                  <a:lnTo>
                    <a:pt x="107288" y="571999"/>
                  </a:lnTo>
                  <a:lnTo>
                    <a:pt x="107521" y="576236"/>
                  </a:lnTo>
                  <a:lnTo>
                    <a:pt x="107745" y="580473"/>
                  </a:lnTo>
                  <a:lnTo>
                    <a:pt x="107947" y="584710"/>
                  </a:lnTo>
                  <a:lnTo>
                    <a:pt x="108130" y="588947"/>
                  </a:lnTo>
                  <a:lnTo>
                    <a:pt x="108300" y="593184"/>
                  </a:lnTo>
                  <a:lnTo>
                    <a:pt x="108443" y="597421"/>
                  </a:lnTo>
                  <a:lnTo>
                    <a:pt x="108577" y="601658"/>
                  </a:lnTo>
                  <a:lnTo>
                    <a:pt x="108683" y="605895"/>
                  </a:lnTo>
                  <a:lnTo>
                    <a:pt x="108777" y="610132"/>
                  </a:lnTo>
                  <a:lnTo>
                    <a:pt x="108852" y="614369"/>
                  </a:lnTo>
                  <a:lnTo>
                    <a:pt x="108907" y="618606"/>
                  </a:lnTo>
                  <a:lnTo>
                    <a:pt x="108950" y="622843"/>
                  </a:lnTo>
                  <a:lnTo>
                    <a:pt x="108967" y="627080"/>
                  </a:lnTo>
                  <a:lnTo>
                    <a:pt x="108976" y="631317"/>
                  </a:lnTo>
                  <a:lnTo>
                    <a:pt x="108960" y="635554"/>
                  </a:lnTo>
                  <a:lnTo>
                    <a:pt x="108933" y="639791"/>
                  </a:lnTo>
                  <a:lnTo>
                    <a:pt x="108889" y="644029"/>
                  </a:lnTo>
                  <a:lnTo>
                    <a:pt x="108826" y="648266"/>
                  </a:lnTo>
                  <a:lnTo>
                    <a:pt x="108754" y="652503"/>
                  </a:lnTo>
                  <a:lnTo>
                    <a:pt x="108658" y="656740"/>
                  </a:lnTo>
                  <a:lnTo>
                    <a:pt x="108556" y="660977"/>
                  </a:lnTo>
                  <a:lnTo>
                    <a:pt x="108434" y="665214"/>
                  </a:lnTo>
                  <a:lnTo>
                    <a:pt x="108300" y="669451"/>
                  </a:lnTo>
                  <a:lnTo>
                    <a:pt x="108155" y="673688"/>
                  </a:lnTo>
                  <a:lnTo>
                    <a:pt x="107993" y="677925"/>
                  </a:lnTo>
                  <a:lnTo>
                    <a:pt x="107826" y="682162"/>
                  </a:lnTo>
                  <a:lnTo>
                    <a:pt x="107639" y="686399"/>
                  </a:lnTo>
                  <a:lnTo>
                    <a:pt x="107446" y="690636"/>
                  </a:lnTo>
                  <a:lnTo>
                    <a:pt x="107240" y="694873"/>
                  </a:lnTo>
                  <a:lnTo>
                    <a:pt x="107025" y="699110"/>
                  </a:lnTo>
                  <a:lnTo>
                    <a:pt x="106802" y="703347"/>
                  </a:lnTo>
                  <a:lnTo>
                    <a:pt x="106567" y="707584"/>
                  </a:lnTo>
                  <a:lnTo>
                    <a:pt x="106329" y="711821"/>
                  </a:lnTo>
                  <a:lnTo>
                    <a:pt x="106078" y="716058"/>
                  </a:lnTo>
                  <a:lnTo>
                    <a:pt x="105822" y="720295"/>
                  </a:lnTo>
                  <a:lnTo>
                    <a:pt x="105560" y="724532"/>
                  </a:lnTo>
                  <a:lnTo>
                    <a:pt x="105291" y="728769"/>
                  </a:lnTo>
                  <a:lnTo>
                    <a:pt x="105019" y="733006"/>
                  </a:lnTo>
                  <a:lnTo>
                    <a:pt x="104740" y="737243"/>
                  </a:lnTo>
                  <a:lnTo>
                    <a:pt x="104459" y="741480"/>
                  </a:lnTo>
                  <a:lnTo>
                    <a:pt x="104173" y="745717"/>
                  </a:lnTo>
                  <a:lnTo>
                    <a:pt x="103885" y="749954"/>
                  </a:lnTo>
                  <a:lnTo>
                    <a:pt x="103594" y="754191"/>
                  </a:lnTo>
                  <a:lnTo>
                    <a:pt x="103302" y="758428"/>
                  </a:lnTo>
                  <a:lnTo>
                    <a:pt x="103009" y="762665"/>
                  </a:lnTo>
                  <a:lnTo>
                    <a:pt x="102715" y="766902"/>
                  </a:lnTo>
                  <a:lnTo>
                    <a:pt x="102421" y="771140"/>
                  </a:lnTo>
                  <a:lnTo>
                    <a:pt x="102128" y="775377"/>
                  </a:lnTo>
                  <a:lnTo>
                    <a:pt x="101836" y="779614"/>
                  </a:lnTo>
                  <a:lnTo>
                    <a:pt x="101545" y="783851"/>
                  </a:lnTo>
                  <a:lnTo>
                    <a:pt x="101257" y="788088"/>
                  </a:lnTo>
                  <a:lnTo>
                    <a:pt x="100969" y="792325"/>
                  </a:lnTo>
                  <a:lnTo>
                    <a:pt x="100687" y="796562"/>
                  </a:lnTo>
                  <a:lnTo>
                    <a:pt x="100407" y="800799"/>
                  </a:lnTo>
                  <a:lnTo>
                    <a:pt x="100131" y="805036"/>
                  </a:lnTo>
                  <a:lnTo>
                    <a:pt x="99860" y="809273"/>
                  </a:lnTo>
                  <a:lnTo>
                    <a:pt x="99592" y="813510"/>
                  </a:lnTo>
                  <a:lnTo>
                    <a:pt x="99330" y="817747"/>
                  </a:lnTo>
                  <a:lnTo>
                    <a:pt x="99072" y="821984"/>
                  </a:lnTo>
                  <a:lnTo>
                    <a:pt x="98822" y="826221"/>
                  </a:lnTo>
                  <a:lnTo>
                    <a:pt x="98576" y="830458"/>
                  </a:lnTo>
                  <a:lnTo>
                    <a:pt x="98337" y="834695"/>
                  </a:lnTo>
                  <a:lnTo>
                    <a:pt x="98104" y="838932"/>
                  </a:lnTo>
                  <a:lnTo>
                    <a:pt x="97877" y="843169"/>
                  </a:lnTo>
                  <a:lnTo>
                    <a:pt x="97659" y="847406"/>
                  </a:lnTo>
                  <a:lnTo>
                    <a:pt x="97445" y="851643"/>
                  </a:lnTo>
                  <a:lnTo>
                    <a:pt x="97242" y="855880"/>
                  </a:lnTo>
                  <a:lnTo>
                    <a:pt x="97043" y="860117"/>
                  </a:lnTo>
                  <a:lnTo>
                    <a:pt x="96853" y="864354"/>
                  </a:lnTo>
                  <a:lnTo>
                    <a:pt x="96671" y="868591"/>
                  </a:lnTo>
                  <a:lnTo>
                    <a:pt x="96494" y="872828"/>
                  </a:lnTo>
                  <a:lnTo>
                    <a:pt x="96329" y="877065"/>
                  </a:lnTo>
                  <a:lnTo>
                    <a:pt x="96167" y="881302"/>
                  </a:lnTo>
                  <a:lnTo>
                    <a:pt x="96017" y="885539"/>
                  </a:lnTo>
                  <a:lnTo>
                    <a:pt x="95872" y="889776"/>
                  </a:lnTo>
                  <a:lnTo>
                    <a:pt x="95735" y="894013"/>
                  </a:lnTo>
                  <a:lnTo>
                    <a:pt x="95607" y="898250"/>
                  </a:lnTo>
                  <a:lnTo>
                    <a:pt x="95483" y="902488"/>
                  </a:lnTo>
                  <a:lnTo>
                    <a:pt x="95371" y="906725"/>
                  </a:lnTo>
                  <a:lnTo>
                    <a:pt x="95263" y="910962"/>
                  </a:lnTo>
                  <a:lnTo>
                    <a:pt x="95164" y="915199"/>
                  </a:lnTo>
                  <a:lnTo>
                    <a:pt x="95072" y="919436"/>
                  </a:lnTo>
                  <a:lnTo>
                    <a:pt x="94985" y="923673"/>
                  </a:lnTo>
                  <a:lnTo>
                    <a:pt x="94907" y="927910"/>
                  </a:lnTo>
                  <a:lnTo>
                    <a:pt x="94833" y="932147"/>
                  </a:lnTo>
                  <a:lnTo>
                    <a:pt x="94768" y="936384"/>
                  </a:lnTo>
                  <a:lnTo>
                    <a:pt x="94707" y="940621"/>
                  </a:lnTo>
                  <a:lnTo>
                    <a:pt x="94653" y="944858"/>
                  </a:lnTo>
                  <a:lnTo>
                    <a:pt x="94605" y="949095"/>
                  </a:lnTo>
                  <a:lnTo>
                    <a:pt x="94560" y="953332"/>
                  </a:lnTo>
                  <a:lnTo>
                    <a:pt x="94523" y="957569"/>
                  </a:lnTo>
                  <a:lnTo>
                    <a:pt x="94488" y="961806"/>
                  </a:lnTo>
                  <a:lnTo>
                    <a:pt x="94460" y="966043"/>
                  </a:lnTo>
                  <a:lnTo>
                    <a:pt x="94435" y="970280"/>
                  </a:lnTo>
                  <a:lnTo>
                    <a:pt x="94414" y="974517"/>
                  </a:lnTo>
                  <a:lnTo>
                    <a:pt x="94397" y="978754"/>
                  </a:lnTo>
                  <a:lnTo>
                    <a:pt x="94382" y="982991"/>
                  </a:lnTo>
                  <a:lnTo>
                    <a:pt x="94371" y="987228"/>
                  </a:lnTo>
                  <a:lnTo>
                    <a:pt x="94362" y="991465"/>
                  </a:lnTo>
                  <a:lnTo>
                    <a:pt x="94356" y="995702"/>
                  </a:lnTo>
                  <a:lnTo>
                    <a:pt x="94352" y="999939"/>
                  </a:lnTo>
                  <a:lnTo>
                    <a:pt x="94349" y="1004176"/>
                  </a:lnTo>
                  <a:lnTo>
                    <a:pt x="94348" y="1008413"/>
                  </a:lnTo>
                  <a:lnTo>
                    <a:pt x="94347" y="1012650"/>
                  </a:lnTo>
                  <a:lnTo>
                    <a:pt x="94348" y="1016887"/>
                  </a:lnTo>
                  <a:lnTo>
                    <a:pt x="94348" y="1021124"/>
                  </a:lnTo>
                  <a:lnTo>
                    <a:pt x="94349" y="1025361"/>
                  </a:lnTo>
                  <a:lnTo>
                    <a:pt x="94350" y="1029599"/>
                  </a:lnTo>
                  <a:lnTo>
                    <a:pt x="94350" y="1033836"/>
                  </a:lnTo>
                  <a:lnTo>
                    <a:pt x="94349" y="1038073"/>
                  </a:lnTo>
                  <a:lnTo>
                    <a:pt x="94347" y="1042310"/>
                  </a:lnTo>
                  <a:lnTo>
                    <a:pt x="94344" y="1046547"/>
                  </a:lnTo>
                  <a:lnTo>
                    <a:pt x="94339" y="1050784"/>
                  </a:lnTo>
                  <a:lnTo>
                    <a:pt x="94331" y="1055021"/>
                  </a:lnTo>
                  <a:lnTo>
                    <a:pt x="94322" y="1059258"/>
                  </a:lnTo>
                  <a:lnTo>
                    <a:pt x="94311" y="1063495"/>
                  </a:lnTo>
                  <a:lnTo>
                    <a:pt x="94295" y="1067732"/>
                  </a:lnTo>
                  <a:lnTo>
                    <a:pt x="94279" y="1071969"/>
                  </a:lnTo>
                  <a:lnTo>
                    <a:pt x="94257" y="1076206"/>
                  </a:lnTo>
                  <a:lnTo>
                    <a:pt x="94233" y="1080443"/>
                  </a:lnTo>
                  <a:lnTo>
                    <a:pt x="94205" y="1084680"/>
                  </a:lnTo>
                  <a:lnTo>
                    <a:pt x="94173" y="1088917"/>
                  </a:lnTo>
                  <a:lnTo>
                    <a:pt x="94138" y="1093154"/>
                  </a:lnTo>
                  <a:lnTo>
                    <a:pt x="94097" y="1097391"/>
                  </a:lnTo>
                  <a:lnTo>
                    <a:pt x="94054" y="1101628"/>
                  </a:lnTo>
                  <a:lnTo>
                    <a:pt x="94004" y="1105865"/>
                  </a:lnTo>
                  <a:lnTo>
                    <a:pt x="93951" y="1110102"/>
                  </a:lnTo>
                  <a:lnTo>
                    <a:pt x="93893" y="1114339"/>
                  </a:lnTo>
                  <a:lnTo>
                    <a:pt x="93830" y="1118576"/>
                  </a:lnTo>
                  <a:lnTo>
                    <a:pt x="93763" y="1122813"/>
                  </a:lnTo>
                  <a:lnTo>
                    <a:pt x="93689" y="1127050"/>
                  </a:lnTo>
                  <a:lnTo>
                    <a:pt x="93612" y="1131287"/>
                  </a:lnTo>
                  <a:lnTo>
                    <a:pt x="93528" y="1135524"/>
                  </a:lnTo>
                  <a:lnTo>
                    <a:pt x="93440" y="1139761"/>
                  </a:lnTo>
                  <a:lnTo>
                    <a:pt x="93348" y="1143998"/>
                  </a:lnTo>
                  <a:lnTo>
                    <a:pt x="93248" y="1148235"/>
                  </a:lnTo>
                  <a:lnTo>
                    <a:pt x="93147" y="1152472"/>
                  </a:lnTo>
                  <a:lnTo>
                    <a:pt x="93036" y="1156710"/>
                  </a:lnTo>
                  <a:lnTo>
                    <a:pt x="92923" y="1160947"/>
                  </a:lnTo>
                  <a:lnTo>
                    <a:pt x="92804" y="1165184"/>
                  </a:lnTo>
                  <a:lnTo>
                    <a:pt x="92679" y="1169421"/>
                  </a:lnTo>
                  <a:lnTo>
                    <a:pt x="92551" y="1173658"/>
                  </a:lnTo>
                  <a:lnTo>
                    <a:pt x="92416" y="1177895"/>
                  </a:lnTo>
                  <a:lnTo>
                    <a:pt x="92279" y="1182132"/>
                  </a:lnTo>
                  <a:lnTo>
                    <a:pt x="92134" y="1186369"/>
                  </a:lnTo>
                  <a:lnTo>
                    <a:pt x="91987" y="1190606"/>
                  </a:lnTo>
                  <a:lnTo>
                    <a:pt x="91834" y="1194843"/>
                  </a:lnTo>
                  <a:lnTo>
                    <a:pt x="91676" y="1199080"/>
                  </a:lnTo>
                  <a:lnTo>
                    <a:pt x="91516" y="1203317"/>
                  </a:lnTo>
                  <a:lnTo>
                    <a:pt x="91350" y="1207554"/>
                  </a:lnTo>
                  <a:lnTo>
                    <a:pt x="91181" y="1211791"/>
                  </a:lnTo>
                  <a:lnTo>
                    <a:pt x="91007" y="1216028"/>
                  </a:lnTo>
                  <a:lnTo>
                    <a:pt x="90830" y="1220265"/>
                  </a:lnTo>
                  <a:lnTo>
                    <a:pt x="90650" y="1224502"/>
                  </a:lnTo>
                  <a:lnTo>
                    <a:pt x="90466" y="1228739"/>
                  </a:lnTo>
                  <a:lnTo>
                    <a:pt x="90280" y="1232976"/>
                  </a:lnTo>
                  <a:lnTo>
                    <a:pt x="90089" y="1237213"/>
                  </a:lnTo>
                  <a:lnTo>
                    <a:pt x="89897" y="1241450"/>
                  </a:lnTo>
                  <a:lnTo>
                    <a:pt x="89701" y="1245687"/>
                  </a:lnTo>
                  <a:lnTo>
                    <a:pt x="89503" y="1249924"/>
                  </a:lnTo>
                  <a:lnTo>
                    <a:pt x="89303" y="1254161"/>
                  </a:lnTo>
                  <a:lnTo>
                    <a:pt x="89101" y="1258398"/>
                  </a:lnTo>
                  <a:lnTo>
                    <a:pt x="88897" y="1262635"/>
                  </a:lnTo>
                  <a:lnTo>
                    <a:pt x="88691" y="1266872"/>
                  </a:lnTo>
                  <a:lnTo>
                    <a:pt x="88484" y="1271109"/>
                  </a:lnTo>
                  <a:lnTo>
                    <a:pt x="88275" y="1275346"/>
                  </a:lnTo>
                  <a:lnTo>
                    <a:pt x="88065" y="1279583"/>
                  </a:lnTo>
                  <a:lnTo>
                    <a:pt x="87855" y="1283820"/>
                  </a:lnTo>
                  <a:lnTo>
                    <a:pt x="87643" y="1288058"/>
                  </a:lnTo>
                  <a:lnTo>
                    <a:pt x="87431" y="1292295"/>
                  </a:lnTo>
                  <a:lnTo>
                    <a:pt x="87219" y="1296532"/>
                  </a:lnTo>
                  <a:lnTo>
                    <a:pt x="87006" y="1300769"/>
                  </a:lnTo>
                  <a:lnTo>
                    <a:pt x="86794" y="1305006"/>
                  </a:lnTo>
                  <a:lnTo>
                    <a:pt x="86581" y="1309243"/>
                  </a:lnTo>
                  <a:lnTo>
                    <a:pt x="86368" y="1313480"/>
                  </a:lnTo>
                  <a:lnTo>
                    <a:pt x="86156" y="1317717"/>
                  </a:lnTo>
                  <a:lnTo>
                    <a:pt x="85945" y="1321954"/>
                  </a:lnTo>
                  <a:lnTo>
                    <a:pt x="85734" y="1326191"/>
                  </a:lnTo>
                  <a:lnTo>
                    <a:pt x="85523" y="1330428"/>
                  </a:lnTo>
                  <a:lnTo>
                    <a:pt x="85314" y="1334665"/>
                  </a:lnTo>
                  <a:lnTo>
                    <a:pt x="85106" y="1338902"/>
                  </a:lnTo>
                  <a:lnTo>
                    <a:pt x="84898" y="1343139"/>
                  </a:lnTo>
                  <a:lnTo>
                    <a:pt x="84692" y="1347376"/>
                  </a:lnTo>
                  <a:lnTo>
                    <a:pt x="84487" y="1351613"/>
                  </a:lnTo>
                  <a:lnTo>
                    <a:pt x="84284" y="1355850"/>
                  </a:lnTo>
                  <a:lnTo>
                    <a:pt x="84082" y="1360087"/>
                  </a:lnTo>
                  <a:lnTo>
                    <a:pt x="83881" y="1364324"/>
                  </a:lnTo>
                  <a:lnTo>
                    <a:pt x="83682" y="1368561"/>
                  </a:lnTo>
                  <a:lnTo>
                    <a:pt x="83483" y="1372798"/>
                  </a:lnTo>
                  <a:lnTo>
                    <a:pt x="83288" y="1377035"/>
                  </a:lnTo>
                  <a:lnTo>
                    <a:pt x="83093" y="1381272"/>
                  </a:lnTo>
                  <a:lnTo>
                    <a:pt x="82900" y="1385509"/>
                  </a:lnTo>
                  <a:lnTo>
                    <a:pt x="82709" y="1389746"/>
                  </a:lnTo>
                  <a:lnTo>
                    <a:pt x="82518" y="1393983"/>
                  </a:lnTo>
                  <a:lnTo>
                    <a:pt x="82330" y="1398220"/>
                  </a:lnTo>
                  <a:lnTo>
                    <a:pt x="82143" y="1402457"/>
                  </a:lnTo>
                  <a:lnTo>
                    <a:pt x="81958" y="1406694"/>
                  </a:lnTo>
                  <a:lnTo>
                    <a:pt x="81774" y="1410931"/>
                  </a:lnTo>
                  <a:lnTo>
                    <a:pt x="81592" y="1415169"/>
                  </a:lnTo>
                  <a:lnTo>
                    <a:pt x="81411" y="1419406"/>
                  </a:lnTo>
                  <a:lnTo>
                    <a:pt x="81231" y="1423643"/>
                  </a:lnTo>
                  <a:lnTo>
                    <a:pt x="81052" y="1427880"/>
                  </a:lnTo>
                  <a:lnTo>
                    <a:pt x="80875" y="1432117"/>
                  </a:lnTo>
                  <a:lnTo>
                    <a:pt x="80698" y="1436354"/>
                  </a:lnTo>
                  <a:lnTo>
                    <a:pt x="80523" y="1440591"/>
                  </a:lnTo>
                  <a:lnTo>
                    <a:pt x="80348" y="1444828"/>
                  </a:lnTo>
                  <a:lnTo>
                    <a:pt x="80175" y="1449065"/>
                  </a:lnTo>
                  <a:lnTo>
                    <a:pt x="80001" y="1453302"/>
                  </a:lnTo>
                  <a:lnTo>
                    <a:pt x="79829" y="1457539"/>
                  </a:lnTo>
                  <a:lnTo>
                    <a:pt x="79657" y="1461776"/>
                  </a:lnTo>
                  <a:lnTo>
                    <a:pt x="79485" y="1466013"/>
                  </a:lnTo>
                  <a:lnTo>
                    <a:pt x="79313" y="1470250"/>
                  </a:lnTo>
                  <a:lnTo>
                    <a:pt x="79142" y="1474487"/>
                  </a:lnTo>
                  <a:lnTo>
                    <a:pt x="78971" y="1478724"/>
                  </a:lnTo>
                  <a:lnTo>
                    <a:pt x="78799" y="1482961"/>
                  </a:lnTo>
                  <a:lnTo>
                    <a:pt x="78627" y="1487198"/>
                  </a:lnTo>
                  <a:lnTo>
                    <a:pt x="78455" y="1491435"/>
                  </a:lnTo>
                  <a:lnTo>
                    <a:pt x="78282" y="1495672"/>
                  </a:lnTo>
                  <a:lnTo>
                    <a:pt x="78109" y="1499909"/>
                  </a:lnTo>
                  <a:lnTo>
                    <a:pt x="77935" y="1504146"/>
                  </a:lnTo>
                  <a:lnTo>
                    <a:pt x="77760" y="1508383"/>
                  </a:lnTo>
                  <a:lnTo>
                    <a:pt x="77584" y="1512620"/>
                  </a:lnTo>
                  <a:lnTo>
                    <a:pt x="77407" y="1516857"/>
                  </a:lnTo>
                  <a:lnTo>
                    <a:pt x="77229" y="1521094"/>
                  </a:lnTo>
                  <a:lnTo>
                    <a:pt x="77049" y="1525331"/>
                  </a:lnTo>
                  <a:lnTo>
                    <a:pt x="76868" y="1529568"/>
                  </a:lnTo>
                  <a:lnTo>
                    <a:pt x="76686" y="1533805"/>
                  </a:lnTo>
                  <a:lnTo>
                    <a:pt x="76502" y="1538042"/>
                  </a:lnTo>
                  <a:lnTo>
                    <a:pt x="76317" y="1542280"/>
                  </a:lnTo>
                  <a:lnTo>
                    <a:pt x="76129" y="1546517"/>
                  </a:lnTo>
                  <a:lnTo>
                    <a:pt x="75940" y="1550754"/>
                  </a:lnTo>
                  <a:lnTo>
                    <a:pt x="75749" y="1554991"/>
                  </a:lnTo>
                  <a:lnTo>
                    <a:pt x="75555" y="1559228"/>
                  </a:lnTo>
                  <a:lnTo>
                    <a:pt x="75361" y="1563465"/>
                  </a:lnTo>
                  <a:lnTo>
                    <a:pt x="75163" y="1567702"/>
                  </a:lnTo>
                  <a:lnTo>
                    <a:pt x="74964" y="1571939"/>
                  </a:lnTo>
                  <a:lnTo>
                    <a:pt x="74762" y="1576176"/>
                  </a:lnTo>
                  <a:lnTo>
                    <a:pt x="74558" y="1580413"/>
                  </a:lnTo>
                  <a:lnTo>
                    <a:pt x="74353" y="1584650"/>
                  </a:lnTo>
                  <a:lnTo>
                    <a:pt x="74144" y="1588887"/>
                  </a:lnTo>
                  <a:lnTo>
                    <a:pt x="73934" y="1593124"/>
                  </a:lnTo>
                  <a:lnTo>
                    <a:pt x="73721" y="1597361"/>
                  </a:lnTo>
                  <a:lnTo>
                    <a:pt x="73507" y="1601598"/>
                  </a:lnTo>
                  <a:lnTo>
                    <a:pt x="73289" y="1605835"/>
                  </a:lnTo>
                  <a:lnTo>
                    <a:pt x="73070" y="1610072"/>
                  </a:lnTo>
                  <a:lnTo>
                    <a:pt x="72849" y="1614309"/>
                  </a:lnTo>
                  <a:lnTo>
                    <a:pt x="72625" y="1618546"/>
                  </a:lnTo>
                  <a:lnTo>
                    <a:pt x="72400" y="1622783"/>
                  </a:lnTo>
                  <a:lnTo>
                    <a:pt x="72171" y="1627020"/>
                  </a:lnTo>
                  <a:lnTo>
                    <a:pt x="71942" y="1631257"/>
                  </a:lnTo>
                  <a:lnTo>
                    <a:pt x="71710" y="1635494"/>
                  </a:lnTo>
                  <a:lnTo>
                    <a:pt x="71476" y="1639731"/>
                  </a:lnTo>
                  <a:lnTo>
                    <a:pt x="71241" y="1643968"/>
                  </a:lnTo>
                  <a:lnTo>
                    <a:pt x="71004" y="1648205"/>
                  </a:lnTo>
                  <a:lnTo>
                    <a:pt x="70766" y="1652442"/>
                  </a:lnTo>
                  <a:lnTo>
                    <a:pt x="70525" y="1656679"/>
                  </a:lnTo>
                  <a:lnTo>
                    <a:pt x="70284" y="1660916"/>
                  </a:lnTo>
                  <a:lnTo>
                    <a:pt x="70041" y="1665153"/>
                  </a:lnTo>
                  <a:lnTo>
                    <a:pt x="69797" y="1669390"/>
                  </a:lnTo>
                  <a:lnTo>
                    <a:pt x="69552" y="1673628"/>
                  </a:lnTo>
                  <a:lnTo>
                    <a:pt x="69305" y="1677865"/>
                  </a:lnTo>
                  <a:lnTo>
                    <a:pt x="69058" y="1682102"/>
                  </a:lnTo>
                  <a:lnTo>
                    <a:pt x="68810" y="1686339"/>
                  </a:lnTo>
                  <a:lnTo>
                    <a:pt x="68562" y="1690576"/>
                  </a:lnTo>
                  <a:lnTo>
                    <a:pt x="68313" y="1694813"/>
                  </a:lnTo>
                  <a:lnTo>
                    <a:pt x="68064" y="1699050"/>
                  </a:lnTo>
                  <a:lnTo>
                    <a:pt x="67815" y="1703287"/>
                  </a:lnTo>
                  <a:lnTo>
                    <a:pt x="67565" y="1707524"/>
                  </a:lnTo>
                  <a:lnTo>
                    <a:pt x="67315" y="1711761"/>
                  </a:lnTo>
                  <a:lnTo>
                    <a:pt x="67066" y="1715998"/>
                  </a:lnTo>
                  <a:lnTo>
                    <a:pt x="66817" y="1720235"/>
                  </a:lnTo>
                  <a:lnTo>
                    <a:pt x="66569" y="1724472"/>
                  </a:lnTo>
                  <a:lnTo>
                    <a:pt x="66321" y="1728709"/>
                  </a:lnTo>
                  <a:lnTo>
                    <a:pt x="66073" y="1732946"/>
                  </a:lnTo>
                  <a:lnTo>
                    <a:pt x="65827" y="1737183"/>
                  </a:lnTo>
                  <a:lnTo>
                    <a:pt x="65582" y="1741420"/>
                  </a:lnTo>
                  <a:lnTo>
                    <a:pt x="65338" y="1745657"/>
                  </a:lnTo>
                  <a:lnTo>
                    <a:pt x="65095" y="1749894"/>
                  </a:lnTo>
                  <a:lnTo>
                    <a:pt x="64854" y="1754131"/>
                  </a:lnTo>
                  <a:lnTo>
                    <a:pt x="64614" y="1758368"/>
                  </a:lnTo>
                  <a:lnTo>
                    <a:pt x="64375" y="1762605"/>
                  </a:lnTo>
                  <a:lnTo>
                    <a:pt x="64140" y="1766842"/>
                  </a:lnTo>
                  <a:lnTo>
                    <a:pt x="63905" y="1771079"/>
                  </a:lnTo>
                  <a:lnTo>
                    <a:pt x="63673" y="1775316"/>
                  </a:lnTo>
                  <a:lnTo>
                    <a:pt x="63443" y="1779553"/>
                  </a:lnTo>
                  <a:lnTo>
                    <a:pt x="63214" y="1783790"/>
                  </a:lnTo>
                  <a:lnTo>
                    <a:pt x="62989" y="1788027"/>
                  </a:lnTo>
                  <a:lnTo>
                    <a:pt x="62765" y="1792264"/>
                  </a:lnTo>
                  <a:lnTo>
                    <a:pt x="62545" y="1796501"/>
                  </a:lnTo>
                  <a:lnTo>
                    <a:pt x="62327" y="1800739"/>
                  </a:lnTo>
                  <a:lnTo>
                    <a:pt x="62112" y="1804976"/>
                  </a:lnTo>
                  <a:lnTo>
                    <a:pt x="61900" y="1809213"/>
                  </a:lnTo>
                  <a:lnTo>
                    <a:pt x="61690" y="1813450"/>
                  </a:lnTo>
                  <a:lnTo>
                    <a:pt x="61485" y="1817687"/>
                  </a:lnTo>
                  <a:lnTo>
                    <a:pt x="61281" y="1821924"/>
                  </a:lnTo>
                  <a:lnTo>
                    <a:pt x="61081" y="1826161"/>
                  </a:lnTo>
                  <a:lnTo>
                    <a:pt x="60884" y="1830398"/>
                  </a:lnTo>
                  <a:lnTo>
                    <a:pt x="60690" y="1834635"/>
                  </a:lnTo>
                  <a:lnTo>
                    <a:pt x="60501" y="1838872"/>
                  </a:lnTo>
                  <a:lnTo>
                    <a:pt x="60313" y="1843109"/>
                  </a:lnTo>
                  <a:lnTo>
                    <a:pt x="60131" y="1847346"/>
                  </a:lnTo>
                  <a:lnTo>
                    <a:pt x="59950" y="1851583"/>
                  </a:lnTo>
                  <a:lnTo>
                    <a:pt x="59774" y="1855820"/>
                  </a:lnTo>
                  <a:lnTo>
                    <a:pt x="59601" y="1860057"/>
                  </a:lnTo>
                  <a:lnTo>
                    <a:pt x="59431" y="1864294"/>
                  </a:lnTo>
                  <a:lnTo>
                    <a:pt x="59266" y="1868531"/>
                  </a:lnTo>
                  <a:lnTo>
                    <a:pt x="59103" y="1872768"/>
                  </a:lnTo>
                  <a:lnTo>
                    <a:pt x="58945" y="1877005"/>
                  </a:lnTo>
                  <a:lnTo>
                    <a:pt x="58790" y="1881242"/>
                  </a:lnTo>
                  <a:lnTo>
                    <a:pt x="58638" y="1885479"/>
                  </a:lnTo>
                  <a:lnTo>
                    <a:pt x="58491" y="1889716"/>
                  </a:lnTo>
                  <a:lnTo>
                    <a:pt x="58346" y="1893953"/>
                  </a:lnTo>
                  <a:lnTo>
                    <a:pt x="58206" y="1898190"/>
                  </a:lnTo>
                  <a:lnTo>
                    <a:pt x="58068" y="1902427"/>
                  </a:lnTo>
                  <a:lnTo>
                    <a:pt x="57935" y="1906664"/>
                  </a:lnTo>
                  <a:lnTo>
                    <a:pt x="57805" y="1910901"/>
                  </a:lnTo>
                  <a:lnTo>
                    <a:pt x="57679" y="1915138"/>
                  </a:lnTo>
                  <a:lnTo>
                    <a:pt x="57556" y="1919375"/>
                  </a:lnTo>
                  <a:lnTo>
                    <a:pt x="57436" y="1923612"/>
                  </a:lnTo>
                  <a:lnTo>
                    <a:pt x="57321" y="1927850"/>
                  </a:lnTo>
                  <a:lnTo>
                    <a:pt x="57207" y="1932087"/>
                  </a:lnTo>
                  <a:lnTo>
                    <a:pt x="57098" y="1936324"/>
                  </a:lnTo>
                  <a:lnTo>
                    <a:pt x="56992" y="1940561"/>
                  </a:lnTo>
                  <a:lnTo>
                    <a:pt x="56889" y="1944798"/>
                  </a:lnTo>
                  <a:lnTo>
                    <a:pt x="56790" y="1949035"/>
                  </a:lnTo>
                  <a:lnTo>
                    <a:pt x="56692" y="1953272"/>
                  </a:lnTo>
                  <a:lnTo>
                    <a:pt x="56600" y="1957509"/>
                  </a:lnTo>
                  <a:lnTo>
                    <a:pt x="56509" y="1961746"/>
                  </a:lnTo>
                  <a:lnTo>
                    <a:pt x="56422" y="1965983"/>
                  </a:lnTo>
                  <a:lnTo>
                    <a:pt x="56338" y="1970220"/>
                  </a:lnTo>
                  <a:lnTo>
                    <a:pt x="56256" y="1974457"/>
                  </a:lnTo>
                  <a:lnTo>
                    <a:pt x="56178" y="1978694"/>
                  </a:lnTo>
                  <a:lnTo>
                    <a:pt x="56102" y="1982931"/>
                  </a:lnTo>
                  <a:lnTo>
                    <a:pt x="56029" y="1987168"/>
                  </a:lnTo>
                  <a:lnTo>
                    <a:pt x="55959" y="1991405"/>
                  </a:lnTo>
                  <a:lnTo>
                    <a:pt x="55891" y="1995642"/>
                  </a:lnTo>
                  <a:lnTo>
                    <a:pt x="55826" y="1999879"/>
                  </a:lnTo>
                  <a:lnTo>
                    <a:pt x="55762" y="2004116"/>
                  </a:lnTo>
                  <a:lnTo>
                    <a:pt x="55703" y="2008353"/>
                  </a:lnTo>
                  <a:lnTo>
                    <a:pt x="55644" y="2012590"/>
                  </a:lnTo>
                  <a:lnTo>
                    <a:pt x="55589" y="2016827"/>
                  </a:lnTo>
                  <a:lnTo>
                    <a:pt x="55535" y="2021064"/>
                  </a:lnTo>
                  <a:lnTo>
                    <a:pt x="55484" y="2025301"/>
                  </a:lnTo>
                  <a:lnTo>
                    <a:pt x="55435" y="2029538"/>
                  </a:lnTo>
                  <a:lnTo>
                    <a:pt x="55387" y="2033775"/>
                  </a:lnTo>
                  <a:lnTo>
                    <a:pt x="55342" y="2038012"/>
                  </a:lnTo>
                  <a:lnTo>
                    <a:pt x="55298" y="2042249"/>
                  </a:lnTo>
                  <a:lnTo>
                    <a:pt x="55257" y="2046486"/>
                  </a:lnTo>
                  <a:lnTo>
                    <a:pt x="55217" y="2050723"/>
                  </a:lnTo>
                  <a:lnTo>
                    <a:pt x="55179" y="2054960"/>
                  </a:lnTo>
                  <a:lnTo>
                    <a:pt x="55143" y="2059198"/>
                  </a:lnTo>
                  <a:lnTo>
                    <a:pt x="55108" y="2063435"/>
                  </a:lnTo>
                  <a:lnTo>
                    <a:pt x="55076" y="2067672"/>
                  </a:lnTo>
                  <a:lnTo>
                    <a:pt x="55044" y="2071909"/>
                  </a:lnTo>
                  <a:lnTo>
                    <a:pt x="55014" y="2076146"/>
                  </a:lnTo>
                  <a:lnTo>
                    <a:pt x="54985" y="2080383"/>
                  </a:lnTo>
                  <a:lnTo>
                    <a:pt x="54958" y="2084620"/>
                  </a:lnTo>
                  <a:lnTo>
                    <a:pt x="54932" y="2088857"/>
                  </a:lnTo>
                  <a:lnTo>
                    <a:pt x="54907" y="2093094"/>
                  </a:lnTo>
                  <a:lnTo>
                    <a:pt x="54883" y="2097331"/>
                  </a:lnTo>
                  <a:lnTo>
                    <a:pt x="54861" y="2101568"/>
                  </a:lnTo>
                  <a:lnTo>
                    <a:pt x="54840" y="2105805"/>
                  </a:lnTo>
                  <a:lnTo>
                    <a:pt x="54819" y="2110042"/>
                  </a:lnTo>
                  <a:lnTo>
                    <a:pt x="54800" y="2114279"/>
                  </a:lnTo>
                  <a:lnTo>
                    <a:pt x="54782" y="2118516"/>
                  </a:lnTo>
                  <a:lnTo>
                    <a:pt x="54764" y="2122753"/>
                  </a:lnTo>
                  <a:lnTo>
                    <a:pt x="54748" y="2126990"/>
                  </a:lnTo>
                  <a:lnTo>
                    <a:pt x="54733" y="2131227"/>
                  </a:lnTo>
                  <a:lnTo>
                    <a:pt x="54718" y="2135464"/>
                  </a:lnTo>
                  <a:lnTo>
                    <a:pt x="54704" y="2139701"/>
                  </a:lnTo>
                  <a:lnTo>
                    <a:pt x="54691" y="2143938"/>
                  </a:lnTo>
                  <a:lnTo>
                    <a:pt x="54679" y="2148175"/>
                  </a:lnTo>
                  <a:lnTo>
                    <a:pt x="54667" y="2152412"/>
                  </a:lnTo>
                  <a:lnTo>
                    <a:pt x="54656" y="2156649"/>
                  </a:lnTo>
                  <a:lnTo>
                    <a:pt x="54645" y="2160886"/>
                  </a:lnTo>
                  <a:lnTo>
                    <a:pt x="54635" y="2165123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94679" y="570012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00528" y="563944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28156" y="533362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68393" y="539958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217460" y="570664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00958" y="564979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8979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13450" y="574141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1398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4370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1034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405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1819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9546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4657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7599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372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0093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9298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813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547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8338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12777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049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5105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584133" y="53900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36147" y="495566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535961" y="474046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524955" y="51231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3495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542238" y="544613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87635" y="559710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19159" y="533694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79199" y="511626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84004" y="577205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969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13187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78074" y="562460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10127" y="585750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083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07510" y="523354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9728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14355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029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41219" y="520900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13448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83012" y="483758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9550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11211" y="562776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285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42873" y="503536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53710" y="513644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71152" y="539296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56166" y="534224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35233" y="547466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11719" y="570659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14987" y="552940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561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157188" y="549165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87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105440" y="492327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127276" y="516686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71171" y="552217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12160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03518" y="481033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39513" y="555867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49068" y="49584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7378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45466" y="499566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54876" y="530319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5293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84803" y="531672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0746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446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51282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7971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46956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417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8479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0826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838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9234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8721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3916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3403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9276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6134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6314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8160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50607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6148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2102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670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8419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50523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2125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2499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1493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7298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1079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44627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2427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7459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5555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6214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5214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7755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49184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2415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902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637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806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4724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6025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0263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8844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323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270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432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9287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76825" y="534318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468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771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00430" y="573061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92204" y="52249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0463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566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6841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848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0765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714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4874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6823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31221" y="58573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703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7514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0156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202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19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978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7955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38457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410489" y="513192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42552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38559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45604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4212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3830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4562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38784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39119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3764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39377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72611" y="483402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4533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12605" y="48149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527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40529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4413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421799" y="48112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44752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454149" y="534003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43372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442241" y="545374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41775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45774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39772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38377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37354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3909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40397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740526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41480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444427" y="486119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40976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394947" y="498802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41783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40967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59568" y="50780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3756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9155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42249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42737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03213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00162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002407" y="506154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0079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06492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0599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02899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0792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99740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008163" y="510355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0776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03584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01677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9999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011627" y="527768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02344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00644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03756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99375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01621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99379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0782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04292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98690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0674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0116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01979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06166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06292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0323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008368" y="523746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99861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7023197" y="536077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025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98537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0813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701896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01640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9884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707703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70560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70296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00518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99337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02404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0391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70460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701346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700251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70022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99480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212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007121" y="544992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065391" y="58047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03907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9869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99574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7025022" y="577530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99478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700719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00217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9908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70674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025529" y="556184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04346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045418" y="57323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048368" y="573172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96701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992053" y="586358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672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9753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79755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968088" y="541432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945373" y="524100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7969841" y="501295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80205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8011795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800816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987833" y="530454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796322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797934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801055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994770" y="551652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966162" y="515246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9497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948297" y="53542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998331" y="506873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8032924" y="529351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8033244" y="548042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798366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8011053" y="510131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962463" y="579592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99485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956060" y="543910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98313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799861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79822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7966835" y="509077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79989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996552" y="510348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9590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8002589" y="570394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25510" y="567008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975544" y="537663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2841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7998278" y="553769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797334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7964557" y="511938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7979227" y="548016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8021274" y="545937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80099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799577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8024818" y="498566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7995658" y="573175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8017169" y="500911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7963827" y="541399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7996012" y="523561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798509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7966852" y="580979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84193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838606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838901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841310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9359345" y="500702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9309788" y="515009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9360257" y="479486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9344150" y="494693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9301621" y="522736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9304414" y="479845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930833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93792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9285879" y="482226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9370975" y="52459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9326816" y="532404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9293870" y="497060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9302312" y="536958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9286033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9288808" y="53904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9340898" y="53804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9380097" y="534135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9358752" y="570606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9371212" y="496345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9290622" y="530099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898980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9289440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9325039" y="48221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9342511" y="535099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934565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937063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938024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9326008" y="474904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9339910" y="493150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9332728" y="474009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9294371" y="568188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9355963" y="543231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897945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891386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890325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93390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9314670" y="494942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93095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9288642" y="511219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9299576" y="500880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89318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936361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929582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9285222" y="486357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9322333" y="48362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898554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895612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9371145" y="474723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9319160" y="478327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9362884" y="486042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9311120" y="481699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894211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895677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89817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89355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898275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891403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9308070" y="497595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9353624" y="502491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937263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93200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9295976" y="507743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929882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9331399" y="57398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9291278" y="558748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9367241" y="475705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9338647" y="539732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896364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9365694" y="493347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9375788" y="502733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89654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9371372" y="511663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9351830" y="513778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9308466" y="473817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9374730" y="487224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9311297" y="527593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890394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9354369" y="479751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894592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9352559" y="54539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898435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9338359" y="517896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936455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89889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89856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9339040" y="511917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931883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935070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8942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9290481" y="477875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9315014" y="527269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9368160" y="530445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89203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9372586" y="50936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9305516" y="514402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9353217" y="484785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93446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9365111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894572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933037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9337157" y="549414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935282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9309041" y="474301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9318399" y="527816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9314026" y="520735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930452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9304966" y="478340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9344781" y="49339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936859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890270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89675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9327493" y="500916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894697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8915058" y="560111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89686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934930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9345357" y="480616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9334383" y="498348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9344893" y="516335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898190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89065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899695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9330177" y="478823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932768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93624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929701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9359567" y="494622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933949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93231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89071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9302621" y="51371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9377006" y="504176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9371631" y="487996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934920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9359638" y="54942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932813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9353815" y="521315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9300949" y="504394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9298365" y="514982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946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933563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9297189" y="474690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931043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933211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9365916" y="534681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933934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932114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89131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9321694" y="493015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9377020" y="476581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935045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9327229" y="479910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9367861" y="505163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9366284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92609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9374092" y="516432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9343907" y="491145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9091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9378199" y="501083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9374580" y="566115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9296918" y="499376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9330924" y="497243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9336373" y="535073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9310669" y="483319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9300041" y="503228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936307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9359710" y="502288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98581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97743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9326462" y="541984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929023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5769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9329277" y="492948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336740" y="498124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377013" y="488659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349443" y="483519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895347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8928518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91412" y="489083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3119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14148" y="478455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192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32432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893905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9322274" y="522344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103084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10261586" y="485196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0284125" y="52226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031670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1027959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102964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029578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1031636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1027912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1025336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032754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027606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026113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025552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033645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03040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102602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9907630" y="564812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99261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9880157" y="55520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98929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986184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9940635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9894907" y="500119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98709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9904099" y="516957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9907554" y="559356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9951083" y="500646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9886522" y="497873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9893417" y="532295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993866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9924470" y="553320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9937327" y="48084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98955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98768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99455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989027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99349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9887794" y="544434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98897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98605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992642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9951796" y="581335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98865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990029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9941138" y="518774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9911391" y="550259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990078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9894535" y="515054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9954610" y="553129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992761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995346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9872769" y="476154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990796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992807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995106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9954269" y="577423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9931829" y="513756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99454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9910754" y="525873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9882311" y="559271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9911164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900893" y="544196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87720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89858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9436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875703" y="485233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88146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914145" y="562096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942967" y="585759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902212" y="56009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933294" y="55630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98850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993938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9915022" y="502898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9903341" y="485715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9877618" y="534271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991399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9908846" y="572538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9886370" y="551295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986047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993776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99127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993143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9954983" y="581486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987250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99146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99465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9874641" y="548158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987393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98980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9940979" y="580143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9923179" y="50521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9912015" y="554419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9865615" y="515173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993967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9882589" y="488526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991807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986833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9899803" y="537160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987537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9954971" y="525270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99307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9941131" y="532780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9885858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98938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988826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99530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992502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9929489" y="527114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98752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9919504" y="574843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994594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995259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991387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98863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9920856" y="486699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99540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994058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991557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98712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10843581" y="58637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0887084" y="562424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109088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086513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1089114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085038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108633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10820403" y="526028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10822328" y="565229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108941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10844126" y="551859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10891112" y="518020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09094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1087870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10867624" y="565893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10860325" y="564622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087790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091194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091051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10829091" y="514634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1083307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10911586" y="490606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0877094" y="578162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10827167" y="585676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10901304" y="514278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087415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108707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0820738" y="54834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0911796" y="581646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08466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1123718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11228375" y="515337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1227576" y="558227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123932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123445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1270137" y="523318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11204139" y="51865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1127916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1121170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1214634" y="501542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1268757" y="493923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1128770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11283544" y="554509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84"/>
            <p:cNvSpPr/>
            <p:nvPr/>
          </p:nvSpPr>
          <p:spPr>
            <a:xfrm>
              <a:off x="2745769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= 6.3e-11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5" name="tx685"/>
            <p:cNvSpPr/>
            <p:nvPr/>
          </p:nvSpPr>
          <p:spPr>
            <a:xfrm>
              <a:off x="3727791" y="3880947"/>
              <a:ext cx="1280797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= 0.0011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6" name="tx686"/>
            <p:cNvSpPr/>
            <p:nvPr/>
          </p:nvSpPr>
          <p:spPr>
            <a:xfrm>
              <a:off x="4662165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7" name="tx687"/>
            <p:cNvSpPr/>
            <p:nvPr/>
          </p:nvSpPr>
          <p:spPr>
            <a:xfrm>
              <a:off x="5620363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8" name="tx688"/>
            <p:cNvSpPr/>
            <p:nvPr/>
          </p:nvSpPr>
          <p:spPr>
            <a:xfrm>
              <a:off x="6578561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9" name="tx689"/>
            <p:cNvSpPr/>
            <p:nvPr/>
          </p:nvSpPr>
          <p:spPr>
            <a:xfrm>
              <a:off x="7536759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0" name="tx690"/>
            <p:cNvSpPr/>
            <p:nvPr/>
          </p:nvSpPr>
          <p:spPr>
            <a:xfrm>
              <a:off x="8494957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1" name="tx691"/>
            <p:cNvSpPr/>
            <p:nvPr/>
          </p:nvSpPr>
          <p:spPr>
            <a:xfrm>
              <a:off x="9453155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2" name="tx692"/>
            <p:cNvSpPr/>
            <p:nvPr/>
          </p:nvSpPr>
          <p:spPr>
            <a:xfrm>
              <a:off x="10411353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= 3.1e-06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3" name="pl693"/>
            <p:cNvSpPr/>
            <p:nvPr/>
          </p:nvSpPr>
          <p:spPr>
            <a:xfrm>
              <a:off x="2835073" y="3014984"/>
              <a:ext cx="0" cy="4491647"/>
            </a:xfrm>
            <a:custGeom>
              <a:avLst/>
              <a:gdLst/>
              <a:ahLst/>
              <a:cxnLst/>
              <a:pathLst>
                <a:path h="4491647">
                  <a:moveTo>
                    <a:pt x="0" y="44916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94"/>
            <p:cNvSpPr/>
            <p:nvPr/>
          </p:nvSpPr>
          <p:spPr>
            <a:xfrm rot="-5400000">
              <a:off x="2551333" y="7305772"/>
              <a:ext cx="254186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-100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5" name="tx695"/>
            <p:cNvSpPr/>
            <p:nvPr/>
          </p:nvSpPr>
          <p:spPr>
            <a:xfrm rot="-5400000">
              <a:off x="2586648" y="6315736"/>
              <a:ext cx="18355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-50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6" name="tx696"/>
            <p:cNvSpPr/>
            <p:nvPr/>
          </p:nvSpPr>
          <p:spPr>
            <a:xfrm rot="-5400000">
              <a:off x="2643110" y="5304554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7" name="tx697"/>
            <p:cNvSpPr/>
            <p:nvPr/>
          </p:nvSpPr>
          <p:spPr>
            <a:xfrm rot="-5400000">
              <a:off x="2607794" y="4385150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50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8" name="tx698"/>
            <p:cNvSpPr/>
            <p:nvPr/>
          </p:nvSpPr>
          <p:spPr>
            <a:xfrm rot="-5400000">
              <a:off x="2572479" y="3465745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100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9" name="pl699"/>
            <p:cNvSpPr/>
            <p:nvPr/>
          </p:nvSpPr>
          <p:spPr>
            <a:xfrm>
              <a:off x="2768571" y="7225095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2768571" y="6270375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2768571" y="5315654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2768571" y="4360934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2768571" y="3406214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2835073" y="7506632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3409992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4368190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326388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6284585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7242783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8200981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9159179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10117377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1075575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14"/>
            <p:cNvSpPr/>
            <p:nvPr/>
          </p:nvSpPr>
          <p:spPr>
            <a:xfrm>
              <a:off x="3099313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GSE21422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5" name="tx715"/>
            <p:cNvSpPr/>
            <p:nvPr/>
          </p:nvSpPr>
          <p:spPr>
            <a:xfrm>
              <a:off x="4057511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GSE26910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6" name="tx716"/>
            <p:cNvSpPr/>
            <p:nvPr/>
          </p:nvSpPr>
          <p:spPr>
            <a:xfrm>
              <a:off x="5015709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GSE45827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7" name="tx717"/>
            <p:cNvSpPr/>
            <p:nvPr/>
          </p:nvSpPr>
          <p:spPr>
            <a:xfrm>
              <a:off x="5973907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GSE10810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8" name="tx718"/>
            <p:cNvSpPr/>
            <p:nvPr/>
          </p:nvSpPr>
          <p:spPr>
            <a:xfrm>
              <a:off x="6932105" y="7600337"/>
              <a:ext cx="621357" cy="94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GSE20437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9" name="tx719"/>
            <p:cNvSpPr/>
            <p:nvPr/>
          </p:nvSpPr>
          <p:spPr>
            <a:xfrm>
              <a:off x="7890303" y="7600337"/>
              <a:ext cx="621357" cy="94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GSE61304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0" name="tx720"/>
            <p:cNvSpPr/>
            <p:nvPr/>
          </p:nvSpPr>
          <p:spPr>
            <a:xfrm>
              <a:off x="8848501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GSE10780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1" name="tx721"/>
            <p:cNvSpPr/>
            <p:nvPr/>
          </p:nvSpPr>
          <p:spPr>
            <a:xfrm>
              <a:off x="9806699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GSE42568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2" name="tx722"/>
            <p:cNvSpPr/>
            <p:nvPr/>
          </p:nvSpPr>
          <p:spPr>
            <a:xfrm>
              <a:off x="10764897" y="7600337"/>
              <a:ext cx="621357" cy="94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GSE38959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3" name="tx723"/>
            <p:cNvSpPr/>
            <p:nvPr/>
          </p:nvSpPr>
          <p:spPr>
            <a:xfrm>
              <a:off x="6980176" y="7757308"/>
              <a:ext cx="525214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Dataset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4" name="tx724"/>
            <p:cNvSpPr/>
            <p:nvPr/>
          </p:nvSpPr>
          <p:spPr>
            <a:xfrm rot="-5400000">
              <a:off x="2369526" y="5204402"/>
              <a:ext cx="313357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PRS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5" name="rc725"/>
            <p:cNvSpPr/>
            <p:nvPr/>
          </p:nvSpPr>
          <p:spPr>
            <a:xfrm>
              <a:off x="11802325" y="4874987"/>
              <a:ext cx="843826" cy="771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033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12065457" y="4947802"/>
              <a:ext cx="31756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E2D53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Class</a:t>
              </a:r>
              <a:endParaRPr sz="1000">
                <a:solidFill>
                  <a:srgbClr val="1E2D53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7" name="rc727"/>
            <p:cNvSpPr/>
            <p:nvPr/>
          </p:nvSpPr>
          <p:spPr>
            <a:xfrm>
              <a:off x="11878240" y="5131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11887240" y="5140801"/>
              <a:ext cx="201455" cy="201456"/>
            </a:xfrm>
            <a:prstGeom prst="rect">
              <a:avLst/>
            </a:prstGeom>
            <a:solidFill>
              <a:srgbClr val="3B4992">
                <a:alpha val="50196"/>
              </a:srgbClr>
            </a:solidFill>
            <a:ln w="13550" cap="sq">
              <a:solidFill>
                <a:srgbClr val="3B499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1969917" y="522347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11878240" y="5351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11887240" y="5360257"/>
              <a:ext cx="201455" cy="201455"/>
            </a:xfrm>
            <a:prstGeom prst="rect">
              <a:avLst/>
            </a:prstGeom>
            <a:solidFill>
              <a:srgbClr val="EE0000">
                <a:alpha val="50196"/>
              </a:srgbClr>
            </a:solidFill>
            <a:ln w="13550" cap="sq">
              <a:solidFill>
                <a:srgbClr val="EE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11969917" y="544293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tx733"/>
            <p:cNvSpPr/>
            <p:nvPr/>
          </p:nvSpPr>
          <p:spPr>
            <a:xfrm>
              <a:off x="12160959" y="5194586"/>
              <a:ext cx="40927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Normal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34" name="tx734"/>
            <p:cNvSpPr/>
            <p:nvPr/>
          </p:nvSpPr>
          <p:spPr>
            <a:xfrm>
              <a:off x="12160959" y="5412430"/>
              <a:ext cx="35284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BRCA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57400" y="2605881"/>
            <a:ext cx="10972800" cy="5486400"/>
            <a:chOff x="2057400" y="2605881"/>
            <a:chExt cx="10972800" cy="5486400"/>
          </a:xfrm>
        </p:grpSpPr>
        <p:sp>
          <p:nvSpPr>
            <p:cNvPr id="3" name="rc3"/>
            <p:cNvSpPr/>
            <p:nvPr/>
          </p:nvSpPr>
          <p:spPr>
            <a:xfrm>
              <a:off x="2057400" y="2605881"/>
              <a:ext cx="10972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57400" y="2605881"/>
              <a:ext cx="10972800" cy="5486400"/>
            </a:xfrm>
            <a:prstGeom prst="rect">
              <a:avLst/>
            </a:prstGeom>
            <a:solidFill>
              <a:srgbClr val="EAF2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35073" y="3014984"/>
              <a:ext cx="8815421" cy="4491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5073" y="7225095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35073" y="6270375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35073" y="5315654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35073" y="4360934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35073" y="3406214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EAF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125064" y="4985041"/>
              <a:ext cx="186576" cy="1385480"/>
            </a:xfrm>
            <a:custGeom>
              <a:avLst/>
              <a:gdLst/>
              <a:ahLst/>
              <a:cxnLst/>
              <a:pathLst>
                <a:path w="186576" h="1385480">
                  <a:moveTo>
                    <a:pt x="92292" y="1385480"/>
                  </a:moveTo>
                  <a:lnTo>
                    <a:pt x="92224" y="1382769"/>
                  </a:lnTo>
                  <a:lnTo>
                    <a:pt x="92152" y="1380057"/>
                  </a:lnTo>
                  <a:lnTo>
                    <a:pt x="92075" y="1377346"/>
                  </a:lnTo>
                  <a:lnTo>
                    <a:pt x="91995" y="1374635"/>
                  </a:lnTo>
                  <a:lnTo>
                    <a:pt x="91908" y="1371924"/>
                  </a:lnTo>
                  <a:lnTo>
                    <a:pt x="91818" y="1369212"/>
                  </a:lnTo>
                  <a:lnTo>
                    <a:pt x="91722" y="1366501"/>
                  </a:lnTo>
                  <a:lnTo>
                    <a:pt x="91620" y="1363790"/>
                  </a:lnTo>
                  <a:lnTo>
                    <a:pt x="91515" y="1361078"/>
                  </a:lnTo>
                  <a:lnTo>
                    <a:pt x="91400" y="1358367"/>
                  </a:lnTo>
                  <a:lnTo>
                    <a:pt x="91282" y="1355656"/>
                  </a:lnTo>
                  <a:lnTo>
                    <a:pt x="91156" y="1352944"/>
                  </a:lnTo>
                  <a:lnTo>
                    <a:pt x="91023" y="1350233"/>
                  </a:lnTo>
                  <a:lnTo>
                    <a:pt x="90885" y="1347522"/>
                  </a:lnTo>
                  <a:lnTo>
                    <a:pt x="90736" y="1344810"/>
                  </a:lnTo>
                  <a:lnTo>
                    <a:pt x="90584" y="1342099"/>
                  </a:lnTo>
                  <a:lnTo>
                    <a:pt x="90419" y="1339388"/>
                  </a:lnTo>
                  <a:lnTo>
                    <a:pt x="90249" y="1336676"/>
                  </a:lnTo>
                  <a:lnTo>
                    <a:pt x="90071" y="1333965"/>
                  </a:lnTo>
                  <a:lnTo>
                    <a:pt x="89881" y="1331254"/>
                  </a:lnTo>
                  <a:lnTo>
                    <a:pt x="89687" y="1328543"/>
                  </a:lnTo>
                  <a:lnTo>
                    <a:pt x="89476" y="1325831"/>
                  </a:lnTo>
                  <a:lnTo>
                    <a:pt x="89261" y="1323120"/>
                  </a:lnTo>
                  <a:lnTo>
                    <a:pt x="89033" y="1320409"/>
                  </a:lnTo>
                  <a:lnTo>
                    <a:pt x="88795" y="1317697"/>
                  </a:lnTo>
                  <a:lnTo>
                    <a:pt x="88549" y="1314986"/>
                  </a:lnTo>
                  <a:lnTo>
                    <a:pt x="88285" y="1312275"/>
                  </a:lnTo>
                  <a:lnTo>
                    <a:pt x="88016" y="1309563"/>
                  </a:lnTo>
                  <a:lnTo>
                    <a:pt x="87731" y="1306852"/>
                  </a:lnTo>
                  <a:lnTo>
                    <a:pt x="87434" y="1304141"/>
                  </a:lnTo>
                  <a:lnTo>
                    <a:pt x="87127" y="1301429"/>
                  </a:lnTo>
                  <a:lnTo>
                    <a:pt x="86802" y="1298718"/>
                  </a:lnTo>
                  <a:lnTo>
                    <a:pt x="86471" y="1296007"/>
                  </a:lnTo>
                  <a:lnTo>
                    <a:pt x="86118" y="1293295"/>
                  </a:lnTo>
                  <a:lnTo>
                    <a:pt x="85755" y="1290584"/>
                  </a:lnTo>
                  <a:lnTo>
                    <a:pt x="85377" y="1287873"/>
                  </a:lnTo>
                  <a:lnTo>
                    <a:pt x="84982" y="1285162"/>
                  </a:lnTo>
                  <a:lnTo>
                    <a:pt x="84579" y="1282450"/>
                  </a:lnTo>
                  <a:lnTo>
                    <a:pt x="84150" y="1279739"/>
                  </a:lnTo>
                  <a:lnTo>
                    <a:pt x="83712" y="1277028"/>
                  </a:lnTo>
                  <a:lnTo>
                    <a:pt x="83255" y="1274316"/>
                  </a:lnTo>
                  <a:lnTo>
                    <a:pt x="82781" y="1271605"/>
                  </a:lnTo>
                  <a:lnTo>
                    <a:pt x="82295" y="1268894"/>
                  </a:lnTo>
                  <a:lnTo>
                    <a:pt x="81784" y="1266182"/>
                  </a:lnTo>
                  <a:lnTo>
                    <a:pt x="81264" y="1263471"/>
                  </a:lnTo>
                  <a:lnTo>
                    <a:pt x="80718" y="1260760"/>
                  </a:lnTo>
                  <a:lnTo>
                    <a:pt x="80159" y="1258048"/>
                  </a:lnTo>
                  <a:lnTo>
                    <a:pt x="79582" y="1255337"/>
                  </a:lnTo>
                  <a:lnTo>
                    <a:pt x="78982" y="1252626"/>
                  </a:lnTo>
                  <a:lnTo>
                    <a:pt x="78373" y="1249914"/>
                  </a:lnTo>
                  <a:lnTo>
                    <a:pt x="77732" y="1247203"/>
                  </a:lnTo>
                  <a:lnTo>
                    <a:pt x="77081" y="1244492"/>
                  </a:lnTo>
                  <a:lnTo>
                    <a:pt x="76408" y="1241781"/>
                  </a:lnTo>
                  <a:lnTo>
                    <a:pt x="75714" y="1239069"/>
                  </a:lnTo>
                  <a:lnTo>
                    <a:pt x="75008" y="1236358"/>
                  </a:lnTo>
                  <a:lnTo>
                    <a:pt x="74271" y="1233647"/>
                  </a:lnTo>
                  <a:lnTo>
                    <a:pt x="73525" y="1230935"/>
                  </a:lnTo>
                  <a:lnTo>
                    <a:pt x="72752" y="1228224"/>
                  </a:lnTo>
                  <a:lnTo>
                    <a:pt x="71962" y="1225513"/>
                  </a:lnTo>
                  <a:lnTo>
                    <a:pt x="71156" y="1222801"/>
                  </a:lnTo>
                  <a:lnTo>
                    <a:pt x="70324" y="1220090"/>
                  </a:lnTo>
                  <a:lnTo>
                    <a:pt x="69481" y="1217379"/>
                  </a:lnTo>
                  <a:lnTo>
                    <a:pt x="68609" y="1214667"/>
                  </a:lnTo>
                  <a:lnTo>
                    <a:pt x="67724" y="1211956"/>
                  </a:lnTo>
                  <a:lnTo>
                    <a:pt x="66819" y="1209245"/>
                  </a:lnTo>
                  <a:lnTo>
                    <a:pt x="65893" y="1206533"/>
                  </a:lnTo>
                  <a:lnTo>
                    <a:pt x="64956" y="1203822"/>
                  </a:lnTo>
                  <a:lnTo>
                    <a:pt x="63990" y="1201111"/>
                  </a:lnTo>
                  <a:lnTo>
                    <a:pt x="63014" y="1198400"/>
                  </a:lnTo>
                  <a:lnTo>
                    <a:pt x="62017" y="1195688"/>
                  </a:lnTo>
                  <a:lnTo>
                    <a:pt x="61003" y="1192977"/>
                  </a:lnTo>
                  <a:lnTo>
                    <a:pt x="59977" y="1190266"/>
                  </a:lnTo>
                  <a:lnTo>
                    <a:pt x="58927" y="1187554"/>
                  </a:lnTo>
                  <a:lnTo>
                    <a:pt x="57870" y="1184843"/>
                  </a:lnTo>
                  <a:lnTo>
                    <a:pt x="56791" y="1182132"/>
                  </a:lnTo>
                  <a:lnTo>
                    <a:pt x="55700" y="1179420"/>
                  </a:lnTo>
                  <a:lnTo>
                    <a:pt x="54597" y="1176709"/>
                  </a:lnTo>
                  <a:lnTo>
                    <a:pt x="53477" y="1173998"/>
                  </a:lnTo>
                  <a:lnTo>
                    <a:pt x="52351" y="1171286"/>
                  </a:lnTo>
                  <a:lnTo>
                    <a:pt x="51205" y="1168575"/>
                  </a:lnTo>
                  <a:lnTo>
                    <a:pt x="50054" y="1165864"/>
                  </a:lnTo>
                  <a:lnTo>
                    <a:pt x="48891" y="1163152"/>
                  </a:lnTo>
                  <a:lnTo>
                    <a:pt x="47718" y="1160441"/>
                  </a:lnTo>
                  <a:lnTo>
                    <a:pt x="46540" y="1157730"/>
                  </a:lnTo>
                  <a:lnTo>
                    <a:pt x="45350" y="1155019"/>
                  </a:lnTo>
                  <a:lnTo>
                    <a:pt x="44157" y="1152307"/>
                  </a:lnTo>
                  <a:lnTo>
                    <a:pt x="42956" y="1149596"/>
                  </a:lnTo>
                  <a:lnTo>
                    <a:pt x="41751" y="1146885"/>
                  </a:lnTo>
                  <a:lnTo>
                    <a:pt x="40544" y="1144173"/>
                  </a:lnTo>
                  <a:lnTo>
                    <a:pt x="39333" y="1141462"/>
                  </a:lnTo>
                  <a:lnTo>
                    <a:pt x="38122" y="1138751"/>
                  </a:lnTo>
                  <a:lnTo>
                    <a:pt x="36910" y="1136039"/>
                  </a:lnTo>
                  <a:lnTo>
                    <a:pt x="35699" y="1133328"/>
                  </a:lnTo>
                  <a:lnTo>
                    <a:pt x="34490" y="1130617"/>
                  </a:lnTo>
                  <a:lnTo>
                    <a:pt x="33285" y="1127905"/>
                  </a:lnTo>
                  <a:lnTo>
                    <a:pt x="32082" y="1125194"/>
                  </a:lnTo>
                  <a:lnTo>
                    <a:pt x="30889" y="1122483"/>
                  </a:lnTo>
                  <a:lnTo>
                    <a:pt x="29699" y="1119771"/>
                  </a:lnTo>
                  <a:lnTo>
                    <a:pt x="28519" y="1117060"/>
                  </a:lnTo>
                  <a:lnTo>
                    <a:pt x="27348" y="1114349"/>
                  </a:lnTo>
                  <a:lnTo>
                    <a:pt x="26185" y="1111638"/>
                  </a:lnTo>
                  <a:lnTo>
                    <a:pt x="25039" y="1108926"/>
                  </a:lnTo>
                  <a:lnTo>
                    <a:pt x="23900" y="1106215"/>
                  </a:lnTo>
                  <a:lnTo>
                    <a:pt x="22781" y="1103504"/>
                  </a:lnTo>
                  <a:lnTo>
                    <a:pt x="21674" y="1100792"/>
                  </a:lnTo>
                  <a:lnTo>
                    <a:pt x="20582" y="1098081"/>
                  </a:lnTo>
                  <a:lnTo>
                    <a:pt x="19514" y="1095370"/>
                  </a:lnTo>
                  <a:lnTo>
                    <a:pt x="18454" y="1092658"/>
                  </a:lnTo>
                  <a:lnTo>
                    <a:pt x="17427" y="1089947"/>
                  </a:lnTo>
                  <a:lnTo>
                    <a:pt x="16413" y="1087236"/>
                  </a:lnTo>
                  <a:lnTo>
                    <a:pt x="15424" y="1084524"/>
                  </a:lnTo>
                  <a:lnTo>
                    <a:pt x="14460" y="1081813"/>
                  </a:lnTo>
                  <a:lnTo>
                    <a:pt x="13512" y="1079102"/>
                  </a:lnTo>
                  <a:lnTo>
                    <a:pt x="12604" y="1076390"/>
                  </a:lnTo>
                  <a:lnTo>
                    <a:pt x="11709" y="1073679"/>
                  </a:lnTo>
                  <a:lnTo>
                    <a:pt x="10851" y="1070968"/>
                  </a:lnTo>
                  <a:lnTo>
                    <a:pt x="10018" y="1068257"/>
                  </a:lnTo>
                  <a:lnTo>
                    <a:pt x="9208" y="1065545"/>
                  </a:lnTo>
                  <a:lnTo>
                    <a:pt x="8441" y="1062834"/>
                  </a:lnTo>
                  <a:lnTo>
                    <a:pt x="7689" y="1060123"/>
                  </a:lnTo>
                  <a:lnTo>
                    <a:pt x="6985" y="1057411"/>
                  </a:lnTo>
                  <a:lnTo>
                    <a:pt x="6303" y="1054700"/>
                  </a:lnTo>
                  <a:lnTo>
                    <a:pt x="5654" y="1051989"/>
                  </a:lnTo>
                  <a:lnTo>
                    <a:pt x="5046" y="1049277"/>
                  </a:lnTo>
                  <a:lnTo>
                    <a:pt x="4455" y="1046566"/>
                  </a:lnTo>
                  <a:lnTo>
                    <a:pt x="3922" y="1043855"/>
                  </a:lnTo>
                  <a:lnTo>
                    <a:pt x="3406" y="1041143"/>
                  </a:lnTo>
                  <a:lnTo>
                    <a:pt x="2934" y="1038432"/>
                  </a:lnTo>
                  <a:lnTo>
                    <a:pt x="2496" y="1035721"/>
                  </a:lnTo>
                  <a:lnTo>
                    <a:pt x="2084" y="1033009"/>
                  </a:lnTo>
                  <a:lnTo>
                    <a:pt x="1725" y="1030298"/>
                  </a:lnTo>
                  <a:lnTo>
                    <a:pt x="1385" y="1027587"/>
                  </a:lnTo>
                  <a:lnTo>
                    <a:pt x="1095" y="1024876"/>
                  </a:lnTo>
                  <a:lnTo>
                    <a:pt x="833" y="1022164"/>
                  </a:lnTo>
                  <a:lnTo>
                    <a:pt x="605" y="1019453"/>
                  </a:lnTo>
                  <a:lnTo>
                    <a:pt x="422" y="1016742"/>
                  </a:lnTo>
                  <a:lnTo>
                    <a:pt x="257" y="1014030"/>
                  </a:lnTo>
                  <a:lnTo>
                    <a:pt x="149" y="1011319"/>
                  </a:lnTo>
                  <a:lnTo>
                    <a:pt x="61" y="1008608"/>
                  </a:lnTo>
                  <a:lnTo>
                    <a:pt x="12" y="1005896"/>
                  </a:lnTo>
                  <a:lnTo>
                    <a:pt x="0" y="1003185"/>
                  </a:lnTo>
                  <a:lnTo>
                    <a:pt x="8" y="1000474"/>
                  </a:lnTo>
                  <a:lnTo>
                    <a:pt x="68" y="997762"/>
                  </a:lnTo>
                  <a:lnTo>
                    <a:pt x="143" y="995051"/>
                  </a:lnTo>
                  <a:lnTo>
                    <a:pt x="261" y="992340"/>
                  </a:lnTo>
                  <a:lnTo>
                    <a:pt x="405" y="989628"/>
                  </a:lnTo>
                  <a:lnTo>
                    <a:pt x="574" y="986917"/>
                  </a:lnTo>
                  <a:lnTo>
                    <a:pt x="782" y="984206"/>
                  </a:lnTo>
                  <a:lnTo>
                    <a:pt x="1005" y="981495"/>
                  </a:lnTo>
                  <a:lnTo>
                    <a:pt x="1269" y="978783"/>
                  </a:lnTo>
                  <a:lnTo>
                    <a:pt x="1550" y="976072"/>
                  </a:lnTo>
                  <a:lnTo>
                    <a:pt x="1857" y="973361"/>
                  </a:lnTo>
                  <a:lnTo>
                    <a:pt x="2192" y="970649"/>
                  </a:lnTo>
                  <a:lnTo>
                    <a:pt x="2539" y="967938"/>
                  </a:lnTo>
                  <a:lnTo>
                    <a:pt x="2922" y="965227"/>
                  </a:lnTo>
                  <a:lnTo>
                    <a:pt x="3315" y="962515"/>
                  </a:lnTo>
                  <a:lnTo>
                    <a:pt x="3732" y="959804"/>
                  </a:lnTo>
                  <a:lnTo>
                    <a:pt x="4167" y="957093"/>
                  </a:lnTo>
                  <a:lnTo>
                    <a:pt x="4613" y="954381"/>
                  </a:lnTo>
                  <a:lnTo>
                    <a:pt x="5083" y="951670"/>
                  </a:lnTo>
                  <a:lnTo>
                    <a:pt x="5559" y="948959"/>
                  </a:lnTo>
                  <a:lnTo>
                    <a:pt x="6055" y="946247"/>
                  </a:lnTo>
                  <a:lnTo>
                    <a:pt x="6558" y="943536"/>
                  </a:lnTo>
                  <a:lnTo>
                    <a:pt x="7072" y="940825"/>
                  </a:lnTo>
                  <a:lnTo>
                    <a:pt x="7597" y="938114"/>
                  </a:lnTo>
                  <a:lnTo>
                    <a:pt x="8126" y="935402"/>
                  </a:lnTo>
                  <a:lnTo>
                    <a:pt x="8666" y="932691"/>
                  </a:lnTo>
                  <a:lnTo>
                    <a:pt x="9208" y="929980"/>
                  </a:lnTo>
                  <a:lnTo>
                    <a:pt x="9755" y="927268"/>
                  </a:lnTo>
                  <a:lnTo>
                    <a:pt x="10304" y="924557"/>
                  </a:lnTo>
                  <a:lnTo>
                    <a:pt x="10855" y="921846"/>
                  </a:lnTo>
                  <a:lnTo>
                    <a:pt x="11406" y="919134"/>
                  </a:lnTo>
                  <a:lnTo>
                    <a:pt x="11957" y="916423"/>
                  </a:lnTo>
                  <a:lnTo>
                    <a:pt x="12505" y="913712"/>
                  </a:lnTo>
                  <a:lnTo>
                    <a:pt x="13050" y="911000"/>
                  </a:lnTo>
                  <a:lnTo>
                    <a:pt x="13591" y="908289"/>
                  </a:lnTo>
                  <a:lnTo>
                    <a:pt x="14125" y="905578"/>
                  </a:lnTo>
                  <a:lnTo>
                    <a:pt x="14657" y="902867"/>
                  </a:lnTo>
                  <a:lnTo>
                    <a:pt x="15177" y="900155"/>
                  </a:lnTo>
                  <a:lnTo>
                    <a:pt x="15691" y="897444"/>
                  </a:lnTo>
                  <a:lnTo>
                    <a:pt x="16196" y="894733"/>
                  </a:lnTo>
                  <a:lnTo>
                    <a:pt x="16690" y="892021"/>
                  </a:lnTo>
                  <a:lnTo>
                    <a:pt x="17178" y="889310"/>
                  </a:lnTo>
                  <a:lnTo>
                    <a:pt x="17647" y="886599"/>
                  </a:lnTo>
                  <a:lnTo>
                    <a:pt x="18110" y="883887"/>
                  </a:lnTo>
                  <a:lnTo>
                    <a:pt x="18557" y="881176"/>
                  </a:lnTo>
                  <a:lnTo>
                    <a:pt x="18992" y="878465"/>
                  </a:lnTo>
                  <a:lnTo>
                    <a:pt x="19416" y="875753"/>
                  </a:lnTo>
                  <a:lnTo>
                    <a:pt x="19820" y="873042"/>
                  </a:lnTo>
                  <a:lnTo>
                    <a:pt x="20216" y="870331"/>
                  </a:lnTo>
                  <a:lnTo>
                    <a:pt x="20591" y="867619"/>
                  </a:lnTo>
                  <a:lnTo>
                    <a:pt x="20954" y="864908"/>
                  </a:lnTo>
                  <a:lnTo>
                    <a:pt x="21303" y="862197"/>
                  </a:lnTo>
                  <a:lnTo>
                    <a:pt x="21631" y="859486"/>
                  </a:lnTo>
                  <a:lnTo>
                    <a:pt x="21952" y="856774"/>
                  </a:lnTo>
                  <a:lnTo>
                    <a:pt x="22248" y="854063"/>
                  </a:lnTo>
                  <a:lnTo>
                    <a:pt x="22534" y="851352"/>
                  </a:lnTo>
                  <a:lnTo>
                    <a:pt x="22802" y="848640"/>
                  </a:lnTo>
                  <a:lnTo>
                    <a:pt x="23054" y="845929"/>
                  </a:lnTo>
                  <a:lnTo>
                    <a:pt x="23296" y="843218"/>
                  </a:lnTo>
                  <a:lnTo>
                    <a:pt x="23514" y="840506"/>
                  </a:lnTo>
                  <a:lnTo>
                    <a:pt x="23724" y="837795"/>
                  </a:lnTo>
                  <a:lnTo>
                    <a:pt x="23915" y="835084"/>
                  </a:lnTo>
                  <a:lnTo>
                    <a:pt x="24093" y="832372"/>
                  </a:lnTo>
                  <a:lnTo>
                    <a:pt x="24260" y="829661"/>
                  </a:lnTo>
                  <a:lnTo>
                    <a:pt x="24408" y="826950"/>
                  </a:lnTo>
                  <a:lnTo>
                    <a:pt x="24550" y="824238"/>
                  </a:lnTo>
                  <a:lnTo>
                    <a:pt x="24673" y="821527"/>
                  </a:lnTo>
                  <a:lnTo>
                    <a:pt x="24788" y="818816"/>
                  </a:lnTo>
                  <a:lnTo>
                    <a:pt x="24891" y="816105"/>
                  </a:lnTo>
                  <a:lnTo>
                    <a:pt x="24982" y="813393"/>
                  </a:lnTo>
                  <a:lnTo>
                    <a:pt x="25067" y="810682"/>
                  </a:lnTo>
                  <a:lnTo>
                    <a:pt x="25137" y="807971"/>
                  </a:lnTo>
                  <a:lnTo>
                    <a:pt x="25203" y="805259"/>
                  </a:lnTo>
                  <a:lnTo>
                    <a:pt x="25259" y="802548"/>
                  </a:lnTo>
                  <a:lnTo>
                    <a:pt x="25308" y="799837"/>
                  </a:lnTo>
                  <a:lnTo>
                    <a:pt x="25353" y="797125"/>
                  </a:lnTo>
                  <a:lnTo>
                    <a:pt x="25390" y="794414"/>
                  </a:lnTo>
                  <a:lnTo>
                    <a:pt x="25424" y="791703"/>
                  </a:lnTo>
                  <a:lnTo>
                    <a:pt x="25453" y="788991"/>
                  </a:lnTo>
                  <a:lnTo>
                    <a:pt x="25480" y="786280"/>
                  </a:lnTo>
                  <a:lnTo>
                    <a:pt x="25505" y="783569"/>
                  </a:lnTo>
                  <a:lnTo>
                    <a:pt x="25528" y="780857"/>
                  </a:lnTo>
                  <a:lnTo>
                    <a:pt x="25550" y="778146"/>
                  </a:lnTo>
                  <a:lnTo>
                    <a:pt x="25574" y="775435"/>
                  </a:lnTo>
                  <a:lnTo>
                    <a:pt x="25598" y="772724"/>
                  </a:lnTo>
                  <a:lnTo>
                    <a:pt x="25624" y="770012"/>
                  </a:lnTo>
                  <a:lnTo>
                    <a:pt x="25654" y="767301"/>
                  </a:lnTo>
                  <a:lnTo>
                    <a:pt x="25686" y="764590"/>
                  </a:lnTo>
                  <a:lnTo>
                    <a:pt x="25724" y="761878"/>
                  </a:lnTo>
                  <a:lnTo>
                    <a:pt x="25766" y="759167"/>
                  </a:lnTo>
                  <a:lnTo>
                    <a:pt x="25815" y="756456"/>
                  </a:lnTo>
                  <a:lnTo>
                    <a:pt x="25870" y="753744"/>
                  </a:lnTo>
                  <a:lnTo>
                    <a:pt x="25931" y="751033"/>
                  </a:lnTo>
                  <a:lnTo>
                    <a:pt x="26004" y="748322"/>
                  </a:lnTo>
                  <a:lnTo>
                    <a:pt x="26080" y="745610"/>
                  </a:lnTo>
                  <a:lnTo>
                    <a:pt x="26171" y="742899"/>
                  </a:lnTo>
                  <a:lnTo>
                    <a:pt x="26269" y="740188"/>
                  </a:lnTo>
                  <a:lnTo>
                    <a:pt x="26377" y="737476"/>
                  </a:lnTo>
                  <a:lnTo>
                    <a:pt x="26498" y="734765"/>
                  </a:lnTo>
                  <a:lnTo>
                    <a:pt x="26625" y="732054"/>
                  </a:lnTo>
                  <a:lnTo>
                    <a:pt x="26773" y="729343"/>
                  </a:lnTo>
                  <a:lnTo>
                    <a:pt x="26926" y="726631"/>
                  </a:lnTo>
                  <a:lnTo>
                    <a:pt x="27095" y="723920"/>
                  </a:lnTo>
                  <a:lnTo>
                    <a:pt x="27277" y="721209"/>
                  </a:lnTo>
                  <a:lnTo>
                    <a:pt x="27469" y="718497"/>
                  </a:lnTo>
                  <a:lnTo>
                    <a:pt x="27680" y="715786"/>
                  </a:lnTo>
                  <a:lnTo>
                    <a:pt x="27899" y="713075"/>
                  </a:lnTo>
                  <a:lnTo>
                    <a:pt x="28138" y="710363"/>
                  </a:lnTo>
                  <a:lnTo>
                    <a:pt x="28387" y="707652"/>
                  </a:lnTo>
                  <a:lnTo>
                    <a:pt x="28650" y="704941"/>
                  </a:lnTo>
                  <a:lnTo>
                    <a:pt x="28931" y="702229"/>
                  </a:lnTo>
                  <a:lnTo>
                    <a:pt x="29220" y="699518"/>
                  </a:lnTo>
                  <a:lnTo>
                    <a:pt x="29531" y="696807"/>
                  </a:lnTo>
                  <a:lnTo>
                    <a:pt x="29851" y="694095"/>
                  </a:lnTo>
                  <a:lnTo>
                    <a:pt x="30187" y="691384"/>
                  </a:lnTo>
                  <a:lnTo>
                    <a:pt x="30538" y="688673"/>
                  </a:lnTo>
                  <a:lnTo>
                    <a:pt x="30897" y="685962"/>
                  </a:lnTo>
                  <a:lnTo>
                    <a:pt x="31278" y="683250"/>
                  </a:lnTo>
                  <a:lnTo>
                    <a:pt x="31666" y="680539"/>
                  </a:lnTo>
                  <a:lnTo>
                    <a:pt x="32071" y="677828"/>
                  </a:lnTo>
                  <a:lnTo>
                    <a:pt x="32488" y="675116"/>
                  </a:lnTo>
                  <a:lnTo>
                    <a:pt x="32914" y="672405"/>
                  </a:lnTo>
                  <a:lnTo>
                    <a:pt x="33357" y="669694"/>
                  </a:lnTo>
                  <a:lnTo>
                    <a:pt x="33807" y="666982"/>
                  </a:lnTo>
                  <a:lnTo>
                    <a:pt x="34273" y="664271"/>
                  </a:lnTo>
                  <a:lnTo>
                    <a:pt x="34746" y="661560"/>
                  </a:lnTo>
                  <a:lnTo>
                    <a:pt x="35230" y="658848"/>
                  </a:lnTo>
                  <a:lnTo>
                    <a:pt x="35725" y="656137"/>
                  </a:lnTo>
                  <a:lnTo>
                    <a:pt x="36225" y="653426"/>
                  </a:lnTo>
                  <a:lnTo>
                    <a:pt x="36740" y="650714"/>
                  </a:lnTo>
                  <a:lnTo>
                    <a:pt x="37258" y="648003"/>
                  </a:lnTo>
                  <a:lnTo>
                    <a:pt x="37786" y="645292"/>
                  </a:lnTo>
                  <a:lnTo>
                    <a:pt x="38320" y="642581"/>
                  </a:lnTo>
                  <a:lnTo>
                    <a:pt x="38859" y="639869"/>
                  </a:lnTo>
                  <a:lnTo>
                    <a:pt x="39406" y="637158"/>
                  </a:lnTo>
                  <a:lnTo>
                    <a:pt x="39955" y="634447"/>
                  </a:lnTo>
                  <a:lnTo>
                    <a:pt x="40510" y="631735"/>
                  </a:lnTo>
                  <a:lnTo>
                    <a:pt x="41068" y="629024"/>
                  </a:lnTo>
                  <a:lnTo>
                    <a:pt x="41629" y="626313"/>
                  </a:lnTo>
                  <a:lnTo>
                    <a:pt x="42193" y="623601"/>
                  </a:lnTo>
                  <a:lnTo>
                    <a:pt x="42758" y="620890"/>
                  </a:lnTo>
                  <a:lnTo>
                    <a:pt x="43324" y="618179"/>
                  </a:lnTo>
                  <a:lnTo>
                    <a:pt x="43890" y="615467"/>
                  </a:lnTo>
                  <a:lnTo>
                    <a:pt x="44456" y="612756"/>
                  </a:lnTo>
                  <a:lnTo>
                    <a:pt x="45020" y="610045"/>
                  </a:lnTo>
                  <a:lnTo>
                    <a:pt x="45584" y="607333"/>
                  </a:lnTo>
                  <a:lnTo>
                    <a:pt x="46143" y="604622"/>
                  </a:lnTo>
                  <a:lnTo>
                    <a:pt x="46702" y="601911"/>
                  </a:lnTo>
                  <a:lnTo>
                    <a:pt x="47255" y="599200"/>
                  </a:lnTo>
                  <a:lnTo>
                    <a:pt x="47805" y="596488"/>
                  </a:lnTo>
                  <a:lnTo>
                    <a:pt x="48351" y="593777"/>
                  </a:lnTo>
                  <a:lnTo>
                    <a:pt x="48890" y="591066"/>
                  </a:lnTo>
                  <a:lnTo>
                    <a:pt x="49425" y="588354"/>
                  </a:lnTo>
                  <a:lnTo>
                    <a:pt x="49952" y="585643"/>
                  </a:lnTo>
                  <a:lnTo>
                    <a:pt x="50473" y="582932"/>
                  </a:lnTo>
                  <a:lnTo>
                    <a:pt x="50987" y="580220"/>
                  </a:lnTo>
                  <a:lnTo>
                    <a:pt x="51491" y="577509"/>
                  </a:lnTo>
                  <a:lnTo>
                    <a:pt x="51992" y="574798"/>
                  </a:lnTo>
                  <a:lnTo>
                    <a:pt x="52477" y="572086"/>
                  </a:lnTo>
                  <a:lnTo>
                    <a:pt x="52959" y="569375"/>
                  </a:lnTo>
                  <a:lnTo>
                    <a:pt x="53429" y="566664"/>
                  </a:lnTo>
                  <a:lnTo>
                    <a:pt x="53889" y="563952"/>
                  </a:lnTo>
                  <a:lnTo>
                    <a:pt x="54342" y="561241"/>
                  </a:lnTo>
                  <a:lnTo>
                    <a:pt x="54779" y="558530"/>
                  </a:lnTo>
                  <a:lnTo>
                    <a:pt x="55212" y="555819"/>
                  </a:lnTo>
                  <a:lnTo>
                    <a:pt x="55629" y="553107"/>
                  </a:lnTo>
                  <a:lnTo>
                    <a:pt x="56038" y="550396"/>
                  </a:lnTo>
                  <a:lnTo>
                    <a:pt x="56436" y="547685"/>
                  </a:lnTo>
                  <a:lnTo>
                    <a:pt x="56820" y="544973"/>
                  </a:lnTo>
                  <a:lnTo>
                    <a:pt x="57198" y="542262"/>
                  </a:lnTo>
                  <a:lnTo>
                    <a:pt x="57558" y="539551"/>
                  </a:lnTo>
                  <a:lnTo>
                    <a:pt x="57911" y="536839"/>
                  </a:lnTo>
                  <a:lnTo>
                    <a:pt x="58252" y="534128"/>
                  </a:lnTo>
                  <a:lnTo>
                    <a:pt x="58580" y="531417"/>
                  </a:lnTo>
                  <a:lnTo>
                    <a:pt x="58901" y="528705"/>
                  </a:lnTo>
                  <a:lnTo>
                    <a:pt x="59204" y="525994"/>
                  </a:lnTo>
                  <a:lnTo>
                    <a:pt x="59501" y="523283"/>
                  </a:lnTo>
                  <a:lnTo>
                    <a:pt x="59784" y="520571"/>
                  </a:lnTo>
                  <a:lnTo>
                    <a:pt x="60057" y="517860"/>
                  </a:lnTo>
                  <a:lnTo>
                    <a:pt x="60322" y="515149"/>
                  </a:lnTo>
                  <a:lnTo>
                    <a:pt x="60571" y="512438"/>
                  </a:lnTo>
                  <a:lnTo>
                    <a:pt x="60815" y="509726"/>
                  </a:lnTo>
                  <a:lnTo>
                    <a:pt x="61044" y="507015"/>
                  </a:lnTo>
                  <a:lnTo>
                    <a:pt x="61267" y="504304"/>
                  </a:lnTo>
                  <a:lnTo>
                    <a:pt x="61479" y="501592"/>
                  </a:lnTo>
                  <a:lnTo>
                    <a:pt x="61681" y="498881"/>
                  </a:lnTo>
                  <a:lnTo>
                    <a:pt x="61877" y="496170"/>
                  </a:lnTo>
                  <a:lnTo>
                    <a:pt x="62060" y="493458"/>
                  </a:lnTo>
                  <a:lnTo>
                    <a:pt x="62238" y="490747"/>
                  </a:lnTo>
                  <a:lnTo>
                    <a:pt x="62406" y="488036"/>
                  </a:lnTo>
                  <a:lnTo>
                    <a:pt x="62567" y="485324"/>
                  </a:lnTo>
                  <a:lnTo>
                    <a:pt x="62723" y="482613"/>
                  </a:lnTo>
                  <a:lnTo>
                    <a:pt x="62869" y="479902"/>
                  </a:lnTo>
                  <a:lnTo>
                    <a:pt x="63012" y="477190"/>
                  </a:lnTo>
                  <a:lnTo>
                    <a:pt x="63147" y="474479"/>
                  </a:lnTo>
                  <a:lnTo>
                    <a:pt x="63277" y="471768"/>
                  </a:lnTo>
                  <a:lnTo>
                    <a:pt x="63402" y="469057"/>
                  </a:lnTo>
                  <a:lnTo>
                    <a:pt x="63522" y="466345"/>
                  </a:lnTo>
                  <a:lnTo>
                    <a:pt x="63639" y="463634"/>
                  </a:lnTo>
                  <a:lnTo>
                    <a:pt x="63751" y="460923"/>
                  </a:lnTo>
                  <a:lnTo>
                    <a:pt x="63860" y="458211"/>
                  </a:lnTo>
                  <a:lnTo>
                    <a:pt x="63967" y="455500"/>
                  </a:lnTo>
                  <a:lnTo>
                    <a:pt x="64071" y="452789"/>
                  </a:lnTo>
                  <a:lnTo>
                    <a:pt x="64173" y="450077"/>
                  </a:lnTo>
                  <a:lnTo>
                    <a:pt x="64273" y="447366"/>
                  </a:lnTo>
                  <a:lnTo>
                    <a:pt x="64373" y="444655"/>
                  </a:lnTo>
                  <a:lnTo>
                    <a:pt x="64472" y="441943"/>
                  </a:lnTo>
                  <a:lnTo>
                    <a:pt x="64571" y="439232"/>
                  </a:lnTo>
                  <a:lnTo>
                    <a:pt x="64670" y="436521"/>
                  </a:lnTo>
                  <a:lnTo>
                    <a:pt x="64770" y="433809"/>
                  </a:lnTo>
                  <a:lnTo>
                    <a:pt x="64870" y="431098"/>
                  </a:lnTo>
                  <a:lnTo>
                    <a:pt x="64972" y="428387"/>
                  </a:lnTo>
                  <a:lnTo>
                    <a:pt x="65076" y="425676"/>
                  </a:lnTo>
                  <a:lnTo>
                    <a:pt x="65182" y="422964"/>
                  </a:lnTo>
                  <a:lnTo>
                    <a:pt x="65291" y="420253"/>
                  </a:lnTo>
                  <a:lnTo>
                    <a:pt x="65401" y="417542"/>
                  </a:lnTo>
                  <a:lnTo>
                    <a:pt x="65517" y="414830"/>
                  </a:lnTo>
                  <a:lnTo>
                    <a:pt x="65634" y="412119"/>
                  </a:lnTo>
                  <a:lnTo>
                    <a:pt x="65756" y="409408"/>
                  </a:lnTo>
                  <a:lnTo>
                    <a:pt x="65882" y="406696"/>
                  </a:lnTo>
                  <a:lnTo>
                    <a:pt x="66011" y="403985"/>
                  </a:lnTo>
                  <a:lnTo>
                    <a:pt x="66146" y="401274"/>
                  </a:lnTo>
                  <a:lnTo>
                    <a:pt x="66284" y="398562"/>
                  </a:lnTo>
                  <a:lnTo>
                    <a:pt x="66429" y="395851"/>
                  </a:lnTo>
                  <a:lnTo>
                    <a:pt x="66578" y="393140"/>
                  </a:lnTo>
                  <a:lnTo>
                    <a:pt x="66732" y="390428"/>
                  </a:lnTo>
                  <a:lnTo>
                    <a:pt x="66893" y="387717"/>
                  </a:lnTo>
                  <a:lnTo>
                    <a:pt x="67057" y="385006"/>
                  </a:lnTo>
                  <a:lnTo>
                    <a:pt x="67230" y="382295"/>
                  </a:lnTo>
                  <a:lnTo>
                    <a:pt x="67407" y="379583"/>
                  </a:lnTo>
                  <a:lnTo>
                    <a:pt x="67590" y="376872"/>
                  </a:lnTo>
                  <a:lnTo>
                    <a:pt x="67780" y="374161"/>
                  </a:lnTo>
                  <a:lnTo>
                    <a:pt x="67973" y="371449"/>
                  </a:lnTo>
                  <a:lnTo>
                    <a:pt x="68176" y="368738"/>
                  </a:lnTo>
                  <a:lnTo>
                    <a:pt x="68382" y="366027"/>
                  </a:lnTo>
                  <a:lnTo>
                    <a:pt x="68596" y="363315"/>
                  </a:lnTo>
                  <a:lnTo>
                    <a:pt x="68815" y="360604"/>
                  </a:lnTo>
                  <a:lnTo>
                    <a:pt x="69040" y="357893"/>
                  </a:lnTo>
                  <a:lnTo>
                    <a:pt x="69272" y="355181"/>
                  </a:lnTo>
                  <a:lnTo>
                    <a:pt x="69508" y="352470"/>
                  </a:lnTo>
                  <a:lnTo>
                    <a:pt x="69752" y="349759"/>
                  </a:lnTo>
                  <a:lnTo>
                    <a:pt x="70000" y="347047"/>
                  </a:lnTo>
                  <a:lnTo>
                    <a:pt x="70253" y="344336"/>
                  </a:lnTo>
                  <a:lnTo>
                    <a:pt x="70514" y="341625"/>
                  </a:lnTo>
                  <a:lnTo>
                    <a:pt x="70777" y="338914"/>
                  </a:lnTo>
                  <a:lnTo>
                    <a:pt x="71048" y="336202"/>
                  </a:lnTo>
                  <a:lnTo>
                    <a:pt x="71322" y="333491"/>
                  </a:lnTo>
                  <a:lnTo>
                    <a:pt x="71602" y="330780"/>
                  </a:lnTo>
                  <a:lnTo>
                    <a:pt x="71887" y="328068"/>
                  </a:lnTo>
                  <a:lnTo>
                    <a:pt x="72175" y="325357"/>
                  </a:lnTo>
                  <a:lnTo>
                    <a:pt x="72469" y="322646"/>
                  </a:lnTo>
                  <a:lnTo>
                    <a:pt x="72765" y="319934"/>
                  </a:lnTo>
                  <a:lnTo>
                    <a:pt x="73066" y="317223"/>
                  </a:lnTo>
                  <a:lnTo>
                    <a:pt x="73370" y="314512"/>
                  </a:lnTo>
                  <a:lnTo>
                    <a:pt x="73677" y="311800"/>
                  </a:lnTo>
                  <a:lnTo>
                    <a:pt x="73988" y="309089"/>
                  </a:lnTo>
                  <a:lnTo>
                    <a:pt x="74301" y="306378"/>
                  </a:lnTo>
                  <a:lnTo>
                    <a:pt x="74617" y="303666"/>
                  </a:lnTo>
                  <a:lnTo>
                    <a:pt x="74935" y="300955"/>
                  </a:lnTo>
                  <a:lnTo>
                    <a:pt x="75255" y="298244"/>
                  </a:lnTo>
                  <a:lnTo>
                    <a:pt x="75578" y="295533"/>
                  </a:lnTo>
                  <a:lnTo>
                    <a:pt x="75901" y="292821"/>
                  </a:lnTo>
                  <a:lnTo>
                    <a:pt x="76226" y="290110"/>
                  </a:lnTo>
                  <a:lnTo>
                    <a:pt x="76552" y="287399"/>
                  </a:lnTo>
                  <a:lnTo>
                    <a:pt x="76878" y="284687"/>
                  </a:lnTo>
                  <a:lnTo>
                    <a:pt x="77205" y="281976"/>
                  </a:lnTo>
                  <a:lnTo>
                    <a:pt x="77533" y="279265"/>
                  </a:lnTo>
                  <a:lnTo>
                    <a:pt x="77860" y="276553"/>
                  </a:lnTo>
                  <a:lnTo>
                    <a:pt x="78187" y="273842"/>
                  </a:lnTo>
                  <a:lnTo>
                    <a:pt x="78514" y="271131"/>
                  </a:lnTo>
                  <a:lnTo>
                    <a:pt x="78839" y="268419"/>
                  </a:lnTo>
                  <a:lnTo>
                    <a:pt x="79164" y="265708"/>
                  </a:lnTo>
                  <a:lnTo>
                    <a:pt x="79487" y="262997"/>
                  </a:lnTo>
                  <a:lnTo>
                    <a:pt x="79810" y="260285"/>
                  </a:lnTo>
                  <a:lnTo>
                    <a:pt x="80129" y="257574"/>
                  </a:lnTo>
                  <a:lnTo>
                    <a:pt x="80448" y="254863"/>
                  </a:lnTo>
                  <a:lnTo>
                    <a:pt x="80764" y="252152"/>
                  </a:lnTo>
                  <a:lnTo>
                    <a:pt x="81077" y="249440"/>
                  </a:lnTo>
                  <a:lnTo>
                    <a:pt x="81389" y="246729"/>
                  </a:lnTo>
                  <a:lnTo>
                    <a:pt x="81696" y="244018"/>
                  </a:lnTo>
                  <a:lnTo>
                    <a:pt x="82002" y="241306"/>
                  </a:lnTo>
                  <a:lnTo>
                    <a:pt x="82304" y="238595"/>
                  </a:lnTo>
                  <a:lnTo>
                    <a:pt x="82603" y="235884"/>
                  </a:lnTo>
                  <a:lnTo>
                    <a:pt x="82899" y="233172"/>
                  </a:lnTo>
                  <a:lnTo>
                    <a:pt x="83190" y="230461"/>
                  </a:lnTo>
                  <a:lnTo>
                    <a:pt x="83479" y="227750"/>
                  </a:lnTo>
                  <a:lnTo>
                    <a:pt x="83762" y="225038"/>
                  </a:lnTo>
                  <a:lnTo>
                    <a:pt x="84042" y="222327"/>
                  </a:lnTo>
                  <a:lnTo>
                    <a:pt x="84318" y="219616"/>
                  </a:lnTo>
                  <a:lnTo>
                    <a:pt x="84589" y="216904"/>
                  </a:lnTo>
                  <a:lnTo>
                    <a:pt x="84858" y="214193"/>
                  </a:lnTo>
                  <a:lnTo>
                    <a:pt x="85119" y="211482"/>
                  </a:lnTo>
                  <a:lnTo>
                    <a:pt x="85378" y="208771"/>
                  </a:lnTo>
                  <a:lnTo>
                    <a:pt x="85631" y="206059"/>
                  </a:lnTo>
                  <a:lnTo>
                    <a:pt x="85879" y="203348"/>
                  </a:lnTo>
                  <a:lnTo>
                    <a:pt x="86124" y="200637"/>
                  </a:lnTo>
                  <a:lnTo>
                    <a:pt x="86361" y="197925"/>
                  </a:lnTo>
                  <a:lnTo>
                    <a:pt x="86597" y="195214"/>
                  </a:lnTo>
                  <a:lnTo>
                    <a:pt x="86825" y="192503"/>
                  </a:lnTo>
                  <a:lnTo>
                    <a:pt x="87049" y="189791"/>
                  </a:lnTo>
                  <a:lnTo>
                    <a:pt x="87268" y="187080"/>
                  </a:lnTo>
                  <a:lnTo>
                    <a:pt x="87482" y="184369"/>
                  </a:lnTo>
                  <a:lnTo>
                    <a:pt x="87692" y="181657"/>
                  </a:lnTo>
                  <a:lnTo>
                    <a:pt x="87895" y="178946"/>
                  </a:lnTo>
                  <a:lnTo>
                    <a:pt x="88094" y="176235"/>
                  </a:lnTo>
                  <a:lnTo>
                    <a:pt x="88288" y="173523"/>
                  </a:lnTo>
                  <a:lnTo>
                    <a:pt x="88476" y="170812"/>
                  </a:lnTo>
                  <a:lnTo>
                    <a:pt x="88661" y="168101"/>
                  </a:lnTo>
                  <a:lnTo>
                    <a:pt x="88839" y="165390"/>
                  </a:lnTo>
                  <a:lnTo>
                    <a:pt x="89014" y="162678"/>
                  </a:lnTo>
                  <a:lnTo>
                    <a:pt x="89182" y="159967"/>
                  </a:lnTo>
                  <a:lnTo>
                    <a:pt x="89346" y="157256"/>
                  </a:lnTo>
                  <a:lnTo>
                    <a:pt x="89506" y="154544"/>
                  </a:lnTo>
                  <a:lnTo>
                    <a:pt x="89660" y="151833"/>
                  </a:lnTo>
                  <a:lnTo>
                    <a:pt x="89811" y="149122"/>
                  </a:lnTo>
                  <a:lnTo>
                    <a:pt x="89955" y="146410"/>
                  </a:lnTo>
                  <a:lnTo>
                    <a:pt x="90096" y="143699"/>
                  </a:lnTo>
                  <a:lnTo>
                    <a:pt x="90232" y="140988"/>
                  </a:lnTo>
                  <a:lnTo>
                    <a:pt x="90363" y="138276"/>
                  </a:lnTo>
                  <a:lnTo>
                    <a:pt x="90492" y="135565"/>
                  </a:lnTo>
                  <a:lnTo>
                    <a:pt x="90613" y="132854"/>
                  </a:lnTo>
                  <a:lnTo>
                    <a:pt x="90733" y="130142"/>
                  </a:lnTo>
                  <a:lnTo>
                    <a:pt x="90847" y="127431"/>
                  </a:lnTo>
                  <a:lnTo>
                    <a:pt x="90957" y="124720"/>
                  </a:lnTo>
                  <a:lnTo>
                    <a:pt x="91065" y="122009"/>
                  </a:lnTo>
                  <a:lnTo>
                    <a:pt x="91166" y="119297"/>
                  </a:lnTo>
                  <a:lnTo>
                    <a:pt x="91266" y="116586"/>
                  </a:lnTo>
                  <a:lnTo>
                    <a:pt x="91361" y="113875"/>
                  </a:lnTo>
                  <a:lnTo>
                    <a:pt x="91452" y="111163"/>
                  </a:lnTo>
                  <a:lnTo>
                    <a:pt x="91541" y="108452"/>
                  </a:lnTo>
                  <a:lnTo>
                    <a:pt x="91625" y="105741"/>
                  </a:lnTo>
                  <a:lnTo>
                    <a:pt x="91707" y="103029"/>
                  </a:lnTo>
                  <a:lnTo>
                    <a:pt x="91784" y="100318"/>
                  </a:lnTo>
                  <a:lnTo>
                    <a:pt x="91859" y="97607"/>
                  </a:lnTo>
                  <a:lnTo>
                    <a:pt x="91931" y="94895"/>
                  </a:lnTo>
                  <a:lnTo>
                    <a:pt x="91999" y="92184"/>
                  </a:lnTo>
                  <a:lnTo>
                    <a:pt x="92066" y="89473"/>
                  </a:lnTo>
                  <a:lnTo>
                    <a:pt x="92128" y="86761"/>
                  </a:lnTo>
                  <a:lnTo>
                    <a:pt x="92189" y="84050"/>
                  </a:lnTo>
                  <a:lnTo>
                    <a:pt x="92246" y="81339"/>
                  </a:lnTo>
                  <a:lnTo>
                    <a:pt x="92301" y="78628"/>
                  </a:lnTo>
                  <a:lnTo>
                    <a:pt x="92354" y="75916"/>
                  </a:lnTo>
                  <a:lnTo>
                    <a:pt x="92403" y="73205"/>
                  </a:lnTo>
                  <a:lnTo>
                    <a:pt x="92452" y="70494"/>
                  </a:lnTo>
                  <a:lnTo>
                    <a:pt x="92497" y="67782"/>
                  </a:lnTo>
                  <a:lnTo>
                    <a:pt x="92541" y="65071"/>
                  </a:lnTo>
                  <a:lnTo>
                    <a:pt x="92582" y="62360"/>
                  </a:lnTo>
                  <a:lnTo>
                    <a:pt x="92621" y="59648"/>
                  </a:lnTo>
                  <a:lnTo>
                    <a:pt x="92660" y="56937"/>
                  </a:lnTo>
                  <a:lnTo>
                    <a:pt x="92695" y="54226"/>
                  </a:lnTo>
                  <a:lnTo>
                    <a:pt x="92729" y="51514"/>
                  </a:lnTo>
                  <a:lnTo>
                    <a:pt x="92761" y="48803"/>
                  </a:lnTo>
                  <a:lnTo>
                    <a:pt x="92792" y="46092"/>
                  </a:lnTo>
                  <a:lnTo>
                    <a:pt x="92821" y="43380"/>
                  </a:lnTo>
                  <a:lnTo>
                    <a:pt x="92848" y="40669"/>
                  </a:lnTo>
                  <a:lnTo>
                    <a:pt x="92875" y="37958"/>
                  </a:lnTo>
                  <a:lnTo>
                    <a:pt x="92899" y="35247"/>
                  </a:lnTo>
                  <a:lnTo>
                    <a:pt x="92923" y="32535"/>
                  </a:lnTo>
                  <a:lnTo>
                    <a:pt x="92945" y="29824"/>
                  </a:lnTo>
                  <a:lnTo>
                    <a:pt x="92966" y="27113"/>
                  </a:lnTo>
                  <a:lnTo>
                    <a:pt x="92986" y="24401"/>
                  </a:lnTo>
                  <a:lnTo>
                    <a:pt x="93004" y="21690"/>
                  </a:lnTo>
                  <a:lnTo>
                    <a:pt x="93022" y="18979"/>
                  </a:lnTo>
                  <a:lnTo>
                    <a:pt x="93039" y="16267"/>
                  </a:lnTo>
                  <a:lnTo>
                    <a:pt x="93055" y="13556"/>
                  </a:lnTo>
                  <a:lnTo>
                    <a:pt x="93070" y="10845"/>
                  </a:lnTo>
                  <a:lnTo>
                    <a:pt x="93084" y="8133"/>
                  </a:lnTo>
                  <a:lnTo>
                    <a:pt x="93097" y="5422"/>
                  </a:lnTo>
                  <a:lnTo>
                    <a:pt x="93109" y="2711"/>
                  </a:lnTo>
                  <a:lnTo>
                    <a:pt x="93121" y="0"/>
                  </a:lnTo>
                  <a:lnTo>
                    <a:pt x="93455" y="0"/>
                  </a:lnTo>
                  <a:lnTo>
                    <a:pt x="93466" y="2711"/>
                  </a:lnTo>
                  <a:lnTo>
                    <a:pt x="93479" y="5422"/>
                  </a:lnTo>
                  <a:lnTo>
                    <a:pt x="93492" y="8133"/>
                  </a:lnTo>
                  <a:lnTo>
                    <a:pt x="93506" y="10845"/>
                  </a:lnTo>
                  <a:lnTo>
                    <a:pt x="93521" y="13556"/>
                  </a:lnTo>
                  <a:lnTo>
                    <a:pt x="93537" y="16267"/>
                  </a:lnTo>
                  <a:lnTo>
                    <a:pt x="93553" y="18979"/>
                  </a:lnTo>
                  <a:lnTo>
                    <a:pt x="93571" y="21690"/>
                  </a:lnTo>
                  <a:lnTo>
                    <a:pt x="93590" y="24401"/>
                  </a:lnTo>
                  <a:lnTo>
                    <a:pt x="93610" y="27113"/>
                  </a:lnTo>
                  <a:lnTo>
                    <a:pt x="93631" y="29824"/>
                  </a:lnTo>
                  <a:lnTo>
                    <a:pt x="93653" y="32535"/>
                  </a:lnTo>
                  <a:lnTo>
                    <a:pt x="93676" y="35247"/>
                  </a:lnTo>
                  <a:lnTo>
                    <a:pt x="93701" y="37958"/>
                  </a:lnTo>
                  <a:lnTo>
                    <a:pt x="93727" y="40669"/>
                  </a:lnTo>
                  <a:lnTo>
                    <a:pt x="93755" y="43380"/>
                  </a:lnTo>
                  <a:lnTo>
                    <a:pt x="93784" y="46092"/>
                  </a:lnTo>
                  <a:lnTo>
                    <a:pt x="93814" y="48803"/>
                  </a:lnTo>
                  <a:lnTo>
                    <a:pt x="93847" y="51514"/>
                  </a:lnTo>
                  <a:lnTo>
                    <a:pt x="93881" y="54226"/>
                  </a:lnTo>
                  <a:lnTo>
                    <a:pt x="93916" y="56937"/>
                  </a:lnTo>
                  <a:lnTo>
                    <a:pt x="93954" y="59648"/>
                  </a:lnTo>
                  <a:lnTo>
                    <a:pt x="93993" y="62360"/>
                  </a:lnTo>
                  <a:lnTo>
                    <a:pt x="94035" y="65071"/>
                  </a:lnTo>
                  <a:lnTo>
                    <a:pt x="94079" y="67782"/>
                  </a:lnTo>
                  <a:lnTo>
                    <a:pt x="94124" y="70494"/>
                  </a:lnTo>
                  <a:lnTo>
                    <a:pt x="94172" y="73205"/>
                  </a:lnTo>
                  <a:lnTo>
                    <a:pt x="94222" y="75916"/>
                  </a:lnTo>
                  <a:lnTo>
                    <a:pt x="94275" y="78628"/>
                  </a:lnTo>
                  <a:lnTo>
                    <a:pt x="94330" y="81339"/>
                  </a:lnTo>
                  <a:lnTo>
                    <a:pt x="94387" y="84050"/>
                  </a:lnTo>
                  <a:lnTo>
                    <a:pt x="94448" y="86761"/>
                  </a:lnTo>
                  <a:lnTo>
                    <a:pt x="94510" y="89473"/>
                  </a:lnTo>
                  <a:lnTo>
                    <a:pt x="94577" y="92184"/>
                  </a:lnTo>
                  <a:lnTo>
                    <a:pt x="94645" y="94895"/>
                  </a:lnTo>
                  <a:lnTo>
                    <a:pt x="94717" y="97607"/>
                  </a:lnTo>
                  <a:lnTo>
                    <a:pt x="94792" y="100318"/>
                  </a:lnTo>
                  <a:lnTo>
                    <a:pt x="94869" y="103029"/>
                  </a:lnTo>
                  <a:lnTo>
                    <a:pt x="94951" y="105741"/>
                  </a:lnTo>
                  <a:lnTo>
                    <a:pt x="95035" y="108452"/>
                  </a:lnTo>
                  <a:lnTo>
                    <a:pt x="95123" y="111163"/>
                  </a:lnTo>
                  <a:lnTo>
                    <a:pt x="95215" y="113875"/>
                  </a:lnTo>
                  <a:lnTo>
                    <a:pt x="95309" y="116586"/>
                  </a:lnTo>
                  <a:lnTo>
                    <a:pt x="95409" y="119297"/>
                  </a:lnTo>
                  <a:lnTo>
                    <a:pt x="95511" y="122009"/>
                  </a:lnTo>
                  <a:lnTo>
                    <a:pt x="95618" y="124720"/>
                  </a:lnTo>
                  <a:lnTo>
                    <a:pt x="95729" y="127431"/>
                  </a:lnTo>
                  <a:lnTo>
                    <a:pt x="95843" y="130142"/>
                  </a:lnTo>
                  <a:lnTo>
                    <a:pt x="95962" y="132854"/>
                  </a:lnTo>
                  <a:lnTo>
                    <a:pt x="96084" y="135565"/>
                  </a:lnTo>
                  <a:lnTo>
                    <a:pt x="96213" y="138276"/>
                  </a:lnTo>
                  <a:lnTo>
                    <a:pt x="96344" y="140988"/>
                  </a:lnTo>
                  <a:lnTo>
                    <a:pt x="96480" y="143699"/>
                  </a:lnTo>
                  <a:lnTo>
                    <a:pt x="96621" y="146410"/>
                  </a:lnTo>
                  <a:lnTo>
                    <a:pt x="96765" y="149122"/>
                  </a:lnTo>
                  <a:lnTo>
                    <a:pt x="96916" y="151833"/>
                  </a:lnTo>
                  <a:lnTo>
                    <a:pt x="97070" y="154544"/>
                  </a:lnTo>
                  <a:lnTo>
                    <a:pt x="97230" y="157256"/>
                  </a:lnTo>
                  <a:lnTo>
                    <a:pt x="97394" y="159967"/>
                  </a:lnTo>
                  <a:lnTo>
                    <a:pt x="97562" y="162678"/>
                  </a:lnTo>
                  <a:lnTo>
                    <a:pt x="97737" y="165390"/>
                  </a:lnTo>
                  <a:lnTo>
                    <a:pt x="97914" y="168101"/>
                  </a:lnTo>
                  <a:lnTo>
                    <a:pt x="98099" y="170812"/>
                  </a:lnTo>
                  <a:lnTo>
                    <a:pt x="98288" y="173523"/>
                  </a:lnTo>
                  <a:lnTo>
                    <a:pt x="98481" y="176235"/>
                  </a:lnTo>
                  <a:lnTo>
                    <a:pt x="98681" y="178946"/>
                  </a:lnTo>
                  <a:lnTo>
                    <a:pt x="98883" y="181657"/>
                  </a:lnTo>
                  <a:lnTo>
                    <a:pt x="99094" y="184369"/>
                  </a:lnTo>
                  <a:lnTo>
                    <a:pt x="99307" y="187080"/>
                  </a:lnTo>
                  <a:lnTo>
                    <a:pt x="99527" y="189791"/>
                  </a:lnTo>
                  <a:lnTo>
                    <a:pt x="99751" y="192503"/>
                  </a:lnTo>
                  <a:lnTo>
                    <a:pt x="99979" y="195214"/>
                  </a:lnTo>
                  <a:lnTo>
                    <a:pt x="100214" y="197925"/>
                  </a:lnTo>
                  <a:lnTo>
                    <a:pt x="100452" y="200637"/>
                  </a:lnTo>
                  <a:lnTo>
                    <a:pt x="100697" y="203348"/>
                  </a:lnTo>
                  <a:lnTo>
                    <a:pt x="100945" y="206059"/>
                  </a:lnTo>
                  <a:lnTo>
                    <a:pt x="101198" y="208771"/>
                  </a:lnTo>
                  <a:lnTo>
                    <a:pt x="101457" y="211482"/>
                  </a:lnTo>
                  <a:lnTo>
                    <a:pt x="101718" y="214193"/>
                  </a:lnTo>
                  <a:lnTo>
                    <a:pt x="101986" y="216904"/>
                  </a:lnTo>
                  <a:lnTo>
                    <a:pt x="102257" y="219616"/>
                  </a:lnTo>
                  <a:lnTo>
                    <a:pt x="102533" y="222327"/>
                  </a:lnTo>
                  <a:lnTo>
                    <a:pt x="102814" y="225038"/>
                  </a:lnTo>
                  <a:lnTo>
                    <a:pt x="103097" y="227750"/>
                  </a:lnTo>
                  <a:lnTo>
                    <a:pt x="103386" y="230461"/>
                  </a:lnTo>
                  <a:lnTo>
                    <a:pt x="103677" y="233172"/>
                  </a:lnTo>
                  <a:lnTo>
                    <a:pt x="103973" y="235884"/>
                  </a:lnTo>
                  <a:lnTo>
                    <a:pt x="104271" y="238595"/>
                  </a:lnTo>
                  <a:lnTo>
                    <a:pt x="104573" y="241306"/>
                  </a:lnTo>
                  <a:lnTo>
                    <a:pt x="104879" y="244018"/>
                  </a:lnTo>
                  <a:lnTo>
                    <a:pt x="105187" y="246729"/>
                  </a:lnTo>
                  <a:lnTo>
                    <a:pt x="105499" y="249440"/>
                  </a:lnTo>
                  <a:lnTo>
                    <a:pt x="105812" y="252152"/>
                  </a:lnTo>
                  <a:lnTo>
                    <a:pt x="106128" y="254863"/>
                  </a:lnTo>
                  <a:lnTo>
                    <a:pt x="106446" y="257574"/>
                  </a:lnTo>
                  <a:lnTo>
                    <a:pt x="106766" y="260285"/>
                  </a:lnTo>
                  <a:lnTo>
                    <a:pt x="107088" y="262997"/>
                  </a:lnTo>
                  <a:lnTo>
                    <a:pt x="107412" y="265708"/>
                  </a:lnTo>
                  <a:lnTo>
                    <a:pt x="107736" y="268419"/>
                  </a:lnTo>
                  <a:lnTo>
                    <a:pt x="108062" y="271131"/>
                  </a:lnTo>
                  <a:lnTo>
                    <a:pt x="108388" y="273842"/>
                  </a:lnTo>
                  <a:lnTo>
                    <a:pt x="108716" y="276553"/>
                  </a:lnTo>
                  <a:lnTo>
                    <a:pt x="109043" y="279265"/>
                  </a:lnTo>
                  <a:lnTo>
                    <a:pt x="109370" y="281976"/>
                  </a:lnTo>
                  <a:lnTo>
                    <a:pt x="109697" y="284687"/>
                  </a:lnTo>
                  <a:lnTo>
                    <a:pt x="110024" y="287399"/>
                  </a:lnTo>
                  <a:lnTo>
                    <a:pt x="110350" y="290110"/>
                  </a:lnTo>
                  <a:lnTo>
                    <a:pt x="110675" y="292821"/>
                  </a:lnTo>
                  <a:lnTo>
                    <a:pt x="110998" y="295533"/>
                  </a:lnTo>
                  <a:lnTo>
                    <a:pt x="111320" y="298244"/>
                  </a:lnTo>
                  <a:lnTo>
                    <a:pt x="111640" y="300955"/>
                  </a:lnTo>
                  <a:lnTo>
                    <a:pt x="111958" y="303666"/>
                  </a:lnTo>
                  <a:lnTo>
                    <a:pt x="112275" y="306378"/>
                  </a:lnTo>
                  <a:lnTo>
                    <a:pt x="112588" y="309089"/>
                  </a:lnTo>
                  <a:lnTo>
                    <a:pt x="112899" y="311800"/>
                  </a:lnTo>
                  <a:lnTo>
                    <a:pt x="113206" y="314512"/>
                  </a:lnTo>
                  <a:lnTo>
                    <a:pt x="113510" y="317223"/>
                  </a:lnTo>
                  <a:lnTo>
                    <a:pt x="113811" y="319934"/>
                  </a:lnTo>
                  <a:lnTo>
                    <a:pt x="114107" y="322646"/>
                  </a:lnTo>
                  <a:lnTo>
                    <a:pt x="114401" y="325357"/>
                  </a:lnTo>
                  <a:lnTo>
                    <a:pt x="114689" y="328068"/>
                  </a:lnTo>
                  <a:lnTo>
                    <a:pt x="114973" y="330780"/>
                  </a:lnTo>
                  <a:lnTo>
                    <a:pt x="115253" y="333491"/>
                  </a:lnTo>
                  <a:lnTo>
                    <a:pt x="115527" y="336202"/>
                  </a:lnTo>
                  <a:lnTo>
                    <a:pt x="115799" y="338914"/>
                  </a:lnTo>
                  <a:lnTo>
                    <a:pt x="116062" y="341625"/>
                  </a:lnTo>
                  <a:lnTo>
                    <a:pt x="116322" y="344336"/>
                  </a:lnTo>
                  <a:lnTo>
                    <a:pt x="116576" y="347047"/>
                  </a:lnTo>
                  <a:lnTo>
                    <a:pt x="116824" y="349759"/>
                  </a:lnTo>
                  <a:lnTo>
                    <a:pt x="117068" y="352470"/>
                  </a:lnTo>
                  <a:lnTo>
                    <a:pt x="117303" y="355181"/>
                  </a:lnTo>
                  <a:lnTo>
                    <a:pt x="117536" y="357893"/>
                  </a:lnTo>
                  <a:lnTo>
                    <a:pt x="117760" y="360604"/>
                  </a:lnTo>
                  <a:lnTo>
                    <a:pt x="117980" y="363315"/>
                  </a:lnTo>
                  <a:lnTo>
                    <a:pt x="118193" y="366027"/>
                  </a:lnTo>
                  <a:lnTo>
                    <a:pt x="118400" y="368738"/>
                  </a:lnTo>
                  <a:lnTo>
                    <a:pt x="118603" y="371449"/>
                  </a:lnTo>
                  <a:lnTo>
                    <a:pt x="118796" y="374161"/>
                  </a:lnTo>
                  <a:lnTo>
                    <a:pt x="118986" y="376872"/>
                  </a:lnTo>
                  <a:lnTo>
                    <a:pt x="119169" y="379583"/>
                  </a:lnTo>
                  <a:lnTo>
                    <a:pt x="119345" y="382295"/>
                  </a:lnTo>
                  <a:lnTo>
                    <a:pt x="119518" y="385006"/>
                  </a:lnTo>
                  <a:lnTo>
                    <a:pt x="119682" y="387717"/>
                  </a:lnTo>
                  <a:lnTo>
                    <a:pt x="119843" y="390428"/>
                  </a:lnTo>
                  <a:lnTo>
                    <a:pt x="119997" y="393140"/>
                  </a:lnTo>
                  <a:lnTo>
                    <a:pt x="120146" y="395851"/>
                  </a:lnTo>
                  <a:lnTo>
                    <a:pt x="120291" y="398562"/>
                  </a:lnTo>
                  <a:lnTo>
                    <a:pt x="120429" y="401274"/>
                  </a:lnTo>
                  <a:lnTo>
                    <a:pt x="120565" y="403985"/>
                  </a:lnTo>
                  <a:lnTo>
                    <a:pt x="120694" y="406696"/>
                  </a:lnTo>
                  <a:lnTo>
                    <a:pt x="120820" y="409408"/>
                  </a:lnTo>
                  <a:lnTo>
                    <a:pt x="120942" y="412119"/>
                  </a:lnTo>
                  <a:lnTo>
                    <a:pt x="121059" y="414830"/>
                  </a:lnTo>
                  <a:lnTo>
                    <a:pt x="121174" y="417542"/>
                  </a:lnTo>
                  <a:lnTo>
                    <a:pt x="121285" y="420253"/>
                  </a:lnTo>
                  <a:lnTo>
                    <a:pt x="121394" y="422964"/>
                  </a:lnTo>
                  <a:lnTo>
                    <a:pt x="121499" y="425676"/>
                  </a:lnTo>
                  <a:lnTo>
                    <a:pt x="121603" y="428387"/>
                  </a:lnTo>
                  <a:lnTo>
                    <a:pt x="121705" y="431098"/>
                  </a:lnTo>
                  <a:lnTo>
                    <a:pt x="121806" y="433809"/>
                  </a:lnTo>
                  <a:lnTo>
                    <a:pt x="121906" y="436521"/>
                  </a:lnTo>
                  <a:lnTo>
                    <a:pt x="122005" y="439232"/>
                  </a:lnTo>
                  <a:lnTo>
                    <a:pt x="122103" y="441943"/>
                  </a:lnTo>
                  <a:lnTo>
                    <a:pt x="122202" y="444655"/>
                  </a:lnTo>
                  <a:lnTo>
                    <a:pt x="122302" y="447366"/>
                  </a:lnTo>
                  <a:lnTo>
                    <a:pt x="122402" y="450077"/>
                  </a:lnTo>
                  <a:lnTo>
                    <a:pt x="122505" y="452789"/>
                  </a:lnTo>
                  <a:lnTo>
                    <a:pt x="122609" y="455500"/>
                  </a:lnTo>
                  <a:lnTo>
                    <a:pt x="122715" y="458211"/>
                  </a:lnTo>
                  <a:lnTo>
                    <a:pt x="122825" y="460923"/>
                  </a:lnTo>
                  <a:lnTo>
                    <a:pt x="122936" y="463634"/>
                  </a:lnTo>
                  <a:lnTo>
                    <a:pt x="123054" y="466345"/>
                  </a:lnTo>
                  <a:lnTo>
                    <a:pt x="123173" y="469057"/>
                  </a:lnTo>
                  <a:lnTo>
                    <a:pt x="123299" y="471768"/>
                  </a:lnTo>
                  <a:lnTo>
                    <a:pt x="123429" y="474479"/>
                  </a:lnTo>
                  <a:lnTo>
                    <a:pt x="123563" y="477190"/>
                  </a:lnTo>
                  <a:lnTo>
                    <a:pt x="123706" y="479902"/>
                  </a:lnTo>
                  <a:lnTo>
                    <a:pt x="123852" y="482613"/>
                  </a:lnTo>
                  <a:lnTo>
                    <a:pt x="124008" y="485324"/>
                  </a:lnTo>
                  <a:lnTo>
                    <a:pt x="124169" y="488036"/>
                  </a:lnTo>
                  <a:lnTo>
                    <a:pt x="124338" y="490747"/>
                  </a:lnTo>
                  <a:lnTo>
                    <a:pt x="124516" y="493458"/>
                  </a:lnTo>
                  <a:lnTo>
                    <a:pt x="124698" y="496170"/>
                  </a:lnTo>
                  <a:lnTo>
                    <a:pt x="124895" y="498881"/>
                  </a:lnTo>
                  <a:lnTo>
                    <a:pt x="125096" y="501592"/>
                  </a:lnTo>
                  <a:lnTo>
                    <a:pt x="125309" y="504304"/>
                  </a:lnTo>
                  <a:lnTo>
                    <a:pt x="125531" y="507015"/>
                  </a:lnTo>
                  <a:lnTo>
                    <a:pt x="125760" y="509726"/>
                  </a:lnTo>
                  <a:lnTo>
                    <a:pt x="126005" y="512438"/>
                  </a:lnTo>
                  <a:lnTo>
                    <a:pt x="126254" y="515149"/>
                  </a:lnTo>
                  <a:lnTo>
                    <a:pt x="126518" y="517860"/>
                  </a:lnTo>
                  <a:lnTo>
                    <a:pt x="126791" y="520571"/>
                  </a:lnTo>
                  <a:lnTo>
                    <a:pt x="127074" y="523283"/>
                  </a:lnTo>
                  <a:lnTo>
                    <a:pt x="127372" y="525994"/>
                  </a:lnTo>
                  <a:lnTo>
                    <a:pt x="127674" y="528705"/>
                  </a:lnTo>
                  <a:lnTo>
                    <a:pt x="127996" y="531417"/>
                  </a:lnTo>
                  <a:lnTo>
                    <a:pt x="128323" y="534128"/>
                  </a:lnTo>
                  <a:lnTo>
                    <a:pt x="128664" y="536839"/>
                  </a:lnTo>
                  <a:lnTo>
                    <a:pt x="129017" y="539551"/>
                  </a:lnTo>
                  <a:lnTo>
                    <a:pt x="129377" y="542262"/>
                  </a:lnTo>
                  <a:lnTo>
                    <a:pt x="129755" y="544973"/>
                  </a:lnTo>
                  <a:lnTo>
                    <a:pt x="130139" y="547685"/>
                  </a:lnTo>
                  <a:lnTo>
                    <a:pt x="130538" y="550396"/>
                  </a:lnTo>
                  <a:lnTo>
                    <a:pt x="130946" y="553107"/>
                  </a:lnTo>
                  <a:lnTo>
                    <a:pt x="131364" y="555819"/>
                  </a:lnTo>
                  <a:lnTo>
                    <a:pt x="131796" y="558530"/>
                  </a:lnTo>
                  <a:lnTo>
                    <a:pt x="132234" y="561241"/>
                  </a:lnTo>
                  <a:lnTo>
                    <a:pt x="132687" y="563952"/>
                  </a:lnTo>
                  <a:lnTo>
                    <a:pt x="133147" y="566664"/>
                  </a:lnTo>
                  <a:lnTo>
                    <a:pt x="133617" y="569375"/>
                  </a:lnTo>
                  <a:lnTo>
                    <a:pt x="134098" y="572086"/>
                  </a:lnTo>
                  <a:lnTo>
                    <a:pt x="134584" y="574798"/>
                  </a:lnTo>
                  <a:lnTo>
                    <a:pt x="135084" y="577509"/>
                  </a:lnTo>
                  <a:lnTo>
                    <a:pt x="135589" y="580220"/>
                  </a:lnTo>
                  <a:lnTo>
                    <a:pt x="136103" y="582932"/>
                  </a:lnTo>
                  <a:lnTo>
                    <a:pt x="136624" y="585643"/>
                  </a:lnTo>
                  <a:lnTo>
                    <a:pt x="137150" y="588354"/>
                  </a:lnTo>
                  <a:lnTo>
                    <a:pt x="137686" y="591066"/>
                  </a:lnTo>
                  <a:lnTo>
                    <a:pt x="138224" y="593777"/>
                  </a:lnTo>
                  <a:lnTo>
                    <a:pt x="138771" y="596488"/>
                  </a:lnTo>
                  <a:lnTo>
                    <a:pt x="139320" y="599200"/>
                  </a:lnTo>
                  <a:lnTo>
                    <a:pt x="139874" y="601911"/>
                  </a:lnTo>
                  <a:lnTo>
                    <a:pt x="140432" y="604622"/>
                  </a:lnTo>
                  <a:lnTo>
                    <a:pt x="140992" y="607333"/>
                  </a:lnTo>
                  <a:lnTo>
                    <a:pt x="141556" y="610045"/>
                  </a:lnTo>
                  <a:lnTo>
                    <a:pt x="142120" y="612756"/>
                  </a:lnTo>
                  <a:lnTo>
                    <a:pt x="142686" y="615467"/>
                  </a:lnTo>
                  <a:lnTo>
                    <a:pt x="143252" y="618179"/>
                  </a:lnTo>
                  <a:lnTo>
                    <a:pt x="143818" y="620890"/>
                  </a:lnTo>
                  <a:lnTo>
                    <a:pt x="144383" y="623601"/>
                  </a:lnTo>
                  <a:lnTo>
                    <a:pt x="144946" y="626313"/>
                  </a:lnTo>
                  <a:lnTo>
                    <a:pt x="145507" y="629024"/>
                  </a:lnTo>
                  <a:lnTo>
                    <a:pt x="146065" y="631735"/>
                  </a:lnTo>
                  <a:lnTo>
                    <a:pt x="146621" y="634447"/>
                  </a:lnTo>
                  <a:lnTo>
                    <a:pt x="147170" y="637158"/>
                  </a:lnTo>
                  <a:lnTo>
                    <a:pt x="147717" y="639869"/>
                  </a:lnTo>
                  <a:lnTo>
                    <a:pt x="148256" y="642581"/>
                  </a:lnTo>
                  <a:lnTo>
                    <a:pt x="148790" y="645292"/>
                  </a:lnTo>
                  <a:lnTo>
                    <a:pt x="149317" y="648003"/>
                  </a:lnTo>
                  <a:lnTo>
                    <a:pt x="149836" y="650714"/>
                  </a:lnTo>
                  <a:lnTo>
                    <a:pt x="150351" y="653426"/>
                  </a:lnTo>
                  <a:lnTo>
                    <a:pt x="150851" y="656137"/>
                  </a:lnTo>
                  <a:lnTo>
                    <a:pt x="151346" y="658848"/>
                  </a:lnTo>
                  <a:lnTo>
                    <a:pt x="151830" y="661560"/>
                  </a:lnTo>
                  <a:lnTo>
                    <a:pt x="152303" y="664271"/>
                  </a:lnTo>
                  <a:lnTo>
                    <a:pt x="152769" y="666982"/>
                  </a:lnTo>
                  <a:lnTo>
                    <a:pt x="153218" y="669694"/>
                  </a:lnTo>
                  <a:lnTo>
                    <a:pt x="153661" y="672405"/>
                  </a:lnTo>
                  <a:lnTo>
                    <a:pt x="154088" y="675116"/>
                  </a:lnTo>
                  <a:lnTo>
                    <a:pt x="154504" y="677828"/>
                  </a:lnTo>
                  <a:lnTo>
                    <a:pt x="154909" y="680539"/>
                  </a:lnTo>
                  <a:lnTo>
                    <a:pt x="155297" y="683250"/>
                  </a:lnTo>
                  <a:lnTo>
                    <a:pt x="155678" y="685962"/>
                  </a:lnTo>
                  <a:lnTo>
                    <a:pt x="156038" y="688673"/>
                  </a:lnTo>
                  <a:lnTo>
                    <a:pt x="156389" y="691384"/>
                  </a:lnTo>
                  <a:lnTo>
                    <a:pt x="156724" y="694095"/>
                  </a:lnTo>
                  <a:lnTo>
                    <a:pt x="157044" y="696807"/>
                  </a:lnTo>
                  <a:lnTo>
                    <a:pt x="157356" y="699518"/>
                  </a:lnTo>
                  <a:lnTo>
                    <a:pt x="157644" y="702229"/>
                  </a:lnTo>
                  <a:lnTo>
                    <a:pt x="157926" y="704941"/>
                  </a:lnTo>
                  <a:lnTo>
                    <a:pt x="158188" y="707652"/>
                  </a:lnTo>
                  <a:lnTo>
                    <a:pt x="158438" y="710363"/>
                  </a:lnTo>
                  <a:lnTo>
                    <a:pt x="158676" y="713075"/>
                  </a:lnTo>
                  <a:lnTo>
                    <a:pt x="158895" y="715786"/>
                  </a:lnTo>
                  <a:lnTo>
                    <a:pt x="159107" y="718497"/>
                  </a:lnTo>
                  <a:lnTo>
                    <a:pt x="159298" y="721209"/>
                  </a:lnTo>
                  <a:lnTo>
                    <a:pt x="159480" y="723920"/>
                  </a:lnTo>
                  <a:lnTo>
                    <a:pt x="159649" y="726631"/>
                  </a:lnTo>
                  <a:lnTo>
                    <a:pt x="159803" y="729343"/>
                  </a:lnTo>
                  <a:lnTo>
                    <a:pt x="159950" y="732054"/>
                  </a:lnTo>
                  <a:lnTo>
                    <a:pt x="160077" y="734765"/>
                  </a:lnTo>
                  <a:lnTo>
                    <a:pt x="160199" y="737476"/>
                  </a:lnTo>
                  <a:lnTo>
                    <a:pt x="160307" y="740188"/>
                  </a:lnTo>
                  <a:lnTo>
                    <a:pt x="160405" y="742899"/>
                  </a:lnTo>
                  <a:lnTo>
                    <a:pt x="160495" y="745610"/>
                  </a:lnTo>
                  <a:lnTo>
                    <a:pt x="160572" y="748322"/>
                  </a:lnTo>
                  <a:lnTo>
                    <a:pt x="160644" y="751033"/>
                  </a:lnTo>
                  <a:lnTo>
                    <a:pt x="160705" y="753744"/>
                  </a:lnTo>
                  <a:lnTo>
                    <a:pt x="160761" y="756456"/>
                  </a:lnTo>
                  <a:lnTo>
                    <a:pt x="160810" y="759167"/>
                  </a:lnTo>
                  <a:lnTo>
                    <a:pt x="160851" y="761878"/>
                  </a:lnTo>
                  <a:lnTo>
                    <a:pt x="160890" y="764590"/>
                  </a:lnTo>
                  <a:lnTo>
                    <a:pt x="160922" y="767301"/>
                  </a:lnTo>
                  <a:lnTo>
                    <a:pt x="160951" y="770012"/>
                  </a:lnTo>
                  <a:lnTo>
                    <a:pt x="160978" y="772724"/>
                  </a:lnTo>
                  <a:lnTo>
                    <a:pt x="161002" y="775435"/>
                  </a:lnTo>
                  <a:lnTo>
                    <a:pt x="161025" y="778146"/>
                  </a:lnTo>
                  <a:lnTo>
                    <a:pt x="161048" y="780857"/>
                  </a:lnTo>
                  <a:lnTo>
                    <a:pt x="161071" y="783569"/>
                  </a:lnTo>
                  <a:lnTo>
                    <a:pt x="161096" y="786280"/>
                  </a:lnTo>
                  <a:lnTo>
                    <a:pt x="161122" y="788991"/>
                  </a:lnTo>
                  <a:lnTo>
                    <a:pt x="161151" y="791703"/>
                  </a:lnTo>
                  <a:lnTo>
                    <a:pt x="161186" y="794414"/>
                  </a:lnTo>
                  <a:lnTo>
                    <a:pt x="161222" y="797125"/>
                  </a:lnTo>
                  <a:lnTo>
                    <a:pt x="161267" y="799837"/>
                  </a:lnTo>
                  <a:lnTo>
                    <a:pt x="161317" y="802548"/>
                  </a:lnTo>
                  <a:lnTo>
                    <a:pt x="161373" y="805259"/>
                  </a:lnTo>
                  <a:lnTo>
                    <a:pt x="161438" y="807971"/>
                  </a:lnTo>
                  <a:lnTo>
                    <a:pt x="161508" y="810682"/>
                  </a:lnTo>
                  <a:lnTo>
                    <a:pt x="161594" y="813393"/>
                  </a:lnTo>
                  <a:lnTo>
                    <a:pt x="161684" y="816105"/>
                  </a:lnTo>
                  <a:lnTo>
                    <a:pt x="161788" y="818816"/>
                  </a:lnTo>
                  <a:lnTo>
                    <a:pt x="161903" y="821527"/>
                  </a:lnTo>
                  <a:lnTo>
                    <a:pt x="162025" y="824238"/>
                  </a:lnTo>
                  <a:lnTo>
                    <a:pt x="162167" y="826950"/>
                  </a:lnTo>
                  <a:lnTo>
                    <a:pt x="162315" y="829661"/>
                  </a:lnTo>
                  <a:lnTo>
                    <a:pt x="162482" y="832372"/>
                  </a:lnTo>
                  <a:lnTo>
                    <a:pt x="162661" y="835084"/>
                  </a:lnTo>
                  <a:lnTo>
                    <a:pt x="162852" y="837795"/>
                  </a:lnTo>
                  <a:lnTo>
                    <a:pt x="163062" y="840506"/>
                  </a:lnTo>
                  <a:lnTo>
                    <a:pt x="163280" y="843218"/>
                  </a:lnTo>
                  <a:lnTo>
                    <a:pt x="163522" y="845929"/>
                  </a:lnTo>
                  <a:lnTo>
                    <a:pt x="163773" y="848640"/>
                  </a:lnTo>
                  <a:lnTo>
                    <a:pt x="164042" y="851352"/>
                  </a:lnTo>
                  <a:lnTo>
                    <a:pt x="164328" y="854063"/>
                  </a:lnTo>
                  <a:lnTo>
                    <a:pt x="164623" y="856774"/>
                  </a:lnTo>
                  <a:lnTo>
                    <a:pt x="164944" y="859486"/>
                  </a:lnTo>
                  <a:lnTo>
                    <a:pt x="165273" y="862197"/>
                  </a:lnTo>
                  <a:lnTo>
                    <a:pt x="165622" y="864908"/>
                  </a:lnTo>
                  <a:lnTo>
                    <a:pt x="165985" y="867619"/>
                  </a:lnTo>
                  <a:lnTo>
                    <a:pt x="166360" y="870331"/>
                  </a:lnTo>
                  <a:lnTo>
                    <a:pt x="166756" y="873042"/>
                  </a:lnTo>
                  <a:lnTo>
                    <a:pt x="167159" y="875753"/>
                  </a:lnTo>
                  <a:lnTo>
                    <a:pt x="167584" y="878465"/>
                  </a:lnTo>
                  <a:lnTo>
                    <a:pt x="168018" y="881176"/>
                  </a:lnTo>
                  <a:lnTo>
                    <a:pt x="168466" y="883887"/>
                  </a:lnTo>
                  <a:lnTo>
                    <a:pt x="168928" y="886599"/>
                  </a:lnTo>
                  <a:lnTo>
                    <a:pt x="169397" y="889310"/>
                  </a:lnTo>
                  <a:lnTo>
                    <a:pt x="169886" y="892021"/>
                  </a:lnTo>
                  <a:lnTo>
                    <a:pt x="170379" y="894733"/>
                  </a:lnTo>
                  <a:lnTo>
                    <a:pt x="170885" y="897444"/>
                  </a:lnTo>
                  <a:lnTo>
                    <a:pt x="171399" y="900155"/>
                  </a:lnTo>
                  <a:lnTo>
                    <a:pt x="171919" y="902867"/>
                  </a:lnTo>
                  <a:lnTo>
                    <a:pt x="172450" y="905578"/>
                  </a:lnTo>
                  <a:lnTo>
                    <a:pt x="172984" y="908289"/>
                  </a:lnTo>
                  <a:lnTo>
                    <a:pt x="173526" y="911000"/>
                  </a:lnTo>
                  <a:lnTo>
                    <a:pt x="174071" y="913712"/>
                  </a:lnTo>
                  <a:lnTo>
                    <a:pt x="174619" y="916423"/>
                  </a:lnTo>
                  <a:lnTo>
                    <a:pt x="175169" y="919134"/>
                  </a:lnTo>
                  <a:lnTo>
                    <a:pt x="175720" y="921846"/>
                  </a:lnTo>
                  <a:lnTo>
                    <a:pt x="176271" y="924557"/>
                  </a:lnTo>
                  <a:lnTo>
                    <a:pt x="176821" y="927268"/>
                  </a:lnTo>
                  <a:lnTo>
                    <a:pt x="177368" y="929980"/>
                  </a:lnTo>
                  <a:lnTo>
                    <a:pt x="177910" y="932691"/>
                  </a:lnTo>
                  <a:lnTo>
                    <a:pt x="178450" y="935402"/>
                  </a:lnTo>
                  <a:lnTo>
                    <a:pt x="178979" y="938114"/>
                  </a:lnTo>
                  <a:lnTo>
                    <a:pt x="179504" y="940825"/>
                  </a:lnTo>
                  <a:lnTo>
                    <a:pt x="180017" y="943536"/>
                  </a:lnTo>
                  <a:lnTo>
                    <a:pt x="180521" y="946247"/>
                  </a:lnTo>
                  <a:lnTo>
                    <a:pt x="181016" y="948959"/>
                  </a:lnTo>
                  <a:lnTo>
                    <a:pt x="181493" y="951670"/>
                  </a:lnTo>
                  <a:lnTo>
                    <a:pt x="181962" y="954381"/>
                  </a:lnTo>
                  <a:lnTo>
                    <a:pt x="182409" y="957093"/>
                  </a:lnTo>
                  <a:lnTo>
                    <a:pt x="182843" y="959804"/>
                  </a:lnTo>
                  <a:lnTo>
                    <a:pt x="183260" y="962515"/>
                  </a:lnTo>
                  <a:lnTo>
                    <a:pt x="183653" y="965227"/>
                  </a:lnTo>
                  <a:lnTo>
                    <a:pt x="184037" y="967938"/>
                  </a:lnTo>
                  <a:lnTo>
                    <a:pt x="184384" y="970649"/>
                  </a:lnTo>
                  <a:lnTo>
                    <a:pt x="184719" y="973361"/>
                  </a:lnTo>
                  <a:lnTo>
                    <a:pt x="185026" y="976072"/>
                  </a:lnTo>
                  <a:lnTo>
                    <a:pt x="185307" y="978783"/>
                  </a:lnTo>
                  <a:lnTo>
                    <a:pt x="185571" y="981495"/>
                  </a:lnTo>
                  <a:lnTo>
                    <a:pt x="185793" y="984206"/>
                  </a:lnTo>
                  <a:lnTo>
                    <a:pt x="186002" y="986917"/>
                  </a:lnTo>
                  <a:lnTo>
                    <a:pt x="186171" y="989628"/>
                  </a:lnTo>
                  <a:lnTo>
                    <a:pt x="186315" y="992340"/>
                  </a:lnTo>
                  <a:lnTo>
                    <a:pt x="186432" y="995051"/>
                  </a:lnTo>
                  <a:lnTo>
                    <a:pt x="186508" y="997762"/>
                  </a:lnTo>
                  <a:lnTo>
                    <a:pt x="186568" y="1000474"/>
                  </a:lnTo>
                  <a:lnTo>
                    <a:pt x="186576" y="1003185"/>
                  </a:lnTo>
                  <a:lnTo>
                    <a:pt x="186563" y="1005896"/>
                  </a:lnTo>
                  <a:lnTo>
                    <a:pt x="186514" y="1008608"/>
                  </a:lnTo>
                  <a:lnTo>
                    <a:pt x="186426" y="1011319"/>
                  </a:lnTo>
                  <a:lnTo>
                    <a:pt x="186318" y="1014030"/>
                  </a:lnTo>
                  <a:lnTo>
                    <a:pt x="186153" y="1016742"/>
                  </a:lnTo>
                  <a:lnTo>
                    <a:pt x="185970" y="1019453"/>
                  </a:lnTo>
                  <a:lnTo>
                    <a:pt x="185742" y="1022164"/>
                  </a:lnTo>
                  <a:lnTo>
                    <a:pt x="185480" y="1024876"/>
                  </a:lnTo>
                  <a:lnTo>
                    <a:pt x="185191" y="1027587"/>
                  </a:lnTo>
                  <a:lnTo>
                    <a:pt x="184850" y="1030298"/>
                  </a:lnTo>
                  <a:lnTo>
                    <a:pt x="184491" y="1033009"/>
                  </a:lnTo>
                  <a:lnTo>
                    <a:pt x="184080" y="1035721"/>
                  </a:lnTo>
                  <a:lnTo>
                    <a:pt x="183642" y="1038432"/>
                  </a:lnTo>
                  <a:lnTo>
                    <a:pt x="183170" y="1041143"/>
                  </a:lnTo>
                  <a:lnTo>
                    <a:pt x="182654" y="1043855"/>
                  </a:lnTo>
                  <a:lnTo>
                    <a:pt x="182121" y="1046566"/>
                  </a:lnTo>
                  <a:lnTo>
                    <a:pt x="181530" y="1049277"/>
                  </a:lnTo>
                  <a:lnTo>
                    <a:pt x="180921" y="1051989"/>
                  </a:lnTo>
                  <a:lnTo>
                    <a:pt x="180273" y="1054700"/>
                  </a:lnTo>
                  <a:lnTo>
                    <a:pt x="179591" y="1057411"/>
                  </a:lnTo>
                  <a:lnTo>
                    <a:pt x="178887" y="1060123"/>
                  </a:lnTo>
                  <a:lnTo>
                    <a:pt x="178135" y="1062834"/>
                  </a:lnTo>
                  <a:lnTo>
                    <a:pt x="177367" y="1065545"/>
                  </a:lnTo>
                  <a:lnTo>
                    <a:pt x="176558" y="1068257"/>
                  </a:lnTo>
                  <a:lnTo>
                    <a:pt x="175725" y="1070968"/>
                  </a:lnTo>
                  <a:lnTo>
                    <a:pt x="174866" y="1073679"/>
                  </a:lnTo>
                  <a:lnTo>
                    <a:pt x="173972" y="1076390"/>
                  </a:lnTo>
                  <a:lnTo>
                    <a:pt x="173064" y="1079102"/>
                  </a:lnTo>
                  <a:lnTo>
                    <a:pt x="172115" y="1081813"/>
                  </a:lnTo>
                  <a:lnTo>
                    <a:pt x="171152" y="1084524"/>
                  </a:lnTo>
                  <a:lnTo>
                    <a:pt x="170162" y="1087236"/>
                  </a:lnTo>
                  <a:lnTo>
                    <a:pt x="169148" y="1089947"/>
                  </a:lnTo>
                  <a:lnTo>
                    <a:pt x="168122" y="1092658"/>
                  </a:lnTo>
                  <a:lnTo>
                    <a:pt x="167062" y="1095370"/>
                  </a:lnTo>
                  <a:lnTo>
                    <a:pt x="165993" y="1098081"/>
                  </a:lnTo>
                  <a:lnTo>
                    <a:pt x="164902" y="1100792"/>
                  </a:lnTo>
                  <a:lnTo>
                    <a:pt x="163795" y="1103504"/>
                  </a:lnTo>
                  <a:lnTo>
                    <a:pt x="162676" y="1106215"/>
                  </a:lnTo>
                  <a:lnTo>
                    <a:pt x="161536" y="1108926"/>
                  </a:lnTo>
                  <a:lnTo>
                    <a:pt x="160391" y="1111638"/>
                  </a:lnTo>
                  <a:lnTo>
                    <a:pt x="159227" y="1114349"/>
                  </a:lnTo>
                  <a:lnTo>
                    <a:pt x="158057" y="1117060"/>
                  </a:lnTo>
                  <a:lnTo>
                    <a:pt x="156877" y="1119771"/>
                  </a:lnTo>
                  <a:lnTo>
                    <a:pt x="155687" y="1122483"/>
                  </a:lnTo>
                  <a:lnTo>
                    <a:pt x="154493" y="1125194"/>
                  </a:lnTo>
                  <a:lnTo>
                    <a:pt x="153290" y="1127905"/>
                  </a:lnTo>
                  <a:lnTo>
                    <a:pt x="152086" y="1130617"/>
                  </a:lnTo>
                  <a:lnTo>
                    <a:pt x="150877" y="1133328"/>
                  </a:lnTo>
                  <a:lnTo>
                    <a:pt x="149666" y="1136039"/>
                  </a:lnTo>
                  <a:lnTo>
                    <a:pt x="148454" y="1138751"/>
                  </a:lnTo>
                  <a:lnTo>
                    <a:pt x="147242" y="1141462"/>
                  </a:lnTo>
                  <a:lnTo>
                    <a:pt x="146032" y="1144173"/>
                  </a:lnTo>
                  <a:lnTo>
                    <a:pt x="144824" y="1146885"/>
                  </a:lnTo>
                  <a:lnTo>
                    <a:pt x="143620" y="1149596"/>
                  </a:lnTo>
                  <a:lnTo>
                    <a:pt x="142419" y="1152307"/>
                  </a:lnTo>
                  <a:lnTo>
                    <a:pt x="141226" y="1155019"/>
                  </a:lnTo>
                  <a:lnTo>
                    <a:pt x="140036" y="1157730"/>
                  </a:lnTo>
                  <a:lnTo>
                    <a:pt x="138857" y="1160441"/>
                  </a:lnTo>
                  <a:lnTo>
                    <a:pt x="137685" y="1163152"/>
                  </a:lnTo>
                  <a:lnTo>
                    <a:pt x="136522" y="1165864"/>
                  </a:lnTo>
                  <a:lnTo>
                    <a:pt x="135370" y="1168575"/>
                  </a:lnTo>
                  <a:lnTo>
                    <a:pt x="134225" y="1171286"/>
                  </a:lnTo>
                  <a:lnTo>
                    <a:pt x="133098" y="1173998"/>
                  </a:lnTo>
                  <a:lnTo>
                    <a:pt x="131979" y="1176709"/>
                  </a:lnTo>
                  <a:lnTo>
                    <a:pt x="130875" y="1179420"/>
                  </a:lnTo>
                  <a:lnTo>
                    <a:pt x="129785" y="1182132"/>
                  </a:lnTo>
                  <a:lnTo>
                    <a:pt x="128706" y="1184843"/>
                  </a:lnTo>
                  <a:lnTo>
                    <a:pt x="127648" y="1187554"/>
                  </a:lnTo>
                  <a:lnTo>
                    <a:pt x="126599" y="1190266"/>
                  </a:lnTo>
                  <a:lnTo>
                    <a:pt x="125572" y="1192977"/>
                  </a:lnTo>
                  <a:lnTo>
                    <a:pt x="124559" y="1195688"/>
                  </a:lnTo>
                  <a:lnTo>
                    <a:pt x="123561" y="1198400"/>
                  </a:lnTo>
                  <a:lnTo>
                    <a:pt x="122586" y="1201111"/>
                  </a:lnTo>
                  <a:lnTo>
                    <a:pt x="121619" y="1203822"/>
                  </a:lnTo>
                  <a:lnTo>
                    <a:pt x="120683" y="1206533"/>
                  </a:lnTo>
                  <a:lnTo>
                    <a:pt x="119756" y="1209245"/>
                  </a:lnTo>
                  <a:lnTo>
                    <a:pt x="118852" y="1211956"/>
                  </a:lnTo>
                  <a:lnTo>
                    <a:pt x="117967" y="1214667"/>
                  </a:lnTo>
                  <a:lnTo>
                    <a:pt x="117095" y="1217379"/>
                  </a:lnTo>
                  <a:lnTo>
                    <a:pt x="116252" y="1220090"/>
                  </a:lnTo>
                  <a:lnTo>
                    <a:pt x="115419" y="1222801"/>
                  </a:lnTo>
                  <a:lnTo>
                    <a:pt x="114613" y="1225513"/>
                  </a:lnTo>
                  <a:lnTo>
                    <a:pt x="113823" y="1228224"/>
                  </a:lnTo>
                  <a:lnTo>
                    <a:pt x="113051" y="1230935"/>
                  </a:lnTo>
                  <a:lnTo>
                    <a:pt x="112304" y="1233647"/>
                  </a:lnTo>
                  <a:lnTo>
                    <a:pt x="111568" y="1236358"/>
                  </a:lnTo>
                  <a:lnTo>
                    <a:pt x="110861" y="1239069"/>
                  </a:lnTo>
                  <a:lnTo>
                    <a:pt x="110168" y="1241781"/>
                  </a:lnTo>
                  <a:lnTo>
                    <a:pt x="109495" y="1244492"/>
                  </a:lnTo>
                  <a:lnTo>
                    <a:pt x="108843" y="1247203"/>
                  </a:lnTo>
                  <a:lnTo>
                    <a:pt x="108203" y="1249914"/>
                  </a:lnTo>
                  <a:lnTo>
                    <a:pt x="107594" y="1252626"/>
                  </a:lnTo>
                  <a:lnTo>
                    <a:pt x="106994" y="1255337"/>
                  </a:lnTo>
                  <a:lnTo>
                    <a:pt x="106417" y="1258048"/>
                  </a:lnTo>
                  <a:lnTo>
                    <a:pt x="105858" y="1260760"/>
                  </a:lnTo>
                  <a:lnTo>
                    <a:pt x="105312" y="1263471"/>
                  </a:lnTo>
                  <a:lnTo>
                    <a:pt x="104792" y="1266182"/>
                  </a:lnTo>
                  <a:lnTo>
                    <a:pt x="104281" y="1268894"/>
                  </a:lnTo>
                  <a:lnTo>
                    <a:pt x="103794" y="1271605"/>
                  </a:lnTo>
                  <a:lnTo>
                    <a:pt x="103321" y="1274316"/>
                  </a:lnTo>
                  <a:lnTo>
                    <a:pt x="102863" y="1277028"/>
                  </a:lnTo>
                  <a:lnTo>
                    <a:pt x="102426" y="1279739"/>
                  </a:lnTo>
                  <a:lnTo>
                    <a:pt x="101997" y="1282450"/>
                  </a:lnTo>
                  <a:lnTo>
                    <a:pt x="101593" y="1285162"/>
                  </a:lnTo>
                  <a:lnTo>
                    <a:pt x="101198" y="1287873"/>
                  </a:lnTo>
                  <a:lnTo>
                    <a:pt x="100820" y="1290584"/>
                  </a:lnTo>
                  <a:lnTo>
                    <a:pt x="100458" y="1293295"/>
                  </a:lnTo>
                  <a:lnTo>
                    <a:pt x="100105" y="1296007"/>
                  </a:lnTo>
                  <a:lnTo>
                    <a:pt x="99773" y="1298718"/>
                  </a:lnTo>
                  <a:lnTo>
                    <a:pt x="99448" y="1301429"/>
                  </a:lnTo>
                  <a:lnTo>
                    <a:pt x="99141" y="1304141"/>
                  </a:lnTo>
                  <a:lnTo>
                    <a:pt x="98845" y="1306852"/>
                  </a:lnTo>
                  <a:lnTo>
                    <a:pt x="98560" y="1309563"/>
                  </a:lnTo>
                  <a:lnTo>
                    <a:pt x="98290" y="1312275"/>
                  </a:lnTo>
                  <a:lnTo>
                    <a:pt x="98027" y="1314986"/>
                  </a:lnTo>
                  <a:lnTo>
                    <a:pt x="97781" y="1317697"/>
                  </a:lnTo>
                  <a:lnTo>
                    <a:pt x="97542" y="1320409"/>
                  </a:lnTo>
                  <a:lnTo>
                    <a:pt x="97315" y="1323120"/>
                  </a:lnTo>
                  <a:lnTo>
                    <a:pt x="97099" y="1325831"/>
                  </a:lnTo>
                  <a:lnTo>
                    <a:pt x="96889" y="1328543"/>
                  </a:lnTo>
                  <a:lnTo>
                    <a:pt x="96695" y="1331254"/>
                  </a:lnTo>
                  <a:lnTo>
                    <a:pt x="96505" y="1333965"/>
                  </a:lnTo>
                  <a:lnTo>
                    <a:pt x="96326" y="1336676"/>
                  </a:lnTo>
                  <a:lnTo>
                    <a:pt x="96156" y="1339388"/>
                  </a:lnTo>
                  <a:lnTo>
                    <a:pt x="95992" y="1342099"/>
                  </a:lnTo>
                  <a:lnTo>
                    <a:pt x="95839" y="1344810"/>
                  </a:lnTo>
                  <a:lnTo>
                    <a:pt x="95691" y="1347522"/>
                  </a:lnTo>
                  <a:lnTo>
                    <a:pt x="95553" y="1350233"/>
                  </a:lnTo>
                  <a:lnTo>
                    <a:pt x="95420" y="1352944"/>
                  </a:lnTo>
                  <a:lnTo>
                    <a:pt x="95294" y="1355656"/>
                  </a:lnTo>
                  <a:lnTo>
                    <a:pt x="95176" y="1358367"/>
                  </a:lnTo>
                  <a:lnTo>
                    <a:pt x="95061" y="1361078"/>
                  </a:lnTo>
                  <a:lnTo>
                    <a:pt x="94955" y="1363790"/>
                  </a:lnTo>
                  <a:lnTo>
                    <a:pt x="94853" y="1366501"/>
                  </a:lnTo>
                  <a:lnTo>
                    <a:pt x="94758" y="1369212"/>
                  </a:lnTo>
                  <a:lnTo>
                    <a:pt x="94667" y="1371924"/>
                  </a:lnTo>
                  <a:lnTo>
                    <a:pt x="94580" y="1374635"/>
                  </a:lnTo>
                  <a:lnTo>
                    <a:pt x="94501" y="1377346"/>
                  </a:lnTo>
                  <a:lnTo>
                    <a:pt x="94423" y="1380057"/>
                  </a:lnTo>
                  <a:lnTo>
                    <a:pt x="94352" y="1382769"/>
                  </a:lnTo>
                  <a:lnTo>
                    <a:pt x="94283" y="1385480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126460" y="4705307"/>
              <a:ext cx="100180" cy="2597158"/>
            </a:xfrm>
            <a:custGeom>
              <a:avLst/>
              <a:gdLst/>
              <a:ahLst/>
              <a:cxnLst/>
              <a:pathLst>
                <a:path w="100180" h="2597158">
                  <a:moveTo>
                    <a:pt x="49528" y="2597158"/>
                  </a:moveTo>
                  <a:lnTo>
                    <a:pt x="49507" y="2592076"/>
                  </a:lnTo>
                  <a:lnTo>
                    <a:pt x="49487" y="2586993"/>
                  </a:lnTo>
                  <a:lnTo>
                    <a:pt x="49465" y="2581911"/>
                  </a:lnTo>
                  <a:lnTo>
                    <a:pt x="49443" y="2576828"/>
                  </a:lnTo>
                  <a:lnTo>
                    <a:pt x="49421" y="2571746"/>
                  </a:lnTo>
                  <a:lnTo>
                    <a:pt x="49397" y="2566663"/>
                  </a:lnTo>
                  <a:lnTo>
                    <a:pt x="49373" y="2561581"/>
                  </a:lnTo>
                  <a:lnTo>
                    <a:pt x="49348" y="2556498"/>
                  </a:lnTo>
                  <a:lnTo>
                    <a:pt x="49323" y="2551416"/>
                  </a:lnTo>
                  <a:lnTo>
                    <a:pt x="49296" y="2546333"/>
                  </a:lnTo>
                  <a:lnTo>
                    <a:pt x="49269" y="2541251"/>
                  </a:lnTo>
                  <a:lnTo>
                    <a:pt x="49241" y="2536168"/>
                  </a:lnTo>
                  <a:lnTo>
                    <a:pt x="49212" y="2531086"/>
                  </a:lnTo>
                  <a:lnTo>
                    <a:pt x="49183" y="2526003"/>
                  </a:lnTo>
                  <a:lnTo>
                    <a:pt x="49152" y="2520921"/>
                  </a:lnTo>
                  <a:lnTo>
                    <a:pt x="49121" y="2515838"/>
                  </a:lnTo>
                  <a:lnTo>
                    <a:pt x="49088" y="2510756"/>
                  </a:lnTo>
                  <a:lnTo>
                    <a:pt x="49055" y="2505673"/>
                  </a:lnTo>
                  <a:lnTo>
                    <a:pt x="49021" y="2500591"/>
                  </a:lnTo>
                  <a:lnTo>
                    <a:pt x="48985" y="2495508"/>
                  </a:lnTo>
                  <a:lnTo>
                    <a:pt x="48949" y="2490426"/>
                  </a:lnTo>
                  <a:lnTo>
                    <a:pt x="48911" y="2485343"/>
                  </a:lnTo>
                  <a:lnTo>
                    <a:pt x="48873" y="2480261"/>
                  </a:lnTo>
                  <a:lnTo>
                    <a:pt x="48834" y="2475178"/>
                  </a:lnTo>
                  <a:lnTo>
                    <a:pt x="48793" y="2470096"/>
                  </a:lnTo>
                  <a:lnTo>
                    <a:pt x="48752" y="2465013"/>
                  </a:lnTo>
                  <a:lnTo>
                    <a:pt x="48708" y="2459931"/>
                  </a:lnTo>
                  <a:lnTo>
                    <a:pt x="48665" y="2454848"/>
                  </a:lnTo>
                  <a:lnTo>
                    <a:pt x="48619" y="2449766"/>
                  </a:lnTo>
                  <a:lnTo>
                    <a:pt x="48573" y="2444683"/>
                  </a:lnTo>
                  <a:lnTo>
                    <a:pt x="48525" y="2439601"/>
                  </a:lnTo>
                  <a:lnTo>
                    <a:pt x="48476" y="2434518"/>
                  </a:lnTo>
                  <a:lnTo>
                    <a:pt x="48426" y="2429436"/>
                  </a:lnTo>
                  <a:lnTo>
                    <a:pt x="48374" y="2424353"/>
                  </a:lnTo>
                  <a:lnTo>
                    <a:pt x="48322" y="2419271"/>
                  </a:lnTo>
                  <a:lnTo>
                    <a:pt x="48267" y="2414188"/>
                  </a:lnTo>
                  <a:lnTo>
                    <a:pt x="48212" y="2409106"/>
                  </a:lnTo>
                  <a:lnTo>
                    <a:pt x="48154" y="2404023"/>
                  </a:lnTo>
                  <a:lnTo>
                    <a:pt x="48096" y="2398941"/>
                  </a:lnTo>
                  <a:lnTo>
                    <a:pt x="48036" y="2393858"/>
                  </a:lnTo>
                  <a:lnTo>
                    <a:pt x="47974" y="2388776"/>
                  </a:lnTo>
                  <a:lnTo>
                    <a:pt x="47912" y="2383693"/>
                  </a:lnTo>
                  <a:lnTo>
                    <a:pt x="47846" y="2378611"/>
                  </a:lnTo>
                  <a:lnTo>
                    <a:pt x="47780" y="2373528"/>
                  </a:lnTo>
                  <a:lnTo>
                    <a:pt x="47711" y="2368446"/>
                  </a:lnTo>
                  <a:lnTo>
                    <a:pt x="47642" y="2363363"/>
                  </a:lnTo>
                  <a:lnTo>
                    <a:pt x="47571" y="2358281"/>
                  </a:lnTo>
                  <a:lnTo>
                    <a:pt x="47497" y="2353198"/>
                  </a:lnTo>
                  <a:lnTo>
                    <a:pt x="47423" y="2348116"/>
                  </a:lnTo>
                  <a:lnTo>
                    <a:pt x="47345" y="2343033"/>
                  </a:lnTo>
                  <a:lnTo>
                    <a:pt x="47268" y="2337951"/>
                  </a:lnTo>
                  <a:lnTo>
                    <a:pt x="47187" y="2332868"/>
                  </a:lnTo>
                  <a:lnTo>
                    <a:pt x="47105" y="2327786"/>
                  </a:lnTo>
                  <a:lnTo>
                    <a:pt x="47021" y="2322703"/>
                  </a:lnTo>
                  <a:lnTo>
                    <a:pt x="46934" y="2317621"/>
                  </a:lnTo>
                  <a:lnTo>
                    <a:pt x="46848" y="2312538"/>
                  </a:lnTo>
                  <a:lnTo>
                    <a:pt x="46756" y="2307456"/>
                  </a:lnTo>
                  <a:lnTo>
                    <a:pt x="46665" y="2302373"/>
                  </a:lnTo>
                  <a:lnTo>
                    <a:pt x="46570" y="2297291"/>
                  </a:lnTo>
                  <a:lnTo>
                    <a:pt x="46474" y="2292208"/>
                  </a:lnTo>
                  <a:lnTo>
                    <a:pt x="46376" y="2287126"/>
                  </a:lnTo>
                  <a:lnTo>
                    <a:pt x="46275" y="2282043"/>
                  </a:lnTo>
                  <a:lnTo>
                    <a:pt x="46174" y="2276960"/>
                  </a:lnTo>
                  <a:lnTo>
                    <a:pt x="46068" y="2271878"/>
                  </a:lnTo>
                  <a:lnTo>
                    <a:pt x="45962" y="2266795"/>
                  </a:lnTo>
                  <a:lnTo>
                    <a:pt x="45852" y="2261713"/>
                  </a:lnTo>
                  <a:lnTo>
                    <a:pt x="45740" y="2256630"/>
                  </a:lnTo>
                  <a:lnTo>
                    <a:pt x="45627" y="2251548"/>
                  </a:lnTo>
                  <a:lnTo>
                    <a:pt x="45510" y="2246465"/>
                  </a:lnTo>
                  <a:lnTo>
                    <a:pt x="45392" y="2241383"/>
                  </a:lnTo>
                  <a:lnTo>
                    <a:pt x="45270" y="2236300"/>
                  </a:lnTo>
                  <a:lnTo>
                    <a:pt x="45147" y="2231218"/>
                  </a:lnTo>
                  <a:lnTo>
                    <a:pt x="45020" y="2226135"/>
                  </a:lnTo>
                  <a:lnTo>
                    <a:pt x="44892" y="2221053"/>
                  </a:lnTo>
                  <a:lnTo>
                    <a:pt x="44761" y="2215970"/>
                  </a:lnTo>
                  <a:lnTo>
                    <a:pt x="44627" y="2210888"/>
                  </a:lnTo>
                  <a:lnTo>
                    <a:pt x="44493" y="2205805"/>
                  </a:lnTo>
                  <a:lnTo>
                    <a:pt x="44352" y="2200723"/>
                  </a:lnTo>
                  <a:lnTo>
                    <a:pt x="44212" y="2195640"/>
                  </a:lnTo>
                  <a:lnTo>
                    <a:pt x="44067" y="2190558"/>
                  </a:lnTo>
                  <a:lnTo>
                    <a:pt x="43920" y="2185475"/>
                  </a:lnTo>
                  <a:lnTo>
                    <a:pt x="43771" y="2180393"/>
                  </a:lnTo>
                  <a:lnTo>
                    <a:pt x="43618" y="2175310"/>
                  </a:lnTo>
                  <a:lnTo>
                    <a:pt x="43465" y="2170228"/>
                  </a:lnTo>
                  <a:lnTo>
                    <a:pt x="43306" y="2165145"/>
                  </a:lnTo>
                  <a:lnTo>
                    <a:pt x="43146" y="2160063"/>
                  </a:lnTo>
                  <a:lnTo>
                    <a:pt x="42982" y="2154980"/>
                  </a:lnTo>
                  <a:lnTo>
                    <a:pt x="42816" y="2149898"/>
                  </a:lnTo>
                  <a:lnTo>
                    <a:pt x="42648" y="2144815"/>
                  </a:lnTo>
                  <a:lnTo>
                    <a:pt x="42475" y="2139733"/>
                  </a:lnTo>
                  <a:lnTo>
                    <a:pt x="42302" y="2134650"/>
                  </a:lnTo>
                  <a:lnTo>
                    <a:pt x="42122" y="2129568"/>
                  </a:lnTo>
                  <a:lnTo>
                    <a:pt x="41943" y="2124485"/>
                  </a:lnTo>
                  <a:lnTo>
                    <a:pt x="41758" y="2119403"/>
                  </a:lnTo>
                  <a:lnTo>
                    <a:pt x="41572" y="2114320"/>
                  </a:lnTo>
                  <a:lnTo>
                    <a:pt x="41383" y="2109238"/>
                  </a:lnTo>
                  <a:lnTo>
                    <a:pt x="41189" y="2104155"/>
                  </a:lnTo>
                  <a:lnTo>
                    <a:pt x="40996" y="2099073"/>
                  </a:lnTo>
                  <a:lnTo>
                    <a:pt x="40795" y="2093990"/>
                  </a:lnTo>
                  <a:lnTo>
                    <a:pt x="40595" y="2088908"/>
                  </a:lnTo>
                  <a:lnTo>
                    <a:pt x="40389" y="2083825"/>
                  </a:lnTo>
                  <a:lnTo>
                    <a:pt x="40182" y="2078743"/>
                  </a:lnTo>
                  <a:lnTo>
                    <a:pt x="39972" y="2073660"/>
                  </a:lnTo>
                  <a:lnTo>
                    <a:pt x="39757" y="2068578"/>
                  </a:lnTo>
                  <a:lnTo>
                    <a:pt x="39542" y="2063495"/>
                  </a:lnTo>
                  <a:lnTo>
                    <a:pt x="39320" y="2058413"/>
                  </a:lnTo>
                  <a:lnTo>
                    <a:pt x="39098" y="2053330"/>
                  </a:lnTo>
                  <a:lnTo>
                    <a:pt x="38871" y="2048248"/>
                  </a:lnTo>
                  <a:lnTo>
                    <a:pt x="38642" y="2043165"/>
                  </a:lnTo>
                  <a:lnTo>
                    <a:pt x="38411" y="2038083"/>
                  </a:lnTo>
                  <a:lnTo>
                    <a:pt x="38174" y="2033000"/>
                  </a:lnTo>
                  <a:lnTo>
                    <a:pt x="37938" y="2027918"/>
                  </a:lnTo>
                  <a:lnTo>
                    <a:pt x="37695" y="2022835"/>
                  </a:lnTo>
                  <a:lnTo>
                    <a:pt x="37451" y="2017753"/>
                  </a:lnTo>
                  <a:lnTo>
                    <a:pt x="37203" y="2012670"/>
                  </a:lnTo>
                  <a:lnTo>
                    <a:pt x="36952" y="2007588"/>
                  </a:lnTo>
                  <a:lnTo>
                    <a:pt x="36699" y="2002505"/>
                  </a:lnTo>
                  <a:lnTo>
                    <a:pt x="36442" y="1997423"/>
                  </a:lnTo>
                  <a:lnTo>
                    <a:pt x="36184" y="1992340"/>
                  </a:lnTo>
                  <a:lnTo>
                    <a:pt x="35920" y="1987258"/>
                  </a:lnTo>
                  <a:lnTo>
                    <a:pt x="35655" y="1982175"/>
                  </a:lnTo>
                  <a:lnTo>
                    <a:pt x="35386" y="1977093"/>
                  </a:lnTo>
                  <a:lnTo>
                    <a:pt x="35114" y="1972010"/>
                  </a:lnTo>
                  <a:lnTo>
                    <a:pt x="34841" y="1966928"/>
                  </a:lnTo>
                  <a:lnTo>
                    <a:pt x="34562" y="1961845"/>
                  </a:lnTo>
                  <a:lnTo>
                    <a:pt x="34284" y="1956763"/>
                  </a:lnTo>
                  <a:lnTo>
                    <a:pt x="33999" y="1951680"/>
                  </a:lnTo>
                  <a:lnTo>
                    <a:pt x="33714" y="1946598"/>
                  </a:lnTo>
                  <a:lnTo>
                    <a:pt x="33425" y="1941515"/>
                  </a:lnTo>
                  <a:lnTo>
                    <a:pt x="33134" y="1936433"/>
                  </a:lnTo>
                  <a:lnTo>
                    <a:pt x="32840" y="1931350"/>
                  </a:lnTo>
                  <a:lnTo>
                    <a:pt x="32543" y="1926268"/>
                  </a:lnTo>
                  <a:lnTo>
                    <a:pt x="32245" y="1921185"/>
                  </a:lnTo>
                  <a:lnTo>
                    <a:pt x="31941" y="1916103"/>
                  </a:lnTo>
                  <a:lnTo>
                    <a:pt x="31638" y="1911020"/>
                  </a:lnTo>
                  <a:lnTo>
                    <a:pt x="31330" y="1905938"/>
                  </a:lnTo>
                  <a:lnTo>
                    <a:pt x="31020" y="1900855"/>
                  </a:lnTo>
                  <a:lnTo>
                    <a:pt x="30709" y="1895773"/>
                  </a:lnTo>
                  <a:lnTo>
                    <a:pt x="30394" y="1890690"/>
                  </a:lnTo>
                  <a:lnTo>
                    <a:pt x="30078" y="1885608"/>
                  </a:lnTo>
                  <a:lnTo>
                    <a:pt x="29758" y="1880525"/>
                  </a:lnTo>
                  <a:lnTo>
                    <a:pt x="29437" y="1875443"/>
                  </a:lnTo>
                  <a:lnTo>
                    <a:pt x="29113" y="1870360"/>
                  </a:lnTo>
                  <a:lnTo>
                    <a:pt x="28788" y="1865278"/>
                  </a:lnTo>
                  <a:lnTo>
                    <a:pt x="28460" y="1860195"/>
                  </a:lnTo>
                  <a:lnTo>
                    <a:pt x="28130" y="1855113"/>
                  </a:lnTo>
                  <a:lnTo>
                    <a:pt x="27799" y="1850030"/>
                  </a:lnTo>
                  <a:lnTo>
                    <a:pt x="27464" y="1844948"/>
                  </a:lnTo>
                  <a:lnTo>
                    <a:pt x="27130" y="1839865"/>
                  </a:lnTo>
                  <a:lnTo>
                    <a:pt x="26792" y="1834783"/>
                  </a:lnTo>
                  <a:lnTo>
                    <a:pt x="26453" y="1829700"/>
                  </a:lnTo>
                  <a:lnTo>
                    <a:pt x="26113" y="1824618"/>
                  </a:lnTo>
                  <a:lnTo>
                    <a:pt x="25770" y="1819535"/>
                  </a:lnTo>
                  <a:lnTo>
                    <a:pt x="25428" y="1814453"/>
                  </a:lnTo>
                  <a:lnTo>
                    <a:pt x="25082" y="1809370"/>
                  </a:lnTo>
                  <a:lnTo>
                    <a:pt x="24736" y="1804288"/>
                  </a:lnTo>
                  <a:lnTo>
                    <a:pt x="24388" y="1799205"/>
                  </a:lnTo>
                  <a:lnTo>
                    <a:pt x="24039" y="1794123"/>
                  </a:lnTo>
                  <a:lnTo>
                    <a:pt x="23689" y="1789040"/>
                  </a:lnTo>
                  <a:lnTo>
                    <a:pt x="23338" y="1783958"/>
                  </a:lnTo>
                  <a:lnTo>
                    <a:pt x="22987" y="1778875"/>
                  </a:lnTo>
                  <a:lnTo>
                    <a:pt x="22633" y="1773793"/>
                  </a:lnTo>
                  <a:lnTo>
                    <a:pt x="22280" y="1768710"/>
                  </a:lnTo>
                  <a:lnTo>
                    <a:pt x="21926" y="1763628"/>
                  </a:lnTo>
                  <a:lnTo>
                    <a:pt x="21571" y="1758545"/>
                  </a:lnTo>
                  <a:lnTo>
                    <a:pt x="21216" y="1753463"/>
                  </a:lnTo>
                  <a:lnTo>
                    <a:pt x="20860" y="1748380"/>
                  </a:lnTo>
                  <a:lnTo>
                    <a:pt x="20504" y="1743298"/>
                  </a:lnTo>
                  <a:lnTo>
                    <a:pt x="20148" y="1738215"/>
                  </a:lnTo>
                  <a:lnTo>
                    <a:pt x="19792" y="1733133"/>
                  </a:lnTo>
                  <a:lnTo>
                    <a:pt x="19436" y="1728050"/>
                  </a:lnTo>
                  <a:lnTo>
                    <a:pt x="19079" y="1722968"/>
                  </a:lnTo>
                  <a:lnTo>
                    <a:pt x="18723" y="1717885"/>
                  </a:lnTo>
                  <a:lnTo>
                    <a:pt x="18367" y="1712803"/>
                  </a:lnTo>
                  <a:lnTo>
                    <a:pt x="18012" y="1707720"/>
                  </a:lnTo>
                  <a:lnTo>
                    <a:pt x="17657" y="1702638"/>
                  </a:lnTo>
                  <a:lnTo>
                    <a:pt x="17303" y="1697555"/>
                  </a:lnTo>
                  <a:lnTo>
                    <a:pt x="16949" y="1692473"/>
                  </a:lnTo>
                  <a:lnTo>
                    <a:pt x="16596" y="1687390"/>
                  </a:lnTo>
                  <a:lnTo>
                    <a:pt x="16244" y="1682308"/>
                  </a:lnTo>
                  <a:lnTo>
                    <a:pt x="15893" y="1677225"/>
                  </a:lnTo>
                  <a:lnTo>
                    <a:pt x="15543" y="1672143"/>
                  </a:lnTo>
                  <a:lnTo>
                    <a:pt x="15195" y="1667060"/>
                  </a:lnTo>
                  <a:lnTo>
                    <a:pt x="14847" y="1661978"/>
                  </a:lnTo>
                  <a:lnTo>
                    <a:pt x="14502" y="1656895"/>
                  </a:lnTo>
                  <a:lnTo>
                    <a:pt x="14157" y="1651813"/>
                  </a:lnTo>
                  <a:lnTo>
                    <a:pt x="13814" y="1646730"/>
                  </a:lnTo>
                  <a:lnTo>
                    <a:pt x="13474" y="1641648"/>
                  </a:lnTo>
                  <a:lnTo>
                    <a:pt x="13134" y="1636565"/>
                  </a:lnTo>
                  <a:lnTo>
                    <a:pt x="12798" y="1631483"/>
                  </a:lnTo>
                  <a:lnTo>
                    <a:pt x="12462" y="1626400"/>
                  </a:lnTo>
                  <a:lnTo>
                    <a:pt x="12130" y="1621318"/>
                  </a:lnTo>
                  <a:lnTo>
                    <a:pt x="11800" y="1616235"/>
                  </a:lnTo>
                  <a:lnTo>
                    <a:pt x="11471" y="1611153"/>
                  </a:lnTo>
                  <a:lnTo>
                    <a:pt x="11147" y="1606070"/>
                  </a:lnTo>
                  <a:lnTo>
                    <a:pt x="10822" y="1600988"/>
                  </a:lnTo>
                  <a:lnTo>
                    <a:pt x="10504" y="1595905"/>
                  </a:lnTo>
                  <a:lnTo>
                    <a:pt x="10186" y="1590823"/>
                  </a:lnTo>
                  <a:lnTo>
                    <a:pt x="9873" y="1585740"/>
                  </a:lnTo>
                  <a:lnTo>
                    <a:pt x="9562" y="1580658"/>
                  </a:lnTo>
                  <a:lnTo>
                    <a:pt x="9253" y="1575575"/>
                  </a:lnTo>
                  <a:lnTo>
                    <a:pt x="8950" y="1570493"/>
                  </a:lnTo>
                  <a:lnTo>
                    <a:pt x="8646" y="1565410"/>
                  </a:lnTo>
                  <a:lnTo>
                    <a:pt x="8351" y="1560328"/>
                  </a:lnTo>
                  <a:lnTo>
                    <a:pt x="8056" y="1555245"/>
                  </a:lnTo>
                  <a:lnTo>
                    <a:pt x="7767" y="1550163"/>
                  </a:lnTo>
                  <a:lnTo>
                    <a:pt x="7481" y="1545080"/>
                  </a:lnTo>
                  <a:lnTo>
                    <a:pt x="7198" y="1539998"/>
                  </a:lnTo>
                  <a:lnTo>
                    <a:pt x="6921" y="1534915"/>
                  </a:lnTo>
                  <a:lnTo>
                    <a:pt x="6644" y="1529833"/>
                  </a:lnTo>
                  <a:lnTo>
                    <a:pt x="6377" y="1524750"/>
                  </a:lnTo>
                  <a:lnTo>
                    <a:pt x="6110" y="1519668"/>
                  </a:lnTo>
                  <a:lnTo>
                    <a:pt x="5850" y="1514585"/>
                  </a:lnTo>
                  <a:lnTo>
                    <a:pt x="5594" y="1509503"/>
                  </a:lnTo>
                  <a:lnTo>
                    <a:pt x="5341" y="1504420"/>
                  </a:lnTo>
                  <a:lnTo>
                    <a:pt x="5096" y="1499338"/>
                  </a:lnTo>
                  <a:lnTo>
                    <a:pt x="4851" y="1494255"/>
                  </a:lnTo>
                  <a:lnTo>
                    <a:pt x="4617" y="1489173"/>
                  </a:lnTo>
                  <a:lnTo>
                    <a:pt x="4383" y="1484090"/>
                  </a:lnTo>
                  <a:lnTo>
                    <a:pt x="4157" y="1479008"/>
                  </a:lnTo>
                  <a:lnTo>
                    <a:pt x="3936" y="1473925"/>
                  </a:lnTo>
                  <a:lnTo>
                    <a:pt x="3718" y="1468843"/>
                  </a:lnTo>
                  <a:lnTo>
                    <a:pt x="3509" y="1463760"/>
                  </a:lnTo>
                  <a:lnTo>
                    <a:pt x="3300" y="1458678"/>
                  </a:lnTo>
                  <a:lnTo>
                    <a:pt x="3104" y="1453595"/>
                  </a:lnTo>
                  <a:lnTo>
                    <a:pt x="2907" y="1448513"/>
                  </a:lnTo>
                  <a:lnTo>
                    <a:pt x="2720" y="1443430"/>
                  </a:lnTo>
                  <a:lnTo>
                    <a:pt x="2537" y="1438348"/>
                  </a:lnTo>
                  <a:lnTo>
                    <a:pt x="2359" y="1433265"/>
                  </a:lnTo>
                  <a:lnTo>
                    <a:pt x="2190" y="1428183"/>
                  </a:lnTo>
                  <a:lnTo>
                    <a:pt x="2021" y="1423100"/>
                  </a:lnTo>
                  <a:lnTo>
                    <a:pt x="1866" y="1418018"/>
                  </a:lnTo>
                  <a:lnTo>
                    <a:pt x="1711" y="1412935"/>
                  </a:lnTo>
                  <a:lnTo>
                    <a:pt x="1566" y="1407853"/>
                  </a:lnTo>
                  <a:lnTo>
                    <a:pt x="1426" y="1402770"/>
                  </a:lnTo>
                  <a:lnTo>
                    <a:pt x="1290" y="1397688"/>
                  </a:lnTo>
                  <a:lnTo>
                    <a:pt x="1165" y="1392605"/>
                  </a:lnTo>
                  <a:lnTo>
                    <a:pt x="1039" y="1387523"/>
                  </a:lnTo>
                  <a:lnTo>
                    <a:pt x="929" y="1382440"/>
                  </a:lnTo>
                  <a:lnTo>
                    <a:pt x="818" y="1377358"/>
                  </a:lnTo>
                  <a:lnTo>
                    <a:pt x="718" y="1372275"/>
                  </a:lnTo>
                  <a:lnTo>
                    <a:pt x="623" y="1367193"/>
                  </a:lnTo>
                  <a:lnTo>
                    <a:pt x="533" y="1362110"/>
                  </a:lnTo>
                  <a:lnTo>
                    <a:pt x="453" y="1357028"/>
                  </a:lnTo>
                  <a:lnTo>
                    <a:pt x="373" y="1351945"/>
                  </a:lnTo>
                  <a:lnTo>
                    <a:pt x="309" y="1346863"/>
                  </a:lnTo>
                  <a:lnTo>
                    <a:pt x="245" y="1341780"/>
                  </a:lnTo>
                  <a:lnTo>
                    <a:pt x="192" y="1336698"/>
                  </a:lnTo>
                  <a:lnTo>
                    <a:pt x="144" y="1331615"/>
                  </a:lnTo>
                  <a:lnTo>
                    <a:pt x="101" y="1326533"/>
                  </a:lnTo>
                  <a:lnTo>
                    <a:pt x="69" y="1321450"/>
                  </a:lnTo>
                  <a:lnTo>
                    <a:pt x="37" y="1316368"/>
                  </a:lnTo>
                  <a:lnTo>
                    <a:pt x="21" y="1311285"/>
                  </a:lnTo>
                  <a:lnTo>
                    <a:pt x="5" y="1306203"/>
                  </a:lnTo>
                  <a:lnTo>
                    <a:pt x="0" y="1301120"/>
                  </a:lnTo>
                  <a:lnTo>
                    <a:pt x="0" y="1296038"/>
                  </a:lnTo>
                  <a:lnTo>
                    <a:pt x="5" y="1290955"/>
                  </a:lnTo>
                  <a:lnTo>
                    <a:pt x="21" y="1285873"/>
                  </a:lnTo>
                  <a:lnTo>
                    <a:pt x="37" y="1280790"/>
                  </a:lnTo>
                  <a:lnTo>
                    <a:pt x="69" y="1275708"/>
                  </a:lnTo>
                  <a:lnTo>
                    <a:pt x="101" y="1270625"/>
                  </a:lnTo>
                  <a:lnTo>
                    <a:pt x="144" y="1265543"/>
                  </a:lnTo>
                  <a:lnTo>
                    <a:pt x="192" y="1260460"/>
                  </a:lnTo>
                  <a:lnTo>
                    <a:pt x="245" y="1255378"/>
                  </a:lnTo>
                  <a:lnTo>
                    <a:pt x="309" y="1250295"/>
                  </a:lnTo>
                  <a:lnTo>
                    <a:pt x="373" y="1245213"/>
                  </a:lnTo>
                  <a:lnTo>
                    <a:pt x="453" y="1240130"/>
                  </a:lnTo>
                  <a:lnTo>
                    <a:pt x="533" y="1235048"/>
                  </a:lnTo>
                  <a:lnTo>
                    <a:pt x="623" y="1229965"/>
                  </a:lnTo>
                  <a:lnTo>
                    <a:pt x="718" y="1224883"/>
                  </a:lnTo>
                  <a:lnTo>
                    <a:pt x="818" y="1219800"/>
                  </a:lnTo>
                  <a:lnTo>
                    <a:pt x="929" y="1214718"/>
                  </a:lnTo>
                  <a:lnTo>
                    <a:pt x="1039" y="1209635"/>
                  </a:lnTo>
                  <a:lnTo>
                    <a:pt x="1165" y="1204553"/>
                  </a:lnTo>
                  <a:lnTo>
                    <a:pt x="1290" y="1199470"/>
                  </a:lnTo>
                  <a:lnTo>
                    <a:pt x="1426" y="1194388"/>
                  </a:lnTo>
                  <a:lnTo>
                    <a:pt x="1566" y="1189305"/>
                  </a:lnTo>
                  <a:lnTo>
                    <a:pt x="1711" y="1184223"/>
                  </a:lnTo>
                  <a:lnTo>
                    <a:pt x="1866" y="1179140"/>
                  </a:lnTo>
                  <a:lnTo>
                    <a:pt x="2021" y="1174058"/>
                  </a:lnTo>
                  <a:lnTo>
                    <a:pt x="2190" y="1168975"/>
                  </a:lnTo>
                  <a:lnTo>
                    <a:pt x="2359" y="1163893"/>
                  </a:lnTo>
                  <a:lnTo>
                    <a:pt x="2537" y="1158810"/>
                  </a:lnTo>
                  <a:lnTo>
                    <a:pt x="2720" y="1153728"/>
                  </a:lnTo>
                  <a:lnTo>
                    <a:pt x="2907" y="1148645"/>
                  </a:lnTo>
                  <a:lnTo>
                    <a:pt x="3104" y="1143563"/>
                  </a:lnTo>
                  <a:lnTo>
                    <a:pt x="3300" y="1138480"/>
                  </a:lnTo>
                  <a:lnTo>
                    <a:pt x="3509" y="1133397"/>
                  </a:lnTo>
                  <a:lnTo>
                    <a:pt x="3718" y="1128315"/>
                  </a:lnTo>
                  <a:lnTo>
                    <a:pt x="3936" y="1123232"/>
                  </a:lnTo>
                  <a:lnTo>
                    <a:pt x="4157" y="1118150"/>
                  </a:lnTo>
                  <a:lnTo>
                    <a:pt x="4383" y="1113067"/>
                  </a:lnTo>
                  <a:lnTo>
                    <a:pt x="4617" y="1107985"/>
                  </a:lnTo>
                  <a:lnTo>
                    <a:pt x="4851" y="1102902"/>
                  </a:lnTo>
                  <a:lnTo>
                    <a:pt x="5096" y="1097820"/>
                  </a:lnTo>
                  <a:lnTo>
                    <a:pt x="5341" y="1092737"/>
                  </a:lnTo>
                  <a:lnTo>
                    <a:pt x="5594" y="1087655"/>
                  </a:lnTo>
                  <a:lnTo>
                    <a:pt x="5850" y="1082572"/>
                  </a:lnTo>
                  <a:lnTo>
                    <a:pt x="6110" y="1077490"/>
                  </a:lnTo>
                  <a:lnTo>
                    <a:pt x="6377" y="1072407"/>
                  </a:lnTo>
                  <a:lnTo>
                    <a:pt x="6644" y="1067325"/>
                  </a:lnTo>
                  <a:lnTo>
                    <a:pt x="6921" y="1062242"/>
                  </a:lnTo>
                  <a:lnTo>
                    <a:pt x="7198" y="1057160"/>
                  </a:lnTo>
                  <a:lnTo>
                    <a:pt x="7481" y="1052077"/>
                  </a:lnTo>
                  <a:lnTo>
                    <a:pt x="7767" y="1046995"/>
                  </a:lnTo>
                  <a:lnTo>
                    <a:pt x="8056" y="1041912"/>
                  </a:lnTo>
                  <a:lnTo>
                    <a:pt x="8351" y="1036830"/>
                  </a:lnTo>
                  <a:lnTo>
                    <a:pt x="8646" y="1031747"/>
                  </a:lnTo>
                  <a:lnTo>
                    <a:pt x="8950" y="1026665"/>
                  </a:lnTo>
                  <a:lnTo>
                    <a:pt x="9253" y="1021582"/>
                  </a:lnTo>
                  <a:lnTo>
                    <a:pt x="9562" y="1016500"/>
                  </a:lnTo>
                  <a:lnTo>
                    <a:pt x="9873" y="1011417"/>
                  </a:lnTo>
                  <a:lnTo>
                    <a:pt x="10186" y="1006335"/>
                  </a:lnTo>
                  <a:lnTo>
                    <a:pt x="10504" y="1001252"/>
                  </a:lnTo>
                  <a:lnTo>
                    <a:pt x="10822" y="996170"/>
                  </a:lnTo>
                  <a:lnTo>
                    <a:pt x="11147" y="991087"/>
                  </a:lnTo>
                  <a:lnTo>
                    <a:pt x="11471" y="986005"/>
                  </a:lnTo>
                  <a:lnTo>
                    <a:pt x="11800" y="980922"/>
                  </a:lnTo>
                  <a:lnTo>
                    <a:pt x="12130" y="975840"/>
                  </a:lnTo>
                  <a:lnTo>
                    <a:pt x="12462" y="970757"/>
                  </a:lnTo>
                  <a:lnTo>
                    <a:pt x="12798" y="965675"/>
                  </a:lnTo>
                  <a:lnTo>
                    <a:pt x="13134" y="960592"/>
                  </a:lnTo>
                  <a:lnTo>
                    <a:pt x="13474" y="955510"/>
                  </a:lnTo>
                  <a:lnTo>
                    <a:pt x="13814" y="950427"/>
                  </a:lnTo>
                  <a:lnTo>
                    <a:pt x="14157" y="945345"/>
                  </a:lnTo>
                  <a:lnTo>
                    <a:pt x="14502" y="940262"/>
                  </a:lnTo>
                  <a:lnTo>
                    <a:pt x="14847" y="935180"/>
                  </a:lnTo>
                  <a:lnTo>
                    <a:pt x="15195" y="930097"/>
                  </a:lnTo>
                  <a:lnTo>
                    <a:pt x="15543" y="925015"/>
                  </a:lnTo>
                  <a:lnTo>
                    <a:pt x="15893" y="919932"/>
                  </a:lnTo>
                  <a:lnTo>
                    <a:pt x="16244" y="914850"/>
                  </a:lnTo>
                  <a:lnTo>
                    <a:pt x="16596" y="909767"/>
                  </a:lnTo>
                  <a:lnTo>
                    <a:pt x="16949" y="904685"/>
                  </a:lnTo>
                  <a:lnTo>
                    <a:pt x="17303" y="899602"/>
                  </a:lnTo>
                  <a:lnTo>
                    <a:pt x="17657" y="894520"/>
                  </a:lnTo>
                  <a:lnTo>
                    <a:pt x="18012" y="889437"/>
                  </a:lnTo>
                  <a:lnTo>
                    <a:pt x="18367" y="884355"/>
                  </a:lnTo>
                  <a:lnTo>
                    <a:pt x="18723" y="879272"/>
                  </a:lnTo>
                  <a:lnTo>
                    <a:pt x="19079" y="874190"/>
                  </a:lnTo>
                  <a:lnTo>
                    <a:pt x="19436" y="869107"/>
                  </a:lnTo>
                  <a:lnTo>
                    <a:pt x="19792" y="864025"/>
                  </a:lnTo>
                  <a:lnTo>
                    <a:pt x="20148" y="858942"/>
                  </a:lnTo>
                  <a:lnTo>
                    <a:pt x="20504" y="853860"/>
                  </a:lnTo>
                  <a:lnTo>
                    <a:pt x="20860" y="848777"/>
                  </a:lnTo>
                  <a:lnTo>
                    <a:pt x="21216" y="843695"/>
                  </a:lnTo>
                  <a:lnTo>
                    <a:pt x="21571" y="838612"/>
                  </a:lnTo>
                  <a:lnTo>
                    <a:pt x="21926" y="833530"/>
                  </a:lnTo>
                  <a:lnTo>
                    <a:pt x="22280" y="828447"/>
                  </a:lnTo>
                  <a:lnTo>
                    <a:pt x="22633" y="823365"/>
                  </a:lnTo>
                  <a:lnTo>
                    <a:pt x="22987" y="818282"/>
                  </a:lnTo>
                  <a:lnTo>
                    <a:pt x="23338" y="813200"/>
                  </a:lnTo>
                  <a:lnTo>
                    <a:pt x="23689" y="808117"/>
                  </a:lnTo>
                  <a:lnTo>
                    <a:pt x="24039" y="803035"/>
                  </a:lnTo>
                  <a:lnTo>
                    <a:pt x="24388" y="797952"/>
                  </a:lnTo>
                  <a:lnTo>
                    <a:pt x="24736" y="792870"/>
                  </a:lnTo>
                  <a:lnTo>
                    <a:pt x="25082" y="787787"/>
                  </a:lnTo>
                  <a:lnTo>
                    <a:pt x="25428" y="782705"/>
                  </a:lnTo>
                  <a:lnTo>
                    <a:pt x="25770" y="777622"/>
                  </a:lnTo>
                  <a:lnTo>
                    <a:pt x="26113" y="772540"/>
                  </a:lnTo>
                  <a:lnTo>
                    <a:pt x="26453" y="767457"/>
                  </a:lnTo>
                  <a:lnTo>
                    <a:pt x="26792" y="762375"/>
                  </a:lnTo>
                  <a:lnTo>
                    <a:pt x="27130" y="757292"/>
                  </a:lnTo>
                  <a:lnTo>
                    <a:pt x="27464" y="752210"/>
                  </a:lnTo>
                  <a:lnTo>
                    <a:pt x="27799" y="747127"/>
                  </a:lnTo>
                  <a:lnTo>
                    <a:pt x="28130" y="742045"/>
                  </a:lnTo>
                  <a:lnTo>
                    <a:pt x="28460" y="736962"/>
                  </a:lnTo>
                  <a:lnTo>
                    <a:pt x="28788" y="731880"/>
                  </a:lnTo>
                  <a:lnTo>
                    <a:pt x="29113" y="726797"/>
                  </a:lnTo>
                  <a:lnTo>
                    <a:pt x="29437" y="721715"/>
                  </a:lnTo>
                  <a:lnTo>
                    <a:pt x="29758" y="716632"/>
                  </a:lnTo>
                  <a:lnTo>
                    <a:pt x="30078" y="711550"/>
                  </a:lnTo>
                  <a:lnTo>
                    <a:pt x="30394" y="706467"/>
                  </a:lnTo>
                  <a:lnTo>
                    <a:pt x="30709" y="701385"/>
                  </a:lnTo>
                  <a:lnTo>
                    <a:pt x="31020" y="696302"/>
                  </a:lnTo>
                  <a:lnTo>
                    <a:pt x="31330" y="691220"/>
                  </a:lnTo>
                  <a:lnTo>
                    <a:pt x="31638" y="686137"/>
                  </a:lnTo>
                  <a:lnTo>
                    <a:pt x="31941" y="681055"/>
                  </a:lnTo>
                  <a:lnTo>
                    <a:pt x="32245" y="675972"/>
                  </a:lnTo>
                  <a:lnTo>
                    <a:pt x="32543" y="670890"/>
                  </a:lnTo>
                  <a:lnTo>
                    <a:pt x="32840" y="665807"/>
                  </a:lnTo>
                  <a:lnTo>
                    <a:pt x="33134" y="660725"/>
                  </a:lnTo>
                  <a:lnTo>
                    <a:pt x="33425" y="655642"/>
                  </a:lnTo>
                  <a:lnTo>
                    <a:pt x="33714" y="650560"/>
                  </a:lnTo>
                  <a:lnTo>
                    <a:pt x="33999" y="645477"/>
                  </a:lnTo>
                  <a:lnTo>
                    <a:pt x="34284" y="640395"/>
                  </a:lnTo>
                  <a:lnTo>
                    <a:pt x="34562" y="635312"/>
                  </a:lnTo>
                  <a:lnTo>
                    <a:pt x="34841" y="630230"/>
                  </a:lnTo>
                  <a:lnTo>
                    <a:pt x="35114" y="625147"/>
                  </a:lnTo>
                  <a:lnTo>
                    <a:pt x="35386" y="620065"/>
                  </a:lnTo>
                  <a:lnTo>
                    <a:pt x="35655" y="614982"/>
                  </a:lnTo>
                  <a:lnTo>
                    <a:pt x="35920" y="609900"/>
                  </a:lnTo>
                  <a:lnTo>
                    <a:pt x="36184" y="604817"/>
                  </a:lnTo>
                  <a:lnTo>
                    <a:pt x="36442" y="599735"/>
                  </a:lnTo>
                  <a:lnTo>
                    <a:pt x="36699" y="594652"/>
                  </a:lnTo>
                  <a:lnTo>
                    <a:pt x="36952" y="589570"/>
                  </a:lnTo>
                  <a:lnTo>
                    <a:pt x="37203" y="584487"/>
                  </a:lnTo>
                  <a:lnTo>
                    <a:pt x="37451" y="579405"/>
                  </a:lnTo>
                  <a:lnTo>
                    <a:pt x="37695" y="574322"/>
                  </a:lnTo>
                  <a:lnTo>
                    <a:pt x="37938" y="569240"/>
                  </a:lnTo>
                  <a:lnTo>
                    <a:pt x="38174" y="564157"/>
                  </a:lnTo>
                  <a:lnTo>
                    <a:pt x="38411" y="559075"/>
                  </a:lnTo>
                  <a:lnTo>
                    <a:pt x="38642" y="553992"/>
                  </a:lnTo>
                  <a:lnTo>
                    <a:pt x="38871" y="548910"/>
                  </a:lnTo>
                  <a:lnTo>
                    <a:pt x="39098" y="543827"/>
                  </a:lnTo>
                  <a:lnTo>
                    <a:pt x="39320" y="538745"/>
                  </a:lnTo>
                  <a:lnTo>
                    <a:pt x="39542" y="533662"/>
                  </a:lnTo>
                  <a:lnTo>
                    <a:pt x="39757" y="528580"/>
                  </a:lnTo>
                  <a:lnTo>
                    <a:pt x="39972" y="523497"/>
                  </a:lnTo>
                  <a:lnTo>
                    <a:pt x="40182" y="518415"/>
                  </a:lnTo>
                  <a:lnTo>
                    <a:pt x="40389" y="513332"/>
                  </a:lnTo>
                  <a:lnTo>
                    <a:pt x="40595" y="508250"/>
                  </a:lnTo>
                  <a:lnTo>
                    <a:pt x="40795" y="503167"/>
                  </a:lnTo>
                  <a:lnTo>
                    <a:pt x="40996" y="498085"/>
                  </a:lnTo>
                  <a:lnTo>
                    <a:pt x="41189" y="493002"/>
                  </a:lnTo>
                  <a:lnTo>
                    <a:pt x="41383" y="487920"/>
                  </a:lnTo>
                  <a:lnTo>
                    <a:pt x="41572" y="482837"/>
                  </a:lnTo>
                  <a:lnTo>
                    <a:pt x="41758" y="477755"/>
                  </a:lnTo>
                  <a:lnTo>
                    <a:pt x="41943" y="472672"/>
                  </a:lnTo>
                  <a:lnTo>
                    <a:pt x="42122" y="467590"/>
                  </a:lnTo>
                  <a:lnTo>
                    <a:pt x="42302" y="462507"/>
                  </a:lnTo>
                  <a:lnTo>
                    <a:pt x="42475" y="457425"/>
                  </a:lnTo>
                  <a:lnTo>
                    <a:pt x="42648" y="452342"/>
                  </a:lnTo>
                  <a:lnTo>
                    <a:pt x="42816" y="447260"/>
                  </a:lnTo>
                  <a:lnTo>
                    <a:pt x="42982" y="442177"/>
                  </a:lnTo>
                  <a:lnTo>
                    <a:pt x="43146" y="437095"/>
                  </a:lnTo>
                  <a:lnTo>
                    <a:pt x="43306" y="432012"/>
                  </a:lnTo>
                  <a:lnTo>
                    <a:pt x="43465" y="426930"/>
                  </a:lnTo>
                  <a:lnTo>
                    <a:pt x="43618" y="421847"/>
                  </a:lnTo>
                  <a:lnTo>
                    <a:pt x="43771" y="416765"/>
                  </a:lnTo>
                  <a:lnTo>
                    <a:pt x="43920" y="411682"/>
                  </a:lnTo>
                  <a:lnTo>
                    <a:pt x="44067" y="406600"/>
                  </a:lnTo>
                  <a:lnTo>
                    <a:pt x="44212" y="401517"/>
                  </a:lnTo>
                  <a:lnTo>
                    <a:pt x="44352" y="396435"/>
                  </a:lnTo>
                  <a:lnTo>
                    <a:pt x="44493" y="391352"/>
                  </a:lnTo>
                  <a:lnTo>
                    <a:pt x="44627" y="386270"/>
                  </a:lnTo>
                  <a:lnTo>
                    <a:pt x="44761" y="381187"/>
                  </a:lnTo>
                  <a:lnTo>
                    <a:pt x="44892" y="376105"/>
                  </a:lnTo>
                  <a:lnTo>
                    <a:pt x="45020" y="371022"/>
                  </a:lnTo>
                  <a:lnTo>
                    <a:pt x="45147" y="365940"/>
                  </a:lnTo>
                  <a:lnTo>
                    <a:pt x="45270" y="360857"/>
                  </a:lnTo>
                  <a:lnTo>
                    <a:pt x="45392" y="355775"/>
                  </a:lnTo>
                  <a:lnTo>
                    <a:pt x="45510" y="350692"/>
                  </a:lnTo>
                  <a:lnTo>
                    <a:pt x="45627" y="345610"/>
                  </a:lnTo>
                  <a:lnTo>
                    <a:pt x="45740" y="340527"/>
                  </a:lnTo>
                  <a:lnTo>
                    <a:pt x="45852" y="335445"/>
                  </a:lnTo>
                  <a:lnTo>
                    <a:pt x="45962" y="330362"/>
                  </a:lnTo>
                  <a:lnTo>
                    <a:pt x="46068" y="325280"/>
                  </a:lnTo>
                  <a:lnTo>
                    <a:pt x="46174" y="320197"/>
                  </a:lnTo>
                  <a:lnTo>
                    <a:pt x="46275" y="315115"/>
                  </a:lnTo>
                  <a:lnTo>
                    <a:pt x="46376" y="310032"/>
                  </a:lnTo>
                  <a:lnTo>
                    <a:pt x="46474" y="304950"/>
                  </a:lnTo>
                  <a:lnTo>
                    <a:pt x="46570" y="299867"/>
                  </a:lnTo>
                  <a:lnTo>
                    <a:pt x="46665" y="294785"/>
                  </a:lnTo>
                  <a:lnTo>
                    <a:pt x="46756" y="289702"/>
                  </a:lnTo>
                  <a:lnTo>
                    <a:pt x="46848" y="284620"/>
                  </a:lnTo>
                  <a:lnTo>
                    <a:pt x="46934" y="279537"/>
                  </a:lnTo>
                  <a:lnTo>
                    <a:pt x="47021" y="274455"/>
                  </a:lnTo>
                  <a:lnTo>
                    <a:pt x="47105" y="269372"/>
                  </a:lnTo>
                  <a:lnTo>
                    <a:pt x="47187" y="264290"/>
                  </a:lnTo>
                  <a:lnTo>
                    <a:pt x="47268" y="259207"/>
                  </a:lnTo>
                  <a:lnTo>
                    <a:pt x="47345" y="254125"/>
                  </a:lnTo>
                  <a:lnTo>
                    <a:pt x="47423" y="249042"/>
                  </a:lnTo>
                  <a:lnTo>
                    <a:pt x="47497" y="243960"/>
                  </a:lnTo>
                  <a:lnTo>
                    <a:pt x="47571" y="238877"/>
                  </a:lnTo>
                  <a:lnTo>
                    <a:pt x="47642" y="233795"/>
                  </a:lnTo>
                  <a:lnTo>
                    <a:pt x="47711" y="228712"/>
                  </a:lnTo>
                  <a:lnTo>
                    <a:pt x="47780" y="223630"/>
                  </a:lnTo>
                  <a:lnTo>
                    <a:pt x="47846" y="218547"/>
                  </a:lnTo>
                  <a:lnTo>
                    <a:pt x="47912" y="213465"/>
                  </a:lnTo>
                  <a:lnTo>
                    <a:pt x="47974" y="208382"/>
                  </a:lnTo>
                  <a:lnTo>
                    <a:pt x="48036" y="203300"/>
                  </a:lnTo>
                  <a:lnTo>
                    <a:pt x="48096" y="198217"/>
                  </a:lnTo>
                  <a:lnTo>
                    <a:pt x="48154" y="193135"/>
                  </a:lnTo>
                  <a:lnTo>
                    <a:pt x="48212" y="188052"/>
                  </a:lnTo>
                  <a:lnTo>
                    <a:pt x="48267" y="182970"/>
                  </a:lnTo>
                  <a:lnTo>
                    <a:pt x="48322" y="177887"/>
                  </a:lnTo>
                  <a:lnTo>
                    <a:pt x="48374" y="172805"/>
                  </a:lnTo>
                  <a:lnTo>
                    <a:pt x="48426" y="167722"/>
                  </a:lnTo>
                  <a:lnTo>
                    <a:pt x="48476" y="162640"/>
                  </a:lnTo>
                  <a:lnTo>
                    <a:pt x="48525" y="157557"/>
                  </a:lnTo>
                  <a:lnTo>
                    <a:pt x="48573" y="152475"/>
                  </a:lnTo>
                  <a:lnTo>
                    <a:pt x="48619" y="147392"/>
                  </a:lnTo>
                  <a:lnTo>
                    <a:pt x="48665" y="142310"/>
                  </a:lnTo>
                  <a:lnTo>
                    <a:pt x="48708" y="137227"/>
                  </a:lnTo>
                  <a:lnTo>
                    <a:pt x="48752" y="132145"/>
                  </a:lnTo>
                  <a:lnTo>
                    <a:pt x="48793" y="127062"/>
                  </a:lnTo>
                  <a:lnTo>
                    <a:pt x="48834" y="121980"/>
                  </a:lnTo>
                  <a:lnTo>
                    <a:pt x="48873" y="116897"/>
                  </a:lnTo>
                  <a:lnTo>
                    <a:pt x="48911" y="111815"/>
                  </a:lnTo>
                  <a:lnTo>
                    <a:pt x="48949" y="106732"/>
                  </a:lnTo>
                  <a:lnTo>
                    <a:pt x="48985" y="101650"/>
                  </a:lnTo>
                  <a:lnTo>
                    <a:pt x="49021" y="96567"/>
                  </a:lnTo>
                  <a:lnTo>
                    <a:pt x="49055" y="91485"/>
                  </a:lnTo>
                  <a:lnTo>
                    <a:pt x="49088" y="86402"/>
                  </a:lnTo>
                  <a:lnTo>
                    <a:pt x="49121" y="81320"/>
                  </a:lnTo>
                  <a:lnTo>
                    <a:pt x="49152" y="76237"/>
                  </a:lnTo>
                  <a:lnTo>
                    <a:pt x="49183" y="71155"/>
                  </a:lnTo>
                  <a:lnTo>
                    <a:pt x="49212" y="66072"/>
                  </a:lnTo>
                  <a:lnTo>
                    <a:pt x="49241" y="60990"/>
                  </a:lnTo>
                  <a:lnTo>
                    <a:pt x="49269" y="55907"/>
                  </a:lnTo>
                  <a:lnTo>
                    <a:pt x="49296" y="50825"/>
                  </a:lnTo>
                  <a:lnTo>
                    <a:pt x="49323" y="45742"/>
                  </a:lnTo>
                  <a:lnTo>
                    <a:pt x="49348" y="40660"/>
                  </a:lnTo>
                  <a:lnTo>
                    <a:pt x="49373" y="35577"/>
                  </a:lnTo>
                  <a:lnTo>
                    <a:pt x="49397" y="30495"/>
                  </a:lnTo>
                  <a:lnTo>
                    <a:pt x="49421" y="25412"/>
                  </a:lnTo>
                  <a:lnTo>
                    <a:pt x="49443" y="20330"/>
                  </a:lnTo>
                  <a:lnTo>
                    <a:pt x="49465" y="15247"/>
                  </a:lnTo>
                  <a:lnTo>
                    <a:pt x="49487" y="10165"/>
                  </a:lnTo>
                  <a:lnTo>
                    <a:pt x="49507" y="5082"/>
                  </a:lnTo>
                  <a:lnTo>
                    <a:pt x="49528" y="0"/>
                  </a:lnTo>
                  <a:lnTo>
                    <a:pt x="50652" y="0"/>
                  </a:lnTo>
                  <a:lnTo>
                    <a:pt x="50672" y="5082"/>
                  </a:lnTo>
                  <a:lnTo>
                    <a:pt x="50693" y="10165"/>
                  </a:lnTo>
                  <a:lnTo>
                    <a:pt x="50714" y="15247"/>
                  </a:lnTo>
                  <a:lnTo>
                    <a:pt x="50736" y="20330"/>
                  </a:lnTo>
                  <a:lnTo>
                    <a:pt x="50759" y="25412"/>
                  </a:lnTo>
                  <a:lnTo>
                    <a:pt x="50782" y="30495"/>
                  </a:lnTo>
                  <a:lnTo>
                    <a:pt x="50806" y="35577"/>
                  </a:lnTo>
                  <a:lnTo>
                    <a:pt x="50831" y="40660"/>
                  </a:lnTo>
                  <a:lnTo>
                    <a:pt x="50857" y="45742"/>
                  </a:lnTo>
                  <a:lnTo>
                    <a:pt x="50883" y="50825"/>
                  </a:lnTo>
                  <a:lnTo>
                    <a:pt x="50910" y="55907"/>
                  </a:lnTo>
                  <a:lnTo>
                    <a:pt x="50938" y="60990"/>
                  </a:lnTo>
                  <a:lnTo>
                    <a:pt x="50967" y="66072"/>
                  </a:lnTo>
                  <a:lnTo>
                    <a:pt x="50997" y="71155"/>
                  </a:lnTo>
                  <a:lnTo>
                    <a:pt x="51028" y="76237"/>
                  </a:lnTo>
                  <a:lnTo>
                    <a:pt x="51059" y="81320"/>
                  </a:lnTo>
                  <a:lnTo>
                    <a:pt x="51091" y="86402"/>
                  </a:lnTo>
                  <a:lnTo>
                    <a:pt x="51125" y="91485"/>
                  </a:lnTo>
                  <a:lnTo>
                    <a:pt x="51159" y="96567"/>
                  </a:lnTo>
                  <a:lnTo>
                    <a:pt x="51194" y="101650"/>
                  </a:lnTo>
                  <a:lnTo>
                    <a:pt x="51230" y="106732"/>
                  </a:lnTo>
                  <a:lnTo>
                    <a:pt x="51268" y="111815"/>
                  </a:lnTo>
                  <a:lnTo>
                    <a:pt x="51306" y="116897"/>
                  </a:lnTo>
                  <a:lnTo>
                    <a:pt x="51346" y="121980"/>
                  </a:lnTo>
                  <a:lnTo>
                    <a:pt x="51386" y="127062"/>
                  </a:lnTo>
                  <a:lnTo>
                    <a:pt x="51428" y="132145"/>
                  </a:lnTo>
                  <a:lnTo>
                    <a:pt x="51471" y="137227"/>
                  </a:lnTo>
                  <a:lnTo>
                    <a:pt x="51514" y="142310"/>
                  </a:lnTo>
                  <a:lnTo>
                    <a:pt x="51560" y="147392"/>
                  </a:lnTo>
                  <a:lnTo>
                    <a:pt x="51606" y="152475"/>
                  </a:lnTo>
                  <a:lnTo>
                    <a:pt x="51654" y="157557"/>
                  </a:lnTo>
                  <a:lnTo>
                    <a:pt x="51703" y="162640"/>
                  </a:lnTo>
                  <a:lnTo>
                    <a:pt x="51753" y="167722"/>
                  </a:lnTo>
                  <a:lnTo>
                    <a:pt x="51805" y="172805"/>
                  </a:lnTo>
                  <a:lnTo>
                    <a:pt x="51857" y="177887"/>
                  </a:lnTo>
                  <a:lnTo>
                    <a:pt x="51912" y="182970"/>
                  </a:lnTo>
                  <a:lnTo>
                    <a:pt x="51968" y="188052"/>
                  </a:lnTo>
                  <a:lnTo>
                    <a:pt x="52025" y="193135"/>
                  </a:lnTo>
                  <a:lnTo>
                    <a:pt x="52084" y="198217"/>
                  </a:lnTo>
                  <a:lnTo>
                    <a:pt x="52144" y="203300"/>
                  </a:lnTo>
                  <a:lnTo>
                    <a:pt x="52206" y="208382"/>
                  </a:lnTo>
                  <a:lnTo>
                    <a:pt x="52268" y="213465"/>
                  </a:lnTo>
                  <a:lnTo>
                    <a:pt x="52334" y="218547"/>
                  </a:lnTo>
                  <a:lnTo>
                    <a:pt x="52400" y="223630"/>
                  </a:lnTo>
                  <a:lnTo>
                    <a:pt x="52468" y="228712"/>
                  </a:lnTo>
                  <a:lnTo>
                    <a:pt x="52538" y="233795"/>
                  </a:lnTo>
                  <a:lnTo>
                    <a:pt x="52609" y="238877"/>
                  </a:lnTo>
                  <a:lnTo>
                    <a:pt x="52682" y="243960"/>
                  </a:lnTo>
                  <a:lnTo>
                    <a:pt x="52756" y="249042"/>
                  </a:lnTo>
                  <a:lnTo>
                    <a:pt x="52834" y="254125"/>
                  </a:lnTo>
                  <a:lnTo>
                    <a:pt x="52912" y="259207"/>
                  </a:lnTo>
                  <a:lnTo>
                    <a:pt x="52993" y="264290"/>
                  </a:lnTo>
                  <a:lnTo>
                    <a:pt x="53075" y="269372"/>
                  </a:lnTo>
                  <a:lnTo>
                    <a:pt x="53158" y="274455"/>
                  </a:lnTo>
                  <a:lnTo>
                    <a:pt x="53245" y="279537"/>
                  </a:lnTo>
                  <a:lnTo>
                    <a:pt x="53332" y="284620"/>
                  </a:lnTo>
                  <a:lnTo>
                    <a:pt x="53423" y="289702"/>
                  </a:lnTo>
                  <a:lnTo>
                    <a:pt x="53514" y="294785"/>
                  </a:lnTo>
                  <a:lnTo>
                    <a:pt x="53609" y="299867"/>
                  </a:lnTo>
                  <a:lnTo>
                    <a:pt x="53705" y="304950"/>
                  </a:lnTo>
                  <a:lnTo>
                    <a:pt x="53803" y="310032"/>
                  </a:lnTo>
                  <a:lnTo>
                    <a:pt x="53904" y="315115"/>
                  </a:lnTo>
                  <a:lnTo>
                    <a:pt x="54005" y="320197"/>
                  </a:lnTo>
                  <a:lnTo>
                    <a:pt x="54112" y="325280"/>
                  </a:lnTo>
                  <a:lnTo>
                    <a:pt x="54218" y="330362"/>
                  </a:lnTo>
                  <a:lnTo>
                    <a:pt x="54328" y="335445"/>
                  </a:lnTo>
                  <a:lnTo>
                    <a:pt x="54439" y="340527"/>
                  </a:lnTo>
                  <a:lnTo>
                    <a:pt x="54553" y="345610"/>
                  </a:lnTo>
                  <a:lnTo>
                    <a:pt x="54670" y="350692"/>
                  </a:lnTo>
                  <a:lnTo>
                    <a:pt x="54787" y="355775"/>
                  </a:lnTo>
                  <a:lnTo>
                    <a:pt x="54910" y="360857"/>
                  </a:lnTo>
                  <a:lnTo>
                    <a:pt x="55032" y="365940"/>
                  </a:lnTo>
                  <a:lnTo>
                    <a:pt x="55159" y="371022"/>
                  </a:lnTo>
                  <a:lnTo>
                    <a:pt x="55287" y="376105"/>
                  </a:lnTo>
                  <a:lnTo>
                    <a:pt x="55418" y="381187"/>
                  </a:lnTo>
                  <a:lnTo>
                    <a:pt x="55552" y="386270"/>
                  </a:lnTo>
                  <a:lnTo>
                    <a:pt x="55687" y="391352"/>
                  </a:lnTo>
                  <a:lnTo>
                    <a:pt x="55827" y="396435"/>
                  </a:lnTo>
                  <a:lnTo>
                    <a:pt x="55968" y="401517"/>
                  </a:lnTo>
                  <a:lnTo>
                    <a:pt x="56112" y="406600"/>
                  </a:lnTo>
                  <a:lnTo>
                    <a:pt x="56259" y="411682"/>
                  </a:lnTo>
                  <a:lnTo>
                    <a:pt x="56408" y="416765"/>
                  </a:lnTo>
                  <a:lnTo>
                    <a:pt x="56561" y="421847"/>
                  </a:lnTo>
                  <a:lnTo>
                    <a:pt x="56714" y="426930"/>
                  </a:lnTo>
                  <a:lnTo>
                    <a:pt x="56874" y="432012"/>
                  </a:lnTo>
                  <a:lnTo>
                    <a:pt x="57033" y="437095"/>
                  </a:lnTo>
                  <a:lnTo>
                    <a:pt x="57197" y="442177"/>
                  </a:lnTo>
                  <a:lnTo>
                    <a:pt x="57363" y="447260"/>
                  </a:lnTo>
                  <a:lnTo>
                    <a:pt x="57532" y="452342"/>
                  </a:lnTo>
                  <a:lnTo>
                    <a:pt x="57705" y="457425"/>
                  </a:lnTo>
                  <a:lnTo>
                    <a:pt x="57877" y="462507"/>
                  </a:lnTo>
                  <a:lnTo>
                    <a:pt x="58057" y="467590"/>
                  </a:lnTo>
                  <a:lnTo>
                    <a:pt x="58237" y="472672"/>
                  </a:lnTo>
                  <a:lnTo>
                    <a:pt x="58421" y="477755"/>
                  </a:lnTo>
                  <a:lnTo>
                    <a:pt x="58608" y="482837"/>
                  </a:lnTo>
                  <a:lnTo>
                    <a:pt x="58796" y="487920"/>
                  </a:lnTo>
                  <a:lnTo>
                    <a:pt x="58990" y="493002"/>
                  </a:lnTo>
                  <a:lnTo>
                    <a:pt x="59184" y="498085"/>
                  </a:lnTo>
                  <a:lnTo>
                    <a:pt x="59384" y="503167"/>
                  </a:lnTo>
                  <a:lnTo>
                    <a:pt x="59585" y="508250"/>
                  </a:lnTo>
                  <a:lnTo>
                    <a:pt x="59790" y="513332"/>
                  </a:lnTo>
                  <a:lnTo>
                    <a:pt x="59998" y="518415"/>
                  </a:lnTo>
                  <a:lnTo>
                    <a:pt x="60208" y="523497"/>
                  </a:lnTo>
                  <a:lnTo>
                    <a:pt x="60423" y="528580"/>
                  </a:lnTo>
                  <a:lnTo>
                    <a:pt x="60637" y="533662"/>
                  </a:lnTo>
                  <a:lnTo>
                    <a:pt x="60859" y="538745"/>
                  </a:lnTo>
                  <a:lnTo>
                    <a:pt x="61081" y="543827"/>
                  </a:lnTo>
                  <a:lnTo>
                    <a:pt x="61308" y="548910"/>
                  </a:lnTo>
                  <a:lnTo>
                    <a:pt x="61537" y="553992"/>
                  </a:lnTo>
                  <a:lnTo>
                    <a:pt x="61769" y="559075"/>
                  </a:lnTo>
                  <a:lnTo>
                    <a:pt x="62005" y="564157"/>
                  </a:lnTo>
                  <a:lnTo>
                    <a:pt x="62241" y="569240"/>
                  </a:lnTo>
                  <a:lnTo>
                    <a:pt x="62485" y="574322"/>
                  </a:lnTo>
                  <a:lnTo>
                    <a:pt x="62728" y="579405"/>
                  </a:lnTo>
                  <a:lnTo>
                    <a:pt x="62976" y="584487"/>
                  </a:lnTo>
                  <a:lnTo>
                    <a:pt x="63227" y="589570"/>
                  </a:lnTo>
                  <a:lnTo>
                    <a:pt x="63480" y="594652"/>
                  </a:lnTo>
                  <a:lnTo>
                    <a:pt x="63738" y="599735"/>
                  </a:lnTo>
                  <a:lnTo>
                    <a:pt x="63995" y="604817"/>
                  </a:lnTo>
                  <a:lnTo>
                    <a:pt x="64260" y="609900"/>
                  </a:lnTo>
                  <a:lnTo>
                    <a:pt x="64524" y="614982"/>
                  </a:lnTo>
                  <a:lnTo>
                    <a:pt x="64794" y="620065"/>
                  </a:lnTo>
                  <a:lnTo>
                    <a:pt x="65065" y="625147"/>
                  </a:lnTo>
                  <a:lnTo>
                    <a:pt x="65339" y="630230"/>
                  </a:lnTo>
                  <a:lnTo>
                    <a:pt x="65617" y="635312"/>
                  </a:lnTo>
                  <a:lnTo>
                    <a:pt x="65895" y="640395"/>
                  </a:lnTo>
                  <a:lnTo>
                    <a:pt x="66180" y="645477"/>
                  </a:lnTo>
                  <a:lnTo>
                    <a:pt x="66465" y="650560"/>
                  </a:lnTo>
                  <a:lnTo>
                    <a:pt x="66754" y="655642"/>
                  </a:lnTo>
                  <a:lnTo>
                    <a:pt x="67046" y="660725"/>
                  </a:lnTo>
                  <a:lnTo>
                    <a:pt x="67339" y="665807"/>
                  </a:lnTo>
                  <a:lnTo>
                    <a:pt x="67637" y="670890"/>
                  </a:lnTo>
                  <a:lnTo>
                    <a:pt x="67934" y="675972"/>
                  </a:lnTo>
                  <a:lnTo>
                    <a:pt x="68238" y="681055"/>
                  </a:lnTo>
                  <a:lnTo>
                    <a:pt x="68542" y="686137"/>
                  </a:lnTo>
                  <a:lnTo>
                    <a:pt x="68849" y="691220"/>
                  </a:lnTo>
                  <a:lnTo>
                    <a:pt x="69159" y="696302"/>
                  </a:lnTo>
                  <a:lnTo>
                    <a:pt x="69471" y="701385"/>
                  </a:lnTo>
                  <a:lnTo>
                    <a:pt x="69786" y="706467"/>
                  </a:lnTo>
                  <a:lnTo>
                    <a:pt x="70101" y="711550"/>
                  </a:lnTo>
                  <a:lnTo>
                    <a:pt x="70422" y="716632"/>
                  </a:lnTo>
                  <a:lnTo>
                    <a:pt x="70742" y="721715"/>
                  </a:lnTo>
                  <a:lnTo>
                    <a:pt x="71066" y="726797"/>
                  </a:lnTo>
                  <a:lnTo>
                    <a:pt x="71392" y="731880"/>
                  </a:lnTo>
                  <a:lnTo>
                    <a:pt x="71719" y="736962"/>
                  </a:lnTo>
                  <a:lnTo>
                    <a:pt x="72050" y="742045"/>
                  </a:lnTo>
                  <a:lnTo>
                    <a:pt x="72380" y="747127"/>
                  </a:lnTo>
                  <a:lnTo>
                    <a:pt x="72715" y="752210"/>
                  </a:lnTo>
                  <a:lnTo>
                    <a:pt x="73050" y="757292"/>
                  </a:lnTo>
                  <a:lnTo>
                    <a:pt x="73387" y="762375"/>
                  </a:lnTo>
                  <a:lnTo>
                    <a:pt x="73726" y="767457"/>
                  </a:lnTo>
                  <a:lnTo>
                    <a:pt x="74067" y="772540"/>
                  </a:lnTo>
                  <a:lnTo>
                    <a:pt x="74409" y="777622"/>
                  </a:lnTo>
                  <a:lnTo>
                    <a:pt x="74752" y="782705"/>
                  </a:lnTo>
                  <a:lnTo>
                    <a:pt x="75098" y="787787"/>
                  </a:lnTo>
                  <a:lnTo>
                    <a:pt x="75444" y="792870"/>
                  </a:lnTo>
                  <a:lnTo>
                    <a:pt x="75792" y="797952"/>
                  </a:lnTo>
                  <a:lnTo>
                    <a:pt x="76140" y="803035"/>
                  </a:lnTo>
                  <a:lnTo>
                    <a:pt x="76490" y="808117"/>
                  </a:lnTo>
                  <a:lnTo>
                    <a:pt x="76841" y="813200"/>
                  </a:lnTo>
                  <a:lnTo>
                    <a:pt x="77193" y="818282"/>
                  </a:lnTo>
                  <a:lnTo>
                    <a:pt x="77546" y="823365"/>
                  </a:lnTo>
                  <a:lnTo>
                    <a:pt x="77899" y="828447"/>
                  </a:lnTo>
                  <a:lnTo>
                    <a:pt x="78253" y="833530"/>
                  </a:lnTo>
                  <a:lnTo>
                    <a:pt x="78608" y="838612"/>
                  </a:lnTo>
                  <a:lnTo>
                    <a:pt x="78963" y="843695"/>
                  </a:lnTo>
                  <a:lnTo>
                    <a:pt x="79319" y="848777"/>
                  </a:lnTo>
                  <a:lnTo>
                    <a:pt x="79675" y="853860"/>
                  </a:lnTo>
                  <a:lnTo>
                    <a:pt x="80031" y="858942"/>
                  </a:lnTo>
                  <a:lnTo>
                    <a:pt x="80388" y="864025"/>
                  </a:lnTo>
                  <a:lnTo>
                    <a:pt x="80744" y="869107"/>
                  </a:lnTo>
                  <a:lnTo>
                    <a:pt x="81100" y="874190"/>
                  </a:lnTo>
                  <a:lnTo>
                    <a:pt x="81456" y="879272"/>
                  </a:lnTo>
                  <a:lnTo>
                    <a:pt x="81812" y="884355"/>
                  </a:lnTo>
                  <a:lnTo>
                    <a:pt x="82168" y="889437"/>
                  </a:lnTo>
                  <a:lnTo>
                    <a:pt x="82522" y="894520"/>
                  </a:lnTo>
                  <a:lnTo>
                    <a:pt x="82877" y="899602"/>
                  </a:lnTo>
                  <a:lnTo>
                    <a:pt x="83230" y="904685"/>
                  </a:lnTo>
                  <a:lnTo>
                    <a:pt x="83583" y="909767"/>
                  </a:lnTo>
                  <a:lnTo>
                    <a:pt x="83935" y="914850"/>
                  </a:lnTo>
                  <a:lnTo>
                    <a:pt x="84286" y="919932"/>
                  </a:lnTo>
                  <a:lnTo>
                    <a:pt x="84637" y="925015"/>
                  </a:lnTo>
                  <a:lnTo>
                    <a:pt x="84984" y="930097"/>
                  </a:lnTo>
                  <a:lnTo>
                    <a:pt x="85332" y="935180"/>
                  </a:lnTo>
                  <a:lnTo>
                    <a:pt x="85678" y="940262"/>
                  </a:lnTo>
                  <a:lnTo>
                    <a:pt x="86022" y="945345"/>
                  </a:lnTo>
                  <a:lnTo>
                    <a:pt x="86365" y="950427"/>
                  </a:lnTo>
                  <a:lnTo>
                    <a:pt x="86705" y="955510"/>
                  </a:lnTo>
                  <a:lnTo>
                    <a:pt x="87046" y="960592"/>
                  </a:lnTo>
                  <a:lnTo>
                    <a:pt x="87381" y="965675"/>
                  </a:lnTo>
                  <a:lnTo>
                    <a:pt x="87717" y="970757"/>
                  </a:lnTo>
                  <a:lnTo>
                    <a:pt x="88049" y="975840"/>
                  </a:lnTo>
                  <a:lnTo>
                    <a:pt x="88380" y="980922"/>
                  </a:lnTo>
                  <a:lnTo>
                    <a:pt x="88708" y="986005"/>
                  </a:lnTo>
                  <a:lnTo>
                    <a:pt x="89033" y="991087"/>
                  </a:lnTo>
                  <a:lnTo>
                    <a:pt x="89357" y="996170"/>
                  </a:lnTo>
                  <a:lnTo>
                    <a:pt x="89675" y="1001252"/>
                  </a:lnTo>
                  <a:lnTo>
                    <a:pt x="89993" y="1006335"/>
                  </a:lnTo>
                  <a:lnTo>
                    <a:pt x="90307" y="1011417"/>
                  </a:lnTo>
                  <a:lnTo>
                    <a:pt x="90618" y="1016500"/>
                  </a:lnTo>
                  <a:lnTo>
                    <a:pt x="90926" y="1021582"/>
                  </a:lnTo>
                  <a:lnTo>
                    <a:pt x="91230" y="1026665"/>
                  </a:lnTo>
                  <a:lnTo>
                    <a:pt x="91533" y="1031747"/>
                  </a:lnTo>
                  <a:lnTo>
                    <a:pt x="91828" y="1036830"/>
                  </a:lnTo>
                  <a:lnTo>
                    <a:pt x="92123" y="1041912"/>
                  </a:lnTo>
                  <a:lnTo>
                    <a:pt x="92412" y="1046995"/>
                  </a:lnTo>
                  <a:lnTo>
                    <a:pt x="92699" y="1052077"/>
                  </a:lnTo>
                  <a:lnTo>
                    <a:pt x="92982" y="1057160"/>
                  </a:lnTo>
                  <a:lnTo>
                    <a:pt x="93259" y="1062242"/>
                  </a:lnTo>
                  <a:lnTo>
                    <a:pt x="93536" y="1067325"/>
                  </a:lnTo>
                  <a:lnTo>
                    <a:pt x="93802" y="1072407"/>
                  </a:lnTo>
                  <a:lnTo>
                    <a:pt x="94069" y="1077490"/>
                  </a:lnTo>
                  <a:lnTo>
                    <a:pt x="94329" y="1082572"/>
                  </a:lnTo>
                  <a:lnTo>
                    <a:pt x="94585" y="1087655"/>
                  </a:lnTo>
                  <a:lnTo>
                    <a:pt x="94838" y="1092737"/>
                  </a:lnTo>
                  <a:lnTo>
                    <a:pt x="95083" y="1097820"/>
                  </a:lnTo>
                  <a:lnTo>
                    <a:pt x="95329" y="1102902"/>
                  </a:lnTo>
                  <a:lnTo>
                    <a:pt x="95563" y="1107985"/>
                  </a:lnTo>
                  <a:lnTo>
                    <a:pt x="95796" y="1113067"/>
                  </a:lnTo>
                  <a:lnTo>
                    <a:pt x="96022" y="1118150"/>
                  </a:lnTo>
                  <a:lnTo>
                    <a:pt x="96244" y="1123232"/>
                  </a:lnTo>
                  <a:lnTo>
                    <a:pt x="96461" y="1128315"/>
                  </a:lnTo>
                  <a:lnTo>
                    <a:pt x="96670" y="1133397"/>
                  </a:lnTo>
                  <a:lnTo>
                    <a:pt x="96880" y="1138480"/>
                  </a:lnTo>
                  <a:lnTo>
                    <a:pt x="97076" y="1143563"/>
                  </a:lnTo>
                  <a:lnTo>
                    <a:pt x="97272" y="1148645"/>
                  </a:lnTo>
                  <a:lnTo>
                    <a:pt x="97459" y="1153728"/>
                  </a:lnTo>
                  <a:lnTo>
                    <a:pt x="97642" y="1158810"/>
                  </a:lnTo>
                  <a:lnTo>
                    <a:pt x="97820" y="1163893"/>
                  </a:lnTo>
                  <a:lnTo>
                    <a:pt x="97989" y="1168975"/>
                  </a:lnTo>
                  <a:lnTo>
                    <a:pt x="98158" y="1174058"/>
                  </a:lnTo>
                  <a:lnTo>
                    <a:pt x="98313" y="1179140"/>
                  </a:lnTo>
                  <a:lnTo>
                    <a:pt x="98468" y="1184223"/>
                  </a:lnTo>
                  <a:lnTo>
                    <a:pt x="98613" y="1189305"/>
                  </a:lnTo>
                  <a:lnTo>
                    <a:pt x="98754" y="1194388"/>
                  </a:lnTo>
                  <a:lnTo>
                    <a:pt x="98889" y="1199470"/>
                  </a:lnTo>
                  <a:lnTo>
                    <a:pt x="99015" y="1204553"/>
                  </a:lnTo>
                  <a:lnTo>
                    <a:pt x="99140" y="1209635"/>
                  </a:lnTo>
                  <a:lnTo>
                    <a:pt x="99251" y="1214718"/>
                  </a:lnTo>
                  <a:lnTo>
                    <a:pt x="99361" y="1219800"/>
                  </a:lnTo>
                  <a:lnTo>
                    <a:pt x="99462" y="1224883"/>
                  </a:lnTo>
                  <a:lnTo>
                    <a:pt x="99557" y="1229965"/>
                  </a:lnTo>
                  <a:lnTo>
                    <a:pt x="99647" y="1235048"/>
                  </a:lnTo>
                  <a:lnTo>
                    <a:pt x="99726" y="1240130"/>
                  </a:lnTo>
                  <a:lnTo>
                    <a:pt x="99806" y="1245213"/>
                  </a:lnTo>
                  <a:lnTo>
                    <a:pt x="99870" y="1250295"/>
                  </a:lnTo>
                  <a:lnTo>
                    <a:pt x="99934" y="1255378"/>
                  </a:lnTo>
                  <a:lnTo>
                    <a:pt x="99987" y="1260460"/>
                  </a:lnTo>
                  <a:lnTo>
                    <a:pt x="100035" y="1265543"/>
                  </a:lnTo>
                  <a:lnTo>
                    <a:pt x="100078" y="1270625"/>
                  </a:lnTo>
                  <a:lnTo>
                    <a:pt x="100110" y="1275708"/>
                  </a:lnTo>
                  <a:lnTo>
                    <a:pt x="100142" y="1280790"/>
                  </a:lnTo>
                  <a:lnTo>
                    <a:pt x="100158" y="1285873"/>
                  </a:lnTo>
                  <a:lnTo>
                    <a:pt x="100175" y="1290955"/>
                  </a:lnTo>
                  <a:lnTo>
                    <a:pt x="100180" y="1296038"/>
                  </a:lnTo>
                  <a:lnTo>
                    <a:pt x="100180" y="1301120"/>
                  </a:lnTo>
                  <a:lnTo>
                    <a:pt x="100175" y="1306203"/>
                  </a:lnTo>
                  <a:lnTo>
                    <a:pt x="100158" y="1311285"/>
                  </a:lnTo>
                  <a:lnTo>
                    <a:pt x="100142" y="1316368"/>
                  </a:lnTo>
                  <a:lnTo>
                    <a:pt x="100110" y="1321450"/>
                  </a:lnTo>
                  <a:lnTo>
                    <a:pt x="100078" y="1326533"/>
                  </a:lnTo>
                  <a:lnTo>
                    <a:pt x="100035" y="1331615"/>
                  </a:lnTo>
                  <a:lnTo>
                    <a:pt x="99987" y="1336698"/>
                  </a:lnTo>
                  <a:lnTo>
                    <a:pt x="99934" y="1341780"/>
                  </a:lnTo>
                  <a:lnTo>
                    <a:pt x="99870" y="1346863"/>
                  </a:lnTo>
                  <a:lnTo>
                    <a:pt x="99806" y="1351945"/>
                  </a:lnTo>
                  <a:lnTo>
                    <a:pt x="99726" y="1357028"/>
                  </a:lnTo>
                  <a:lnTo>
                    <a:pt x="99647" y="1362110"/>
                  </a:lnTo>
                  <a:lnTo>
                    <a:pt x="99557" y="1367193"/>
                  </a:lnTo>
                  <a:lnTo>
                    <a:pt x="99462" y="1372275"/>
                  </a:lnTo>
                  <a:lnTo>
                    <a:pt x="99361" y="1377358"/>
                  </a:lnTo>
                  <a:lnTo>
                    <a:pt x="99251" y="1382440"/>
                  </a:lnTo>
                  <a:lnTo>
                    <a:pt x="99140" y="1387523"/>
                  </a:lnTo>
                  <a:lnTo>
                    <a:pt x="99015" y="1392605"/>
                  </a:lnTo>
                  <a:lnTo>
                    <a:pt x="98889" y="1397688"/>
                  </a:lnTo>
                  <a:lnTo>
                    <a:pt x="98754" y="1402770"/>
                  </a:lnTo>
                  <a:lnTo>
                    <a:pt x="98613" y="1407853"/>
                  </a:lnTo>
                  <a:lnTo>
                    <a:pt x="98468" y="1412935"/>
                  </a:lnTo>
                  <a:lnTo>
                    <a:pt x="98313" y="1418018"/>
                  </a:lnTo>
                  <a:lnTo>
                    <a:pt x="98158" y="1423100"/>
                  </a:lnTo>
                  <a:lnTo>
                    <a:pt x="97989" y="1428183"/>
                  </a:lnTo>
                  <a:lnTo>
                    <a:pt x="97820" y="1433265"/>
                  </a:lnTo>
                  <a:lnTo>
                    <a:pt x="97642" y="1438348"/>
                  </a:lnTo>
                  <a:lnTo>
                    <a:pt x="97459" y="1443430"/>
                  </a:lnTo>
                  <a:lnTo>
                    <a:pt x="97272" y="1448513"/>
                  </a:lnTo>
                  <a:lnTo>
                    <a:pt x="97076" y="1453595"/>
                  </a:lnTo>
                  <a:lnTo>
                    <a:pt x="96880" y="1458678"/>
                  </a:lnTo>
                  <a:lnTo>
                    <a:pt x="96670" y="1463760"/>
                  </a:lnTo>
                  <a:lnTo>
                    <a:pt x="96461" y="1468843"/>
                  </a:lnTo>
                  <a:lnTo>
                    <a:pt x="96244" y="1473925"/>
                  </a:lnTo>
                  <a:lnTo>
                    <a:pt x="96022" y="1479008"/>
                  </a:lnTo>
                  <a:lnTo>
                    <a:pt x="95796" y="1484090"/>
                  </a:lnTo>
                  <a:lnTo>
                    <a:pt x="95563" y="1489173"/>
                  </a:lnTo>
                  <a:lnTo>
                    <a:pt x="95329" y="1494255"/>
                  </a:lnTo>
                  <a:lnTo>
                    <a:pt x="95083" y="1499338"/>
                  </a:lnTo>
                  <a:lnTo>
                    <a:pt x="94838" y="1504420"/>
                  </a:lnTo>
                  <a:lnTo>
                    <a:pt x="94585" y="1509503"/>
                  </a:lnTo>
                  <a:lnTo>
                    <a:pt x="94329" y="1514585"/>
                  </a:lnTo>
                  <a:lnTo>
                    <a:pt x="94069" y="1519668"/>
                  </a:lnTo>
                  <a:lnTo>
                    <a:pt x="93802" y="1524750"/>
                  </a:lnTo>
                  <a:lnTo>
                    <a:pt x="93536" y="1529833"/>
                  </a:lnTo>
                  <a:lnTo>
                    <a:pt x="93259" y="1534915"/>
                  </a:lnTo>
                  <a:lnTo>
                    <a:pt x="92982" y="1539998"/>
                  </a:lnTo>
                  <a:lnTo>
                    <a:pt x="92699" y="1545080"/>
                  </a:lnTo>
                  <a:lnTo>
                    <a:pt x="92412" y="1550163"/>
                  </a:lnTo>
                  <a:lnTo>
                    <a:pt x="92123" y="1555245"/>
                  </a:lnTo>
                  <a:lnTo>
                    <a:pt x="91828" y="1560328"/>
                  </a:lnTo>
                  <a:lnTo>
                    <a:pt x="91533" y="1565410"/>
                  </a:lnTo>
                  <a:lnTo>
                    <a:pt x="91230" y="1570493"/>
                  </a:lnTo>
                  <a:lnTo>
                    <a:pt x="90926" y="1575575"/>
                  </a:lnTo>
                  <a:lnTo>
                    <a:pt x="90618" y="1580658"/>
                  </a:lnTo>
                  <a:lnTo>
                    <a:pt x="90307" y="1585740"/>
                  </a:lnTo>
                  <a:lnTo>
                    <a:pt x="89993" y="1590823"/>
                  </a:lnTo>
                  <a:lnTo>
                    <a:pt x="89675" y="1595905"/>
                  </a:lnTo>
                  <a:lnTo>
                    <a:pt x="89357" y="1600988"/>
                  </a:lnTo>
                  <a:lnTo>
                    <a:pt x="89033" y="1606070"/>
                  </a:lnTo>
                  <a:lnTo>
                    <a:pt x="88708" y="1611153"/>
                  </a:lnTo>
                  <a:lnTo>
                    <a:pt x="88380" y="1616235"/>
                  </a:lnTo>
                  <a:lnTo>
                    <a:pt x="88049" y="1621318"/>
                  </a:lnTo>
                  <a:lnTo>
                    <a:pt x="87717" y="1626400"/>
                  </a:lnTo>
                  <a:lnTo>
                    <a:pt x="87381" y="1631483"/>
                  </a:lnTo>
                  <a:lnTo>
                    <a:pt x="87046" y="1636565"/>
                  </a:lnTo>
                  <a:lnTo>
                    <a:pt x="86705" y="1641648"/>
                  </a:lnTo>
                  <a:lnTo>
                    <a:pt x="86365" y="1646730"/>
                  </a:lnTo>
                  <a:lnTo>
                    <a:pt x="86022" y="1651813"/>
                  </a:lnTo>
                  <a:lnTo>
                    <a:pt x="85678" y="1656895"/>
                  </a:lnTo>
                  <a:lnTo>
                    <a:pt x="85332" y="1661978"/>
                  </a:lnTo>
                  <a:lnTo>
                    <a:pt x="84984" y="1667060"/>
                  </a:lnTo>
                  <a:lnTo>
                    <a:pt x="84637" y="1672143"/>
                  </a:lnTo>
                  <a:lnTo>
                    <a:pt x="84286" y="1677225"/>
                  </a:lnTo>
                  <a:lnTo>
                    <a:pt x="83935" y="1682308"/>
                  </a:lnTo>
                  <a:lnTo>
                    <a:pt x="83583" y="1687390"/>
                  </a:lnTo>
                  <a:lnTo>
                    <a:pt x="83230" y="1692473"/>
                  </a:lnTo>
                  <a:lnTo>
                    <a:pt x="82877" y="1697555"/>
                  </a:lnTo>
                  <a:lnTo>
                    <a:pt x="82522" y="1702638"/>
                  </a:lnTo>
                  <a:lnTo>
                    <a:pt x="82168" y="1707720"/>
                  </a:lnTo>
                  <a:lnTo>
                    <a:pt x="81812" y="1712803"/>
                  </a:lnTo>
                  <a:lnTo>
                    <a:pt x="81456" y="1717885"/>
                  </a:lnTo>
                  <a:lnTo>
                    <a:pt x="81100" y="1722968"/>
                  </a:lnTo>
                  <a:lnTo>
                    <a:pt x="80744" y="1728050"/>
                  </a:lnTo>
                  <a:lnTo>
                    <a:pt x="80388" y="1733133"/>
                  </a:lnTo>
                  <a:lnTo>
                    <a:pt x="80031" y="1738215"/>
                  </a:lnTo>
                  <a:lnTo>
                    <a:pt x="79675" y="1743298"/>
                  </a:lnTo>
                  <a:lnTo>
                    <a:pt x="79319" y="1748380"/>
                  </a:lnTo>
                  <a:lnTo>
                    <a:pt x="78963" y="1753463"/>
                  </a:lnTo>
                  <a:lnTo>
                    <a:pt x="78608" y="1758545"/>
                  </a:lnTo>
                  <a:lnTo>
                    <a:pt x="78253" y="1763628"/>
                  </a:lnTo>
                  <a:lnTo>
                    <a:pt x="77899" y="1768710"/>
                  </a:lnTo>
                  <a:lnTo>
                    <a:pt x="77546" y="1773793"/>
                  </a:lnTo>
                  <a:lnTo>
                    <a:pt x="77193" y="1778875"/>
                  </a:lnTo>
                  <a:lnTo>
                    <a:pt x="76841" y="1783958"/>
                  </a:lnTo>
                  <a:lnTo>
                    <a:pt x="76490" y="1789040"/>
                  </a:lnTo>
                  <a:lnTo>
                    <a:pt x="76140" y="1794123"/>
                  </a:lnTo>
                  <a:lnTo>
                    <a:pt x="75792" y="1799205"/>
                  </a:lnTo>
                  <a:lnTo>
                    <a:pt x="75444" y="1804288"/>
                  </a:lnTo>
                  <a:lnTo>
                    <a:pt x="75098" y="1809370"/>
                  </a:lnTo>
                  <a:lnTo>
                    <a:pt x="74752" y="1814453"/>
                  </a:lnTo>
                  <a:lnTo>
                    <a:pt x="74409" y="1819535"/>
                  </a:lnTo>
                  <a:lnTo>
                    <a:pt x="74067" y="1824618"/>
                  </a:lnTo>
                  <a:lnTo>
                    <a:pt x="73726" y="1829700"/>
                  </a:lnTo>
                  <a:lnTo>
                    <a:pt x="73387" y="1834783"/>
                  </a:lnTo>
                  <a:lnTo>
                    <a:pt x="73050" y="1839865"/>
                  </a:lnTo>
                  <a:lnTo>
                    <a:pt x="72715" y="1844948"/>
                  </a:lnTo>
                  <a:lnTo>
                    <a:pt x="72380" y="1850030"/>
                  </a:lnTo>
                  <a:lnTo>
                    <a:pt x="72050" y="1855113"/>
                  </a:lnTo>
                  <a:lnTo>
                    <a:pt x="71719" y="1860195"/>
                  </a:lnTo>
                  <a:lnTo>
                    <a:pt x="71392" y="1865278"/>
                  </a:lnTo>
                  <a:lnTo>
                    <a:pt x="71066" y="1870360"/>
                  </a:lnTo>
                  <a:lnTo>
                    <a:pt x="70742" y="1875443"/>
                  </a:lnTo>
                  <a:lnTo>
                    <a:pt x="70422" y="1880525"/>
                  </a:lnTo>
                  <a:lnTo>
                    <a:pt x="70101" y="1885608"/>
                  </a:lnTo>
                  <a:lnTo>
                    <a:pt x="69786" y="1890690"/>
                  </a:lnTo>
                  <a:lnTo>
                    <a:pt x="69471" y="1895773"/>
                  </a:lnTo>
                  <a:lnTo>
                    <a:pt x="69159" y="1900855"/>
                  </a:lnTo>
                  <a:lnTo>
                    <a:pt x="68849" y="1905938"/>
                  </a:lnTo>
                  <a:lnTo>
                    <a:pt x="68542" y="1911020"/>
                  </a:lnTo>
                  <a:lnTo>
                    <a:pt x="68238" y="1916103"/>
                  </a:lnTo>
                  <a:lnTo>
                    <a:pt x="67934" y="1921185"/>
                  </a:lnTo>
                  <a:lnTo>
                    <a:pt x="67637" y="1926268"/>
                  </a:lnTo>
                  <a:lnTo>
                    <a:pt x="67339" y="1931350"/>
                  </a:lnTo>
                  <a:lnTo>
                    <a:pt x="67046" y="1936433"/>
                  </a:lnTo>
                  <a:lnTo>
                    <a:pt x="66754" y="1941515"/>
                  </a:lnTo>
                  <a:lnTo>
                    <a:pt x="66465" y="1946598"/>
                  </a:lnTo>
                  <a:lnTo>
                    <a:pt x="66180" y="1951680"/>
                  </a:lnTo>
                  <a:lnTo>
                    <a:pt x="65895" y="1956763"/>
                  </a:lnTo>
                  <a:lnTo>
                    <a:pt x="65617" y="1961845"/>
                  </a:lnTo>
                  <a:lnTo>
                    <a:pt x="65339" y="1966928"/>
                  </a:lnTo>
                  <a:lnTo>
                    <a:pt x="65065" y="1972010"/>
                  </a:lnTo>
                  <a:lnTo>
                    <a:pt x="64794" y="1977093"/>
                  </a:lnTo>
                  <a:lnTo>
                    <a:pt x="64524" y="1982175"/>
                  </a:lnTo>
                  <a:lnTo>
                    <a:pt x="64260" y="1987258"/>
                  </a:lnTo>
                  <a:lnTo>
                    <a:pt x="63995" y="1992340"/>
                  </a:lnTo>
                  <a:lnTo>
                    <a:pt x="63738" y="1997423"/>
                  </a:lnTo>
                  <a:lnTo>
                    <a:pt x="63480" y="2002505"/>
                  </a:lnTo>
                  <a:lnTo>
                    <a:pt x="63227" y="2007588"/>
                  </a:lnTo>
                  <a:lnTo>
                    <a:pt x="62976" y="2012670"/>
                  </a:lnTo>
                  <a:lnTo>
                    <a:pt x="62728" y="2017753"/>
                  </a:lnTo>
                  <a:lnTo>
                    <a:pt x="62485" y="2022835"/>
                  </a:lnTo>
                  <a:lnTo>
                    <a:pt x="62241" y="2027918"/>
                  </a:lnTo>
                  <a:lnTo>
                    <a:pt x="62005" y="2033000"/>
                  </a:lnTo>
                  <a:lnTo>
                    <a:pt x="61769" y="2038083"/>
                  </a:lnTo>
                  <a:lnTo>
                    <a:pt x="61537" y="2043165"/>
                  </a:lnTo>
                  <a:lnTo>
                    <a:pt x="61308" y="2048248"/>
                  </a:lnTo>
                  <a:lnTo>
                    <a:pt x="61081" y="2053330"/>
                  </a:lnTo>
                  <a:lnTo>
                    <a:pt x="60859" y="2058413"/>
                  </a:lnTo>
                  <a:lnTo>
                    <a:pt x="60637" y="2063495"/>
                  </a:lnTo>
                  <a:lnTo>
                    <a:pt x="60423" y="2068578"/>
                  </a:lnTo>
                  <a:lnTo>
                    <a:pt x="60208" y="2073660"/>
                  </a:lnTo>
                  <a:lnTo>
                    <a:pt x="59998" y="2078743"/>
                  </a:lnTo>
                  <a:lnTo>
                    <a:pt x="59790" y="2083825"/>
                  </a:lnTo>
                  <a:lnTo>
                    <a:pt x="59585" y="2088908"/>
                  </a:lnTo>
                  <a:lnTo>
                    <a:pt x="59384" y="2093990"/>
                  </a:lnTo>
                  <a:lnTo>
                    <a:pt x="59184" y="2099073"/>
                  </a:lnTo>
                  <a:lnTo>
                    <a:pt x="58990" y="2104155"/>
                  </a:lnTo>
                  <a:lnTo>
                    <a:pt x="58796" y="2109238"/>
                  </a:lnTo>
                  <a:lnTo>
                    <a:pt x="58608" y="2114320"/>
                  </a:lnTo>
                  <a:lnTo>
                    <a:pt x="58421" y="2119403"/>
                  </a:lnTo>
                  <a:lnTo>
                    <a:pt x="58237" y="2124485"/>
                  </a:lnTo>
                  <a:lnTo>
                    <a:pt x="58057" y="2129568"/>
                  </a:lnTo>
                  <a:lnTo>
                    <a:pt x="57877" y="2134650"/>
                  </a:lnTo>
                  <a:lnTo>
                    <a:pt x="57705" y="2139733"/>
                  </a:lnTo>
                  <a:lnTo>
                    <a:pt x="57532" y="2144815"/>
                  </a:lnTo>
                  <a:lnTo>
                    <a:pt x="57363" y="2149898"/>
                  </a:lnTo>
                  <a:lnTo>
                    <a:pt x="57197" y="2154980"/>
                  </a:lnTo>
                  <a:lnTo>
                    <a:pt x="57033" y="2160063"/>
                  </a:lnTo>
                  <a:lnTo>
                    <a:pt x="56874" y="2165145"/>
                  </a:lnTo>
                  <a:lnTo>
                    <a:pt x="56714" y="2170228"/>
                  </a:lnTo>
                  <a:lnTo>
                    <a:pt x="56561" y="2175310"/>
                  </a:lnTo>
                  <a:lnTo>
                    <a:pt x="56408" y="2180393"/>
                  </a:lnTo>
                  <a:lnTo>
                    <a:pt x="56259" y="2185475"/>
                  </a:lnTo>
                  <a:lnTo>
                    <a:pt x="56112" y="2190558"/>
                  </a:lnTo>
                  <a:lnTo>
                    <a:pt x="55968" y="2195640"/>
                  </a:lnTo>
                  <a:lnTo>
                    <a:pt x="55827" y="2200723"/>
                  </a:lnTo>
                  <a:lnTo>
                    <a:pt x="55687" y="2205805"/>
                  </a:lnTo>
                  <a:lnTo>
                    <a:pt x="55552" y="2210888"/>
                  </a:lnTo>
                  <a:lnTo>
                    <a:pt x="55418" y="2215970"/>
                  </a:lnTo>
                  <a:lnTo>
                    <a:pt x="55287" y="2221053"/>
                  </a:lnTo>
                  <a:lnTo>
                    <a:pt x="55159" y="2226135"/>
                  </a:lnTo>
                  <a:lnTo>
                    <a:pt x="55032" y="2231218"/>
                  </a:lnTo>
                  <a:lnTo>
                    <a:pt x="54910" y="2236300"/>
                  </a:lnTo>
                  <a:lnTo>
                    <a:pt x="54787" y="2241383"/>
                  </a:lnTo>
                  <a:lnTo>
                    <a:pt x="54670" y="2246465"/>
                  </a:lnTo>
                  <a:lnTo>
                    <a:pt x="54553" y="2251548"/>
                  </a:lnTo>
                  <a:lnTo>
                    <a:pt x="54439" y="2256630"/>
                  </a:lnTo>
                  <a:lnTo>
                    <a:pt x="54328" y="2261713"/>
                  </a:lnTo>
                  <a:lnTo>
                    <a:pt x="54218" y="2266795"/>
                  </a:lnTo>
                  <a:lnTo>
                    <a:pt x="54112" y="2271878"/>
                  </a:lnTo>
                  <a:lnTo>
                    <a:pt x="54005" y="2276960"/>
                  </a:lnTo>
                  <a:lnTo>
                    <a:pt x="53904" y="2282043"/>
                  </a:lnTo>
                  <a:lnTo>
                    <a:pt x="53803" y="2287126"/>
                  </a:lnTo>
                  <a:lnTo>
                    <a:pt x="53705" y="2292208"/>
                  </a:lnTo>
                  <a:lnTo>
                    <a:pt x="53609" y="2297291"/>
                  </a:lnTo>
                  <a:lnTo>
                    <a:pt x="53514" y="2302373"/>
                  </a:lnTo>
                  <a:lnTo>
                    <a:pt x="53423" y="2307456"/>
                  </a:lnTo>
                  <a:lnTo>
                    <a:pt x="53332" y="2312538"/>
                  </a:lnTo>
                  <a:lnTo>
                    <a:pt x="53245" y="2317621"/>
                  </a:lnTo>
                  <a:lnTo>
                    <a:pt x="53158" y="2322703"/>
                  </a:lnTo>
                  <a:lnTo>
                    <a:pt x="53075" y="2327786"/>
                  </a:lnTo>
                  <a:lnTo>
                    <a:pt x="52993" y="2332868"/>
                  </a:lnTo>
                  <a:lnTo>
                    <a:pt x="52912" y="2337951"/>
                  </a:lnTo>
                  <a:lnTo>
                    <a:pt x="52834" y="2343033"/>
                  </a:lnTo>
                  <a:lnTo>
                    <a:pt x="52756" y="2348116"/>
                  </a:lnTo>
                  <a:lnTo>
                    <a:pt x="52682" y="2353198"/>
                  </a:lnTo>
                  <a:lnTo>
                    <a:pt x="52609" y="2358281"/>
                  </a:lnTo>
                  <a:lnTo>
                    <a:pt x="52538" y="2363363"/>
                  </a:lnTo>
                  <a:lnTo>
                    <a:pt x="52468" y="2368446"/>
                  </a:lnTo>
                  <a:lnTo>
                    <a:pt x="52400" y="2373528"/>
                  </a:lnTo>
                  <a:lnTo>
                    <a:pt x="52334" y="2378611"/>
                  </a:lnTo>
                  <a:lnTo>
                    <a:pt x="52268" y="2383693"/>
                  </a:lnTo>
                  <a:lnTo>
                    <a:pt x="52206" y="2388776"/>
                  </a:lnTo>
                  <a:lnTo>
                    <a:pt x="52144" y="2393858"/>
                  </a:lnTo>
                  <a:lnTo>
                    <a:pt x="52084" y="2398941"/>
                  </a:lnTo>
                  <a:lnTo>
                    <a:pt x="52025" y="2404023"/>
                  </a:lnTo>
                  <a:lnTo>
                    <a:pt x="51968" y="2409106"/>
                  </a:lnTo>
                  <a:lnTo>
                    <a:pt x="51912" y="2414188"/>
                  </a:lnTo>
                  <a:lnTo>
                    <a:pt x="51857" y="2419271"/>
                  </a:lnTo>
                  <a:lnTo>
                    <a:pt x="51805" y="2424353"/>
                  </a:lnTo>
                  <a:lnTo>
                    <a:pt x="51753" y="2429436"/>
                  </a:lnTo>
                  <a:lnTo>
                    <a:pt x="51703" y="2434518"/>
                  </a:lnTo>
                  <a:lnTo>
                    <a:pt x="51654" y="2439601"/>
                  </a:lnTo>
                  <a:lnTo>
                    <a:pt x="51606" y="2444683"/>
                  </a:lnTo>
                  <a:lnTo>
                    <a:pt x="51560" y="2449766"/>
                  </a:lnTo>
                  <a:lnTo>
                    <a:pt x="51514" y="2454848"/>
                  </a:lnTo>
                  <a:lnTo>
                    <a:pt x="51471" y="2459931"/>
                  </a:lnTo>
                  <a:lnTo>
                    <a:pt x="51428" y="2465013"/>
                  </a:lnTo>
                  <a:lnTo>
                    <a:pt x="51386" y="2470096"/>
                  </a:lnTo>
                  <a:lnTo>
                    <a:pt x="51346" y="2475178"/>
                  </a:lnTo>
                  <a:lnTo>
                    <a:pt x="51306" y="2480261"/>
                  </a:lnTo>
                  <a:lnTo>
                    <a:pt x="51268" y="2485343"/>
                  </a:lnTo>
                  <a:lnTo>
                    <a:pt x="51230" y="2490426"/>
                  </a:lnTo>
                  <a:lnTo>
                    <a:pt x="51194" y="2495508"/>
                  </a:lnTo>
                  <a:lnTo>
                    <a:pt x="51159" y="2500591"/>
                  </a:lnTo>
                  <a:lnTo>
                    <a:pt x="51125" y="2505673"/>
                  </a:lnTo>
                  <a:lnTo>
                    <a:pt x="51091" y="2510756"/>
                  </a:lnTo>
                  <a:lnTo>
                    <a:pt x="51059" y="2515838"/>
                  </a:lnTo>
                  <a:lnTo>
                    <a:pt x="51028" y="2520921"/>
                  </a:lnTo>
                  <a:lnTo>
                    <a:pt x="50997" y="2526003"/>
                  </a:lnTo>
                  <a:lnTo>
                    <a:pt x="50967" y="2531086"/>
                  </a:lnTo>
                  <a:lnTo>
                    <a:pt x="50938" y="2536168"/>
                  </a:lnTo>
                  <a:lnTo>
                    <a:pt x="50910" y="2541251"/>
                  </a:lnTo>
                  <a:lnTo>
                    <a:pt x="50883" y="2546333"/>
                  </a:lnTo>
                  <a:lnTo>
                    <a:pt x="50857" y="2551416"/>
                  </a:lnTo>
                  <a:lnTo>
                    <a:pt x="50831" y="2556498"/>
                  </a:lnTo>
                  <a:lnTo>
                    <a:pt x="50806" y="2561581"/>
                  </a:lnTo>
                  <a:lnTo>
                    <a:pt x="50782" y="2566663"/>
                  </a:lnTo>
                  <a:lnTo>
                    <a:pt x="50759" y="2571746"/>
                  </a:lnTo>
                  <a:lnTo>
                    <a:pt x="50736" y="2576828"/>
                  </a:lnTo>
                  <a:lnTo>
                    <a:pt x="50714" y="2581911"/>
                  </a:lnTo>
                  <a:lnTo>
                    <a:pt x="50693" y="2586993"/>
                  </a:lnTo>
                  <a:lnTo>
                    <a:pt x="50672" y="2592076"/>
                  </a:lnTo>
                  <a:lnTo>
                    <a:pt x="50652" y="2597158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88672" y="4096584"/>
              <a:ext cx="92151" cy="2438141"/>
            </a:xfrm>
            <a:custGeom>
              <a:avLst/>
              <a:gdLst/>
              <a:ahLst/>
              <a:cxnLst/>
              <a:pathLst>
                <a:path w="92151" h="2438141">
                  <a:moveTo>
                    <a:pt x="45635" y="2438141"/>
                  </a:moveTo>
                  <a:lnTo>
                    <a:pt x="45598" y="2433369"/>
                  </a:lnTo>
                  <a:lnTo>
                    <a:pt x="45559" y="2428598"/>
                  </a:lnTo>
                  <a:lnTo>
                    <a:pt x="45516" y="2423827"/>
                  </a:lnTo>
                  <a:lnTo>
                    <a:pt x="45470" y="2419055"/>
                  </a:lnTo>
                  <a:lnTo>
                    <a:pt x="45422" y="2414284"/>
                  </a:lnTo>
                  <a:lnTo>
                    <a:pt x="45369" y="2409513"/>
                  </a:lnTo>
                  <a:lnTo>
                    <a:pt x="45313" y="2404741"/>
                  </a:lnTo>
                  <a:lnTo>
                    <a:pt x="45254" y="2399970"/>
                  </a:lnTo>
                  <a:lnTo>
                    <a:pt x="45190" y="2395199"/>
                  </a:lnTo>
                  <a:lnTo>
                    <a:pt x="45122" y="2390427"/>
                  </a:lnTo>
                  <a:lnTo>
                    <a:pt x="45050" y="2385656"/>
                  </a:lnTo>
                  <a:lnTo>
                    <a:pt x="44972" y="2380885"/>
                  </a:lnTo>
                  <a:lnTo>
                    <a:pt x="44891" y="2376113"/>
                  </a:lnTo>
                  <a:lnTo>
                    <a:pt x="44803" y="2371342"/>
                  </a:lnTo>
                  <a:lnTo>
                    <a:pt x="44710" y="2366571"/>
                  </a:lnTo>
                  <a:lnTo>
                    <a:pt x="44613" y="2361800"/>
                  </a:lnTo>
                  <a:lnTo>
                    <a:pt x="44507" y="2357028"/>
                  </a:lnTo>
                  <a:lnTo>
                    <a:pt x="44396" y="2352257"/>
                  </a:lnTo>
                  <a:lnTo>
                    <a:pt x="44280" y="2347486"/>
                  </a:lnTo>
                  <a:lnTo>
                    <a:pt x="44154" y="2342714"/>
                  </a:lnTo>
                  <a:lnTo>
                    <a:pt x="44024" y="2337943"/>
                  </a:lnTo>
                  <a:lnTo>
                    <a:pt x="43885" y="2333172"/>
                  </a:lnTo>
                  <a:lnTo>
                    <a:pt x="43738" y="2328400"/>
                  </a:lnTo>
                  <a:lnTo>
                    <a:pt x="43586" y="2323629"/>
                  </a:lnTo>
                  <a:lnTo>
                    <a:pt x="43421" y="2318858"/>
                  </a:lnTo>
                  <a:lnTo>
                    <a:pt x="43250" y="2314086"/>
                  </a:lnTo>
                  <a:lnTo>
                    <a:pt x="43072" y="2309315"/>
                  </a:lnTo>
                  <a:lnTo>
                    <a:pt x="42881" y="2304544"/>
                  </a:lnTo>
                  <a:lnTo>
                    <a:pt x="42683" y="2299772"/>
                  </a:lnTo>
                  <a:lnTo>
                    <a:pt x="42475" y="2295001"/>
                  </a:lnTo>
                  <a:lnTo>
                    <a:pt x="42255" y="2290230"/>
                  </a:lnTo>
                  <a:lnTo>
                    <a:pt x="42028" y="2285458"/>
                  </a:lnTo>
                  <a:lnTo>
                    <a:pt x="41787" y="2280687"/>
                  </a:lnTo>
                  <a:lnTo>
                    <a:pt x="41536" y="2275916"/>
                  </a:lnTo>
                  <a:lnTo>
                    <a:pt x="41277" y="2271145"/>
                  </a:lnTo>
                  <a:lnTo>
                    <a:pt x="41001" y="2266373"/>
                  </a:lnTo>
                  <a:lnTo>
                    <a:pt x="40716" y="2261602"/>
                  </a:lnTo>
                  <a:lnTo>
                    <a:pt x="40421" y="2256831"/>
                  </a:lnTo>
                  <a:lnTo>
                    <a:pt x="40109" y="2252059"/>
                  </a:lnTo>
                  <a:lnTo>
                    <a:pt x="39789" y="2247288"/>
                  </a:lnTo>
                  <a:lnTo>
                    <a:pt x="39455" y="2242517"/>
                  </a:lnTo>
                  <a:lnTo>
                    <a:pt x="39106" y="2237745"/>
                  </a:lnTo>
                  <a:lnTo>
                    <a:pt x="38749" y="2232974"/>
                  </a:lnTo>
                  <a:lnTo>
                    <a:pt x="38374" y="2228203"/>
                  </a:lnTo>
                  <a:lnTo>
                    <a:pt x="37987" y="2223431"/>
                  </a:lnTo>
                  <a:lnTo>
                    <a:pt x="37591" y="2218660"/>
                  </a:lnTo>
                  <a:lnTo>
                    <a:pt x="37174" y="2213889"/>
                  </a:lnTo>
                  <a:lnTo>
                    <a:pt x="36749" y="2209117"/>
                  </a:lnTo>
                  <a:lnTo>
                    <a:pt x="36309" y="2204346"/>
                  </a:lnTo>
                  <a:lnTo>
                    <a:pt x="35853" y="2199575"/>
                  </a:lnTo>
                  <a:lnTo>
                    <a:pt x="35389" y="2194804"/>
                  </a:lnTo>
                  <a:lnTo>
                    <a:pt x="34907" y="2190032"/>
                  </a:lnTo>
                  <a:lnTo>
                    <a:pt x="34412" y="2185261"/>
                  </a:lnTo>
                  <a:lnTo>
                    <a:pt x="33908" y="2180490"/>
                  </a:lnTo>
                  <a:lnTo>
                    <a:pt x="33384" y="2175718"/>
                  </a:lnTo>
                  <a:lnTo>
                    <a:pt x="32851" y="2170947"/>
                  </a:lnTo>
                  <a:lnTo>
                    <a:pt x="32307" y="2166176"/>
                  </a:lnTo>
                  <a:lnTo>
                    <a:pt x="31746" y="2161404"/>
                  </a:lnTo>
                  <a:lnTo>
                    <a:pt x="31176" y="2156633"/>
                  </a:lnTo>
                  <a:lnTo>
                    <a:pt x="30594" y="2151862"/>
                  </a:lnTo>
                  <a:lnTo>
                    <a:pt x="29998" y="2147090"/>
                  </a:lnTo>
                  <a:lnTo>
                    <a:pt x="29395" y="2142319"/>
                  </a:lnTo>
                  <a:lnTo>
                    <a:pt x="28777" y="2137548"/>
                  </a:lnTo>
                  <a:lnTo>
                    <a:pt x="28151" y="2132776"/>
                  </a:lnTo>
                  <a:lnTo>
                    <a:pt x="27517" y="2128005"/>
                  </a:lnTo>
                  <a:lnTo>
                    <a:pt x="26869" y="2123234"/>
                  </a:lnTo>
                  <a:lnTo>
                    <a:pt x="26216" y="2118463"/>
                  </a:lnTo>
                  <a:lnTo>
                    <a:pt x="25555" y="2113691"/>
                  </a:lnTo>
                  <a:lnTo>
                    <a:pt x="24884" y="2108920"/>
                  </a:lnTo>
                  <a:lnTo>
                    <a:pt x="24209" y="2104149"/>
                  </a:lnTo>
                  <a:lnTo>
                    <a:pt x="23526" y="2099377"/>
                  </a:lnTo>
                  <a:lnTo>
                    <a:pt x="22839" y="2094606"/>
                  </a:lnTo>
                  <a:lnTo>
                    <a:pt x="22148" y="2089835"/>
                  </a:lnTo>
                  <a:lnTo>
                    <a:pt x="21451" y="2085063"/>
                  </a:lnTo>
                  <a:lnTo>
                    <a:pt x="20753" y="2080292"/>
                  </a:lnTo>
                  <a:lnTo>
                    <a:pt x="20052" y="2075521"/>
                  </a:lnTo>
                  <a:lnTo>
                    <a:pt x="19350" y="2070749"/>
                  </a:lnTo>
                  <a:lnTo>
                    <a:pt x="18648" y="2065978"/>
                  </a:lnTo>
                  <a:lnTo>
                    <a:pt x="17946" y="2061207"/>
                  </a:lnTo>
                  <a:lnTo>
                    <a:pt x="17246" y="2056435"/>
                  </a:lnTo>
                  <a:lnTo>
                    <a:pt x="16548" y="2051664"/>
                  </a:lnTo>
                  <a:lnTo>
                    <a:pt x="15854" y="2046893"/>
                  </a:lnTo>
                  <a:lnTo>
                    <a:pt x="15164" y="2042122"/>
                  </a:lnTo>
                  <a:lnTo>
                    <a:pt x="14478" y="2037350"/>
                  </a:lnTo>
                  <a:lnTo>
                    <a:pt x="13801" y="2032579"/>
                  </a:lnTo>
                  <a:lnTo>
                    <a:pt x="13130" y="2027808"/>
                  </a:lnTo>
                  <a:lnTo>
                    <a:pt x="12465" y="2023036"/>
                  </a:lnTo>
                  <a:lnTo>
                    <a:pt x="11813" y="2018265"/>
                  </a:lnTo>
                  <a:lnTo>
                    <a:pt x="11168" y="2013494"/>
                  </a:lnTo>
                  <a:lnTo>
                    <a:pt x="10535" y="2008722"/>
                  </a:lnTo>
                  <a:lnTo>
                    <a:pt x="9916" y="2003951"/>
                  </a:lnTo>
                  <a:lnTo>
                    <a:pt x="9304" y="1999180"/>
                  </a:lnTo>
                  <a:lnTo>
                    <a:pt x="8713" y="1994408"/>
                  </a:lnTo>
                  <a:lnTo>
                    <a:pt x="8133" y="1989637"/>
                  </a:lnTo>
                  <a:lnTo>
                    <a:pt x="7565" y="1984866"/>
                  </a:lnTo>
                  <a:lnTo>
                    <a:pt x="7020" y="1980094"/>
                  </a:lnTo>
                  <a:lnTo>
                    <a:pt x="6487" y="1975323"/>
                  </a:lnTo>
                  <a:lnTo>
                    <a:pt x="5972" y="1970552"/>
                  </a:lnTo>
                  <a:lnTo>
                    <a:pt x="5480" y="1965781"/>
                  </a:lnTo>
                  <a:lnTo>
                    <a:pt x="4999" y="1961009"/>
                  </a:lnTo>
                  <a:lnTo>
                    <a:pt x="4544" y="1956238"/>
                  </a:lnTo>
                  <a:lnTo>
                    <a:pt x="4109" y="1951467"/>
                  </a:lnTo>
                  <a:lnTo>
                    <a:pt x="3687" y="1946695"/>
                  </a:lnTo>
                  <a:lnTo>
                    <a:pt x="3297" y="1941924"/>
                  </a:lnTo>
                  <a:lnTo>
                    <a:pt x="2923" y="1937153"/>
                  </a:lnTo>
                  <a:lnTo>
                    <a:pt x="2568" y="1932381"/>
                  </a:lnTo>
                  <a:lnTo>
                    <a:pt x="2243" y="1927610"/>
                  </a:lnTo>
                  <a:lnTo>
                    <a:pt x="1933" y="1922839"/>
                  </a:lnTo>
                  <a:lnTo>
                    <a:pt x="1649" y="1918067"/>
                  </a:lnTo>
                  <a:lnTo>
                    <a:pt x="1390" y="1913296"/>
                  </a:lnTo>
                  <a:lnTo>
                    <a:pt x="1147" y="1908525"/>
                  </a:lnTo>
                  <a:lnTo>
                    <a:pt x="935" y="1903753"/>
                  </a:lnTo>
                  <a:lnTo>
                    <a:pt x="743" y="1898982"/>
                  </a:lnTo>
                  <a:lnTo>
                    <a:pt x="567" y="1894211"/>
                  </a:lnTo>
                  <a:lnTo>
                    <a:pt x="425" y="1889440"/>
                  </a:lnTo>
                  <a:lnTo>
                    <a:pt x="299" y="1884668"/>
                  </a:lnTo>
                  <a:lnTo>
                    <a:pt x="194" y="1879897"/>
                  </a:lnTo>
                  <a:lnTo>
                    <a:pt x="117" y="1875126"/>
                  </a:lnTo>
                  <a:lnTo>
                    <a:pt x="54" y="1870354"/>
                  </a:lnTo>
                  <a:lnTo>
                    <a:pt x="18" y="1865583"/>
                  </a:lnTo>
                  <a:lnTo>
                    <a:pt x="2" y="1860812"/>
                  </a:lnTo>
                  <a:lnTo>
                    <a:pt x="0" y="1856040"/>
                  </a:lnTo>
                  <a:lnTo>
                    <a:pt x="26" y="1851269"/>
                  </a:lnTo>
                  <a:lnTo>
                    <a:pt x="67" y="1846498"/>
                  </a:lnTo>
                  <a:lnTo>
                    <a:pt x="124" y="1841726"/>
                  </a:lnTo>
                  <a:lnTo>
                    <a:pt x="205" y="1836955"/>
                  </a:lnTo>
                  <a:lnTo>
                    <a:pt x="297" y="1832184"/>
                  </a:lnTo>
                  <a:lnTo>
                    <a:pt x="408" y="1827412"/>
                  </a:lnTo>
                  <a:lnTo>
                    <a:pt x="536" y="1822641"/>
                  </a:lnTo>
                  <a:lnTo>
                    <a:pt x="673" y="1817870"/>
                  </a:lnTo>
                  <a:lnTo>
                    <a:pt x="830" y="1813098"/>
                  </a:lnTo>
                  <a:lnTo>
                    <a:pt x="997" y="1808327"/>
                  </a:lnTo>
                  <a:lnTo>
                    <a:pt x="1173" y="1803556"/>
                  </a:lnTo>
                  <a:lnTo>
                    <a:pt x="1367" y="1798785"/>
                  </a:lnTo>
                  <a:lnTo>
                    <a:pt x="1567" y="1794013"/>
                  </a:lnTo>
                  <a:lnTo>
                    <a:pt x="1777" y="1789242"/>
                  </a:lnTo>
                  <a:lnTo>
                    <a:pt x="1997" y="1784471"/>
                  </a:lnTo>
                  <a:lnTo>
                    <a:pt x="2222" y="1779699"/>
                  </a:lnTo>
                  <a:lnTo>
                    <a:pt x="2455" y="1774928"/>
                  </a:lnTo>
                  <a:lnTo>
                    <a:pt x="2694" y="1770157"/>
                  </a:lnTo>
                  <a:lnTo>
                    <a:pt x="2936" y="1765385"/>
                  </a:lnTo>
                  <a:lnTo>
                    <a:pt x="3184" y="1760614"/>
                  </a:lnTo>
                  <a:lnTo>
                    <a:pt x="3434" y="1755843"/>
                  </a:lnTo>
                  <a:lnTo>
                    <a:pt x="3686" y="1751071"/>
                  </a:lnTo>
                  <a:lnTo>
                    <a:pt x="3939" y="1746300"/>
                  </a:lnTo>
                  <a:lnTo>
                    <a:pt x="4193" y="1741529"/>
                  </a:lnTo>
                  <a:lnTo>
                    <a:pt x="4447" y="1736757"/>
                  </a:lnTo>
                  <a:lnTo>
                    <a:pt x="4698" y="1731986"/>
                  </a:lnTo>
                  <a:lnTo>
                    <a:pt x="4949" y="1727215"/>
                  </a:lnTo>
                  <a:lnTo>
                    <a:pt x="5197" y="1722444"/>
                  </a:lnTo>
                  <a:lnTo>
                    <a:pt x="5441" y="1717672"/>
                  </a:lnTo>
                  <a:lnTo>
                    <a:pt x="5682" y="1712901"/>
                  </a:lnTo>
                  <a:lnTo>
                    <a:pt x="5917" y="1708130"/>
                  </a:lnTo>
                  <a:lnTo>
                    <a:pt x="6147" y="1703358"/>
                  </a:lnTo>
                  <a:lnTo>
                    <a:pt x="6373" y="1698587"/>
                  </a:lnTo>
                  <a:lnTo>
                    <a:pt x="6589" y="1693816"/>
                  </a:lnTo>
                  <a:lnTo>
                    <a:pt x="6802" y="1689044"/>
                  </a:lnTo>
                  <a:lnTo>
                    <a:pt x="7006" y="1684273"/>
                  </a:lnTo>
                  <a:lnTo>
                    <a:pt x="7201" y="1679502"/>
                  </a:lnTo>
                  <a:lnTo>
                    <a:pt x="7391" y="1674730"/>
                  </a:lnTo>
                  <a:lnTo>
                    <a:pt x="7570" y="1669959"/>
                  </a:lnTo>
                  <a:lnTo>
                    <a:pt x="7741" y="1665188"/>
                  </a:lnTo>
                  <a:lnTo>
                    <a:pt x="7906" y="1660416"/>
                  </a:lnTo>
                  <a:lnTo>
                    <a:pt x="8057" y="1655645"/>
                  </a:lnTo>
                  <a:lnTo>
                    <a:pt x="8202" y="1650874"/>
                  </a:lnTo>
                  <a:lnTo>
                    <a:pt x="8338" y="1646103"/>
                  </a:lnTo>
                  <a:lnTo>
                    <a:pt x="8461" y="1641331"/>
                  </a:lnTo>
                  <a:lnTo>
                    <a:pt x="8579" y="1636560"/>
                  </a:lnTo>
                  <a:lnTo>
                    <a:pt x="8685" y="1631789"/>
                  </a:lnTo>
                  <a:lnTo>
                    <a:pt x="8781" y="1627017"/>
                  </a:lnTo>
                  <a:lnTo>
                    <a:pt x="8871" y="1622246"/>
                  </a:lnTo>
                  <a:lnTo>
                    <a:pt x="8947" y="1617475"/>
                  </a:lnTo>
                  <a:lnTo>
                    <a:pt x="9016" y="1612703"/>
                  </a:lnTo>
                  <a:lnTo>
                    <a:pt x="9077" y="1607932"/>
                  </a:lnTo>
                  <a:lnTo>
                    <a:pt x="9126" y="1603161"/>
                  </a:lnTo>
                  <a:lnTo>
                    <a:pt x="9169" y="1598389"/>
                  </a:lnTo>
                  <a:lnTo>
                    <a:pt x="9203" y="1593618"/>
                  </a:lnTo>
                  <a:lnTo>
                    <a:pt x="9228" y="1588847"/>
                  </a:lnTo>
                  <a:lnTo>
                    <a:pt x="9247" y="1584075"/>
                  </a:lnTo>
                  <a:lnTo>
                    <a:pt x="9255" y="1579304"/>
                  </a:lnTo>
                  <a:lnTo>
                    <a:pt x="9258" y="1574533"/>
                  </a:lnTo>
                  <a:lnTo>
                    <a:pt x="9255" y="1569762"/>
                  </a:lnTo>
                  <a:lnTo>
                    <a:pt x="9242" y="1564990"/>
                  </a:lnTo>
                  <a:lnTo>
                    <a:pt x="9224" y="1560219"/>
                  </a:lnTo>
                  <a:lnTo>
                    <a:pt x="9201" y="1555448"/>
                  </a:lnTo>
                  <a:lnTo>
                    <a:pt x="9171" y="1550676"/>
                  </a:lnTo>
                  <a:lnTo>
                    <a:pt x="9137" y="1545905"/>
                  </a:lnTo>
                  <a:lnTo>
                    <a:pt x="9097" y="1541134"/>
                  </a:lnTo>
                  <a:lnTo>
                    <a:pt x="9052" y="1536362"/>
                  </a:lnTo>
                  <a:lnTo>
                    <a:pt x="9005" y="1531591"/>
                  </a:lnTo>
                  <a:lnTo>
                    <a:pt x="8952" y="1526820"/>
                  </a:lnTo>
                  <a:lnTo>
                    <a:pt x="8896" y="1522048"/>
                  </a:lnTo>
                  <a:lnTo>
                    <a:pt x="8838" y="1517277"/>
                  </a:lnTo>
                  <a:lnTo>
                    <a:pt x="8776" y="1512506"/>
                  </a:lnTo>
                  <a:lnTo>
                    <a:pt x="8713" y="1507734"/>
                  </a:lnTo>
                  <a:lnTo>
                    <a:pt x="8648" y="1502963"/>
                  </a:lnTo>
                  <a:lnTo>
                    <a:pt x="8581" y="1498192"/>
                  </a:lnTo>
                  <a:lnTo>
                    <a:pt x="8512" y="1493421"/>
                  </a:lnTo>
                  <a:lnTo>
                    <a:pt x="8443" y="1488649"/>
                  </a:lnTo>
                  <a:lnTo>
                    <a:pt x="8373" y="1483878"/>
                  </a:lnTo>
                  <a:lnTo>
                    <a:pt x="8303" y="1479107"/>
                  </a:lnTo>
                  <a:lnTo>
                    <a:pt x="8234" y="1474335"/>
                  </a:lnTo>
                  <a:lnTo>
                    <a:pt x="8164" y="1469564"/>
                  </a:lnTo>
                  <a:lnTo>
                    <a:pt x="8095" y="1464793"/>
                  </a:lnTo>
                  <a:lnTo>
                    <a:pt x="8027" y="1460021"/>
                  </a:lnTo>
                  <a:lnTo>
                    <a:pt x="7960" y="1455250"/>
                  </a:lnTo>
                  <a:lnTo>
                    <a:pt x="7894" y="1450479"/>
                  </a:lnTo>
                  <a:lnTo>
                    <a:pt x="7831" y="1445707"/>
                  </a:lnTo>
                  <a:lnTo>
                    <a:pt x="7768" y="1440936"/>
                  </a:lnTo>
                  <a:lnTo>
                    <a:pt x="7708" y="1436165"/>
                  </a:lnTo>
                  <a:lnTo>
                    <a:pt x="7651" y="1431393"/>
                  </a:lnTo>
                  <a:lnTo>
                    <a:pt x="7594" y="1426622"/>
                  </a:lnTo>
                  <a:lnTo>
                    <a:pt x="7542" y="1421851"/>
                  </a:lnTo>
                  <a:lnTo>
                    <a:pt x="7492" y="1417080"/>
                  </a:lnTo>
                  <a:lnTo>
                    <a:pt x="7444" y="1412308"/>
                  </a:lnTo>
                  <a:lnTo>
                    <a:pt x="7401" y="1407537"/>
                  </a:lnTo>
                  <a:lnTo>
                    <a:pt x="7359" y="1402766"/>
                  </a:lnTo>
                  <a:lnTo>
                    <a:pt x="7321" y="1397994"/>
                  </a:lnTo>
                  <a:lnTo>
                    <a:pt x="7286" y="1393223"/>
                  </a:lnTo>
                  <a:lnTo>
                    <a:pt x="7254" y="1388452"/>
                  </a:lnTo>
                  <a:lnTo>
                    <a:pt x="7227" y="1383680"/>
                  </a:lnTo>
                  <a:lnTo>
                    <a:pt x="7202" y="1378909"/>
                  </a:lnTo>
                  <a:lnTo>
                    <a:pt x="7180" y="1374138"/>
                  </a:lnTo>
                  <a:lnTo>
                    <a:pt x="7164" y="1369366"/>
                  </a:lnTo>
                  <a:lnTo>
                    <a:pt x="7149" y="1364595"/>
                  </a:lnTo>
                  <a:lnTo>
                    <a:pt x="7139" y="1359824"/>
                  </a:lnTo>
                  <a:lnTo>
                    <a:pt x="7133" y="1355052"/>
                  </a:lnTo>
                  <a:lnTo>
                    <a:pt x="7129" y="1350281"/>
                  </a:lnTo>
                  <a:lnTo>
                    <a:pt x="7130" y="1345510"/>
                  </a:lnTo>
                  <a:lnTo>
                    <a:pt x="7135" y="1340738"/>
                  </a:lnTo>
                  <a:lnTo>
                    <a:pt x="7141" y="1335967"/>
                  </a:lnTo>
                  <a:lnTo>
                    <a:pt x="7154" y="1331196"/>
                  </a:lnTo>
                  <a:lnTo>
                    <a:pt x="7169" y="1326425"/>
                  </a:lnTo>
                  <a:lnTo>
                    <a:pt x="7187" y="1321653"/>
                  </a:lnTo>
                  <a:lnTo>
                    <a:pt x="7210" y="1316882"/>
                  </a:lnTo>
                  <a:lnTo>
                    <a:pt x="7236" y="1312111"/>
                  </a:lnTo>
                  <a:lnTo>
                    <a:pt x="7265" y="1307339"/>
                  </a:lnTo>
                  <a:lnTo>
                    <a:pt x="7299" y="1302568"/>
                  </a:lnTo>
                  <a:lnTo>
                    <a:pt x="7334" y="1297797"/>
                  </a:lnTo>
                  <a:lnTo>
                    <a:pt x="7375" y="1293025"/>
                  </a:lnTo>
                  <a:lnTo>
                    <a:pt x="7418" y="1288254"/>
                  </a:lnTo>
                  <a:lnTo>
                    <a:pt x="7464" y="1283483"/>
                  </a:lnTo>
                  <a:lnTo>
                    <a:pt x="7514" y="1278711"/>
                  </a:lnTo>
                  <a:lnTo>
                    <a:pt x="7567" y="1273940"/>
                  </a:lnTo>
                  <a:lnTo>
                    <a:pt x="7623" y="1269169"/>
                  </a:lnTo>
                  <a:lnTo>
                    <a:pt x="7684" y="1264397"/>
                  </a:lnTo>
                  <a:lnTo>
                    <a:pt x="7746" y="1259626"/>
                  </a:lnTo>
                  <a:lnTo>
                    <a:pt x="7812" y="1254855"/>
                  </a:lnTo>
                  <a:lnTo>
                    <a:pt x="7881" y="1250084"/>
                  </a:lnTo>
                  <a:lnTo>
                    <a:pt x="7953" y="1245312"/>
                  </a:lnTo>
                  <a:lnTo>
                    <a:pt x="8029" y="1240541"/>
                  </a:lnTo>
                  <a:lnTo>
                    <a:pt x="8107" y="1235770"/>
                  </a:lnTo>
                  <a:lnTo>
                    <a:pt x="8187" y="1230998"/>
                  </a:lnTo>
                  <a:lnTo>
                    <a:pt x="8272" y="1226227"/>
                  </a:lnTo>
                  <a:lnTo>
                    <a:pt x="8359" y="1221456"/>
                  </a:lnTo>
                  <a:lnTo>
                    <a:pt x="8448" y="1216684"/>
                  </a:lnTo>
                  <a:lnTo>
                    <a:pt x="8541" y="1211913"/>
                  </a:lnTo>
                  <a:lnTo>
                    <a:pt x="8636" y="1207142"/>
                  </a:lnTo>
                  <a:lnTo>
                    <a:pt x="8735" y="1202370"/>
                  </a:lnTo>
                  <a:lnTo>
                    <a:pt x="8836" y="1197599"/>
                  </a:lnTo>
                  <a:lnTo>
                    <a:pt x="8939" y="1192828"/>
                  </a:lnTo>
                  <a:lnTo>
                    <a:pt x="9046" y="1188056"/>
                  </a:lnTo>
                  <a:lnTo>
                    <a:pt x="9155" y="1183285"/>
                  </a:lnTo>
                  <a:lnTo>
                    <a:pt x="9267" y="1178514"/>
                  </a:lnTo>
                  <a:lnTo>
                    <a:pt x="9381" y="1173743"/>
                  </a:lnTo>
                  <a:lnTo>
                    <a:pt x="9498" y="1168971"/>
                  </a:lnTo>
                  <a:lnTo>
                    <a:pt x="9617" y="1164200"/>
                  </a:lnTo>
                  <a:lnTo>
                    <a:pt x="9739" y="1159429"/>
                  </a:lnTo>
                  <a:lnTo>
                    <a:pt x="9863" y="1154657"/>
                  </a:lnTo>
                  <a:lnTo>
                    <a:pt x="9991" y="1149886"/>
                  </a:lnTo>
                  <a:lnTo>
                    <a:pt x="10120" y="1145115"/>
                  </a:lnTo>
                  <a:lnTo>
                    <a:pt x="10251" y="1140343"/>
                  </a:lnTo>
                  <a:lnTo>
                    <a:pt x="10386" y="1135572"/>
                  </a:lnTo>
                  <a:lnTo>
                    <a:pt x="10522" y="1130801"/>
                  </a:lnTo>
                  <a:lnTo>
                    <a:pt x="10661" y="1126029"/>
                  </a:lnTo>
                  <a:lnTo>
                    <a:pt x="10802" y="1121258"/>
                  </a:lnTo>
                  <a:lnTo>
                    <a:pt x="10945" y="1116487"/>
                  </a:lnTo>
                  <a:lnTo>
                    <a:pt x="11091" y="1111715"/>
                  </a:lnTo>
                  <a:lnTo>
                    <a:pt x="11239" y="1106944"/>
                  </a:lnTo>
                  <a:lnTo>
                    <a:pt x="11389" y="1102173"/>
                  </a:lnTo>
                  <a:lnTo>
                    <a:pt x="11541" y="1097402"/>
                  </a:lnTo>
                  <a:lnTo>
                    <a:pt x="11696" y="1092630"/>
                  </a:lnTo>
                  <a:lnTo>
                    <a:pt x="11852" y="1087859"/>
                  </a:lnTo>
                  <a:lnTo>
                    <a:pt x="12011" y="1083088"/>
                  </a:lnTo>
                  <a:lnTo>
                    <a:pt x="12172" y="1078316"/>
                  </a:lnTo>
                  <a:lnTo>
                    <a:pt x="12335" y="1073545"/>
                  </a:lnTo>
                  <a:lnTo>
                    <a:pt x="12500" y="1068774"/>
                  </a:lnTo>
                  <a:lnTo>
                    <a:pt x="12667" y="1064002"/>
                  </a:lnTo>
                  <a:lnTo>
                    <a:pt x="12836" y="1059231"/>
                  </a:lnTo>
                  <a:lnTo>
                    <a:pt x="13008" y="1054460"/>
                  </a:lnTo>
                  <a:lnTo>
                    <a:pt x="13180" y="1049688"/>
                  </a:lnTo>
                  <a:lnTo>
                    <a:pt x="13356" y="1044917"/>
                  </a:lnTo>
                  <a:lnTo>
                    <a:pt x="13533" y="1040146"/>
                  </a:lnTo>
                  <a:lnTo>
                    <a:pt x="13712" y="1035374"/>
                  </a:lnTo>
                  <a:lnTo>
                    <a:pt x="13893" y="1030603"/>
                  </a:lnTo>
                  <a:lnTo>
                    <a:pt x="14076" y="1025832"/>
                  </a:lnTo>
                  <a:lnTo>
                    <a:pt x="14261" y="1021061"/>
                  </a:lnTo>
                  <a:lnTo>
                    <a:pt x="14448" y="1016289"/>
                  </a:lnTo>
                  <a:lnTo>
                    <a:pt x="14637" y="1011518"/>
                  </a:lnTo>
                  <a:lnTo>
                    <a:pt x="14828" y="1006747"/>
                  </a:lnTo>
                  <a:lnTo>
                    <a:pt x="15021" y="1001975"/>
                  </a:lnTo>
                  <a:lnTo>
                    <a:pt x="15215" y="997204"/>
                  </a:lnTo>
                  <a:lnTo>
                    <a:pt x="15412" y="992433"/>
                  </a:lnTo>
                  <a:lnTo>
                    <a:pt x="15610" y="987661"/>
                  </a:lnTo>
                  <a:lnTo>
                    <a:pt x="15810" y="982890"/>
                  </a:lnTo>
                  <a:lnTo>
                    <a:pt x="16013" y="978119"/>
                  </a:lnTo>
                  <a:lnTo>
                    <a:pt x="16217" y="973347"/>
                  </a:lnTo>
                  <a:lnTo>
                    <a:pt x="16423" y="968576"/>
                  </a:lnTo>
                  <a:lnTo>
                    <a:pt x="16631" y="963805"/>
                  </a:lnTo>
                  <a:lnTo>
                    <a:pt x="16841" y="959033"/>
                  </a:lnTo>
                  <a:lnTo>
                    <a:pt x="17053" y="954262"/>
                  </a:lnTo>
                  <a:lnTo>
                    <a:pt x="17267" y="949491"/>
                  </a:lnTo>
                  <a:lnTo>
                    <a:pt x="17482" y="944720"/>
                  </a:lnTo>
                  <a:lnTo>
                    <a:pt x="17700" y="939948"/>
                  </a:lnTo>
                  <a:lnTo>
                    <a:pt x="17920" y="935177"/>
                  </a:lnTo>
                  <a:lnTo>
                    <a:pt x="18141" y="930406"/>
                  </a:lnTo>
                  <a:lnTo>
                    <a:pt x="18365" y="925634"/>
                  </a:lnTo>
                  <a:lnTo>
                    <a:pt x="18589" y="920863"/>
                  </a:lnTo>
                  <a:lnTo>
                    <a:pt x="18817" y="916092"/>
                  </a:lnTo>
                  <a:lnTo>
                    <a:pt x="19046" y="911320"/>
                  </a:lnTo>
                  <a:lnTo>
                    <a:pt x="19277" y="906549"/>
                  </a:lnTo>
                  <a:lnTo>
                    <a:pt x="19510" y="901778"/>
                  </a:lnTo>
                  <a:lnTo>
                    <a:pt x="19745" y="897006"/>
                  </a:lnTo>
                  <a:lnTo>
                    <a:pt x="19981" y="892235"/>
                  </a:lnTo>
                  <a:lnTo>
                    <a:pt x="20220" y="887464"/>
                  </a:lnTo>
                  <a:lnTo>
                    <a:pt x="20460" y="882692"/>
                  </a:lnTo>
                  <a:lnTo>
                    <a:pt x="20702" y="877921"/>
                  </a:lnTo>
                  <a:lnTo>
                    <a:pt x="20946" y="873150"/>
                  </a:lnTo>
                  <a:lnTo>
                    <a:pt x="21191" y="868378"/>
                  </a:lnTo>
                  <a:lnTo>
                    <a:pt x="21439" y="863607"/>
                  </a:lnTo>
                  <a:lnTo>
                    <a:pt x="21688" y="858836"/>
                  </a:lnTo>
                  <a:lnTo>
                    <a:pt x="21938" y="854065"/>
                  </a:lnTo>
                  <a:lnTo>
                    <a:pt x="22191" y="849293"/>
                  </a:lnTo>
                  <a:lnTo>
                    <a:pt x="22444" y="844522"/>
                  </a:lnTo>
                  <a:lnTo>
                    <a:pt x="22700" y="839751"/>
                  </a:lnTo>
                  <a:lnTo>
                    <a:pt x="22956" y="834979"/>
                  </a:lnTo>
                  <a:lnTo>
                    <a:pt x="23214" y="830208"/>
                  </a:lnTo>
                  <a:lnTo>
                    <a:pt x="23474" y="825437"/>
                  </a:lnTo>
                  <a:lnTo>
                    <a:pt x="23735" y="820665"/>
                  </a:lnTo>
                  <a:lnTo>
                    <a:pt x="23996" y="815894"/>
                  </a:lnTo>
                  <a:lnTo>
                    <a:pt x="24260" y="811123"/>
                  </a:lnTo>
                  <a:lnTo>
                    <a:pt x="24524" y="806351"/>
                  </a:lnTo>
                  <a:lnTo>
                    <a:pt x="24789" y="801580"/>
                  </a:lnTo>
                  <a:lnTo>
                    <a:pt x="25055" y="796809"/>
                  </a:lnTo>
                  <a:lnTo>
                    <a:pt x="25322" y="792037"/>
                  </a:lnTo>
                  <a:lnTo>
                    <a:pt x="25590" y="787266"/>
                  </a:lnTo>
                  <a:lnTo>
                    <a:pt x="25858" y="782495"/>
                  </a:lnTo>
                  <a:lnTo>
                    <a:pt x="26127" y="777724"/>
                  </a:lnTo>
                  <a:lnTo>
                    <a:pt x="26396" y="772952"/>
                  </a:lnTo>
                  <a:lnTo>
                    <a:pt x="26666" y="768181"/>
                  </a:lnTo>
                  <a:lnTo>
                    <a:pt x="26936" y="763410"/>
                  </a:lnTo>
                  <a:lnTo>
                    <a:pt x="27206" y="758638"/>
                  </a:lnTo>
                  <a:lnTo>
                    <a:pt x="27477" y="753867"/>
                  </a:lnTo>
                  <a:lnTo>
                    <a:pt x="27747" y="749096"/>
                  </a:lnTo>
                  <a:lnTo>
                    <a:pt x="28017" y="744324"/>
                  </a:lnTo>
                  <a:lnTo>
                    <a:pt x="28287" y="739553"/>
                  </a:lnTo>
                  <a:lnTo>
                    <a:pt x="28557" y="734782"/>
                  </a:lnTo>
                  <a:lnTo>
                    <a:pt x="28826" y="730010"/>
                  </a:lnTo>
                  <a:lnTo>
                    <a:pt x="29095" y="725239"/>
                  </a:lnTo>
                  <a:lnTo>
                    <a:pt x="29363" y="720468"/>
                  </a:lnTo>
                  <a:lnTo>
                    <a:pt x="29631" y="715696"/>
                  </a:lnTo>
                  <a:lnTo>
                    <a:pt x="29898" y="710925"/>
                  </a:lnTo>
                  <a:lnTo>
                    <a:pt x="30163" y="706154"/>
                  </a:lnTo>
                  <a:lnTo>
                    <a:pt x="30428" y="701383"/>
                  </a:lnTo>
                  <a:lnTo>
                    <a:pt x="30692" y="696611"/>
                  </a:lnTo>
                  <a:lnTo>
                    <a:pt x="30954" y="691840"/>
                  </a:lnTo>
                  <a:lnTo>
                    <a:pt x="31215" y="687069"/>
                  </a:lnTo>
                  <a:lnTo>
                    <a:pt x="31474" y="682297"/>
                  </a:lnTo>
                  <a:lnTo>
                    <a:pt x="31733" y="677526"/>
                  </a:lnTo>
                  <a:lnTo>
                    <a:pt x="31989" y="672755"/>
                  </a:lnTo>
                  <a:lnTo>
                    <a:pt x="32244" y="667983"/>
                  </a:lnTo>
                  <a:lnTo>
                    <a:pt x="32497" y="663212"/>
                  </a:lnTo>
                  <a:lnTo>
                    <a:pt x="32749" y="658441"/>
                  </a:lnTo>
                  <a:lnTo>
                    <a:pt x="32998" y="653669"/>
                  </a:lnTo>
                  <a:lnTo>
                    <a:pt x="33245" y="648898"/>
                  </a:lnTo>
                  <a:lnTo>
                    <a:pt x="33490" y="644127"/>
                  </a:lnTo>
                  <a:lnTo>
                    <a:pt x="33733" y="639355"/>
                  </a:lnTo>
                  <a:lnTo>
                    <a:pt x="33975" y="634584"/>
                  </a:lnTo>
                  <a:lnTo>
                    <a:pt x="34213" y="629813"/>
                  </a:lnTo>
                  <a:lnTo>
                    <a:pt x="34450" y="625042"/>
                  </a:lnTo>
                  <a:lnTo>
                    <a:pt x="34684" y="620270"/>
                  </a:lnTo>
                  <a:lnTo>
                    <a:pt x="34915" y="615499"/>
                  </a:lnTo>
                  <a:lnTo>
                    <a:pt x="35145" y="610728"/>
                  </a:lnTo>
                  <a:lnTo>
                    <a:pt x="35372" y="605956"/>
                  </a:lnTo>
                  <a:lnTo>
                    <a:pt x="35596" y="601185"/>
                  </a:lnTo>
                  <a:lnTo>
                    <a:pt x="35818" y="596414"/>
                  </a:lnTo>
                  <a:lnTo>
                    <a:pt x="36036" y="591642"/>
                  </a:lnTo>
                  <a:lnTo>
                    <a:pt x="36253" y="586871"/>
                  </a:lnTo>
                  <a:lnTo>
                    <a:pt x="36467" y="582100"/>
                  </a:lnTo>
                  <a:lnTo>
                    <a:pt x="36677" y="577328"/>
                  </a:lnTo>
                  <a:lnTo>
                    <a:pt x="36886" y="572557"/>
                  </a:lnTo>
                  <a:lnTo>
                    <a:pt x="37092" y="567786"/>
                  </a:lnTo>
                  <a:lnTo>
                    <a:pt x="37294" y="563014"/>
                  </a:lnTo>
                  <a:lnTo>
                    <a:pt x="37495" y="558243"/>
                  </a:lnTo>
                  <a:lnTo>
                    <a:pt x="37692" y="553472"/>
                  </a:lnTo>
                  <a:lnTo>
                    <a:pt x="37887" y="548701"/>
                  </a:lnTo>
                  <a:lnTo>
                    <a:pt x="38080" y="543929"/>
                  </a:lnTo>
                  <a:lnTo>
                    <a:pt x="38268" y="539158"/>
                  </a:lnTo>
                  <a:lnTo>
                    <a:pt x="38455" y="534387"/>
                  </a:lnTo>
                  <a:lnTo>
                    <a:pt x="38639" y="529615"/>
                  </a:lnTo>
                  <a:lnTo>
                    <a:pt x="38819" y="524844"/>
                  </a:lnTo>
                  <a:lnTo>
                    <a:pt x="38998" y="520073"/>
                  </a:lnTo>
                  <a:lnTo>
                    <a:pt x="39173" y="515301"/>
                  </a:lnTo>
                  <a:lnTo>
                    <a:pt x="39346" y="510530"/>
                  </a:lnTo>
                  <a:lnTo>
                    <a:pt x="39516" y="505759"/>
                  </a:lnTo>
                  <a:lnTo>
                    <a:pt x="39683" y="500987"/>
                  </a:lnTo>
                  <a:lnTo>
                    <a:pt x="39848" y="496216"/>
                  </a:lnTo>
                  <a:lnTo>
                    <a:pt x="40011" y="491445"/>
                  </a:lnTo>
                  <a:lnTo>
                    <a:pt x="40170" y="486673"/>
                  </a:lnTo>
                  <a:lnTo>
                    <a:pt x="40326" y="481902"/>
                  </a:lnTo>
                  <a:lnTo>
                    <a:pt x="40481" y="477131"/>
                  </a:lnTo>
                  <a:lnTo>
                    <a:pt x="40632" y="472360"/>
                  </a:lnTo>
                  <a:lnTo>
                    <a:pt x="40781" y="467588"/>
                  </a:lnTo>
                  <a:lnTo>
                    <a:pt x="40927" y="462817"/>
                  </a:lnTo>
                  <a:lnTo>
                    <a:pt x="41071" y="458046"/>
                  </a:lnTo>
                  <a:lnTo>
                    <a:pt x="41213" y="453274"/>
                  </a:lnTo>
                  <a:lnTo>
                    <a:pt x="41351" y="448503"/>
                  </a:lnTo>
                  <a:lnTo>
                    <a:pt x="41487" y="443732"/>
                  </a:lnTo>
                  <a:lnTo>
                    <a:pt x="41621" y="438960"/>
                  </a:lnTo>
                  <a:lnTo>
                    <a:pt x="41752" y="434189"/>
                  </a:lnTo>
                  <a:lnTo>
                    <a:pt x="41881" y="429418"/>
                  </a:lnTo>
                  <a:lnTo>
                    <a:pt x="42007" y="424646"/>
                  </a:lnTo>
                  <a:lnTo>
                    <a:pt x="42131" y="419875"/>
                  </a:lnTo>
                  <a:lnTo>
                    <a:pt x="42253" y="415104"/>
                  </a:lnTo>
                  <a:lnTo>
                    <a:pt x="42371" y="410332"/>
                  </a:lnTo>
                  <a:lnTo>
                    <a:pt x="42488" y="405561"/>
                  </a:lnTo>
                  <a:lnTo>
                    <a:pt x="42603" y="400790"/>
                  </a:lnTo>
                  <a:lnTo>
                    <a:pt x="42714" y="396018"/>
                  </a:lnTo>
                  <a:lnTo>
                    <a:pt x="42824" y="391247"/>
                  </a:lnTo>
                  <a:lnTo>
                    <a:pt x="42931" y="386476"/>
                  </a:lnTo>
                  <a:lnTo>
                    <a:pt x="43036" y="381705"/>
                  </a:lnTo>
                  <a:lnTo>
                    <a:pt x="43138" y="376933"/>
                  </a:lnTo>
                  <a:lnTo>
                    <a:pt x="43239" y="372162"/>
                  </a:lnTo>
                  <a:lnTo>
                    <a:pt x="43336" y="367391"/>
                  </a:lnTo>
                  <a:lnTo>
                    <a:pt x="43433" y="362619"/>
                  </a:lnTo>
                  <a:lnTo>
                    <a:pt x="43526" y="357848"/>
                  </a:lnTo>
                  <a:lnTo>
                    <a:pt x="43617" y="353077"/>
                  </a:lnTo>
                  <a:lnTo>
                    <a:pt x="43706" y="348305"/>
                  </a:lnTo>
                  <a:lnTo>
                    <a:pt x="43793" y="343534"/>
                  </a:lnTo>
                  <a:lnTo>
                    <a:pt x="43878" y="338763"/>
                  </a:lnTo>
                  <a:lnTo>
                    <a:pt x="43960" y="333991"/>
                  </a:lnTo>
                  <a:lnTo>
                    <a:pt x="44040" y="329220"/>
                  </a:lnTo>
                  <a:lnTo>
                    <a:pt x="44119" y="324449"/>
                  </a:lnTo>
                  <a:lnTo>
                    <a:pt x="44195" y="319677"/>
                  </a:lnTo>
                  <a:lnTo>
                    <a:pt x="44269" y="314906"/>
                  </a:lnTo>
                  <a:lnTo>
                    <a:pt x="44341" y="310135"/>
                  </a:lnTo>
                  <a:lnTo>
                    <a:pt x="44411" y="305364"/>
                  </a:lnTo>
                  <a:lnTo>
                    <a:pt x="44479" y="300592"/>
                  </a:lnTo>
                  <a:lnTo>
                    <a:pt x="44545" y="295821"/>
                  </a:lnTo>
                  <a:lnTo>
                    <a:pt x="44609" y="291050"/>
                  </a:lnTo>
                  <a:lnTo>
                    <a:pt x="44671" y="286278"/>
                  </a:lnTo>
                  <a:lnTo>
                    <a:pt x="44731" y="281507"/>
                  </a:lnTo>
                  <a:lnTo>
                    <a:pt x="44789" y="276736"/>
                  </a:lnTo>
                  <a:lnTo>
                    <a:pt x="44846" y="271964"/>
                  </a:lnTo>
                  <a:lnTo>
                    <a:pt x="44900" y="267193"/>
                  </a:lnTo>
                  <a:lnTo>
                    <a:pt x="44953" y="262422"/>
                  </a:lnTo>
                  <a:lnTo>
                    <a:pt x="45004" y="257650"/>
                  </a:lnTo>
                  <a:lnTo>
                    <a:pt x="45053" y="252879"/>
                  </a:lnTo>
                  <a:lnTo>
                    <a:pt x="45101" y="248108"/>
                  </a:lnTo>
                  <a:lnTo>
                    <a:pt x="45147" y="243336"/>
                  </a:lnTo>
                  <a:lnTo>
                    <a:pt x="45191" y="238565"/>
                  </a:lnTo>
                  <a:lnTo>
                    <a:pt x="45234" y="233794"/>
                  </a:lnTo>
                  <a:lnTo>
                    <a:pt x="45274" y="229023"/>
                  </a:lnTo>
                  <a:lnTo>
                    <a:pt x="45314" y="224251"/>
                  </a:lnTo>
                  <a:lnTo>
                    <a:pt x="45352" y="219480"/>
                  </a:lnTo>
                  <a:lnTo>
                    <a:pt x="45388" y="214709"/>
                  </a:lnTo>
                  <a:lnTo>
                    <a:pt x="45423" y="209937"/>
                  </a:lnTo>
                  <a:lnTo>
                    <a:pt x="45457" y="205166"/>
                  </a:lnTo>
                  <a:lnTo>
                    <a:pt x="45489" y="200395"/>
                  </a:lnTo>
                  <a:lnTo>
                    <a:pt x="45520" y="195623"/>
                  </a:lnTo>
                  <a:lnTo>
                    <a:pt x="45550" y="190852"/>
                  </a:lnTo>
                  <a:lnTo>
                    <a:pt x="45578" y="186081"/>
                  </a:lnTo>
                  <a:lnTo>
                    <a:pt x="45605" y="181309"/>
                  </a:lnTo>
                  <a:lnTo>
                    <a:pt x="45631" y="176538"/>
                  </a:lnTo>
                  <a:lnTo>
                    <a:pt x="45655" y="171767"/>
                  </a:lnTo>
                  <a:lnTo>
                    <a:pt x="45679" y="166995"/>
                  </a:lnTo>
                  <a:lnTo>
                    <a:pt x="45702" y="162224"/>
                  </a:lnTo>
                  <a:lnTo>
                    <a:pt x="45723" y="157453"/>
                  </a:lnTo>
                  <a:lnTo>
                    <a:pt x="45744" y="152682"/>
                  </a:lnTo>
                  <a:lnTo>
                    <a:pt x="45763" y="147910"/>
                  </a:lnTo>
                  <a:lnTo>
                    <a:pt x="45781" y="143139"/>
                  </a:lnTo>
                  <a:lnTo>
                    <a:pt x="45799" y="138368"/>
                  </a:lnTo>
                  <a:lnTo>
                    <a:pt x="45816" y="133596"/>
                  </a:lnTo>
                  <a:lnTo>
                    <a:pt x="45832" y="128825"/>
                  </a:lnTo>
                  <a:lnTo>
                    <a:pt x="45847" y="124054"/>
                  </a:lnTo>
                  <a:lnTo>
                    <a:pt x="45861" y="119282"/>
                  </a:lnTo>
                  <a:lnTo>
                    <a:pt x="45874" y="114511"/>
                  </a:lnTo>
                  <a:lnTo>
                    <a:pt x="45887" y="109740"/>
                  </a:lnTo>
                  <a:lnTo>
                    <a:pt x="45899" y="104968"/>
                  </a:lnTo>
                  <a:lnTo>
                    <a:pt x="45911" y="100197"/>
                  </a:lnTo>
                  <a:lnTo>
                    <a:pt x="45921" y="95426"/>
                  </a:lnTo>
                  <a:lnTo>
                    <a:pt x="45931" y="90654"/>
                  </a:lnTo>
                  <a:lnTo>
                    <a:pt x="45941" y="85883"/>
                  </a:lnTo>
                  <a:lnTo>
                    <a:pt x="45950" y="81112"/>
                  </a:lnTo>
                  <a:lnTo>
                    <a:pt x="45959" y="76341"/>
                  </a:lnTo>
                  <a:lnTo>
                    <a:pt x="45966" y="71569"/>
                  </a:lnTo>
                  <a:lnTo>
                    <a:pt x="45974" y="66798"/>
                  </a:lnTo>
                  <a:lnTo>
                    <a:pt x="45981" y="62027"/>
                  </a:lnTo>
                  <a:lnTo>
                    <a:pt x="45988" y="57255"/>
                  </a:lnTo>
                  <a:lnTo>
                    <a:pt x="45994" y="52484"/>
                  </a:lnTo>
                  <a:lnTo>
                    <a:pt x="46000" y="47713"/>
                  </a:lnTo>
                  <a:lnTo>
                    <a:pt x="46005" y="42941"/>
                  </a:lnTo>
                  <a:lnTo>
                    <a:pt x="46010" y="38170"/>
                  </a:lnTo>
                  <a:lnTo>
                    <a:pt x="46015" y="33399"/>
                  </a:lnTo>
                  <a:lnTo>
                    <a:pt x="46020" y="28627"/>
                  </a:lnTo>
                  <a:lnTo>
                    <a:pt x="46024" y="23856"/>
                  </a:lnTo>
                  <a:lnTo>
                    <a:pt x="46028" y="19085"/>
                  </a:lnTo>
                  <a:lnTo>
                    <a:pt x="46031" y="14313"/>
                  </a:lnTo>
                  <a:lnTo>
                    <a:pt x="46035" y="9542"/>
                  </a:lnTo>
                  <a:lnTo>
                    <a:pt x="46038" y="4771"/>
                  </a:lnTo>
                  <a:lnTo>
                    <a:pt x="46110" y="0"/>
                  </a:lnTo>
                  <a:lnTo>
                    <a:pt x="46113" y="4771"/>
                  </a:lnTo>
                  <a:lnTo>
                    <a:pt x="46116" y="9542"/>
                  </a:lnTo>
                  <a:lnTo>
                    <a:pt x="46119" y="14313"/>
                  </a:lnTo>
                  <a:lnTo>
                    <a:pt x="46123" y="19085"/>
                  </a:lnTo>
                  <a:lnTo>
                    <a:pt x="46127" y="23856"/>
                  </a:lnTo>
                  <a:lnTo>
                    <a:pt x="46131" y="28627"/>
                  </a:lnTo>
                  <a:lnTo>
                    <a:pt x="46135" y="33399"/>
                  </a:lnTo>
                  <a:lnTo>
                    <a:pt x="46140" y="38170"/>
                  </a:lnTo>
                  <a:lnTo>
                    <a:pt x="46145" y="42941"/>
                  </a:lnTo>
                  <a:lnTo>
                    <a:pt x="46151" y="47713"/>
                  </a:lnTo>
                  <a:lnTo>
                    <a:pt x="46156" y="52484"/>
                  </a:lnTo>
                  <a:lnTo>
                    <a:pt x="46163" y="57255"/>
                  </a:lnTo>
                  <a:lnTo>
                    <a:pt x="46169" y="62027"/>
                  </a:lnTo>
                  <a:lnTo>
                    <a:pt x="46176" y="66798"/>
                  </a:lnTo>
                  <a:lnTo>
                    <a:pt x="46184" y="71569"/>
                  </a:lnTo>
                  <a:lnTo>
                    <a:pt x="46192" y="76341"/>
                  </a:lnTo>
                  <a:lnTo>
                    <a:pt x="46200" y="81112"/>
                  </a:lnTo>
                  <a:lnTo>
                    <a:pt x="46209" y="85883"/>
                  </a:lnTo>
                  <a:lnTo>
                    <a:pt x="46219" y="90654"/>
                  </a:lnTo>
                  <a:lnTo>
                    <a:pt x="46229" y="95426"/>
                  </a:lnTo>
                  <a:lnTo>
                    <a:pt x="46240" y="100197"/>
                  </a:lnTo>
                  <a:lnTo>
                    <a:pt x="46251" y="104968"/>
                  </a:lnTo>
                  <a:lnTo>
                    <a:pt x="46263" y="109740"/>
                  </a:lnTo>
                  <a:lnTo>
                    <a:pt x="46276" y="114511"/>
                  </a:lnTo>
                  <a:lnTo>
                    <a:pt x="46290" y="119282"/>
                  </a:lnTo>
                  <a:lnTo>
                    <a:pt x="46304" y="124054"/>
                  </a:lnTo>
                  <a:lnTo>
                    <a:pt x="46319" y="128825"/>
                  </a:lnTo>
                  <a:lnTo>
                    <a:pt x="46335" y="133596"/>
                  </a:lnTo>
                  <a:lnTo>
                    <a:pt x="46351" y="138368"/>
                  </a:lnTo>
                  <a:lnTo>
                    <a:pt x="46369" y="143139"/>
                  </a:lnTo>
                  <a:lnTo>
                    <a:pt x="46388" y="147910"/>
                  </a:lnTo>
                  <a:lnTo>
                    <a:pt x="46407" y="152682"/>
                  </a:lnTo>
                  <a:lnTo>
                    <a:pt x="46427" y="157453"/>
                  </a:lnTo>
                  <a:lnTo>
                    <a:pt x="46449" y="162224"/>
                  </a:lnTo>
                  <a:lnTo>
                    <a:pt x="46471" y="166995"/>
                  </a:lnTo>
                  <a:lnTo>
                    <a:pt x="46495" y="171767"/>
                  </a:lnTo>
                  <a:lnTo>
                    <a:pt x="46520" y="176538"/>
                  </a:lnTo>
                  <a:lnTo>
                    <a:pt x="46545" y="181309"/>
                  </a:lnTo>
                  <a:lnTo>
                    <a:pt x="46573" y="186081"/>
                  </a:lnTo>
                  <a:lnTo>
                    <a:pt x="46601" y="190852"/>
                  </a:lnTo>
                  <a:lnTo>
                    <a:pt x="46630" y="195623"/>
                  </a:lnTo>
                  <a:lnTo>
                    <a:pt x="46661" y="200395"/>
                  </a:lnTo>
                  <a:lnTo>
                    <a:pt x="46693" y="205166"/>
                  </a:lnTo>
                  <a:lnTo>
                    <a:pt x="46727" y="209937"/>
                  </a:lnTo>
                  <a:lnTo>
                    <a:pt x="46762" y="214709"/>
                  </a:lnTo>
                  <a:lnTo>
                    <a:pt x="46798" y="219480"/>
                  </a:lnTo>
                  <a:lnTo>
                    <a:pt x="46837" y="224251"/>
                  </a:lnTo>
                  <a:lnTo>
                    <a:pt x="46876" y="229023"/>
                  </a:lnTo>
                  <a:lnTo>
                    <a:pt x="46917" y="233794"/>
                  </a:lnTo>
                  <a:lnTo>
                    <a:pt x="46960" y="238565"/>
                  </a:lnTo>
                  <a:lnTo>
                    <a:pt x="47004" y="243336"/>
                  </a:lnTo>
                  <a:lnTo>
                    <a:pt x="47050" y="248108"/>
                  </a:lnTo>
                  <a:lnTo>
                    <a:pt x="47097" y="252879"/>
                  </a:lnTo>
                  <a:lnTo>
                    <a:pt x="47146" y="257650"/>
                  </a:lnTo>
                  <a:lnTo>
                    <a:pt x="47197" y="262422"/>
                  </a:lnTo>
                  <a:lnTo>
                    <a:pt x="47250" y="267193"/>
                  </a:lnTo>
                  <a:lnTo>
                    <a:pt x="47304" y="271964"/>
                  </a:lnTo>
                  <a:lnTo>
                    <a:pt x="47361" y="276736"/>
                  </a:lnTo>
                  <a:lnTo>
                    <a:pt x="47419" y="281507"/>
                  </a:lnTo>
                  <a:lnTo>
                    <a:pt x="47479" y="286278"/>
                  </a:lnTo>
                  <a:lnTo>
                    <a:pt x="47542" y="291050"/>
                  </a:lnTo>
                  <a:lnTo>
                    <a:pt x="47605" y="295821"/>
                  </a:lnTo>
                  <a:lnTo>
                    <a:pt x="47672" y="300592"/>
                  </a:lnTo>
                  <a:lnTo>
                    <a:pt x="47740" y="305364"/>
                  </a:lnTo>
                  <a:lnTo>
                    <a:pt x="47809" y="310135"/>
                  </a:lnTo>
                  <a:lnTo>
                    <a:pt x="47882" y="314906"/>
                  </a:lnTo>
                  <a:lnTo>
                    <a:pt x="47956" y="319677"/>
                  </a:lnTo>
                  <a:lnTo>
                    <a:pt x="48032" y="324449"/>
                  </a:lnTo>
                  <a:lnTo>
                    <a:pt x="48110" y="329220"/>
                  </a:lnTo>
                  <a:lnTo>
                    <a:pt x="48190" y="333991"/>
                  </a:lnTo>
                  <a:lnTo>
                    <a:pt x="48273" y="338763"/>
                  </a:lnTo>
                  <a:lnTo>
                    <a:pt x="48358" y="343534"/>
                  </a:lnTo>
                  <a:lnTo>
                    <a:pt x="48444" y="348305"/>
                  </a:lnTo>
                  <a:lnTo>
                    <a:pt x="48534" y="353077"/>
                  </a:lnTo>
                  <a:lnTo>
                    <a:pt x="48625" y="357848"/>
                  </a:lnTo>
                  <a:lnTo>
                    <a:pt x="48718" y="362619"/>
                  </a:lnTo>
                  <a:lnTo>
                    <a:pt x="48814" y="367391"/>
                  </a:lnTo>
                  <a:lnTo>
                    <a:pt x="48912" y="372162"/>
                  </a:lnTo>
                  <a:lnTo>
                    <a:pt x="49012" y="376933"/>
                  </a:lnTo>
                  <a:lnTo>
                    <a:pt x="49115" y="381705"/>
                  </a:lnTo>
                  <a:lnTo>
                    <a:pt x="49219" y="386476"/>
                  </a:lnTo>
                  <a:lnTo>
                    <a:pt x="49327" y="391247"/>
                  </a:lnTo>
                  <a:lnTo>
                    <a:pt x="49436" y="396018"/>
                  </a:lnTo>
                  <a:lnTo>
                    <a:pt x="49548" y="400790"/>
                  </a:lnTo>
                  <a:lnTo>
                    <a:pt x="49662" y="405561"/>
                  </a:lnTo>
                  <a:lnTo>
                    <a:pt x="49779" y="410332"/>
                  </a:lnTo>
                  <a:lnTo>
                    <a:pt x="49898" y="415104"/>
                  </a:lnTo>
                  <a:lnTo>
                    <a:pt x="50019" y="419875"/>
                  </a:lnTo>
                  <a:lnTo>
                    <a:pt x="50143" y="424646"/>
                  </a:lnTo>
                  <a:lnTo>
                    <a:pt x="50269" y="429418"/>
                  </a:lnTo>
                  <a:lnTo>
                    <a:pt x="50398" y="434189"/>
                  </a:lnTo>
                  <a:lnTo>
                    <a:pt x="50529" y="438960"/>
                  </a:lnTo>
                  <a:lnTo>
                    <a:pt x="50663" y="443732"/>
                  </a:lnTo>
                  <a:lnTo>
                    <a:pt x="50799" y="448503"/>
                  </a:lnTo>
                  <a:lnTo>
                    <a:pt x="50937" y="453274"/>
                  </a:lnTo>
                  <a:lnTo>
                    <a:pt x="51079" y="458046"/>
                  </a:lnTo>
                  <a:lnTo>
                    <a:pt x="51223" y="462817"/>
                  </a:lnTo>
                  <a:lnTo>
                    <a:pt x="51369" y="467588"/>
                  </a:lnTo>
                  <a:lnTo>
                    <a:pt x="51518" y="472360"/>
                  </a:lnTo>
                  <a:lnTo>
                    <a:pt x="51670" y="477131"/>
                  </a:lnTo>
                  <a:lnTo>
                    <a:pt x="51824" y="481902"/>
                  </a:lnTo>
                  <a:lnTo>
                    <a:pt x="51981" y="486673"/>
                  </a:lnTo>
                  <a:lnTo>
                    <a:pt x="52140" y="491445"/>
                  </a:lnTo>
                  <a:lnTo>
                    <a:pt x="52302" y="496216"/>
                  </a:lnTo>
                  <a:lnTo>
                    <a:pt x="52467" y="500987"/>
                  </a:lnTo>
                  <a:lnTo>
                    <a:pt x="52634" y="505759"/>
                  </a:lnTo>
                  <a:lnTo>
                    <a:pt x="52805" y="510530"/>
                  </a:lnTo>
                  <a:lnTo>
                    <a:pt x="52977" y="515301"/>
                  </a:lnTo>
                  <a:lnTo>
                    <a:pt x="53153" y="520073"/>
                  </a:lnTo>
                  <a:lnTo>
                    <a:pt x="53331" y="524844"/>
                  </a:lnTo>
                  <a:lnTo>
                    <a:pt x="53512" y="529615"/>
                  </a:lnTo>
                  <a:lnTo>
                    <a:pt x="53696" y="534387"/>
                  </a:lnTo>
                  <a:lnTo>
                    <a:pt x="53882" y="539158"/>
                  </a:lnTo>
                  <a:lnTo>
                    <a:pt x="54071" y="543929"/>
                  </a:lnTo>
                  <a:lnTo>
                    <a:pt x="54264" y="548701"/>
                  </a:lnTo>
                  <a:lnTo>
                    <a:pt x="54458" y="553472"/>
                  </a:lnTo>
                  <a:lnTo>
                    <a:pt x="54655" y="558243"/>
                  </a:lnTo>
                  <a:lnTo>
                    <a:pt x="54856" y="563014"/>
                  </a:lnTo>
                  <a:lnTo>
                    <a:pt x="55059" y="567786"/>
                  </a:lnTo>
                  <a:lnTo>
                    <a:pt x="55264" y="572557"/>
                  </a:lnTo>
                  <a:lnTo>
                    <a:pt x="55473" y="577328"/>
                  </a:lnTo>
                  <a:lnTo>
                    <a:pt x="55683" y="582100"/>
                  </a:lnTo>
                  <a:lnTo>
                    <a:pt x="55898" y="586871"/>
                  </a:lnTo>
                  <a:lnTo>
                    <a:pt x="56114" y="591642"/>
                  </a:lnTo>
                  <a:lnTo>
                    <a:pt x="56333" y="596414"/>
                  </a:lnTo>
                  <a:lnTo>
                    <a:pt x="56555" y="601185"/>
                  </a:lnTo>
                  <a:lnTo>
                    <a:pt x="56779" y="605956"/>
                  </a:lnTo>
                  <a:lnTo>
                    <a:pt x="57005" y="610728"/>
                  </a:lnTo>
                  <a:lnTo>
                    <a:pt x="57235" y="615499"/>
                  </a:lnTo>
                  <a:lnTo>
                    <a:pt x="57466" y="620270"/>
                  </a:lnTo>
                  <a:lnTo>
                    <a:pt x="57701" y="625042"/>
                  </a:lnTo>
                  <a:lnTo>
                    <a:pt x="57937" y="629813"/>
                  </a:lnTo>
                  <a:lnTo>
                    <a:pt x="58175" y="634584"/>
                  </a:lnTo>
                  <a:lnTo>
                    <a:pt x="58417" y="639355"/>
                  </a:lnTo>
                  <a:lnTo>
                    <a:pt x="58660" y="644127"/>
                  </a:lnTo>
                  <a:lnTo>
                    <a:pt x="58905" y="648898"/>
                  </a:lnTo>
                  <a:lnTo>
                    <a:pt x="59153" y="653669"/>
                  </a:lnTo>
                  <a:lnTo>
                    <a:pt x="59402" y="658441"/>
                  </a:lnTo>
                  <a:lnTo>
                    <a:pt x="59653" y="663212"/>
                  </a:lnTo>
                  <a:lnTo>
                    <a:pt x="59906" y="667983"/>
                  </a:lnTo>
                  <a:lnTo>
                    <a:pt x="60161" y="672755"/>
                  </a:lnTo>
                  <a:lnTo>
                    <a:pt x="60418" y="677526"/>
                  </a:lnTo>
                  <a:lnTo>
                    <a:pt x="60676" y="682297"/>
                  </a:lnTo>
                  <a:lnTo>
                    <a:pt x="60935" y="687069"/>
                  </a:lnTo>
                  <a:lnTo>
                    <a:pt x="61197" y="691840"/>
                  </a:lnTo>
                  <a:lnTo>
                    <a:pt x="61459" y="696611"/>
                  </a:lnTo>
                  <a:lnTo>
                    <a:pt x="61722" y="701383"/>
                  </a:lnTo>
                  <a:lnTo>
                    <a:pt x="61987" y="706154"/>
                  </a:lnTo>
                  <a:lnTo>
                    <a:pt x="62253" y="710925"/>
                  </a:lnTo>
                  <a:lnTo>
                    <a:pt x="62519" y="715696"/>
                  </a:lnTo>
                  <a:lnTo>
                    <a:pt x="62787" y="720468"/>
                  </a:lnTo>
                  <a:lnTo>
                    <a:pt x="63055" y="725239"/>
                  </a:lnTo>
                  <a:lnTo>
                    <a:pt x="63324" y="730010"/>
                  </a:lnTo>
                  <a:lnTo>
                    <a:pt x="63593" y="734782"/>
                  </a:lnTo>
                  <a:lnTo>
                    <a:pt x="63863" y="739553"/>
                  </a:lnTo>
                  <a:lnTo>
                    <a:pt x="64133" y="744324"/>
                  </a:lnTo>
                  <a:lnTo>
                    <a:pt x="64403" y="749096"/>
                  </a:lnTo>
                  <a:lnTo>
                    <a:pt x="64674" y="753867"/>
                  </a:lnTo>
                  <a:lnTo>
                    <a:pt x="64944" y="758638"/>
                  </a:lnTo>
                  <a:lnTo>
                    <a:pt x="65214" y="763410"/>
                  </a:lnTo>
                  <a:lnTo>
                    <a:pt x="65484" y="768181"/>
                  </a:lnTo>
                  <a:lnTo>
                    <a:pt x="65754" y="772952"/>
                  </a:lnTo>
                  <a:lnTo>
                    <a:pt x="66024" y="777724"/>
                  </a:lnTo>
                  <a:lnTo>
                    <a:pt x="66292" y="782495"/>
                  </a:lnTo>
                  <a:lnTo>
                    <a:pt x="66561" y="787266"/>
                  </a:lnTo>
                  <a:lnTo>
                    <a:pt x="66829" y="792037"/>
                  </a:lnTo>
                  <a:lnTo>
                    <a:pt x="67095" y="796809"/>
                  </a:lnTo>
                  <a:lnTo>
                    <a:pt x="67361" y="801580"/>
                  </a:lnTo>
                  <a:lnTo>
                    <a:pt x="67627" y="806351"/>
                  </a:lnTo>
                  <a:lnTo>
                    <a:pt x="67891" y="811123"/>
                  </a:lnTo>
                  <a:lnTo>
                    <a:pt x="68154" y="815894"/>
                  </a:lnTo>
                  <a:lnTo>
                    <a:pt x="68416" y="820665"/>
                  </a:lnTo>
                  <a:lnTo>
                    <a:pt x="68676" y="825437"/>
                  </a:lnTo>
                  <a:lnTo>
                    <a:pt x="68936" y="830208"/>
                  </a:lnTo>
                  <a:lnTo>
                    <a:pt x="69194" y="834979"/>
                  </a:lnTo>
                  <a:lnTo>
                    <a:pt x="69451" y="839751"/>
                  </a:lnTo>
                  <a:lnTo>
                    <a:pt x="69706" y="844522"/>
                  </a:lnTo>
                  <a:lnTo>
                    <a:pt x="69960" y="849293"/>
                  </a:lnTo>
                  <a:lnTo>
                    <a:pt x="70212" y="854065"/>
                  </a:lnTo>
                  <a:lnTo>
                    <a:pt x="70463" y="858836"/>
                  </a:lnTo>
                  <a:lnTo>
                    <a:pt x="70711" y="863607"/>
                  </a:lnTo>
                  <a:lnTo>
                    <a:pt x="70959" y="868378"/>
                  </a:lnTo>
                  <a:lnTo>
                    <a:pt x="71204" y="873150"/>
                  </a:lnTo>
                  <a:lnTo>
                    <a:pt x="71448" y="877921"/>
                  </a:lnTo>
                  <a:lnTo>
                    <a:pt x="71691" y="882692"/>
                  </a:lnTo>
                  <a:lnTo>
                    <a:pt x="71930" y="887464"/>
                  </a:lnTo>
                  <a:lnTo>
                    <a:pt x="72169" y="892235"/>
                  </a:lnTo>
                  <a:lnTo>
                    <a:pt x="72406" y="897006"/>
                  </a:lnTo>
                  <a:lnTo>
                    <a:pt x="72640" y="901778"/>
                  </a:lnTo>
                  <a:lnTo>
                    <a:pt x="72874" y="906549"/>
                  </a:lnTo>
                  <a:lnTo>
                    <a:pt x="73104" y="911320"/>
                  </a:lnTo>
                  <a:lnTo>
                    <a:pt x="73333" y="916092"/>
                  </a:lnTo>
                  <a:lnTo>
                    <a:pt x="73561" y="920863"/>
                  </a:lnTo>
                  <a:lnTo>
                    <a:pt x="73786" y="925634"/>
                  </a:lnTo>
                  <a:lnTo>
                    <a:pt x="74009" y="930406"/>
                  </a:lnTo>
                  <a:lnTo>
                    <a:pt x="74231" y="935177"/>
                  </a:lnTo>
                  <a:lnTo>
                    <a:pt x="74450" y="939948"/>
                  </a:lnTo>
                  <a:lnTo>
                    <a:pt x="74668" y="944720"/>
                  </a:lnTo>
                  <a:lnTo>
                    <a:pt x="74884" y="949491"/>
                  </a:lnTo>
                  <a:lnTo>
                    <a:pt x="75097" y="954262"/>
                  </a:lnTo>
                  <a:lnTo>
                    <a:pt x="75310" y="959033"/>
                  </a:lnTo>
                  <a:lnTo>
                    <a:pt x="75519" y="963805"/>
                  </a:lnTo>
                  <a:lnTo>
                    <a:pt x="75727" y="968576"/>
                  </a:lnTo>
                  <a:lnTo>
                    <a:pt x="75934" y="973347"/>
                  </a:lnTo>
                  <a:lnTo>
                    <a:pt x="76137" y="978119"/>
                  </a:lnTo>
                  <a:lnTo>
                    <a:pt x="76340" y="982890"/>
                  </a:lnTo>
                  <a:lnTo>
                    <a:pt x="76540" y="987661"/>
                  </a:lnTo>
                  <a:lnTo>
                    <a:pt x="76739" y="992433"/>
                  </a:lnTo>
                  <a:lnTo>
                    <a:pt x="76935" y="997204"/>
                  </a:lnTo>
                  <a:lnTo>
                    <a:pt x="77130" y="1001975"/>
                  </a:lnTo>
                  <a:lnTo>
                    <a:pt x="77322" y="1006747"/>
                  </a:lnTo>
                  <a:lnTo>
                    <a:pt x="77514" y="1011518"/>
                  </a:lnTo>
                  <a:lnTo>
                    <a:pt x="77702" y="1016289"/>
                  </a:lnTo>
                  <a:lnTo>
                    <a:pt x="77889" y="1021061"/>
                  </a:lnTo>
                  <a:lnTo>
                    <a:pt x="78074" y="1025832"/>
                  </a:lnTo>
                  <a:lnTo>
                    <a:pt x="78257" y="1030603"/>
                  </a:lnTo>
                  <a:lnTo>
                    <a:pt x="78438" y="1035374"/>
                  </a:lnTo>
                  <a:lnTo>
                    <a:pt x="78617" y="1040146"/>
                  </a:lnTo>
                  <a:lnTo>
                    <a:pt x="78794" y="1044917"/>
                  </a:lnTo>
                  <a:lnTo>
                    <a:pt x="78970" y="1049688"/>
                  </a:lnTo>
                  <a:lnTo>
                    <a:pt x="79143" y="1054460"/>
                  </a:lnTo>
                  <a:lnTo>
                    <a:pt x="79314" y="1059231"/>
                  </a:lnTo>
                  <a:lnTo>
                    <a:pt x="79483" y="1064002"/>
                  </a:lnTo>
                  <a:lnTo>
                    <a:pt x="79650" y="1068774"/>
                  </a:lnTo>
                  <a:lnTo>
                    <a:pt x="79815" y="1073545"/>
                  </a:lnTo>
                  <a:lnTo>
                    <a:pt x="79978" y="1078316"/>
                  </a:lnTo>
                  <a:lnTo>
                    <a:pt x="80139" y="1083088"/>
                  </a:lnTo>
                  <a:lnTo>
                    <a:pt x="80298" y="1087859"/>
                  </a:lnTo>
                  <a:lnTo>
                    <a:pt x="80455" y="1092630"/>
                  </a:lnTo>
                  <a:lnTo>
                    <a:pt x="80609" y="1097402"/>
                  </a:lnTo>
                  <a:lnTo>
                    <a:pt x="80762" y="1102173"/>
                  </a:lnTo>
                  <a:lnTo>
                    <a:pt x="80911" y="1106944"/>
                  </a:lnTo>
                  <a:lnTo>
                    <a:pt x="81059" y="1111715"/>
                  </a:lnTo>
                  <a:lnTo>
                    <a:pt x="81205" y="1116487"/>
                  </a:lnTo>
                  <a:lnTo>
                    <a:pt x="81348" y="1121258"/>
                  </a:lnTo>
                  <a:lnTo>
                    <a:pt x="81490" y="1126029"/>
                  </a:lnTo>
                  <a:lnTo>
                    <a:pt x="81628" y="1130801"/>
                  </a:lnTo>
                  <a:lnTo>
                    <a:pt x="81765" y="1135572"/>
                  </a:lnTo>
                  <a:lnTo>
                    <a:pt x="81899" y="1140343"/>
                  </a:lnTo>
                  <a:lnTo>
                    <a:pt x="82031" y="1145115"/>
                  </a:lnTo>
                  <a:lnTo>
                    <a:pt x="82160" y="1149886"/>
                  </a:lnTo>
                  <a:lnTo>
                    <a:pt x="82287" y="1154657"/>
                  </a:lnTo>
                  <a:lnTo>
                    <a:pt x="82411" y="1159429"/>
                  </a:lnTo>
                  <a:lnTo>
                    <a:pt x="82533" y="1164200"/>
                  </a:lnTo>
                  <a:lnTo>
                    <a:pt x="82653" y="1168971"/>
                  </a:lnTo>
                  <a:lnTo>
                    <a:pt x="82769" y="1173743"/>
                  </a:lnTo>
                  <a:lnTo>
                    <a:pt x="82884" y="1178514"/>
                  </a:lnTo>
                  <a:lnTo>
                    <a:pt x="82995" y="1183285"/>
                  </a:lnTo>
                  <a:lnTo>
                    <a:pt x="83104" y="1188056"/>
                  </a:lnTo>
                  <a:lnTo>
                    <a:pt x="83211" y="1192828"/>
                  </a:lnTo>
                  <a:lnTo>
                    <a:pt x="83314" y="1197599"/>
                  </a:lnTo>
                  <a:lnTo>
                    <a:pt x="83415" y="1202370"/>
                  </a:lnTo>
                  <a:lnTo>
                    <a:pt x="83514" y="1207142"/>
                  </a:lnTo>
                  <a:lnTo>
                    <a:pt x="83609" y="1211913"/>
                  </a:lnTo>
                  <a:lnTo>
                    <a:pt x="83702" y="1216684"/>
                  </a:lnTo>
                  <a:lnTo>
                    <a:pt x="83792" y="1221456"/>
                  </a:lnTo>
                  <a:lnTo>
                    <a:pt x="83878" y="1226227"/>
                  </a:lnTo>
                  <a:lnTo>
                    <a:pt x="83963" y="1230998"/>
                  </a:lnTo>
                  <a:lnTo>
                    <a:pt x="84044" y="1235770"/>
                  </a:lnTo>
                  <a:lnTo>
                    <a:pt x="84122" y="1240541"/>
                  </a:lnTo>
                  <a:lnTo>
                    <a:pt x="84198" y="1245312"/>
                  </a:lnTo>
                  <a:lnTo>
                    <a:pt x="84269" y="1250084"/>
                  </a:lnTo>
                  <a:lnTo>
                    <a:pt x="84338" y="1254855"/>
                  </a:lnTo>
                  <a:lnTo>
                    <a:pt x="84405" y="1259626"/>
                  </a:lnTo>
                  <a:lnTo>
                    <a:pt x="84467" y="1264397"/>
                  </a:lnTo>
                  <a:lnTo>
                    <a:pt x="84527" y="1269169"/>
                  </a:lnTo>
                  <a:lnTo>
                    <a:pt x="84583" y="1273940"/>
                  </a:lnTo>
                  <a:lnTo>
                    <a:pt x="84636" y="1278711"/>
                  </a:lnTo>
                  <a:lnTo>
                    <a:pt x="84687" y="1283483"/>
                  </a:lnTo>
                  <a:lnTo>
                    <a:pt x="84733" y="1288254"/>
                  </a:lnTo>
                  <a:lnTo>
                    <a:pt x="84776" y="1293025"/>
                  </a:lnTo>
                  <a:lnTo>
                    <a:pt x="84816" y="1297797"/>
                  </a:lnTo>
                  <a:lnTo>
                    <a:pt x="84852" y="1302568"/>
                  </a:lnTo>
                  <a:lnTo>
                    <a:pt x="84885" y="1307339"/>
                  </a:lnTo>
                  <a:lnTo>
                    <a:pt x="84915" y="1312111"/>
                  </a:lnTo>
                  <a:lnTo>
                    <a:pt x="84940" y="1316882"/>
                  </a:lnTo>
                  <a:lnTo>
                    <a:pt x="84963" y="1321653"/>
                  </a:lnTo>
                  <a:lnTo>
                    <a:pt x="84981" y="1326425"/>
                  </a:lnTo>
                  <a:lnTo>
                    <a:pt x="84996" y="1331196"/>
                  </a:lnTo>
                  <a:lnTo>
                    <a:pt x="85009" y="1335967"/>
                  </a:lnTo>
                  <a:lnTo>
                    <a:pt x="85016" y="1340738"/>
                  </a:lnTo>
                  <a:lnTo>
                    <a:pt x="85020" y="1345510"/>
                  </a:lnTo>
                  <a:lnTo>
                    <a:pt x="85021" y="1350281"/>
                  </a:lnTo>
                  <a:lnTo>
                    <a:pt x="85018" y="1355052"/>
                  </a:lnTo>
                  <a:lnTo>
                    <a:pt x="85012" y="1359824"/>
                  </a:lnTo>
                  <a:lnTo>
                    <a:pt x="85001" y="1364595"/>
                  </a:lnTo>
                  <a:lnTo>
                    <a:pt x="84987" y="1369366"/>
                  </a:lnTo>
                  <a:lnTo>
                    <a:pt x="84970" y="1374138"/>
                  </a:lnTo>
                  <a:lnTo>
                    <a:pt x="84948" y="1378909"/>
                  </a:lnTo>
                  <a:lnTo>
                    <a:pt x="84924" y="1383680"/>
                  </a:lnTo>
                  <a:lnTo>
                    <a:pt x="84896" y="1388452"/>
                  </a:lnTo>
                  <a:lnTo>
                    <a:pt x="84864" y="1393223"/>
                  </a:lnTo>
                  <a:lnTo>
                    <a:pt x="84830" y="1397994"/>
                  </a:lnTo>
                  <a:lnTo>
                    <a:pt x="84792" y="1402766"/>
                  </a:lnTo>
                  <a:lnTo>
                    <a:pt x="84750" y="1407537"/>
                  </a:lnTo>
                  <a:lnTo>
                    <a:pt x="84706" y="1412308"/>
                  </a:lnTo>
                  <a:lnTo>
                    <a:pt x="84658" y="1417080"/>
                  </a:lnTo>
                  <a:lnTo>
                    <a:pt x="84608" y="1421851"/>
                  </a:lnTo>
                  <a:lnTo>
                    <a:pt x="84556" y="1426622"/>
                  </a:lnTo>
                  <a:lnTo>
                    <a:pt x="84500" y="1431393"/>
                  </a:lnTo>
                  <a:lnTo>
                    <a:pt x="84442" y="1436165"/>
                  </a:lnTo>
                  <a:lnTo>
                    <a:pt x="84382" y="1440936"/>
                  </a:lnTo>
                  <a:lnTo>
                    <a:pt x="84320" y="1445707"/>
                  </a:lnTo>
                  <a:lnTo>
                    <a:pt x="84256" y="1450479"/>
                  </a:lnTo>
                  <a:lnTo>
                    <a:pt x="84191" y="1455250"/>
                  </a:lnTo>
                  <a:lnTo>
                    <a:pt x="84123" y="1460021"/>
                  </a:lnTo>
                  <a:lnTo>
                    <a:pt x="84056" y="1464793"/>
                  </a:lnTo>
                  <a:lnTo>
                    <a:pt x="83986" y="1469564"/>
                  </a:lnTo>
                  <a:lnTo>
                    <a:pt x="83917" y="1474335"/>
                  </a:lnTo>
                  <a:lnTo>
                    <a:pt x="83847" y="1479107"/>
                  </a:lnTo>
                  <a:lnTo>
                    <a:pt x="83777" y="1483878"/>
                  </a:lnTo>
                  <a:lnTo>
                    <a:pt x="83707" y="1488649"/>
                  </a:lnTo>
                  <a:lnTo>
                    <a:pt x="83638" y="1493421"/>
                  </a:lnTo>
                  <a:lnTo>
                    <a:pt x="83570" y="1498192"/>
                  </a:lnTo>
                  <a:lnTo>
                    <a:pt x="83503" y="1502963"/>
                  </a:lnTo>
                  <a:lnTo>
                    <a:pt x="83437" y="1507734"/>
                  </a:lnTo>
                  <a:lnTo>
                    <a:pt x="83374" y="1512506"/>
                  </a:lnTo>
                  <a:lnTo>
                    <a:pt x="83312" y="1517277"/>
                  </a:lnTo>
                  <a:lnTo>
                    <a:pt x="83254" y="1522048"/>
                  </a:lnTo>
                  <a:lnTo>
                    <a:pt x="83198" y="1526820"/>
                  </a:lnTo>
                  <a:lnTo>
                    <a:pt x="83146" y="1531591"/>
                  </a:lnTo>
                  <a:lnTo>
                    <a:pt x="83098" y="1536362"/>
                  </a:lnTo>
                  <a:lnTo>
                    <a:pt x="83054" y="1541134"/>
                  </a:lnTo>
                  <a:lnTo>
                    <a:pt x="83014" y="1545905"/>
                  </a:lnTo>
                  <a:lnTo>
                    <a:pt x="82980" y="1550676"/>
                  </a:lnTo>
                  <a:lnTo>
                    <a:pt x="82949" y="1555448"/>
                  </a:lnTo>
                  <a:lnTo>
                    <a:pt x="82926" y="1560219"/>
                  </a:lnTo>
                  <a:lnTo>
                    <a:pt x="82909" y="1564990"/>
                  </a:lnTo>
                  <a:lnTo>
                    <a:pt x="82895" y="1569762"/>
                  </a:lnTo>
                  <a:lnTo>
                    <a:pt x="82893" y="1574533"/>
                  </a:lnTo>
                  <a:lnTo>
                    <a:pt x="82895" y="1579304"/>
                  </a:lnTo>
                  <a:lnTo>
                    <a:pt x="82904" y="1584075"/>
                  </a:lnTo>
                  <a:lnTo>
                    <a:pt x="82923" y="1588847"/>
                  </a:lnTo>
                  <a:lnTo>
                    <a:pt x="82947" y="1593618"/>
                  </a:lnTo>
                  <a:lnTo>
                    <a:pt x="82981" y="1598389"/>
                  </a:lnTo>
                  <a:lnTo>
                    <a:pt x="83024" y="1603161"/>
                  </a:lnTo>
                  <a:lnTo>
                    <a:pt x="83073" y="1607932"/>
                  </a:lnTo>
                  <a:lnTo>
                    <a:pt x="83135" y="1612703"/>
                  </a:lnTo>
                  <a:lnTo>
                    <a:pt x="83204" y="1617475"/>
                  </a:lnTo>
                  <a:lnTo>
                    <a:pt x="83280" y="1622246"/>
                  </a:lnTo>
                  <a:lnTo>
                    <a:pt x="83370" y="1627017"/>
                  </a:lnTo>
                  <a:lnTo>
                    <a:pt x="83466" y="1631789"/>
                  </a:lnTo>
                  <a:lnTo>
                    <a:pt x="83571" y="1636560"/>
                  </a:lnTo>
                  <a:lnTo>
                    <a:pt x="83689" y="1641331"/>
                  </a:lnTo>
                  <a:lnTo>
                    <a:pt x="83813" y="1646103"/>
                  </a:lnTo>
                  <a:lnTo>
                    <a:pt x="83948" y="1650874"/>
                  </a:lnTo>
                  <a:lnTo>
                    <a:pt x="84093" y="1655645"/>
                  </a:lnTo>
                  <a:lnTo>
                    <a:pt x="84244" y="1660416"/>
                  </a:lnTo>
                  <a:lnTo>
                    <a:pt x="84409" y="1665188"/>
                  </a:lnTo>
                  <a:lnTo>
                    <a:pt x="84580" y="1669959"/>
                  </a:lnTo>
                  <a:lnTo>
                    <a:pt x="84759" y="1674730"/>
                  </a:lnTo>
                  <a:lnTo>
                    <a:pt x="84949" y="1679502"/>
                  </a:lnTo>
                  <a:lnTo>
                    <a:pt x="85145" y="1684273"/>
                  </a:lnTo>
                  <a:lnTo>
                    <a:pt x="85349" y="1689044"/>
                  </a:lnTo>
                  <a:lnTo>
                    <a:pt x="85561" y="1693816"/>
                  </a:lnTo>
                  <a:lnTo>
                    <a:pt x="85778" y="1698587"/>
                  </a:lnTo>
                  <a:lnTo>
                    <a:pt x="86003" y="1703358"/>
                  </a:lnTo>
                  <a:lnTo>
                    <a:pt x="86234" y="1708130"/>
                  </a:lnTo>
                  <a:lnTo>
                    <a:pt x="86468" y="1712901"/>
                  </a:lnTo>
                  <a:lnTo>
                    <a:pt x="86710" y="1717672"/>
                  </a:lnTo>
                  <a:lnTo>
                    <a:pt x="86954" y="1722444"/>
                  </a:lnTo>
                  <a:lnTo>
                    <a:pt x="87201" y="1727215"/>
                  </a:lnTo>
                  <a:lnTo>
                    <a:pt x="87452" y="1731986"/>
                  </a:lnTo>
                  <a:lnTo>
                    <a:pt x="87704" y="1736757"/>
                  </a:lnTo>
                  <a:lnTo>
                    <a:pt x="87957" y="1741529"/>
                  </a:lnTo>
                  <a:lnTo>
                    <a:pt x="88211" y="1746300"/>
                  </a:lnTo>
                  <a:lnTo>
                    <a:pt x="88465" y="1751071"/>
                  </a:lnTo>
                  <a:lnTo>
                    <a:pt x="88717" y="1755843"/>
                  </a:lnTo>
                  <a:lnTo>
                    <a:pt x="88967" y="1760614"/>
                  </a:lnTo>
                  <a:lnTo>
                    <a:pt x="89215" y="1765385"/>
                  </a:lnTo>
                  <a:lnTo>
                    <a:pt x="89457" y="1770157"/>
                  </a:lnTo>
                  <a:lnTo>
                    <a:pt x="89696" y="1774928"/>
                  </a:lnTo>
                  <a:lnTo>
                    <a:pt x="89929" y="1779699"/>
                  </a:lnTo>
                  <a:lnTo>
                    <a:pt x="90154" y="1784471"/>
                  </a:lnTo>
                  <a:lnTo>
                    <a:pt x="90374" y="1789242"/>
                  </a:lnTo>
                  <a:lnTo>
                    <a:pt x="90583" y="1794013"/>
                  </a:lnTo>
                  <a:lnTo>
                    <a:pt x="90783" y="1798785"/>
                  </a:lnTo>
                  <a:lnTo>
                    <a:pt x="90977" y="1803556"/>
                  </a:lnTo>
                  <a:lnTo>
                    <a:pt x="91153" y="1808327"/>
                  </a:lnTo>
                  <a:lnTo>
                    <a:pt x="91321" y="1813098"/>
                  </a:lnTo>
                  <a:lnTo>
                    <a:pt x="91477" y="1817870"/>
                  </a:lnTo>
                  <a:lnTo>
                    <a:pt x="91615" y="1822641"/>
                  </a:lnTo>
                  <a:lnTo>
                    <a:pt x="91743" y="1827412"/>
                  </a:lnTo>
                  <a:lnTo>
                    <a:pt x="91853" y="1832184"/>
                  </a:lnTo>
                  <a:lnTo>
                    <a:pt x="91945" y="1836955"/>
                  </a:lnTo>
                  <a:lnTo>
                    <a:pt x="92027" y="1841726"/>
                  </a:lnTo>
                  <a:lnTo>
                    <a:pt x="92083" y="1846498"/>
                  </a:lnTo>
                  <a:lnTo>
                    <a:pt x="92124" y="1851269"/>
                  </a:lnTo>
                  <a:lnTo>
                    <a:pt x="92151" y="1856040"/>
                  </a:lnTo>
                  <a:lnTo>
                    <a:pt x="92149" y="1860812"/>
                  </a:lnTo>
                  <a:lnTo>
                    <a:pt x="92133" y="1865583"/>
                  </a:lnTo>
                  <a:lnTo>
                    <a:pt x="92096" y="1870354"/>
                  </a:lnTo>
                  <a:lnTo>
                    <a:pt x="92033" y="1875126"/>
                  </a:lnTo>
                  <a:lnTo>
                    <a:pt x="91956" y="1879897"/>
                  </a:lnTo>
                  <a:lnTo>
                    <a:pt x="91851" y="1884668"/>
                  </a:lnTo>
                  <a:lnTo>
                    <a:pt x="91725" y="1889440"/>
                  </a:lnTo>
                  <a:lnTo>
                    <a:pt x="91584" y="1894211"/>
                  </a:lnTo>
                  <a:lnTo>
                    <a:pt x="91408" y="1898982"/>
                  </a:lnTo>
                  <a:lnTo>
                    <a:pt x="91216" y="1903753"/>
                  </a:lnTo>
                  <a:lnTo>
                    <a:pt x="91004" y="1908525"/>
                  </a:lnTo>
                  <a:lnTo>
                    <a:pt x="90760" y="1913296"/>
                  </a:lnTo>
                  <a:lnTo>
                    <a:pt x="90501" y="1918067"/>
                  </a:lnTo>
                  <a:lnTo>
                    <a:pt x="90217" y="1922839"/>
                  </a:lnTo>
                  <a:lnTo>
                    <a:pt x="89907" y="1927610"/>
                  </a:lnTo>
                  <a:lnTo>
                    <a:pt x="89582" y="1932381"/>
                  </a:lnTo>
                  <a:lnTo>
                    <a:pt x="89227" y="1937153"/>
                  </a:lnTo>
                  <a:lnTo>
                    <a:pt x="88853" y="1941924"/>
                  </a:lnTo>
                  <a:lnTo>
                    <a:pt x="88464" y="1946695"/>
                  </a:lnTo>
                  <a:lnTo>
                    <a:pt x="88042" y="1951467"/>
                  </a:lnTo>
                  <a:lnTo>
                    <a:pt x="87606" y="1956238"/>
                  </a:lnTo>
                  <a:lnTo>
                    <a:pt x="87151" y="1961009"/>
                  </a:lnTo>
                  <a:lnTo>
                    <a:pt x="86671" y="1965781"/>
                  </a:lnTo>
                  <a:lnTo>
                    <a:pt x="86178" y="1970552"/>
                  </a:lnTo>
                  <a:lnTo>
                    <a:pt x="85663" y="1975323"/>
                  </a:lnTo>
                  <a:lnTo>
                    <a:pt x="85130" y="1980094"/>
                  </a:lnTo>
                  <a:lnTo>
                    <a:pt x="84586" y="1984866"/>
                  </a:lnTo>
                  <a:lnTo>
                    <a:pt x="84018" y="1989637"/>
                  </a:lnTo>
                  <a:lnTo>
                    <a:pt x="83438" y="1994408"/>
                  </a:lnTo>
                  <a:lnTo>
                    <a:pt x="82846" y="1999180"/>
                  </a:lnTo>
                  <a:lnTo>
                    <a:pt x="82235" y="2003951"/>
                  </a:lnTo>
                  <a:lnTo>
                    <a:pt x="81615" y="2008722"/>
                  </a:lnTo>
                  <a:lnTo>
                    <a:pt x="80982" y="2013494"/>
                  </a:lnTo>
                  <a:lnTo>
                    <a:pt x="80337" y="2018265"/>
                  </a:lnTo>
                  <a:lnTo>
                    <a:pt x="79685" y="2023036"/>
                  </a:lnTo>
                  <a:lnTo>
                    <a:pt x="79021" y="2027808"/>
                  </a:lnTo>
                  <a:lnTo>
                    <a:pt x="78349" y="2032579"/>
                  </a:lnTo>
                  <a:lnTo>
                    <a:pt x="77672" y="2037350"/>
                  </a:lnTo>
                  <a:lnTo>
                    <a:pt x="76986" y="2042122"/>
                  </a:lnTo>
                  <a:lnTo>
                    <a:pt x="76296" y="2046893"/>
                  </a:lnTo>
                  <a:lnTo>
                    <a:pt x="75602" y="2051664"/>
                  </a:lnTo>
                  <a:lnTo>
                    <a:pt x="74904" y="2056435"/>
                  </a:lnTo>
                  <a:lnTo>
                    <a:pt x="74204" y="2061207"/>
                  </a:lnTo>
                  <a:lnTo>
                    <a:pt x="73502" y="2065978"/>
                  </a:lnTo>
                  <a:lnTo>
                    <a:pt x="72800" y="2070749"/>
                  </a:lnTo>
                  <a:lnTo>
                    <a:pt x="72098" y="2075521"/>
                  </a:lnTo>
                  <a:lnTo>
                    <a:pt x="71398" y="2080292"/>
                  </a:lnTo>
                  <a:lnTo>
                    <a:pt x="70699" y="2085063"/>
                  </a:lnTo>
                  <a:lnTo>
                    <a:pt x="70003" y="2089835"/>
                  </a:lnTo>
                  <a:lnTo>
                    <a:pt x="69312" y="2094606"/>
                  </a:lnTo>
                  <a:lnTo>
                    <a:pt x="68624" y="2099377"/>
                  </a:lnTo>
                  <a:lnTo>
                    <a:pt x="67941" y="2104149"/>
                  </a:lnTo>
                  <a:lnTo>
                    <a:pt x="67266" y="2108920"/>
                  </a:lnTo>
                  <a:lnTo>
                    <a:pt x="66596" y="2113691"/>
                  </a:lnTo>
                  <a:lnTo>
                    <a:pt x="65934" y="2118463"/>
                  </a:lnTo>
                  <a:lnTo>
                    <a:pt x="65281" y="2123234"/>
                  </a:lnTo>
                  <a:lnTo>
                    <a:pt x="64633" y="2128005"/>
                  </a:lnTo>
                  <a:lnTo>
                    <a:pt x="64000" y="2132776"/>
                  </a:lnTo>
                  <a:lnTo>
                    <a:pt x="63373" y="2137548"/>
                  </a:lnTo>
                  <a:lnTo>
                    <a:pt x="62755" y="2142319"/>
                  </a:lnTo>
                  <a:lnTo>
                    <a:pt x="62152" y="2147090"/>
                  </a:lnTo>
                  <a:lnTo>
                    <a:pt x="61557" y="2151862"/>
                  </a:lnTo>
                  <a:lnTo>
                    <a:pt x="60974" y="2156633"/>
                  </a:lnTo>
                  <a:lnTo>
                    <a:pt x="60405" y="2161404"/>
                  </a:lnTo>
                  <a:lnTo>
                    <a:pt x="59843" y="2166176"/>
                  </a:lnTo>
                  <a:lnTo>
                    <a:pt x="59299" y="2170947"/>
                  </a:lnTo>
                  <a:lnTo>
                    <a:pt x="58766" y="2175718"/>
                  </a:lnTo>
                  <a:lnTo>
                    <a:pt x="58242" y="2180490"/>
                  </a:lnTo>
                  <a:lnTo>
                    <a:pt x="57739" y="2185261"/>
                  </a:lnTo>
                  <a:lnTo>
                    <a:pt x="57244" y="2190032"/>
                  </a:lnTo>
                  <a:lnTo>
                    <a:pt x="56762" y="2194804"/>
                  </a:lnTo>
                  <a:lnTo>
                    <a:pt x="56297" y="2199575"/>
                  </a:lnTo>
                  <a:lnTo>
                    <a:pt x="55841" y="2204346"/>
                  </a:lnTo>
                  <a:lnTo>
                    <a:pt x="55402" y="2209117"/>
                  </a:lnTo>
                  <a:lnTo>
                    <a:pt x="54976" y="2213889"/>
                  </a:lnTo>
                  <a:lnTo>
                    <a:pt x="54560" y="2218660"/>
                  </a:lnTo>
                  <a:lnTo>
                    <a:pt x="54163" y="2223431"/>
                  </a:lnTo>
                  <a:lnTo>
                    <a:pt x="53777" y="2228203"/>
                  </a:lnTo>
                  <a:lnTo>
                    <a:pt x="53401" y="2232974"/>
                  </a:lnTo>
                  <a:lnTo>
                    <a:pt x="53044" y="2237745"/>
                  </a:lnTo>
                  <a:lnTo>
                    <a:pt x="52696" y="2242517"/>
                  </a:lnTo>
                  <a:lnTo>
                    <a:pt x="52361" y="2247288"/>
                  </a:lnTo>
                  <a:lnTo>
                    <a:pt x="52041" y="2252059"/>
                  </a:lnTo>
                  <a:lnTo>
                    <a:pt x="51730" y="2256831"/>
                  </a:lnTo>
                  <a:lnTo>
                    <a:pt x="51434" y="2261602"/>
                  </a:lnTo>
                  <a:lnTo>
                    <a:pt x="51150" y="2266373"/>
                  </a:lnTo>
                  <a:lnTo>
                    <a:pt x="50873" y="2271145"/>
                  </a:lnTo>
                  <a:lnTo>
                    <a:pt x="50615" y="2275916"/>
                  </a:lnTo>
                  <a:lnTo>
                    <a:pt x="50364" y="2280687"/>
                  </a:lnTo>
                  <a:lnTo>
                    <a:pt x="50123" y="2285458"/>
                  </a:lnTo>
                  <a:lnTo>
                    <a:pt x="49896" y="2290230"/>
                  </a:lnTo>
                  <a:lnTo>
                    <a:pt x="49676" y="2295001"/>
                  </a:lnTo>
                  <a:lnTo>
                    <a:pt x="49467" y="2299772"/>
                  </a:lnTo>
                  <a:lnTo>
                    <a:pt x="49270" y="2304544"/>
                  </a:lnTo>
                  <a:lnTo>
                    <a:pt x="49078" y="2309315"/>
                  </a:lnTo>
                  <a:lnTo>
                    <a:pt x="48900" y="2314086"/>
                  </a:lnTo>
                  <a:lnTo>
                    <a:pt x="48729" y="2318858"/>
                  </a:lnTo>
                  <a:lnTo>
                    <a:pt x="48564" y="2323629"/>
                  </a:lnTo>
                  <a:lnTo>
                    <a:pt x="48412" y="2328400"/>
                  </a:lnTo>
                  <a:lnTo>
                    <a:pt x="48265" y="2333172"/>
                  </a:lnTo>
                  <a:lnTo>
                    <a:pt x="48126" y="2337943"/>
                  </a:lnTo>
                  <a:lnTo>
                    <a:pt x="47996" y="2342714"/>
                  </a:lnTo>
                  <a:lnTo>
                    <a:pt x="47871" y="2347486"/>
                  </a:lnTo>
                  <a:lnTo>
                    <a:pt x="47754" y="2352257"/>
                  </a:lnTo>
                  <a:lnTo>
                    <a:pt x="47644" y="2357028"/>
                  </a:lnTo>
                  <a:lnTo>
                    <a:pt x="47538" y="2361800"/>
                  </a:lnTo>
                  <a:lnTo>
                    <a:pt x="47441" y="2366571"/>
                  </a:lnTo>
                  <a:lnTo>
                    <a:pt x="47348" y="2371342"/>
                  </a:lnTo>
                  <a:lnTo>
                    <a:pt x="47259" y="2376113"/>
                  </a:lnTo>
                  <a:lnTo>
                    <a:pt x="47178" y="2380885"/>
                  </a:lnTo>
                  <a:lnTo>
                    <a:pt x="47101" y="2385656"/>
                  </a:lnTo>
                  <a:lnTo>
                    <a:pt x="47028" y="2390427"/>
                  </a:lnTo>
                  <a:lnTo>
                    <a:pt x="46961" y="2395199"/>
                  </a:lnTo>
                  <a:lnTo>
                    <a:pt x="46896" y="2399970"/>
                  </a:lnTo>
                  <a:lnTo>
                    <a:pt x="46837" y="2404741"/>
                  </a:lnTo>
                  <a:lnTo>
                    <a:pt x="46781" y="2409513"/>
                  </a:lnTo>
                  <a:lnTo>
                    <a:pt x="46728" y="2414284"/>
                  </a:lnTo>
                  <a:lnTo>
                    <a:pt x="46680" y="2419055"/>
                  </a:lnTo>
                  <a:lnTo>
                    <a:pt x="46634" y="2423827"/>
                  </a:lnTo>
                  <a:lnTo>
                    <a:pt x="46592" y="2428598"/>
                  </a:lnTo>
                  <a:lnTo>
                    <a:pt x="46552" y="2433369"/>
                  </a:lnTo>
                  <a:lnTo>
                    <a:pt x="46515" y="2438141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953508" y="4223985"/>
              <a:ext cx="278876" cy="2183339"/>
            </a:xfrm>
            <a:custGeom>
              <a:avLst/>
              <a:gdLst/>
              <a:ahLst/>
              <a:cxnLst/>
              <a:pathLst>
                <a:path w="278876" h="2183339">
                  <a:moveTo>
                    <a:pt x="137913" y="2183339"/>
                  </a:moveTo>
                  <a:lnTo>
                    <a:pt x="137765" y="2179066"/>
                  </a:lnTo>
                  <a:lnTo>
                    <a:pt x="137598" y="2174793"/>
                  </a:lnTo>
                  <a:lnTo>
                    <a:pt x="137419" y="2170521"/>
                  </a:lnTo>
                  <a:lnTo>
                    <a:pt x="137230" y="2166248"/>
                  </a:lnTo>
                  <a:lnTo>
                    <a:pt x="137017" y="2161975"/>
                  </a:lnTo>
                  <a:lnTo>
                    <a:pt x="136789" y="2157703"/>
                  </a:lnTo>
                  <a:lnTo>
                    <a:pt x="136549" y="2153430"/>
                  </a:lnTo>
                  <a:lnTo>
                    <a:pt x="136280" y="2149157"/>
                  </a:lnTo>
                  <a:lnTo>
                    <a:pt x="135994" y="2144885"/>
                  </a:lnTo>
                  <a:lnTo>
                    <a:pt x="135692" y="2140612"/>
                  </a:lnTo>
                  <a:lnTo>
                    <a:pt x="135356" y="2136339"/>
                  </a:lnTo>
                  <a:lnTo>
                    <a:pt x="135000" y="2132067"/>
                  </a:lnTo>
                  <a:lnTo>
                    <a:pt x="134624" y="2127794"/>
                  </a:lnTo>
                  <a:lnTo>
                    <a:pt x="134210" y="2123521"/>
                  </a:lnTo>
                  <a:lnTo>
                    <a:pt x="133771" y="2119249"/>
                  </a:lnTo>
                  <a:lnTo>
                    <a:pt x="133308" y="2114976"/>
                  </a:lnTo>
                  <a:lnTo>
                    <a:pt x="132802" y="2110703"/>
                  </a:lnTo>
                  <a:lnTo>
                    <a:pt x="132266" y="2106431"/>
                  </a:lnTo>
                  <a:lnTo>
                    <a:pt x="131703" y="2102158"/>
                  </a:lnTo>
                  <a:lnTo>
                    <a:pt x="131091" y="2097885"/>
                  </a:lnTo>
                  <a:lnTo>
                    <a:pt x="130443" y="2093613"/>
                  </a:lnTo>
                  <a:lnTo>
                    <a:pt x="129765" y="2089340"/>
                  </a:lnTo>
                  <a:lnTo>
                    <a:pt x="129032" y="2085067"/>
                  </a:lnTo>
                  <a:lnTo>
                    <a:pt x="128259" y="2080794"/>
                  </a:lnTo>
                  <a:lnTo>
                    <a:pt x="127451" y="2076522"/>
                  </a:lnTo>
                  <a:lnTo>
                    <a:pt x="126583" y="2072249"/>
                  </a:lnTo>
                  <a:lnTo>
                    <a:pt x="125669" y="2067976"/>
                  </a:lnTo>
                  <a:lnTo>
                    <a:pt x="124717" y="2063704"/>
                  </a:lnTo>
                  <a:lnTo>
                    <a:pt x="123700" y="2059431"/>
                  </a:lnTo>
                  <a:lnTo>
                    <a:pt x="122631" y="2055158"/>
                  </a:lnTo>
                  <a:lnTo>
                    <a:pt x="121521" y="2050886"/>
                  </a:lnTo>
                  <a:lnTo>
                    <a:pt x="120343" y="2046613"/>
                  </a:lnTo>
                  <a:lnTo>
                    <a:pt x="119107" y="2042340"/>
                  </a:lnTo>
                  <a:lnTo>
                    <a:pt x="117828" y="2038068"/>
                  </a:lnTo>
                  <a:lnTo>
                    <a:pt x="116477" y="2033795"/>
                  </a:lnTo>
                  <a:lnTo>
                    <a:pt x="115066" y="2029522"/>
                  </a:lnTo>
                  <a:lnTo>
                    <a:pt x="113609" y="2025250"/>
                  </a:lnTo>
                  <a:lnTo>
                    <a:pt x="112078" y="2020977"/>
                  </a:lnTo>
                  <a:lnTo>
                    <a:pt x="110483" y="2016704"/>
                  </a:lnTo>
                  <a:lnTo>
                    <a:pt x="108842" y="2012432"/>
                  </a:lnTo>
                  <a:lnTo>
                    <a:pt x="107128" y="2008159"/>
                  </a:lnTo>
                  <a:lnTo>
                    <a:pt x="105348" y="2003886"/>
                  </a:lnTo>
                  <a:lnTo>
                    <a:pt x="103522" y="1999614"/>
                  </a:lnTo>
                  <a:lnTo>
                    <a:pt x="101624" y="1995341"/>
                  </a:lnTo>
                  <a:lnTo>
                    <a:pt x="99662" y="1991068"/>
                  </a:lnTo>
                  <a:lnTo>
                    <a:pt x="97654" y="1986796"/>
                  </a:lnTo>
                  <a:lnTo>
                    <a:pt x="95580" y="1982523"/>
                  </a:lnTo>
                  <a:lnTo>
                    <a:pt x="93443" y="1978250"/>
                  </a:lnTo>
                  <a:lnTo>
                    <a:pt x="91264" y="1973977"/>
                  </a:lnTo>
                  <a:lnTo>
                    <a:pt x="89024" y="1969705"/>
                  </a:lnTo>
                  <a:lnTo>
                    <a:pt x="86728" y="1965432"/>
                  </a:lnTo>
                  <a:lnTo>
                    <a:pt x="84394" y="1961159"/>
                  </a:lnTo>
                  <a:lnTo>
                    <a:pt x="82008" y="1956887"/>
                  </a:lnTo>
                  <a:lnTo>
                    <a:pt x="79573" y="1952614"/>
                  </a:lnTo>
                  <a:lnTo>
                    <a:pt x="77108" y="1948341"/>
                  </a:lnTo>
                  <a:lnTo>
                    <a:pt x="74601" y="1944069"/>
                  </a:lnTo>
                  <a:lnTo>
                    <a:pt x="72055" y="1939796"/>
                  </a:lnTo>
                  <a:lnTo>
                    <a:pt x="69488" y="1935523"/>
                  </a:lnTo>
                  <a:lnTo>
                    <a:pt x="66891" y="1931251"/>
                  </a:lnTo>
                  <a:lnTo>
                    <a:pt x="64271" y="1926978"/>
                  </a:lnTo>
                  <a:lnTo>
                    <a:pt x="61637" y="1922705"/>
                  </a:lnTo>
                  <a:lnTo>
                    <a:pt x="58990" y="1918433"/>
                  </a:lnTo>
                  <a:lnTo>
                    <a:pt x="56335" y="1914160"/>
                  </a:lnTo>
                  <a:lnTo>
                    <a:pt x="53678" y="1909887"/>
                  </a:lnTo>
                  <a:lnTo>
                    <a:pt x="51023" y="1905615"/>
                  </a:lnTo>
                  <a:lnTo>
                    <a:pt x="48380" y="1901342"/>
                  </a:lnTo>
                  <a:lnTo>
                    <a:pt x="45747" y="1897069"/>
                  </a:lnTo>
                  <a:lnTo>
                    <a:pt x="43133" y="1892797"/>
                  </a:lnTo>
                  <a:lnTo>
                    <a:pt x="40551" y="1888524"/>
                  </a:lnTo>
                  <a:lnTo>
                    <a:pt x="37994" y="1884251"/>
                  </a:lnTo>
                  <a:lnTo>
                    <a:pt x="35470" y="1879979"/>
                  </a:lnTo>
                  <a:lnTo>
                    <a:pt x="33003" y="1875706"/>
                  </a:lnTo>
                  <a:lnTo>
                    <a:pt x="30573" y="1871433"/>
                  </a:lnTo>
                  <a:lnTo>
                    <a:pt x="28194" y="1867160"/>
                  </a:lnTo>
                  <a:lnTo>
                    <a:pt x="25894" y="1862888"/>
                  </a:lnTo>
                  <a:lnTo>
                    <a:pt x="23646" y="1858615"/>
                  </a:lnTo>
                  <a:lnTo>
                    <a:pt x="21462" y="1854342"/>
                  </a:lnTo>
                  <a:lnTo>
                    <a:pt x="19382" y="1850070"/>
                  </a:lnTo>
                  <a:lnTo>
                    <a:pt x="17366" y="1845797"/>
                  </a:lnTo>
                  <a:lnTo>
                    <a:pt x="15429" y="1841524"/>
                  </a:lnTo>
                  <a:lnTo>
                    <a:pt x="13617" y="1837252"/>
                  </a:lnTo>
                  <a:lnTo>
                    <a:pt x="11881" y="1832979"/>
                  </a:lnTo>
                  <a:lnTo>
                    <a:pt x="10235" y="1828706"/>
                  </a:lnTo>
                  <a:lnTo>
                    <a:pt x="8735" y="1824434"/>
                  </a:lnTo>
                  <a:lnTo>
                    <a:pt x="7321" y="1820161"/>
                  </a:lnTo>
                  <a:lnTo>
                    <a:pt x="6006" y="1815888"/>
                  </a:lnTo>
                  <a:lnTo>
                    <a:pt x="4855" y="1811616"/>
                  </a:lnTo>
                  <a:lnTo>
                    <a:pt x="3797" y="1807343"/>
                  </a:lnTo>
                  <a:lnTo>
                    <a:pt x="2844" y="1803070"/>
                  </a:lnTo>
                  <a:lnTo>
                    <a:pt x="2070" y="1798798"/>
                  </a:lnTo>
                  <a:lnTo>
                    <a:pt x="1395" y="1794525"/>
                  </a:lnTo>
                  <a:lnTo>
                    <a:pt x="827" y="1790252"/>
                  </a:lnTo>
                  <a:lnTo>
                    <a:pt x="448" y="1785980"/>
                  </a:lnTo>
                  <a:lnTo>
                    <a:pt x="170" y="1781707"/>
                  </a:lnTo>
                  <a:lnTo>
                    <a:pt x="0" y="1777434"/>
                  </a:lnTo>
                  <a:lnTo>
                    <a:pt x="23" y="1773162"/>
                  </a:lnTo>
                  <a:lnTo>
                    <a:pt x="148" y="1768889"/>
                  </a:lnTo>
                  <a:lnTo>
                    <a:pt x="378" y="1764616"/>
                  </a:lnTo>
                  <a:lnTo>
                    <a:pt x="801" y="1760343"/>
                  </a:lnTo>
                  <a:lnTo>
                    <a:pt x="1323" y="1756071"/>
                  </a:lnTo>
                  <a:lnTo>
                    <a:pt x="1944" y="1751798"/>
                  </a:lnTo>
                  <a:lnTo>
                    <a:pt x="2753" y="1747525"/>
                  </a:lnTo>
                  <a:lnTo>
                    <a:pt x="3656" y="1743253"/>
                  </a:lnTo>
                  <a:lnTo>
                    <a:pt x="4652" y="1738980"/>
                  </a:lnTo>
                  <a:lnTo>
                    <a:pt x="5821" y="1734707"/>
                  </a:lnTo>
                  <a:lnTo>
                    <a:pt x="7078" y="1730435"/>
                  </a:lnTo>
                  <a:lnTo>
                    <a:pt x="8421" y="1726162"/>
                  </a:lnTo>
                  <a:lnTo>
                    <a:pt x="9918" y="1721889"/>
                  </a:lnTo>
                  <a:lnTo>
                    <a:pt x="11495" y="1717617"/>
                  </a:lnTo>
                  <a:lnTo>
                    <a:pt x="13148" y="1713344"/>
                  </a:lnTo>
                  <a:lnTo>
                    <a:pt x="14934" y="1709071"/>
                  </a:lnTo>
                  <a:lnTo>
                    <a:pt x="16790" y="1704799"/>
                  </a:lnTo>
                  <a:lnTo>
                    <a:pt x="18710" y="1700526"/>
                  </a:lnTo>
                  <a:lnTo>
                    <a:pt x="20739" y="1696253"/>
                  </a:lnTo>
                  <a:lnTo>
                    <a:pt x="22826" y="1691981"/>
                  </a:lnTo>
                  <a:lnTo>
                    <a:pt x="24966" y="1687708"/>
                  </a:lnTo>
                  <a:lnTo>
                    <a:pt x="27190" y="1683435"/>
                  </a:lnTo>
                  <a:lnTo>
                    <a:pt x="29459" y="1679163"/>
                  </a:lnTo>
                  <a:lnTo>
                    <a:pt x="31768" y="1674890"/>
                  </a:lnTo>
                  <a:lnTo>
                    <a:pt x="34136" y="1670617"/>
                  </a:lnTo>
                  <a:lnTo>
                    <a:pt x="36536" y="1666345"/>
                  </a:lnTo>
                  <a:lnTo>
                    <a:pt x="38962" y="1662072"/>
                  </a:lnTo>
                  <a:lnTo>
                    <a:pt x="41425" y="1657799"/>
                  </a:lnTo>
                  <a:lnTo>
                    <a:pt x="43905" y="1653527"/>
                  </a:lnTo>
                  <a:lnTo>
                    <a:pt x="46398" y="1649254"/>
                  </a:lnTo>
                  <a:lnTo>
                    <a:pt x="48906" y="1644981"/>
                  </a:lnTo>
                  <a:lnTo>
                    <a:pt x="51417" y="1640708"/>
                  </a:lnTo>
                  <a:lnTo>
                    <a:pt x="53930" y="1636436"/>
                  </a:lnTo>
                  <a:lnTo>
                    <a:pt x="56438" y="1632163"/>
                  </a:lnTo>
                  <a:lnTo>
                    <a:pt x="58937" y="1627890"/>
                  </a:lnTo>
                  <a:lnTo>
                    <a:pt x="61426" y="1623618"/>
                  </a:lnTo>
                  <a:lnTo>
                    <a:pt x="63893" y="1619345"/>
                  </a:lnTo>
                  <a:lnTo>
                    <a:pt x="66339" y="1615072"/>
                  </a:lnTo>
                  <a:lnTo>
                    <a:pt x="68765" y="1610800"/>
                  </a:lnTo>
                  <a:lnTo>
                    <a:pt x="71157" y="1606527"/>
                  </a:lnTo>
                  <a:lnTo>
                    <a:pt x="73516" y="1602254"/>
                  </a:lnTo>
                  <a:lnTo>
                    <a:pt x="75848" y="1597982"/>
                  </a:lnTo>
                  <a:lnTo>
                    <a:pt x="78134" y="1593709"/>
                  </a:lnTo>
                  <a:lnTo>
                    <a:pt x="80378" y="1589436"/>
                  </a:lnTo>
                  <a:lnTo>
                    <a:pt x="82590" y="1585164"/>
                  </a:lnTo>
                  <a:lnTo>
                    <a:pt x="84747" y="1580891"/>
                  </a:lnTo>
                  <a:lnTo>
                    <a:pt x="86855" y="1576618"/>
                  </a:lnTo>
                  <a:lnTo>
                    <a:pt x="88927" y="1572346"/>
                  </a:lnTo>
                  <a:lnTo>
                    <a:pt x="90939" y="1568073"/>
                  </a:lnTo>
                  <a:lnTo>
                    <a:pt x="92896" y="1563800"/>
                  </a:lnTo>
                  <a:lnTo>
                    <a:pt x="94814" y="1559528"/>
                  </a:lnTo>
                  <a:lnTo>
                    <a:pt x="96669" y="1555255"/>
                  </a:lnTo>
                  <a:lnTo>
                    <a:pt x="98467" y="1550982"/>
                  </a:lnTo>
                  <a:lnTo>
                    <a:pt x="100223" y="1546710"/>
                  </a:lnTo>
                  <a:lnTo>
                    <a:pt x="101916" y="1542437"/>
                  </a:lnTo>
                  <a:lnTo>
                    <a:pt x="103549" y="1538164"/>
                  </a:lnTo>
                  <a:lnTo>
                    <a:pt x="105141" y="1533891"/>
                  </a:lnTo>
                  <a:lnTo>
                    <a:pt x="106671" y="1529619"/>
                  </a:lnTo>
                  <a:lnTo>
                    <a:pt x="108140" y="1525346"/>
                  </a:lnTo>
                  <a:lnTo>
                    <a:pt x="109569" y="1521073"/>
                  </a:lnTo>
                  <a:lnTo>
                    <a:pt x="110939" y="1516801"/>
                  </a:lnTo>
                  <a:lnTo>
                    <a:pt x="112250" y="1512528"/>
                  </a:lnTo>
                  <a:lnTo>
                    <a:pt x="113521" y="1508255"/>
                  </a:lnTo>
                  <a:lnTo>
                    <a:pt x="114737" y="1503983"/>
                  </a:lnTo>
                  <a:lnTo>
                    <a:pt x="115895" y="1499710"/>
                  </a:lnTo>
                  <a:lnTo>
                    <a:pt x="117016" y="1495437"/>
                  </a:lnTo>
                  <a:lnTo>
                    <a:pt x="118087" y="1491165"/>
                  </a:lnTo>
                  <a:lnTo>
                    <a:pt x="119102" y="1486892"/>
                  </a:lnTo>
                  <a:lnTo>
                    <a:pt x="120083" y="1482619"/>
                  </a:lnTo>
                  <a:lnTo>
                    <a:pt x="121018" y="1478347"/>
                  </a:lnTo>
                  <a:lnTo>
                    <a:pt x="121901" y="1474074"/>
                  </a:lnTo>
                  <a:lnTo>
                    <a:pt x="122752" y="1469801"/>
                  </a:lnTo>
                  <a:lnTo>
                    <a:pt x="123562" y="1465529"/>
                  </a:lnTo>
                  <a:lnTo>
                    <a:pt x="124324" y="1461256"/>
                  </a:lnTo>
                  <a:lnTo>
                    <a:pt x="125057" y="1456983"/>
                  </a:lnTo>
                  <a:lnTo>
                    <a:pt x="125753" y="1452711"/>
                  </a:lnTo>
                  <a:lnTo>
                    <a:pt x="126405" y="1448438"/>
                  </a:lnTo>
                  <a:lnTo>
                    <a:pt x="127031" y="1444165"/>
                  </a:lnTo>
                  <a:lnTo>
                    <a:pt x="127624" y="1439893"/>
                  </a:lnTo>
                  <a:lnTo>
                    <a:pt x="128177" y="1435620"/>
                  </a:lnTo>
                  <a:lnTo>
                    <a:pt x="128707" y="1431347"/>
                  </a:lnTo>
                  <a:lnTo>
                    <a:pt x="129208" y="1427074"/>
                  </a:lnTo>
                  <a:lnTo>
                    <a:pt x="129673" y="1422802"/>
                  </a:lnTo>
                  <a:lnTo>
                    <a:pt x="130117" y="1418529"/>
                  </a:lnTo>
                  <a:lnTo>
                    <a:pt x="130536" y="1414256"/>
                  </a:lnTo>
                  <a:lnTo>
                    <a:pt x="130921" y="1409984"/>
                  </a:lnTo>
                  <a:lnTo>
                    <a:pt x="131289" y="1405711"/>
                  </a:lnTo>
                  <a:lnTo>
                    <a:pt x="131634" y="1401438"/>
                  </a:lnTo>
                  <a:lnTo>
                    <a:pt x="131949" y="1397166"/>
                  </a:lnTo>
                  <a:lnTo>
                    <a:pt x="132248" y="1392893"/>
                  </a:lnTo>
                  <a:lnTo>
                    <a:pt x="132528" y="1388620"/>
                  </a:lnTo>
                  <a:lnTo>
                    <a:pt x="132781" y="1384348"/>
                  </a:lnTo>
                  <a:lnTo>
                    <a:pt x="133019" y="1380075"/>
                  </a:lnTo>
                  <a:lnTo>
                    <a:pt x="133241" y="1375802"/>
                  </a:lnTo>
                  <a:lnTo>
                    <a:pt x="133437" y="1371530"/>
                  </a:lnTo>
                  <a:lnTo>
                    <a:pt x="133621" y="1367257"/>
                  </a:lnTo>
                  <a:lnTo>
                    <a:pt x="133790" y="1362984"/>
                  </a:lnTo>
                  <a:lnTo>
                    <a:pt x="133937" y="1358712"/>
                  </a:lnTo>
                  <a:lnTo>
                    <a:pt x="134072" y="1354439"/>
                  </a:lnTo>
                  <a:lnTo>
                    <a:pt x="134194" y="1350166"/>
                  </a:lnTo>
                  <a:lnTo>
                    <a:pt x="134296" y="1345894"/>
                  </a:lnTo>
                  <a:lnTo>
                    <a:pt x="134388" y="1341621"/>
                  </a:lnTo>
                  <a:lnTo>
                    <a:pt x="134468" y="1337348"/>
                  </a:lnTo>
                  <a:lnTo>
                    <a:pt x="134530" y="1333076"/>
                  </a:lnTo>
                  <a:lnTo>
                    <a:pt x="134582" y="1328803"/>
                  </a:lnTo>
                  <a:lnTo>
                    <a:pt x="134625" y="1324530"/>
                  </a:lnTo>
                  <a:lnTo>
                    <a:pt x="134651" y="1320257"/>
                  </a:lnTo>
                  <a:lnTo>
                    <a:pt x="134668" y="1315985"/>
                  </a:lnTo>
                  <a:lnTo>
                    <a:pt x="134677" y="1311712"/>
                  </a:lnTo>
                  <a:lnTo>
                    <a:pt x="134671" y="1307439"/>
                  </a:lnTo>
                  <a:lnTo>
                    <a:pt x="134657" y="1303167"/>
                  </a:lnTo>
                  <a:lnTo>
                    <a:pt x="134636" y="1298894"/>
                  </a:lnTo>
                  <a:lnTo>
                    <a:pt x="134601" y="1294621"/>
                  </a:lnTo>
                  <a:lnTo>
                    <a:pt x="134560" y="1290349"/>
                  </a:lnTo>
                  <a:lnTo>
                    <a:pt x="134512" y="1286076"/>
                  </a:lnTo>
                  <a:lnTo>
                    <a:pt x="134453" y="1281803"/>
                  </a:lnTo>
                  <a:lnTo>
                    <a:pt x="134388" y="1277531"/>
                  </a:lnTo>
                  <a:lnTo>
                    <a:pt x="134317" y="1273258"/>
                  </a:lnTo>
                  <a:lnTo>
                    <a:pt x="134236" y="1268985"/>
                  </a:lnTo>
                  <a:lnTo>
                    <a:pt x="134150" y="1264713"/>
                  </a:lnTo>
                  <a:lnTo>
                    <a:pt x="134060" y="1260440"/>
                  </a:lnTo>
                  <a:lnTo>
                    <a:pt x="133961" y="1256167"/>
                  </a:lnTo>
                  <a:lnTo>
                    <a:pt x="133859" y="1251895"/>
                  </a:lnTo>
                  <a:lnTo>
                    <a:pt x="133752" y="1247622"/>
                  </a:lnTo>
                  <a:lnTo>
                    <a:pt x="133640" y="1243349"/>
                  </a:lnTo>
                  <a:lnTo>
                    <a:pt x="133524" y="1239077"/>
                  </a:lnTo>
                  <a:lnTo>
                    <a:pt x="133405" y="1234804"/>
                  </a:lnTo>
                  <a:lnTo>
                    <a:pt x="133282" y="1230531"/>
                  </a:lnTo>
                  <a:lnTo>
                    <a:pt x="133157" y="1226259"/>
                  </a:lnTo>
                  <a:lnTo>
                    <a:pt x="133029" y="1221986"/>
                  </a:lnTo>
                  <a:lnTo>
                    <a:pt x="132899" y="1217713"/>
                  </a:lnTo>
                  <a:lnTo>
                    <a:pt x="132768" y="1213441"/>
                  </a:lnTo>
                  <a:lnTo>
                    <a:pt x="132636" y="1209168"/>
                  </a:lnTo>
                  <a:lnTo>
                    <a:pt x="132503" y="1204895"/>
                  </a:lnTo>
                  <a:lnTo>
                    <a:pt x="132370" y="1200622"/>
                  </a:lnTo>
                  <a:lnTo>
                    <a:pt x="132236" y="1196350"/>
                  </a:lnTo>
                  <a:lnTo>
                    <a:pt x="132104" y="1192077"/>
                  </a:lnTo>
                  <a:lnTo>
                    <a:pt x="131972" y="1187804"/>
                  </a:lnTo>
                  <a:lnTo>
                    <a:pt x="131841" y="1183532"/>
                  </a:lnTo>
                  <a:lnTo>
                    <a:pt x="131712" y="1179259"/>
                  </a:lnTo>
                  <a:lnTo>
                    <a:pt x="131586" y="1174986"/>
                  </a:lnTo>
                  <a:lnTo>
                    <a:pt x="131461" y="1170714"/>
                  </a:lnTo>
                  <a:lnTo>
                    <a:pt x="131340" y="1166441"/>
                  </a:lnTo>
                  <a:lnTo>
                    <a:pt x="131222" y="1162168"/>
                  </a:lnTo>
                  <a:lnTo>
                    <a:pt x="131107" y="1157896"/>
                  </a:lnTo>
                  <a:lnTo>
                    <a:pt x="130996" y="1153623"/>
                  </a:lnTo>
                  <a:lnTo>
                    <a:pt x="130890" y="1149350"/>
                  </a:lnTo>
                  <a:lnTo>
                    <a:pt x="130788" y="1145078"/>
                  </a:lnTo>
                  <a:lnTo>
                    <a:pt x="130691" y="1140805"/>
                  </a:lnTo>
                  <a:lnTo>
                    <a:pt x="130599" y="1136532"/>
                  </a:lnTo>
                  <a:lnTo>
                    <a:pt x="130512" y="1132260"/>
                  </a:lnTo>
                  <a:lnTo>
                    <a:pt x="130431" y="1127987"/>
                  </a:lnTo>
                  <a:lnTo>
                    <a:pt x="130356" y="1123714"/>
                  </a:lnTo>
                  <a:lnTo>
                    <a:pt x="130287" y="1119442"/>
                  </a:lnTo>
                  <a:lnTo>
                    <a:pt x="130224" y="1115169"/>
                  </a:lnTo>
                  <a:lnTo>
                    <a:pt x="130169" y="1110896"/>
                  </a:lnTo>
                  <a:lnTo>
                    <a:pt x="130119" y="1106624"/>
                  </a:lnTo>
                  <a:lnTo>
                    <a:pt x="130076" y="1102351"/>
                  </a:lnTo>
                  <a:lnTo>
                    <a:pt x="130042" y="1098078"/>
                  </a:lnTo>
                  <a:lnTo>
                    <a:pt x="130012" y="1093805"/>
                  </a:lnTo>
                  <a:lnTo>
                    <a:pt x="129991" y="1089533"/>
                  </a:lnTo>
                  <a:lnTo>
                    <a:pt x="129979" y="1085260"/>
                  </a:lnTo>
                  <a:lnTo>
                    <a:pt x="129971" y="1080987"/>
                  </a:lnTo>
                  <a:lnTo>
                    <a:pt x="129972" y="1076715"/>
                  </a:lnTo>
                  <a:lnTo>
                    <a:pt x="129982" y="1072442"/>
                  </a:lnTo>
                  <a:lnTo>
                    <a:pt x="129997" y="1068169"/>
                  </a:lnTo>
                  <a:lnTo>
                    <a:pt x="130020" y="1063897"/>
                  </a:lnTo>
                  <a:lnTo>
                    <a:pt x="130052" y="1059624"/>
                  </a:lnTo>
                  <a:lnTo>
                    <a:pt x="130089" y="1055351"/>
                  </a:lnTo>
                  <a:lnTo>
                    <a:pt x="130134" y="1051079"/>
                  </a:lnTo>
                  <a:lnTo>
                    <a:pt x="130188" y="1046806"/>
                  </a:lnTo>
                  <a:lnTo>
                    <a:pt x="130247" y="1042533"/>
                  </a:lnTo>
                  <a:lnTo>
                    <a:pt x="130313" y="1038261"/>
                  </a:lnTo>
                  <a:lnTo>
                    <a:pt x="130388" y="1033988"/>
                  </a:lnTo>
                  <a:lnTo>
                    <a:pt x="130467" y="1029715"/>
                  </a:lnTo>
                  <a:lnTo>
                    <a:pt x="130553" y="1025443"/>
                  </a:lnTo>
                  <a:lnTo>
                    <a:pt x="130647" y="1021170"/>
                  </a:lnTo>
                  <a:lnTo>
                    <a:pt x="130746" y="1016897"/>
                  </a:lnTo>
                  <a:lnTo>
                    <a:pt x="130850" y="1012625"/>
                  </a:lnTo>
                  <a:lnTo>
                    <a:pt x="130962" y="1008352"/>
                  </a:lnTo>
                  <a:lnTo>
                    <a:pt x="131077" y="1004079"/>
                  </a:lnTo>
                  <a:lnTo>
                    <a:pt x="131198" y="999807"/>
                  </a:lnTo>
                  <a:lnTo>
                    <a:pt x="131325" y="995534"/>
                  </a:lnTo>
                  <a:lnTo>
                    <a:pt x="131455" y="991261"/>
                  </a:lnTo>
                  <a:lnTo>
                    <a:pt x="131589" y="986988"/>
                  </a:lnTo>
                  <a:lnTo>
                    <a:pt x="131729" y="982716"/>
                  </a:lnTo>
                  <a:lnTo>
                    <a:pt x="131872" y="978443"/>
                  </a:lnTo>
                  <a:lnTo>
                    <a:pt x="132018" y="974170"/>
                  </a:lnTo>
                  <a:lnTo>
                    <a:pt x="132168" y="969898"/>
                  </a:lnTo>
                  <a:lnTo>
                    <a:pt x="132320" y="965625"/>
                  </a:lnTo>
                  <a:lnTo>
                    <a:pt x="132475" y="961352"/>
                  </a:lnTo>
                  <a:lnTo>
                    <a:pt x="132633" y="957080"/>
                  </a:lnTo>
                  <a:lnTo>
                    <a:pt x="132792" y="952807"/>
                  </a:lnTo>
                  <a:lnTo>
                    <a:pt x="132953" y="948534"/>
                  </a:lnTo>
                  <a:lnTo>
                    <a:pt x="133115" y="944262"/>
                  </a:lnTo>
                  <a:lnTo>
                    <a:pt x="133279" y="939989"/>
                  </a:lnTo>
                  <a:lnTo>
                    <a:pt x="133443" y="935716"/>
                  </a:lnTo>
                  <a:lnTo>
                    <a:pt x="133608" y="931444"/>
                  </a:lnTo>
                  <a:lnTo>
                    <a:pt x="133773" y="927171"/>
                  </a:lnTo>
                  <a:lnTo>
                    <a:pt x="133938" y="922898"/>
                  </a:lnTo>
                  <a:lnTo>
                    <a:pt x="134103" y="918626"/>
                  </a:lnTo>
                  <a:lnTo>
                    <a:pt x="134267" y="914353"/>
                  </a:lnTo>
                  <a:lnTo>
                    <a:pt x="134431" y="910080"/>
                  </a:lnTo>
                  <a:lnTo>
                    <a:pt x="134593" y="905808"/>
                  </a:lnTo>
                  <a:lnTo>
                    <a:pt x="134753" y="901535"/>
                  </a:lnTo>
                  <a:lnTo>
                    <a:pt x="134913" y="897262"/>
                  </a:lnTo>
                  <a:lnTo>
                    <a:pt x="135070" y="892990"/>
                  </a:lnTo>
                  <a:lnTo>
                    <a:pt x="135226" y="888717"/>
                  </a:lnTo>
                  <a:lnTo>
                    <a:pt x="135380" y="884444"/>
                  </a:lnTo>
                  <a:lnTo>
                    <a:pt x="135530" y="880171"/>
                  </a:lnTo>
                  <a:lnTo>
                    <a:pt x="135679" y="875899"/>
                  </a:lnTo>
                  <a:lnTo>
                    <a:pt x="135825" y="871626"/>
                  </a:lnTo>
                  <a:lnTo>
                    <a:pt x="135968" y="867353"/>
                  </a:lnTo>
                  <a:lnTo>
                    <a:pt x="136108" y="863081"/>
                  </a:lnTo>
                  <a:lnTo>
                    <a:pt x="136245" y="858808"/>
                  </a:lnTo>
                  <a:lnTo>
                    <a:pt x="136378" y="854535"/>
                  </a:lnTo>
                  <a:lnTo>
                    <a:pt x="136508" y="850263"/>
                  </a:lnTo>
                  <a:lnTo>
                    <a:pt x="136635" y="845990"/>
                  </a:lnTo>
                  <a:lnTo>
                    <a:pt x="136758" y="841717"/>
                  </a:lnTo>
                  <a:lnTo>
                    <a:pt x="136877" y="837445"/>
                  </a:lnTo>
                  <a:lnTo>
                    <a:pt x="136993" y="833172"/>
                  </a:lnTo>
                  <a:lnTo>
                    <a:pt x="137104" y="828899"/>
                  </a:lnTo>
                  <a:lnTo>
                    <a:pt x="137212" y="824627"/>
                  </a:lnTo>
                  <a:lnTo>
                    <a:pt x="137317" y="820354"/>
                  </a:lnTo>
                  <a:lnTo>
                    <a:pt x="137417" y="816081"/>
                  </a:lnTo>
                  <a:lnTo>
                    <a:pt x="137513" y="811809"/>
                  </a:lnTo>
                  <a:lnTo>
                    <a:pt x="137606" y="807536"/>
                  </a:lnTo>
                  <a:lnTo>
                    <a:pt x="137693" y="803263"/>
                  </a:lnTo>
                  <a:lnTo>
                    <a:pt x="137777" y="798991"/>
                  </a:lnTo>
                  <a:lnTo>
                    <a:pt x="137858" y="794718"/>
                  </a:lnTo>
                  <a:lnTo>
                    <a:pt x="137934" y="790445"/>
                  </a:lnTo>
                  <a:lnTo>
                    <a:pt x="138006" y="786173"/>
                  </a:lnTo>
                  <a:lnTo>
                    <a:pt x="138074" y="781900"/>
                  </a:lnTo>
                  <a:lnTo>
                    <a:pt x="138138" y="777627"/>
                  </a:lnTo>
                  <a:lnTo>
                    <a:pt x="138198" y="773355"/>
                  </a:lnTo>
                  <a:lnTo>
                    <a:pt x="138255" y="769082"/>
                  </a:lnTo>
                  <a:lnTo>
                    <a:pt x="138307" y="764809"/>
                  </a:lnTo>
                  <a:lnTo>
                    <a:pt x="138355" y="760536"/>
                  </a:lnTo>
                  <a:lnTo>
                    <a:pt x="138400" y="756264"/>
                  </a:lnTo>
                  <a:lnTo>
                    <a:pt x="138440" y="751991"/>
                  </a:lnTo>
                  <a:lnTo>
                    <a:pt x="138477" y="747718"/>
                  </a:lnTo>
                  <a:lnTo>
                    <a:pt x="138510" y="743446"/>
                  </a:lnTo>
                  <a:lnTo>
                    <a:pt x="138539" y="739173"/>
                  </a:lnTo>
                  <a:lnTo>
                    <a:pt x="138564" y="734900"/>
                  </a:lnTo>
                  <a:lnTo>
                    <a:pt x="138587" y="730628"/>
                  </a:lnTo>
                  <a:lnTo>
                    <a:pt x="138605" y="726355"/>
                  </a:lnTo>
                  <a:lnTo>
                    <a:pt x="138619" y="722082"/>
                  </a:lnTo>
                  <a:lnTo>
                    <a:pt x="138630" y="717810"/>
                  </a:lnTo>
                  <a:lnTo>
                    <a:pt x="138637" y="713537"/>
                  </a:lnTo>
                  <a:lnTo>
                    <a:pt x="138640" y="709264"/>
                  </a:lnTo>
                  <a:lnTo>
                    <a:pt x="138641" y="704992"/>
                  </a:lnTo>
                  <a:lnTo>
                    <a:pt x="138637" y="700719"/>
                  </a:lnTo>
                  <a:lnTo>
                    <a:pt x="138630" y="696446"/>
                  </a:lnTo>
                  <a:lnTo>
                    <a:pt x="138620" y="692174"/>
                  </a:lnTo>
                  <a:lnTo>
                    <a:pt x="138606" y="687901"/>
                  </a:lnTo>
                  <a:lnTo>
                    <a:pt x="138589" y="683628"/>
                  </a:lnTo>
                  <a:lnTo>
                    <a:pt x="138568" y="679356"/>
                  </a:lnTo>
                  <a:lnTo>
                    <a:pt x="138544" y="675083"/>
                  </a:lnTo>
                  <a:lnTo>
                    <a:pt x="138516" y="670810"/>
                  </a:lnTo>
                  <a:lnTo>
                    <a:pt x="138486" y="666538"/>
                  </a:lnTo>
                  <a:lnTo>
                    <a:pt x="138452" y="662265"/>
                  </a:lnTo>
                  <a:lnTo>
                    <a:pt x="138414" y="657992"/>
                  </a:lnTo>
                  <a:lnTo>
                    <a:pt x="138374" y="653719"/>
                  </a:lnTo>
                  <a:lnTo>
                    <a:pt x="138330" y="649447"/>
                  </a:lnTo>
                  <a:lnTo>
                    <a:pt x="138282" y="645174"/>
                  </a:lnTo>
                  <a:lnTo>
                    <a:pt x="138232" y="640901"/>
                  </a:lnTo>
                  <a:lnTo>
                    <a:pt x="138179" y="636629"/>
                  </a:lnTo>
                  <a:lnTo>
                    <a:pt x="138122" y="632356"/>
                  </a:lnTo>
                  <a:lnTo>
                    <a:pt x="138063" y="628083"/>
                  </a:lnTo>
                  <a:lnTo>
                    <a:pt x="138001" y="623811"/>
                  </a:lnTo>
                  <a:lnTo>
                    <a:pt x="137935" y="619538"/>
                  </a:lnTo>
                  <a:lnTo>
                    <a:pt x="137868" y="615265"/>
                  </a:lnTo>
                  <a:lnTo>
                    <a:pt x="137797" y="610993"/>
                  </a:lnTo>
                  <a:lnTo>
                    <a:pt x="137723" y="606720"/>
                  </a:lnTo>
                  <a:lnTo>
                    <a:pt x="137647" y="602447"/>
                  </a:lnTo>
                  <a:lnTo>
                    <a:pt x="137569" y="598175"/>
                  </a:lnTo>
                  <a:lnTo>
                    <a:pt x="137488" y="593902"/>
                  </a:lnTo>
                  <a:lnTo>
                    <a:pt x="137405" y="589629"/>
                  </a:lnTo>
                  <a:lnTo>
                    <a:pt x="137320" y="585357"/>
                  </a:lnTo>
                  <a:lnTo>
                    <a:pt x="137232" y="581084"/>
                  </a:lnTo>
                  <a:lnTo>
                    <a:pt x="137143" y="576811"/>
                  </a:lnTo>
                  <a:lnTo>
                    <a:pt x="137052" y="572539"/>
                  </a:lnTo>
                  <a:lnTo>
                    <a:pt x="136959" y="568266"/>
                  </a:lnTo>
                  <a:lnTo>
                    <a:pt x="136865" y="563993"/>
                  </a:lnTo>
                  <a:lnTo>
                    <a:pt x="136770" y="559721"/>
                  </a:lnTo>
                  <a:lnTo>
                    <a:pt x="136673" y="555448"/>
                  </a:lnTo>
                  <a:lnTo>
                    <a:pt x="136576" y="551175"/>
                  </a:lnTo>
                  <a:lnTo>
                    <a:pt x="136478" y="546902"/>
                  </a:lnTo>
                  <a:lnTo>
                    <a:pt x="136380" y="542630"/>
                  </a:lnTo>
                  <a:lnTo>
                    <a:pt x="136281" y="538357"/>
                  </a:lnTo>
                  <a:lnTo>
                    <a:pt x="136182" y="534084"/>
                  </a:lnTo>
                  <a:lnTo>
                    <a:pt x="136083" y="529812"/>
                  </a:lnTo>
                  <a:lnTo>
                    <a:pt x="135984" y="525539"/>
                  </a:lnTo>
                  <a:lnTo>
                    <a:pt x="135886" y="521266"/>
                  </a:lnTo>
                  <a:lnTo>
                    <a:pt x="135789" y="516994"/>
                  </a:lnTo>
                  <a:lnTo>
                    <a:pt x="135692" y="512721"/>
                  </a:lnTo>
                  <a:lnTo>
                    <a:pt x="135597" y="508448"/>
                  </a:lnTo>
                  <a:lnTo>
                    <a:pt x="135504" y="504176"/>
                  </a:lnTo>
                  <a:lnTo>
                    <a:pt x="135412" y="499903"/>
                  </a:lnTo>
                  <a:lnTo>
                    <a:pt x="135321" y="495630"/>
                  </a:lnTo>
                  <a:lnTo>
                    <a:pt x="135234" y="491358"/>
                  </a:lnTo>
                  <a:lnTo>
                    <a:pt x="135148" y="487085"/>
                  </a:lnTo>
                  <a:lnTo>
                    <a:pt x="135065" y="482812"/>
                  </a:lnTo>
                  <a:lnTo>
                    <a:pt x="134985" y="478540"/>
                  </a:lnTo>
                  <a:lnTo>
                    <a:pt x="134908" y="474267"/>
                  </a:lnTo>
                  <a:lnTo>
                    <a:pt x="134834" y="469994"/>
                  </a:lnTo>
                  <a:lnTo>
                    <a:pt x="134765" y="465722"/>
                  </a:lnTo>
                  <a:lnTo>
                    <a:pt x="134698" y="461449"/>
                  </a:lnTo>
                  <a:lnTo>
                    <a:pt x="134635" y="457176"/>
                  </a:lnTo>
                  <a:lnTo>
                    <a:pt x="134577" y="452904"/>
                  </a:lnTo>
                  <a:lnTo>
                    <a:pt x="134522" y="448631"/>
                  </a:lnTo>
                  <a:lnTo>
                    <a:pt x="134471" y="444358"/>
                  </a:lnTo>
                  <a:lnTo>
                    <a:pt x="134427" y="440085"/>
                  </a:lnTo>
                  <a:lnTo>
                    <a:pt x="134386" y="435813"/>
                  </a:lnTo>
                  <a:lnTo>
                    <a:pt x="134349" y="431540"/>
                  </a:lnTo>
                  <a:lnTo>
                    <a:pt x="134319" y="427267"/>
                  </a:lnTo>
                  <a:lnTo>
                    <a:pt x="134293" y="422995"/>
                  </a:lnTo>
                  <a:lnTo>
                    <a:pt x="134270" y="418722"/>
                  </a:lnTo>
                  <a:lnTo>
                    <a:pt x="134256" y="414449"/>
                  </a:lnTo>
                  <a:lnTo>
                    <a:pt x="134245" y="410177"/>
                  </a:lnTo>
                  <a:lnTo>
                    <a:pt x="134238" y="405904"/>
                  </a:lnTo>
                  <a:lnTo>
                    <a:pt x="134239" y="401631"/>
                  </a:lnTo>
                  <a:lnTo>
                    <a:pt x="134244" y="397359"/>
                  </a:lnTo>
                  <a:lnTo>
                    <a:pt x="134253" y="393086"/>
                  </a:lnTo>
                  <a:lnTo>
                    <a:pt x="134269" y="388813"/>
                  </a:lnTo>
                  <a:lnTo>
                    <a:pt x="134289" y="384541"/>
                  </a:lnTo>
                  <a:lnTo>
                    <a:pt x="134314" y="380268"/>
                  </a:lnTo>
                  <a:lnTo>
                    <a:pt x="134345" y="375995"/>
                  </a:lnTo>
                  <a:lnTo>
                    <a:pt x="134381" y="371723"/>
                  </a:lnTo>
                  <a:lnTo>
                    <a:pt x="134420" y="367450"/>
                  </a:lnTo>
                  <a:lnTo>
                    <a:pt x="134466" y="363177"/>
                  </a:lnTo>
                  <a:lnTo>
                    <a:pt x="134515" y="358905"/>
                  </a:lnTo>
                  <a:lnTo>
                    <a:pt x="134568" y="354632"/>
                  </a:lnTo>
                  <a:lnTo>
                    <a:pt x="134627" y="350359"/>
                  </a:lnTo>
                  <a:lnTo>
                    <a:pt x="134689" y="346087"/>
                  </a:lnTo>
                  <a:lnTo>
                    <a:pt x="134755" y="341814"/>
                  </a:lnTo>
                  <a:lnTo>
                    <a:pt x="134825" y="337541"/>
                  </a:lnTo>
                  <a:lnTo>
                    <a:pt x="134898" y="333269"/>
                  </a:lnTo>
                  <a:lnTo>
                    <a:pt x="134974" y="328996"/>
                  </a:lnTo>
                  <a:lnTo>
                    <a:pt x="135055" y="324723"/>
                  </a:lnTo>
                  <a:lnTo>
                    <a:pt x="135137" y="320450"/>
                  </a:lnTo>
                  <a:lnTo>
                    <a:pt x="135222" y="316178"/>
                  </a:lnTo>
                  <a:lnTo>
                    <a:pt x="135311" y="311905"/>
                  </a:lnTo>
                  <a:lnTo>
                    <a:pt x="135401" y="307632"/>
                  </a:lnTo>
                  <a:lnTo>
                    <a:pt x="135492" y="303360"/>
                  </a:lnTo>
                  <a:lnTo>
                    <a:pt x="135587" y="299087"/>
                  </a:lnTo>
                  <a:lnTo>
                    <a:pt x="135682" y="294814"/>
                  </a:lnTo>
                  <a:lnTo>
                    <a:pt x="135779" y="290542"/>
                  </a:lnTo>
                  <a:lnTo>
                    <a:pt x="135877" y="286269"/>
                  </a:lnTo>
                  <a:lnTo>
                    <a:pt x="135975" y="281996"/>
                  </a:lnTo>
                  <a:lnTo>
                    <a:pt x="136074" y="277724"/>
                  </a:lnTo>
                  <a:lnTo>
                    <a:pt x="136174" y="273451"/>
                  </a:lnTo>
                  <a:lnTo>
                    <a:pt x="136274" y="269178"/>
                  </a:lnTo>
                  <a:lnTo>
                    <a:pt x="136374" y="264906"/>
                  </a:lnTo>
                  <a:lnTo>
                    <a:pt x="136474" y="260633"/>
                  </a:lnTo>
                  <a:lnTo>
                    <a:pt x="136574" y="256360"/>
                  </a:lnTo>
                  <a:lnTo>
                    <a:pt x="136673" y="252088"/>
                  </a:lnTo>
                  <a:lnTo>
                    <a:pt x="136771" y="247815"/>
                  </a:lnTo>
                  <a:lnTo>
                    <a:pt x="136868" y="243542"/>
                  </a:lnTo>
                  <a:lnTo>
                    <a:pt x="136964" y="239270"/>
                  </a:lnTo>
                  <a:lnTo>
                    <a:pt x="137059" y="234997"/>
                  </a:lnTo>
                  <a:lnTo>
                    <a:pt x="137153" y="230724"/>
                  </a:lnTo>
                  <a:lnTo>
                    <a:pt x="137245" y="226452"/>
                  </a:lnTo>
                  <a:lnTo>
                    <a:pt x="137336" y="222179"/>
                  </a:lnTo>
                  <a:lnTo>
                    <a:pt x="137425" y="217906"/>
                  </a:lnTo>
                  <a:lnTo>
                    <a:pt x="137512" y="213633"/>
                  </a:lnTo>
                  <a:lnTo>
                    <a:pt x="137597" y="209361"/>
                  </a:lnTo>
                  <a:lnTo>
                    <a:pt x="137680" y="205088"/>
                  </a:lnTo>
                  <a:lnTo>
                    <a:pt x="137761" y="200815"/>
                  </a:lnTo>
                  <a:lnTo>
                    <a:pt x="137840" y="196543"/>
                  </a:lnTo>
                  <a:lnTo>
                    <a:pt x="137917" y="192270"/>
                  </a:lnTo>
                  <a:lnTo>
                    <a:pt x="137991" y="187997"/>
                  </a:lnTo>
                  <a:lnTo>
                    <a:pt x="138064" y="183725"/>
                  </a:lnTo>
                  <a:lnTo>
                    <a:pt x="138133" y="179452"/>
                  </a:lnTo>
                  <a:lnTo>
                    <a:pt x="138201" y="175179"/>
                  </a:lnTo>
                  <a:lnTo>
                    <a:pt x="138267" y="170907"/>
                  </a:lnTo>
                  <a:lnTo>
                    <a:pt x="138329" y="166634"/>
                  </a:lnTo>
                  <a:lnTo>
                    <a:pt x="138390" y="162361"/>
                  </a:lnTo>
                  <a:lnTo>
                    <a:pt x="138449" y="158089"/>
                  </a:lnTo>
                  <a:lnTo>
                    <a:pt x="138504" y="153816"/>
                  </a:lnTo>
                  <a:lnTo>
                    <a:pt x="138558" y="149543"/>
                  </a:lnTo>
                  <a:lnTo>
                    <a:pt x="138610" y="145271"/>
                  </a:lnTo>
                  <a:lnTo>
                    <a:pt x="138659" y="140998"/>
                  </a:lnTo>
                  <a:lnTo>
                    <a:pt x="138706" y="136725"/>
                  </a:lnTo>
                  <a:lnTo>
                    <a:pt x="138751" y="132453"/>
                  </a:lnTo>
                  <a:lnTo>
                    <a:pt x="138794" y="128180"/>
                  </a:lnTo>
                  <a:lnTo>
                    <a:pt x="138835" y="123907"/>
                  </a:lnTo>
                  <a:lnTo>
                    <a:pt x="138873" y="119635"/>
                  </a:lnTo>
                  <a:lnTo>
                    <a:pt x="138910" y="115362"/>
                  </a:lnTo>
                  <a:lnTo>
                    <a:pt x="138945" y="111089"/>
                  </a:lnTo>
                  <a:lnTo>
                    <a:pt x="138978" y="106816"/>
                  </a:lnTo>
                  <a:lnTo>
                    <a:pt x="139009" y="102544"/>
                  </a:lnTo>
                  <a:lnTo>
                    <a:pt x="139039" y="98271"/>
                  </a:lnTo>
                  <a:lnTo>
                    <a:pt x="139067" y="93998"/>
                  </a:lnTo>
                  <a:lnTo>
                    <a:pt x="139093" y="89726"/>
                  </a:lnTo>
                  <a:lnTo>
                    <a:pt x="139118" y="85453"/>
                  </a:lnTo>
                  <a:lnTo>
                    <a:pt x="139141" y="81180"/>
                  </a:lnTo>
                  <a:lnTo>
                    <a:pt x="139163" y="76908"/>
                  </a:lnTo>
                  <a:lnTo>
                    <a:pt x="139183" y="72635"/>
                  </a:lnTo>
                  <a:lnTo>
                    <a:pt x="139203" y="68362"/>
                  </a:lnTo>
                  <a:lnTo>
                    <a:pt x="139220" y="64090"/>
                  </a:lnTo>
                  <a:lnTo>
                    <a:pt x="139237" y="59817"/>
                  </a:lnTo>
                  <a:lnTo>
                    <a:pt x="139253" y="55544"/>
                  </a:lnTo>
                  <a:lnTo>
                    <a:pt x="139267" y="51272"/>
                  </a:lnTo>
                  <a:lnTo>
                    <a:pt x="139281" y="46999"/>
                  </a:lnTo>
                  <a:lnTo>
                    <a:pt x="139294" y="42726"/>
                  </a:lnTo>
                  <a:lnTo>
                    <a:pt x="139306" y="38454"/>
                  </a:lnTo>
                  <a:lnTo>
                    <a:pt x="139316" y="34181"/>
                  </a:lnTo>
                  <a:lnTo>
                    <a:pt x="139327" y="29908"/>
                  </a:lnTo>
                  <a:lnTo>
                    <a:pt x="139336" y="25636"/>
                  </a:lnTo>
                  <a:lnTo>
                    <a:pt x="139345" y="21363"/>
                  </a:lnTo>
                  <a:lnTo>
                    <a:pt x="139353" y="17090"/>
                  </a:lnTo>
                  <a:lnTo>
                    <a:pt x="139360" y="12818"/>
                  </a:lnTo>
                  <a:lnTo>
                    <a:pt x="139367" y="8545"/>
                  </a:lnTo>
                  <a:lnTo>
                    <a:pt x="139373" y="4272"/>
                  </a:lnTo>
                  <a:lnTo>
                    <a:pt x="139496" y="0"/>
                  </a:lnTo>
                  <a:lnTo>
                    <a:pt x="139502" y="4272"/>
                  </a:lnTo>
                  <a:lnTo>
                    <a:pt x="139508" y="8545"/>
                  </a:lnTo>
                  <a:lnTo>
                    <a:pt x="139515" y="12818"/>
                  </a:lnTo>
                  <a:lnTo>
                    <a:pt x="139522" y="17090"/>
                  </a:lnTo>
                  <a:lnTo>
                    <a:pt x="139531" y="21363"/>
                  </a:lnTo>
                  <a:lnTo>
                    <a:pt x="139539" y="25636"/>
                  </a:lnTo>
                  <a:lnTo>
                    <a:pt x="139549" y="29908"/>
                  </a:lnTo>
                  <a:lnTo>
                    <a:pt x="139559" y="34181"/>
                  </a:lnTo>
                  <a:lnTo>
                    <a:pt x="139570" y="38454"/>
                  </a:lnTo>
                  <a:lnTo>
                    <a:pt x="139582" y="42726"/>
                  </a:lnTo>
                  <a:lnTo>
                    <a:pt x="139594" y="46999"/>
                  </a:lnTo>
                  <a:lnTo>
                    <a:pt x="139608" y="51272"/>
                  </a:lnTo>
                  <a:lnTo>
                    <a:pt x="139622" y="55544"/>
                  </a:lnTo>
                  <a:lnTo>
                    <a:pt x="139638" y="59817"/>
                  </a:lnTo>
                  <a:lnTo>
                    <a:pt x="139655" y="64090"/>
                  </a:lnTo>
                  <a:lnTo>
                    <a:pt x="139673" y="68362"/>
                  </a:lnTo>
                  <a:lnTo>
                    <a:pt x="139692" y="72635"/>
                  </a:lnTo>
                  <a:lnTo>
                    <a:pt x="139713" y="76908"/>
                  </a:lnTo>
                  <a:lnTo>
                    <a:pt x="139734" y="81180"/>
                  </a:lnTo>
                  <a:lnTo>
                    <a:pt x="139758" y="85453"/>
                  </a:lnTo>
                  <a:lnTo>
                    <a:pt x="139783" y="89726"/>
                  </a:lnTo>
                  <a:lnTo>
                    <a:pt x="139809" y="93998"/>
                  </a:lnTo>
                  <a:lnTo>
                    <a:pt x="139837" y="98271"/>
                  </a:lnTo>
                  <a:lnTo>
                    <a:pt x="139866" y="102544"/>
                  </a:lnTo>
                  <a:lnTo>
                    <a:pt x="139897" y="106816"/>
                  </a:lnTo>
                  <a:lnTo>
                    <a:pt x="139931" y="111089"/>
                  </a:lnTo>
                  <a:lnTo>
                    <a:pt x="139966" y="115362"/>
                  </a:lnTo>
                  <a:lnTo>
                    <a:pt x="140002" y="119635"/>
                  </a:lnTo>
                  <a:lnTo>
                    <a:pt x="140041" y="123907"/>
                  </a:lnTo>
                  <a:lnTo>
                    <a:pt x="140082" y="128180"/>
                  </a:lnTo>
                  <a:lnTo>
                    <a:pt x="140124" y="132453"/>
                  </a:lnTo>
                  <a:lnTo>
                    <a:pt x="140169" y="136725"/>
                  </a:lnTo>
                  <a:lnTo>
                    <a:pt x="140217" y="140998"/>
                  </a:lnTo>
                  <a:lnTo>
                    <a:pt x="140265" y="145271"/>
                  </a:lnTo>
                  <a:lnTo>
                    <a:pt x="140317" y="149543"/>
                  </a:lnTo>
                  <a:lnTo>
                    <a:pt x="140371" y="153816"/>
                  </a:lnTo>
                  <a:lnTo>
                    <a:pt x="140427" y="158089"/>
                  </a:lnTo>
                  <a:lnTo>
                    <a:pt x="140485" y="162361"/>
                  </a:lnTo>
                  <a:lnTo>
                    <a:pt x="140546" y="166634"/>
                  </a:lnTo>
                  <a:lnTo>
                    <a:pt x="140609" y="170907"/>
                  </a:lnTo>
                  <a:lnTo>
                    <a:pt x="140674" y="175179"/>
                  </a:lnTo>
                  <a:lnTo>
                    <a:pt x="140742" y="179452"/>
                  </a:lnTo>
                  <a:lnTo>
                    <a:pt x="140812" y="183725"/>
                  </a:lnTo>
                  <a:lnTo>
                    <a:pt x="140884" y="187997"/>
                  </a:lnTo>
                  <a:lnTo>
                    <a:pt x="140959" y="192270"/>
                  </a:lnTo>
                  <a:lnTo>
                    <a:pt x="141035" y="196543"/>
                  </a:lnTo>
                  <a:lnTo>
                    <a:pt x="141114" y="200815"/>
                  </a:lnTo>
                  <a:lnTo>
                    <a:pt x="141196" y="205088"/>
                  </a:lnTo>
                  <a:lnTo>
                    <a:pt x="141278" y="209361"/>
                  </a:lnTo>
                  <a:lnTo>
                    <a:pt x="141364" y="213633"/>
                  </a:lnTo>
                  <a:lnTo>
                    <a:pt x="141451" y="217906"/>
                  </a:lnTo>
                  <a:lnTo>
                    <a:pt x="141540" y="222179"/>
                  </a:lnTo>
                  <a:lnTo>
                    <a:pt x="141630" y="226452"/>
                  </a:lnTo>
                  <a:lnTo>
                    <a:pt x="141722" y="230724"/>
                  </a:lnTo>
                  <a:lnTo>
                    <a:pt x="141816" y="234997"/>
                  </a:lnTo>
                  <a:lnTo>
                    <a:pt x="141911" y="239270"/>
                  </a:lnTo>
                  <a:lnTo>
                    <a:pt x="142007" y="243542"/>
                  </a:lnTo>
                  <a:lnTo>
                    <a:pt x="142105" y="247815"/>
                  </a:lnTo>
                  <a:lnTo>
                    <a:pt x="142203" y="252088"/>
                  </a:lnTo>
                  <a:lnTo>
                    <a:pt x="142302" y="256360"/>
                  </a:lnTo>
                  <a:lnTo>
                    <a:pt x="142401" y="260633"/>
                  </a:lnTo>
                  <a:lnTo>
                    <a:pt x="142501" y="264906"/>
                  </a:lnTo>
                  <a:lnTo>
                    <a:pt x="142601" y="269178"/>
                  </a:lnTo>
                  <a:lnTo>
                    <a:pt x="142701" y="273451"/>
                  </a:lnTo>
                  <a:lnTo>
                    <a:pt x="142801" y="277724"/>
                  </a:lnTo>
                  <a:lnTo>
                    <a:pt x="142900" y="281996"/>
                  </a:lnTo>
                  <a:lnTo>
                    <a:pt x="142999" y="286269"/>
                  </a:lnTo>
                  <a:lnTo>
                    <a:pt x="143097" y="290542"/>
                  </a:lnTo>
                  <a:lnTo>
                    <a:pt x="143193" y="294814"/>
                  </a:lnTo>
                  <a:lnTo>
                    <a:pt x="143289" y="299087"/>
                  </a:lnTo>
                  <a:lnTo>
                    <a:pt x="143383" y="303360"/>
                  </a:lnTo>
                  <a:lnTo>
                    <a:pt x="143475" y="307632"/>
                  </a:lnTo>
                  <a:lnTo>
                    <a:pt x="143565" y="311905"/>
                  </a:lnTo>
                  <a:lnTo>
                    <a:pt x="143653" y="316178"/>
                  </a:lnTo>
                  <a:lnTo>
                    <a:pt x="143738" y="320450"/>
                  </a:lnTo>
                  <a:lnTo>
                    <a:pt x="143821" y="324723"/>
                  </a:lnTo>
                  <a:lnTo>
                    <a:pt x="143901" y="328996"/>
                  </a:lnTo>
                  <a:lnTo>
                    <a:pt x="143977" y="333269"/>
                  </a:lnTo>
                  <a:lnTo>
                    <a:pt x="144051" y="337541"/>
                  </a:lnTo>
                  <a:lnTo>
                    <a:pt x="144121" y="341814"/>
                  </a:lnTo>
                  <a:lnTo>
                    <a:pt x="144186" y="346087"/>
                  </a:lnTo>
                  <a:lnTo>
                    <a:pt x="144249" y="350359"/>
                  </a:lnTo>
                  <a:lnTo>
                    <a:pt x="144307" y="354632"/>
                  </a:lnTo>
                  <a:lnTo>
                    <a:pt x="144360" y="358905"/>
                  </a:lnTo>
                  <a:lnTo>
                    <a:pt x="144410" y="363177"/>
                  </a:lnTo>
                  <a:lnTo>
                    <a:pt x="144456" y="367450"/>
                  </a:lnTo>
                  <a:lnTo>
                    <a:pt x="144495" y="371723"/>
                  </a:lnTo>
                  <a:lnTo>
                    <a:pt x="144530" y="375995"/>
                  </a:lnTo>
                  <a:lnTo>
                    <a:pt x="144562" y="380268"/>
                  </a:lnTo>
                  <a:lnTo>
                    <a:pt x="144586" y="384541"/>
                  </a:lnTo>
                  <a:lnTo>
                    <a:pt x="144607" y="388813"/>
                  </a:lnTo>
                  <a:lnTo>
                    <a:pt x="144623" y="393086"/>
                  </a:lnTo>
                  <a:lnTo>
                    <a:pt x="144632" y="397359"/>
                  </a:lnTo>
                  <a:lnTo>
                    <a:pt x="144637" y="401631"/>
                  </a:lnTo>
                  <a:lnTo>
                    <a:pt x="144637" y="405904"/>
                  </a:lnTo>
                  <a:lnTo>
                    <a:pt x="144631" y="410177"/>
                  </a:lnTo>
                  <a:lnTo>
                    <a:pt x="144620" y="414449"/>
                  </a:lnTo>
                  <a:lnTo>
                    <a:pt x="144605" y="418722"/>
                  </a:lnTo>
                  <a:lnTo>
                    <a:pt x="144583" y="422995"/>
                  </a:lnTo>
                  <a:lnTo>
                    <a:pt x="144557" y="427267"/>
                  </a:lnTo>
                  <a:lnTo>
                    <a:pt x="144527" y="431540"/>
                  </a:lnTo>
                  <a:lnTo>
                    <a:pt x="144489" y="435813"/>
                  </a:lnTo>
                  <a:lnTo>
                    <a:pt x="144448" y="440085"/>
                  </a:lnTo>
                  <a:lnTo>
                    <a:pt x="144404" y="444358"/>
                  </a:lnTo>
                  <a:lnTo>
                    <a:pt x="144353" y="448631"/>
                  </a:lnTo>
                  <a:lnTo>
                    <a:pt x="144299" y="452904"/>
                  </a:lnTo>
                  <a:lnTo>
                    <a:pt x="144241" y="457176"/>
                  </a:lnTo>
                  <a:lnTo>
                    <a:pt x="144177" y="461449"/>
                  </a:lnTo>
                  <a:lnTo>
                    <a:pt x="144111" y="465722"/>
                  </a:lnTo>
                  <a:lnTo>
                    <a:pt x="144041" y="469994"/>
                  </a:lnTo>
                  <a:lnTo>
                    <a:pt x="143967" y="474267"/>
                  </a:lnTo>
                  <a:lnTo>
                    <a:pt x="143890" y="478540"/>
                  </a:lnTo>
                  <a:lnTo>
                    <a:pt x="143811" y="482812"/>
                  </a:lnTo>
                  <a:lnTo>
                    <a:pt x="143727" y="487085"/>
                  </a:lnTo>
                  <a:lnTo>
                    <a:pt x="143642" y="491358"/>
                  </a:lnTo>
                  <a:lnTo>
                    <a:pt x="143554" y="495630"/>
                  </a:lnTo>
                  <a:lnTo>
                    <a:pt x="143464" y="499903"/>
                  </a:lnTo>
                  <a:lnTo>
                    <a:pt x="143372" y="504176"/>
                  </a:lnTo>
                  <a:lnTo>
                    <a:pt x="143278" y="508448"/>
                  </a:lnTo>
                  <a:lnTo>
                    <a:pt x="143183" y="512721"/>
                  </a:lnTo>
                  <a:lnTo>
                    <a:pt x="143087" y="516994"/>
                  </a:lnTo>
                  <a:lnTo>
                    <a:pt x="142990" y="521266"/>
                  </a:lnTo>
                  <a:lnTo>
                    <a:pt x="142891" y="525539"/>
                  </a:lnTo>
                  <a:lnTo>
                    <a:pt x="142793" y="529812"/>
                  </a:lnTo>
                  <a:lnTo>
                    <a:pt x="142694" y="534084"/>
                  </a:lnTo>
                  <a:lnTo>
                    <a:pt x="142595" y="538357"/>
                  </a:lnTo>
                  <a:lnTo>
                    <a:pt x="142496" y="542630"/>
                  </a:lnTo>
                  <a:lnTo>
                    <a:pt x="142397" y="546902"/>
                  </a:lnTo>
                  <a:lnTo>
                    <a:pt x="142299" y="551175"/>
                  </a:lnTo>
                  <a:lnTo>
                    <a:pt x="142202" y="555448"/>
                  </a:lnTo>
                  <a:lnTo>
                    <a:pt x="142105" y="559721"/>
                  </a:lnTo>
                  <a:lnTo>
                    <a:pt x="142010" y="563993"/>
                  </a:lnTo>
                  <a:lnTo>
                    <a:pt x="141916" y="568266"/>
                  </a:lnTo>
                  <a:lnTo>
                    <a:pt x="141823" y="572539"/>
                  </a:lnTo>
                  <a:lnTo>
                    <a:pt x="141733" y="576811"/>
                  </a:lnTo>
                  <a:lnTo>
                    <a:pt x="141643" y="581084"/>
                  </a:lnTo>
                  <a:lnTo>
                    <a:pt x="141556" y="585357"/>
                  </a:lnTo>
                  <a:lnTo>
                    <a:pt x="141471" y="589629"/>
                  </a:lnTo>
                  <a:lnTo>
                    <a:pt x="141388" y="593902"/>
                  </a:lnTo>
                  <a:lnTo>
                    <a:pt x="141306" y="598175"/>
                  </a:lnTo>
                  <a:lnTo>
                    <a:pt x="141228" y="602447"/>
                  </a:lnTo>
                  <a:lnTo>
                    <a:pt x="141152" y="606720"/>
                  </a:lnTo>
                  <a:lnTo>
                    <a:pt x="141078" y="610993"/>
                  </a:lnTo>
                  <a:lnTo>
                    <a:pt x="141008" y="615265"/>
                  </a:lnTo>
                  <a:lnTo>
                    <a:pt x="140940" y="619538"/>
                  </a:lnTo>
                  <a:lnTo>
                    <a:pt x="140874" y="623811"/>
                  </a:lnTo>
                  <a:lnTo>
                    <a:pt x="140812" y="628083"/>
                  </a:lnTo>
                  <a:lnTo>
                    <a:pt x="140753" y="632356"/>
                  </a:lnTo>
                  <a:lnTo>
                    <a:pt x="140696" y="636629"/>
                  </a:lnTo>
                  <a:lnTo>
                    <a:pt x="140643" y="640901"/>
                  </a:lnTo>
                  <a:lnTo>
                    <a:pt x="140593" y="645174"/>
                  </a:lnTo>
                  <a:lnTo>
                    <a:pt x="140546" y="649447"/>
                  </a:lnTo>
                  <a:lnTo>
                    <a:pt x="140502" y="653719"/>
                  </a:lnTo>
                  <a:lnTo>
                    <a:pt x="140461" y="657992"/>
                  </a:lnTo>
                  <a:lnTo>
                    <a:pt x="140424" y="662265"/>
                  </a:lnTo>
                  <a:lnTo>
                    <a:pt x="140389" y="666538"/>
                  </a:lnTo>
                  <a:lnTo>
                    <a:pt x="140359" y="670810"/>
                  </a:lnTo>
                  <a:lnTo>
                    <a:pt x="140331" y="675083"/>
                  </a:lnTo>
                  <a:lnTo>
                    <a:pt x="140307" y="679356"/>
                  </a:lnTo>
                  <a:lnTo>
                    <a:pt x="140287" y="683628"/>
                  </a:lnTo>
                  <a:lnTo>
                    <a:pt x="140269" y="687901"/>
                  </a:lnTo>
                  <a:lnTo>
                    <a:pt x="140255" y="692174"/>
                  </a:lnTo>
                  <a:lnTo>
                    <a:pt x="140245" y="696446"/>
                  </a:lnTo>
                  <a:lnTo>
                    <a:pt x="140238" y="700719"/>
                  </a:lnTo>
                  <a:lnTo>
                    <a:pt x="140234" y="704992"/>
                  </a:lnTo>
                  <a:lnTo>
                    <a:pt x="140235" y="709264"/>
                  </a:lnTo>
                  <a:lnTo>
                    <a:pt x="140238" y="713537"/>
                  </a:lnTo>
                  <a:lnTo>
                    <a:pt x="140245" y="717810"/>
                  </a:lnTo>
                  <a:lnTo>
                    <a:pt x="140257" y="722082"/>
                  </a:lnTo>
                  <a:lnTo>
                    <a:pt x="140271" y="726355"/>
                  </a:lnTo>
                  <a:lnTo>
                    <a:pt x="140289" y="730628"/>
                  </a:lnTo>
                  <a:lnTo>
                    <a:pt x="140311" y="734900"/>
                  </a:lnTo>
                  <a:lnTo>
                    <a:pt x="140336" y="739173"/>
                  </a:lnTo>
                  <a:lnTo>
                    <a:pt x="140365" y="743446"/>
                  </a:lnTo>
                  <a:lnTo>
                    <a:pt x="140399" y="747718"/>
                  </a:lnTo>
                  <a:lnTo>
                    <a:pt x="140435" y="751991"/>
                  </a:lnTo>
                  <a:lnTo>
                    <a:pt x="140475" y="756264"/>
                  </a:lnTo>
                  <a:lnTo>
                    <a:pt x="140521" y="760536"/>
                  </a:lnTo>
                  <a:lnTo>
                    <a:pt x="140569" y="764809"/>
                  </a:lnTo>
                  <a:lnTo>
                    <a:pt x="140621" y="769082"/>
                  </a:lnTo>
                  <a:lnTo>
                    <a:pt x="140677" y="773355"/>
                  </a:lnTo>
                  <a:lnTo>
                    <a:pt x="140737" y="777627"/>
                  </a:lnTo>
                  <a:lnTo>
                    <a:pt x="140801" y="781900"/>
                  </a:lnTo>
                  <a:lnTo>
                    <a:pt x="140870" y="786173"/>
                  </a:lnTo>
                  <a:lnTo>
                    <a:pt x="140942" y="790445"/>
                  </a:lnTo>
                  <a:lnTo>
                    <a:pt x="141017" y="794718"/>
                  </a:lnTo>
                  <a:lnTo>
                    <a:pt x="141098" y="798991"/>
                  </a:lnTo>
                  <a:lnTo>
                    <a:pt x="141182" y="803263"/>
                  </a:lnTo>
                  <a:lnTo>
                    <a:pt x="141270" y="807536"/>
                  </a:lnTo>
                  <a:lnTo>
                    <a:pt x="141363" y="811809"/>
                  </a:lnTo>
                  <a:lnTo>
                    <a:pt x="141459" y="816081"/>
                  </a:lnTo>
                  <a:lnTo>
                    <a:pt x="141558" y="820354"/>
                  </a:lnTo>
                  <a:lnTo>
                    <a:pt x="141663" y="824627"/>
                  </a:lnTo>
                  <a:lnTo>
                    <a:pt x="141771" y="828899"/>
                  </a:lnTo>
                  <a:lnTo>
                    <a:pt x="141882" y="833172"/>
                  </a:lnTo>
                  <a:lnTo>
                    <a:pt x="141999" y="837445"/>
                  </a:lnTo>
                  <a:lnTo>
                    <a:pt x="142118" y="841717"/>
                  </a:lnTo>
                  <a:lnTo>
                    <a:pt x="142240" y="845990"/>
                  </a:lnTo>
                  <a:lnTo>
                    <a:pt x="142368" y="850263"/>
                  </a:lnTo>
                  <a:lnTo>
                    <a:pt x="142498" y="854535"/>
                  </a:lnTo>
                  <a:lnTo>
                    <a:pt x="142630" y="858808"/>
                  </a:lnTo>
                  <a:lnTo>
                    <a:pt x="142768" y="863081"/>
                  </a:lnTo>
                  <a:lnTo>
                    <a:pt x="142908" y="867353"/>
                  </a:lnTo>
                  <a:lnTo>
                    <a:pt x="143050" y="871626"/>
                  </a:lnTo>
                  <a:lnTo>
                    <a:pt x="143196" y="875899"/>
                  </a:lnTo>
                  <a:lnTo>
                    <a:pt x="143345" y="880171"/>
                  </a:lnTo>
                  <a:lnTo>
                    <a:pt x="143495" y="884444"/>
                  </a:lnTo>
                  <a:lnTo>
                    <a:pt x="143649" y="888717"/>
                  </a:lnTo>
                  <a:lnTo>
                    <a:pt x="143805" y="892990"/>
                  </a:lnTo>
                  <a:lnTo>
                    <a:pt x="143962" y="897262"/>
                  </a:lnTo>
                  <a:lnTo>
                    <a:pt x="144122" y="901535"/>
                  </a:lnTo>
                  <a:lnTo>
                    <a:pt x="144283" y="905808"/>
                  </a:lnTo>
                  <a:lnTo>
                    <a:pt x="144445" y="910080"/>
                  </a:lnTo>
                  <a:lnTo>
                    <a:pt x="144608" y="914353"/>
                  </a:lnTo>
                  <a:lnTo>
                    <a:pt x="144772" y="918626"/>
                  </a:lnTo>
                  <a:lnTo>
                    <a:pt x="144937" y="922898"/>
                  </a:lnTo>
                  <a:lnTo>
                    <a:pt x="145102" y="927171"/>
                  </a:lnTo>
                  <a:lnTo>
                    <a:pt x="145267" y="931444"/>
                  </a:lnTo>
                  <a:lnTo>
                    <a:pt x="145432" y="935716"/>
                  </a:lnTo>
                  <a:lnTo>
                    <a:pt x="145597" y="939989"/>
                  </a:lnTo>
                  <a:lnTo>
                    <a:pt x="145760" y="944262"/>
                  </a:lnTo>
                  <a:lnTo>
                    <a:pt x="145923" y="948534"/>
                  </a:lnTo>
                  <a:lnTo>
                    <a:pt x="146084" y="952807"/>
                  </a:lnTo>
                  <a:lnTo>
                    <a:pt x="146243" y="957080"/>
                  </a:lnTo>
                  <a:lnTo>
                    <a:pt x="146401" y="961352"/>
                  </a:lnTo>
                  <a:lnTo>
                    <a:pt x="146555" y="965625"/>
                  </a:lnTo>
                  <a:lnTo>
                    <a:pt x="146708" y="969898"/>
                  </a:lnTo>
                  <a:lnTo>
                    <a:pt x="146858" y="974170"/>
                  </a:lnTo>
                  <a:lnTo>
                    <a:pt x="147004" y="978443"/>
                  </a:lnTo>
                  <a:lnTo>
                    <a:pt x="147146" y="982716"/>
                  </a:lnTo>
                  <a:lnTo>
                    <a:pt x="147286" y="986988"/>
                  </a:lnTo>
                  <a:lnTo>
                    <a:pt x="147421" y="991261"/>
                  </a:lnTo>
                  <a:lnTo>
                    <a:pt x="147551" y="995534"/>
                  </a:lnTo>
                  <a:lnTo>
                    <a:pt x="147678" y="999807"/>
                  </a:lnTo>
                  <a:lnTo>
                    <a:pt x="147798" y="1004079"/>
                  </a:lnTo>
                  <a:lnTo>
                    <a:pt x="147914" y="1008352"/>
                  </a:lnTo>
                  <a:lnTo>
                    <a:pt x="148025" y="1012625"/>
                  </a:lnTo>
                  <a:lnTo>
                    <a:pt x="148130" y="1016897"/>
                  </a:lnTo>
                  <a:lnTo>
                    <a:pt x="148228" y="1021170"/>
                  </a:lnTo>
                  <a:lnTo>
                    <a:pt x="148322" y="1025443"/>
                  </a:lnTo>
                  <a:lnTo>
                    <a:pt x="148408" y="1029715"/>
                  </a:lnTo>
                  <a:lnTo>
                    <a:pt x="148488" y="1033988"/>
                  </a:lnTo>
                  <a:lnTo>
                    <a:pt x="148562" y="1038261"/>
                  </a:lnTo>
                  <a:lnTo>
                    <a:pt x="148628" y="1042533"/>
                  </a:lnTo>
                  <a:lnTo>
                    <a:pt x="148687" y="1046806"/>
                  </a:lnTo>
                  <a:lnTo>
                    <a:pt x="148741" y="1051079"/>
                  </a:lnTo>
                  <a:lnTo>
                    <a:pt x="148786" y="1055351"/>
                  </a:lnTo>
                  <a:lnTo>
                    <a:pt x="148824" y="1059624"/>
                  </a:lnTo>
                  <a:lnTo>
                    <a:pt x="148855" y="1063897"/>
                  </a:lnTo>
                  <a:lnTo>
                    <a:pt x="148879" y="1068169"/>
                  </a:lnTo>
                  <a:lnTo>
                    <a:pt x="148894" y="1072442"/>
                  </a:lnTo>
                  <a:lnTo>
                    <a:pt x="148903" y="1076715"/>
                  </a:lnTo>
                  <a:lnTo>
                    <a:pt x="148904" y="1080987"/>
                  </a:lnTo>
                  <a:lnTo>
                    <a:pt x="148897" y="1085260"/>
                  </a:lnTo>
                  <a:lnTo>
                    <a:pt x="148884" y="1089533"/>
                  </a:lnTo>
                  <a:lnTo>
                    <a:pt x="148863" y="1093805"/>
                  </a:lnTo>
                  <a:lnTo>
                    <a:pt x="148834" y="1098078"/>
                  </a:lnTo>
                  <a:lnTo>
                    <a:pt x="148799" y="1102351"/>
                  </a:lnTo>
                  <a:lnTo>
                    <a:pt x="148757" y="1106624"/>
                  </a:lnTo>
                  <a:lnTo>
                    <a:pt x="148707" y="1110896"/>
                  </a:lnTo>
                  <a:lnTo>
                    <a:pt x="148651" y="1115169"/>
                  </a:lnTo>
                  <a:lnTo>
                    <a:pt x="148589" y="1119442"/>
                  </a:lnTo>
                  <a:lnTo>
                    <a:pt x="148519" y="1123714"/>
                  </a:lnTo>
                  <a:lnTo>
                    <a:pt x="148445" y="1127987"/>
                  </a:lnTo>
                  <a:lnTo>
                    <a:pt x="148364" y="1132260"/>
                  </a:lnTo>
                  <a:lnTo>
                    <a:pt x="148276" y="1136532"/>
                  </a:lnTo>
                  <a:lnTo>
                    <a:pt x="148185" y="1140805"/>
                  </a:lnTo>
                  <a:lnTo>
                    <a:pt x="148088" y="1145078"/>
                  </a:lnTo>
                  <a:lnTo>
                    <a:pt x="147985" y="1149350"/>
                  </a:lnTo>
                  <a:lnTo>
                    <a:pt x="147879" y="1153623"/>
                  </a:lnTo>
                  <a:lnTo>
                    <a:pt x="147768" y="1157896"/>
                  </a:lnTo>
                  <a:lnTo>
                    <a:pt x="147653" y="1162168"/>
                  </a:lnTo>
                  <a:lnTo>
                    <a:pt x="147535" y="1166441"/>
                  </a:lnTo>
                  <a:lnTo>
                    <a:pt x="147414" y="1170714"/>
                  </a:lnTo>
                  <a:lnTo>
                    <a:pt x="147289" y="1174986"/>
                  </a:lnTo>
                  <a:lnTo>
                    <a:pt x="147163" y="1179259"/>
                  </a:lnTo>
                  <a:lnTo>
                    <a:pt x="147034" y="1183532"/>
                  </a:lnTo>
                  <a:lnTo>
                    <a:pt x="146904" y="1187804"/>
                  </a:lnTo>
                  <a:lnTo>
                    <a:pt x="146772" y="1192077"/>
                  </a:lnTo>
                  <a:lnTo>
                    <a:pt x="146639" y="1196350"/>
                  </a:lnTo>
                  <a:lnTo>
                    <a:pt x="146506" y="1200622"/>
                  </a:lnTo>
                  <a:lnTo>
                    <a:pt x="146373" y="1204895"/>
                  </a:lnTo>
                  <a:lnTo>
                    <a:pt x="146239" y="1209168"/>
                  </a:lnTo>
                  <a:lnTo>
                    <a:pt x="146107" y="1213441"/>
                  </a:lnTo>
                  <a:lnTo>
                    <a:pt x="145976" y="1217713"/>
                  </a:lnTo>
                  <a:lnTo>
                    <a:pt x="145846" y="1221986"/>
                  </a:lnTo>
                  <a:lnTo>
                    <a:pt x="145719" y="1226259"/>
                  </a:lnTo>
                  <a:lnTo>
                    <a:pt x="145593" y="1230531"/>
                  </a:lnTo>
                  <a:lnTo>
                    <a:pt x="145470" y="1234804"/>
                  </a:lnTo>
                  <a:lnTo>
                    <a:pt x="145352" y="1239077"/>
                  </a:lnTo>
                  <a:lnTo>
                    <a:pt x="145236" y="1243349"/>
                  </a:lnTo>
                  <a:lnTo>
                    <a:pt x="145123" y="1247622"/>
                  </a:lnTo>
                  <a:lnTo>
                    <a:pt x="145017" y="1251895"/>
                  </a:lnTo>
                  <a:lnTo>
                    <a:pt x="144914" y="1256167"/>
                  </a:lnTo>
                  <a:lnTo>
                    <a:pt x="144816" y="1260440"/>
                  </a:lnTo>
                  <a:lnTo>
                    <a:pt x="144725" y="1264713"/>
                  </a:lnTo>
                  <a:lnTo>
                    <a:pt x="144639" y="1268985"/>
                  </a:lnTo>
                  <a:lnTo>
                    <a:pt x="144559" y="1273258"/>
                  </a:lnTo>
                  <a:lnTo>
                    <a:pt x="144488" y="1277531"/>
                  </a:lnTo>
                  <a:lnTo>
                    <a:pt x="144423" y="1281803"/>
                  </a:lnTo>
                  <a:lnTo>
                    <a:pt x="144363" y="1286076"/>
                  </a:lnTo>
                  <a:lnTo>
                    <a:pt x="144315" y="1290349"/>
                  </a:lnTo>
                  <a:lnTo>
                    <a:pt x="144274" y="1294621"/>
                  </a:lnTo>
                  <a:lnTo>
                    <a:pt x="144239" y="1298894"/>
                  </a:lnTo>
                  <a:lnTo>
                    <a:pt x="144218" y="1303167"/>
                  </a:lnTo>
                  <a:lnTo>
                    <a:pt x="144204" y="1307439"/>
                  </a:lnTo>
                  <a:lnTo>
                    <a:pt x="144198" y="1311712"/>
                  </a:lnTo>
                  <a:lnTo>
                    <a:pt x="144207" y="1315985"/>
                  </a:lnTo>
                  <a:lnTo>
                    <a:pt x="144224" y="1320257"/>
                  </a:lnTo>
                  <a:lnTo>
                    <a:pt x="144250" y="1324530"/>
                  </a:lnTo>
                  <a:lnTo>
                    <a:pt x="144293" y="1328803"/>
                  </a:lnTo>
                  <a:lnTo>
                    <a:pt x="144345" y="1333076"/>
                  </a:lnTo>
                  <a:lnTo>
                    <a:pt x="144407" y="1337348"/>
                  </a:lnTo>
                  <a:lnTo>
                    <a:pt x="144488" y="1341621"/>
                  </a:lnTo>
                  <a:lnTo>
                    <a:pt x="144579" y="1345894"/>
                  </a:lnTo>
                  <a:lnTo>
                    <a:pt x="144681" y="1350166"/>
                  </a:lnTo>
                  <a:lnTo>
                    <a:pt x="144803" y="1354439"/>
                  </a:lnTo>
                  <a:lnTo>
                    <a:pt x="144939" y="1358712"/>
                  </a:lnTo>
                  <a:lnTo>
                    <a:pt x="145085" y="1362984"/>
                  </a:lnTo>
                  <a:lnTo>
                    <a:pt x="145255" y="1367257"/>
                  </a:lnTo>
                  <a:lnTo>
                    <a:pt x="145438" y="1371530"/>
                  </a:lnTo>
                  <a:lnTo>
                    <a:pt x="145635" y="1375802"/>
                  </a:lnTo>
                  <a:lnTo>
                    <a:pt x="145856" y="1380075"/>
                  </a:lnTo>
                  <a:lnTo>
                    <a:pt x="146094" y="1384348"/>
                  </a:lnTo>
                  <a:lnTo>
                    <a:pt x="146347" y="1388620"/>
                  </a:lnTo>
                  <a:lnTo>
                    <a:pt x="146627" y="1392893"/>
                  </a:lnTo>
                  <a:lnTo>
                    <a:pt x="146926" y="1397166"/>
                  </a:lnTo>
                  <a:lnTo>
                    <a:pt x="147241" y="1401438"/>
                  </a:lnTo>
                  <a:lnTo>
                    <a:pt x="147587" y="1405711"/>
                  </a:lnTo>
                  <a:lnTo>
                    <a:pt x="147954" y="1409984"/>
                  </a:lnTo>
                  <a:lnTo>
                    <a:pt x="148340" y="1414256"/>
                  </a:lnTo>
                  <a:lnTo>
                    <a:pt x="148759" y="1418529"/>
                  </a:lnTo>
                  <a:lnTo>
                    <a:pt x="149202" y="1422802"/>
                  </a:lnTo>
                  <a:lnTo>
                    <a:pt x="149667" y="1427074"/>
                  </a:lnTo>
                  <a:lnTo>
                    <a:pt x="150168" y="1431347"/>
                  </a:lnTo>
                  <a:lnTo>
                    <a:pt x="150698" y="1435620"/>
                  </a:lnTo>
                  <a:lnTo>
                    <a:pt x="151251" y="1439893"/>
                  </a:lnTo>
                  <a:lnTo>
                    <a:pt x="151845" y="1444165"/>
                  </a:lnTo>
                  <a:lnTo>
                    <a:pt x="152471" y="1448438"/>
                  </a:lnTo>
                  <a:lnTo>
                    <a:pt x="153123" y="1452711"/>
                  </a:lnTo>
                  <a:lnTo>
                    <a:pt x="153819" y="1456983"/>
                  </a:lnTo>
                  <a:lnTo>
                    <a:pt x="154552" y="1461256"/>
                  </a:lnTo>
                  <a:lnTo>
                    <a:pt x="155314" y="1465529"/>
                  </a:lnTo>
                  <a:lnTo>
                    <a:pt x="156123" y="1469801"/>
                  </a:lnTo>
                  <a:lnTo>
                    <a:pt x="156975" y="1474074"/>
                  </a:lnTo>
                  <a:lnTo>
                    <a:pt x="157858" y="1478347"/>
                  </a:lnTo>
                  <a:lnTo>
                    <a:pt x="158792" y="1482619"/>
                  </a:lnTo>
                  <a:lnTo>
                    <a:pt x="159773" y="1486892"/>
                  </a:lnTo>
                  <a:lnTo>
                    <a:pt x="160789" y="1491165"/>
                  </a:lnTo>
                  <a:lnTo>
                    <a:pt x="161859" y="1495437"/>
                  </a:lnTo>
                  <a:lnTo>
                    <a:pt x="162980" y="1499710"/>
                  </a:lnTo>
                  <a:lnTo>
                    <a:pt x="164138" y="1503983"/>
                  </a:lnTo>
                  <a:lnTo>
                    <a:pt x="165354" y="1508255"/>
                  </a:lnTo>
                  <a:lnTo>
                    <a:pt x="166626" y="1512528"/>
                  </a:lnTo>
                  <a:lnTo>
                    <a:pt x="167936" y="1516801"/>
                  </a:lnTo>
                  <a:lnTo>
                    <a:pt x="169306" y="1521073"/>
                  </a:lnTo>
                  <a:lnTo>
                    <a:pt x="170735" y="1525346"/>
                  </a:lnTo>
                  <a:lnTo>
                    <a:pt x="172204" y="1529619"/>
                  </a:lnTo>
                  <a:lnTo>
                    <a:pt x="173735" y="1533891"/>
                  </a:lnTo>
                  <a:lnTo>
                    <a:pt x="175326" y="1538164"/>
                  </a:lnTo>
                  <a:lnTo>
                    <a:pt x="176959" y="1542437"/>
                  </a:lnTo>
                  <a:lnTo>
                    <a:pt x="178653" y="1546710"/>
                  </a:lnTo>
                  <a:lnTo>
                    <a:pt x="180409" y="1550982"/>
                  </a:lnTo>
                  <a:lnTo>
                    <a:pt x="182206" y="1555255"/>
                  </a:lnTo>
                  <a:lnTo>
                    <a:pt x="184062" y="1559528"/>
                  </a:lnTo>
                  <a:lnTo>
                    <a:pt x="185979" y="1563800"/>
                  </a:lnTo>
                  <a:lnTo>
                    <a:pt x="187936" y="1568073"/>
                  </a:lnTo>
                  <a:lnTo>
                    <a:pt x="189948" y="1572346"/>
                  </a:lnTo>
                  <a:lnTo>
                    <a:pt x="192020" y="1576618"/>
                  </a:lnTo>
                  <a:lnTo>
                    <a:pt x="194128" y="1580891"/>
                  </a:lnTo>
                  <a:lnTo>
                    <a:pt x="196286" y="1585164"/>
                  </a:lnTo>
                  <a:lnTo>
                    <a:pt x="198497" y="1589436"/>
                  </a:lnTo>
                  <a:lnTo>
                    <a:pt x="200741" y="1593709"/>
                  </a:lnTo>
                  <a:lnTo>
                    <a:pt x="203028" y="1597982"/>
                  </a:lnTo>
                  <a:lnTo>
                    <a:pt x="205360" y="1602254"/>
                  </a:lnTo>
                  <a:lnTo>
                    <a:pt x="207718" y="1606527"/>
                  </a:lnTo>
                  <a:lnTo>
                    <a:pt x="210110" y="1610800"/>
                  </a:lnTo>
                  <a:lnTo>
                    <a:pt x="212537" y="1615072"/>
                  </a:lnTo>
                  <a:lnTo>
                    <a:pt x="214982" y="1619345"/>
                  </a:lnTo>
                  <a:lnTo>
                    <a:pt x="217450" y="1623618"/>
                  </a:lnTo>
                  <a:lnTo>
                    <a:pt x="219939" y="1627890"/>
                  </a:lnTo>
                  <a:lnTo>
                    <a:pt x="222437" y="1632163"/>
                  </a:lnTo>
                  <a:lnTo>
                    <a:pt x="224945" y="1636436"/>
                  </a:lnTo>
                  <a:lnTo>
                    <a:pt x="227458" y="1640708"/>
                  </a:lnTo>
                  <a:lnTo>
                    <a:pt x="229969" y="1644981"/>
                  </a:lnTo>
                  <a:lnTo>
                    <a:pt x="232478" y="1649254"/>
                  </a:lnTo>
                  <a:lnTo>
                    <a:pt x="234971" y="1653527"/>
                  </a:lnTo>
                  <a:lnTo>
                    <a:pt x="237451" y="1657799"/>
                  </a:lnTo>
                  <a:lnTo>
                    <a:pt x="239913" y="1662072"/>
                  </a:lnTo>
                  <a:lnTo>
                    <a:pt x="242339" y="1666345"/>
                  </a:lnTo>
                  <a:lnTo>
                    <a:pt x="244739" y="1670617"/>
                  </a:lnTo>
                  <a:lnTo>
                    <a:pt x="247108" y="1674890"/>
                  </a:lnTo>
                  <a:lnTo>
                    <a:pt x="249416" y="1679163"/>
                  </a:lnTo>
                  <a:lnTo>
                    <a:pt x="251685" y="1683435"/>
                  </a:lnTo>
                  <a:lnTo>
                    <a:pt x="253910" y="1687708"/>
                  </a:lnTo>
                  <a:lnTo>
                    <a:pt x="256049" y="1691981"/>
                  </a:lnTo>
                  <a:lnTo>
                    <a:pt x="258137" y="1696253"/>
                  </a:lnTo>
                  <a:lnTo>
                    <a:pt x="260166" y="1700526"/>
                  </a:lnTo>
                  <a:lnTo>
                    <a:pt x="262086" y="1704799"/>
                  </a:lnTo>
                  <a:lnTo>
                    <a:pt x="263942" y="1709071"/>
                  </a:lnTo>
                  <a:lnTo>
                    <a:pt x="265727" y="1713344"/>
                  </a:lnTo>
                  <a:lnTo>
                    <a:pt x="267380" y="1717617"/>
                  </a:lnTo>
                  <a:lnTo>
                    <a:pt x="268957" y="1721889"/>
                  </a:lnTo>
                  <a:lnTo>
                    <a:pt x="270455" y="1726162"/>
                  </a:lnTo>
                  <a:lnTo>
                    <a:pt x="271797" y="1730435"/>
                  </a:lnTo>
                  <a:lnTo>
                    <a:pt x="273054" y="1734707"/>
                  </a:lnTo>
                  <a:lnTo>
                    <a:pt x="274224" y="1738980"/>
                  </a:lnTo>
                  <a:lnTo>
                    <a:pt x="275219" y="1743253"/>
                  </a:lnTo>
                  <a:lnTo>
                    <a:pt x="276122" y="1747525"/>
                  </a:lnTo>
                  <a:lnTo>
                    <a:pt x="276932" y="1751798"/>
                  </a:lnTo>
                  <a:lnTo>
                    <a:pt x="277552" y="1756071"/>
                  </a:lnTo>
                  <a:lnTo>
                    <a:pt x="278074" y="1760343"/>
                  </a:lnTo>
                  <a:lnTo>
                    <a:pt x="278498" y="1764616"/>
                  </a:lnTo>
                  <a:lnTo>
                    <a:pt x="278727" y="1768889"/>
                  </a:lnTo>
                  <a:lnTo>
                    <a:pt x="278852" y="1773162"/>
                  </a:lnTo>
                  <a:lnTo>
                    <a:pt x="278876" y="1777434"/>
                  </a:lnTo>
                  <a:lnTo>
                    <a:pt x="278705" y="1781707"/>
                  </a:lnTo>
                  <a:lnTo>
                    <a:pt x="278428" y="1785980"/>
                  </a:lnTo>
                  <a:lnTo>
                    <a:pt x="278049" y="1790252"/>
                  </a:lnTo>
                  <a:lnTo>
                    <a:pt x="277481" y="1794525"/>
                  </a:lnTo>
                  <a:lnTo>
                    <a:pt x="276805" y="1798798"/>
                  </a:lnTo>
                  <a:lnTo>
                    <a:pt x="276031" y="1803070"/>
                  </a:lnTo>
                  <a:lnTo>
                    <a:pt x="275078" y="1807343"/>
                  </a:lnTo>
                  <a:lnTo>
                    <a:pt x="274021" y="1811616"/>
                  </a:lnTo>
                  <a:lnTo>
                    <a:pt x="272870" y="1815888"/>
                  </a:lnTo>
                  <a:lnTo>
                    <a:pt x="271554" y="1820161"/>
                  </a:lnTo>
                  <a:lnTo>
                    <a:pt x="270140" y="1824434"/>
                  </a:lnTo>
                  <a:lnTo>
                    <a:pt x="268641" y="1828706"/>
                  </a:lnTo>
                  <a:lnTo>
                    <a:pt x="266994" y="1832979"/>
                  </a:lnTo>
                  <a:lnTo>
                    <a:pt x="265258" y="1837252"/>
                  </a:lnTo>
                  <a:lnTo>
                    <a:pt x="263447" y="1841524"/>
                  </a:lnTo>
                  <a:lnTo>
                    <a:pt x="261509" y="1845797"/>
                  </a:lnTo>
                  <a:lnTo>
                    <a:pt x="259493" y="1850070"/>
                  </a:lnTo>
                  <a:lnTo>
                    <a:pt x="257413" y="1854342"/>
                  </a:lnTo>
                  <a:lnTo>
                    <a:pt x="255230" y="1858615"/>
                  </a:lnTo>
                  <a:lnTo>
                    <a:pt x="252981" y="1862888"/>
                  </a:lnTo>
                  <a:lnTo>
                    <a:pt x="250681" y="1867160"/>
                  </a:lnTo>
                  <a:lnTo>
                    <a:pt x="248302" y="1871433"/>
                  </a:lnTo>
                  <a:lnTo>
                    <a:pt x="245873" y="1875706"/>
                  </a:lnTo>
                  <a:lnTo>
                    <a:pt x="243405" y="1879979"/>
                  </a:lnTo>
                  <a:lnTo>
                    <a:pt x="240882" y="1884251"/>
                  </a:lnTo>
                  <a:lnTo>
                    <a:pt x="238325" y="1888524"/>
                  </a:lnTo>
                  <a:lnTo>
                    <a:pt x="235743" y="1892797"/>
                  </a:lnTo>
                  <a:lnTo>
                    <a:pt x="233128" y="1897069"/>
                  </a:lnTo>
                  <a:lnTo>
                    <a:pt x="230496" y="1901342"/>
                  </a:lnTo>
                  <a:lnTo>
                    <a:pt x="227852" y="1905615"/>
                  </a:lnTo>
                  <a:lnTo>
                    <a:pt x="225197" y="1909887"/>
                  </a:lnTo>
                  <a:lnTo>
                    <a:pt x="222541" y="1914160"/>
                  </a:lnTo>
                  <a:lnTo>
                    <a:pt x="219885" y="1918433"/>
                  </a:lnTo>
                  <a:lnTo>
                    <a:pt x="217238" y="1922705"/>
                  </a:lnTo>
                  <a:lnTo>
                    <a:pt x="214605" y="1926978"/>
                  </a:lnTo>
                  <a:lnTo>
                    <a:pt x="211984" y="1931251"/>
                  </a:lnTo>
                  <a:lnTo>
                    <a:pt x="209388" y="1935523"/>
                  </a:lnTo>
                  <a:lnTo>
                    <a:pt x="206820" y="1939796"/>
                  </a:lnTo>
                  <a:lnTo>
                    <a:pt x="204275" y="1944069"/>
                  </a:lnTo>
                  <a:lnTo>
                    <a:pt x="201768" y="1948341"/>
                  </a:lnTo>
                  <a:lnTo>
                    <a:pt x="199302" y="1952614"/>
                  </a:lnTo>
                  <a:lnTo>
                    <a:pt x="196867" y="1956887"/>
                  </a:lnTo>
                  <a:lnTo>
                    <a:pt x="194481" y="1961159"/>
                  </a:lnTo>
                  <a:lnTo>
                    <a:pt x="192148" y="1965432"/>
                  </a:lnTo>
                  <a:lnTo>
                    <a:pt x="189851" y="1969705"/>
                  </a:lnTo>
                  <a:lnTo>
                    <a:pt x="187611" y="1973977"/>
                  </a:lnTo>
                  <a:lnTo>
                    <a:pt x="185433" y="1978250"/>
                  </a:lnTo>
                  <a:lnTo>
                    <a:pt x="183296" y="1982523"/>
                  </a:lnTo>
                  <a:lnTo>
                    <a:pt x="181221" y="1986796"/>
                  </a:lnTo>
                  <a:lnTo>
                    <a:pt x="179214" y="1991068"/>
                  </a:lnTo>
                  <a:lnTo>
                    <a:pt x="177251" y="1995341"/>
                  </a:lnTo>
                  <a:lnTo>
                    <a:pt x="175354" y="1999614"/>
                  </a:lnTo>
                  <a:lnTo>
                    <a:pt x="173527" y="2003886"/>
                  </a:lnTo>
                  <a:lnTo>
                    <a:pt x="171748" y="2008159"/>
                  </a:lnTo>
                  <a:lnTo>
                    <a:pt x="170033" y="2012432"/>
                  </a:lnTo>
                  <a:lnTo>
                    <a:pt x="168392" y="2016704"/>
                  </a:lnTo>
                  <a:lnTo>
                    <a:pt x="166798" y="2020977"/>
                  </a:lnTo>
                  <a:lnTo>
                    <a:pt x="165267" y="2025250"/>
                  </a:lnTo>
                  <a:lnTo>
                    <a:pt x="163810" y="2029522"/>
                  </a:lnTo>
                  <a:lnTo>
                    <a:pt x="162398" y="2033795"/>
                  </a:lnTo>
                  <a:lnTo>
                    <a:pt x="161047" y="2038068"/>
                  </a:lnTo>
                  <a:lnTo>
                    <a:pt x="159768" y="2042340"/>
                  </a:lnTo>
                  <a:lnTo>
                    <a:pt x="158533" y="2046613"/>
                  </a:lnTo>
                  <a:lnTo>
                    <a:pt x="157354" y="2050886"/>
                  </a:lnTo>
                  <a:lnTo>
                    <a:pt x="156245" y="2055158"/>
                  </a:lnTo>
                  <a:lnTo>
                    <a:pt x="155176" y="2059431"/>
                  </a:lnTo>
                  <a:lnTo>
                    <a:pt x="154159" y="2063704"/>
                  </a:lnTo>
                  <a:lnTo>
                    <a:pt x="153207" y="2067976"/>
                  </a:lnTo>
                  <a:lnTo>
                    <a:pt x="152292" y="2072249"/>
                  </a:lnTo>
                  <a:lnTo>
                    <a:pt x="151424" y="2076522"/>
                  </a:lnTo>
                  <a:lnTo>
                    <a:pt x="150617" y="2080794"/>
                  </a:lnTo>
                  <a:lnTo>
                    <a:pt x="149843" y="2085067"/>
                  </a:lnTo>
                  <a:lnTo>
                    <a:pt x="149110" y="2089340"/>
                  </a:lnTo>
                  <a:lnTo>
                    <a:pt x="148432" y="2093613"/>
                  </a:lnTo>
                  <a:lnTo>
                    <a:pt x="147785" y="2097885"/>
                  </a:lnTo>
                  <a:lnTo>
                    <a:pt x="147172" y="2102158"/>
                  </a:lnTo>
                  <a:lnTo>
                    <a:pt x="146610" y="2106431"/>
                  </a:lnTo>
                  <a:lnTo>
                    <a:pt x="146073" y="2110703"/>
                  </a:lnTo>
                  <a:lnTo>
                    <a:pt x="145567" y="2114976"/>
                  </a:lnTo>
                  <a:lnTo>
                    <a:pt x="145105" y="2119249"/>
                  </a:lnTo>
                  <a:lnTo>
                    <a:pt x="144665" y="2123521"/>
                  </a:lnTo>
                  <a:lnTo>
                    <a:pt x="144251" y="2127794"/>
                  </a:lnTo>
                  <a:lnTo>
                    <a:pt x="143875" y="2132067"/>
                  </a:lnTo>
                  <a:lnTo>
                    <a:pt x="143519" y="2136339"/>
                  </a:lnTo>
                  <a:lnTo>
                    <a:pt x="143184" y="2140612"/>
                  </a:lnTo>
                  <a:lnTo>
                    <a:pt x="142881" y="2144885"/>
                  </a:lnTo>
                  <a:lnTo>
                    <a:pt x="142595" y="2149157"/>
                  </a:lnTo>
                  <a:lnTo>
                    <a:pt x="142327" y="2153430"/>
                  </a:lnTo>
                  <a:lnTo>
                    <a:pt x="142086" y="2157703"/>
                  </a:lnTo>
                  <a:lnTo>
                    <a:pt x="141859" y="2161975"/>
                  </a:lnTo>
                  <a:lnTo>
                    <a:pt x="141646" y="2166248"/>
                  </a:lnTo>
                  <a:lnTo>
                    <a:pt x="141456" y="2170521"/>
                  </a:lnTo>
                  <a:lnTo>
                    <a:pt x="141277" y="2174793"/>
                  </a:lnTo>
                  <a:lnTo>
                    <a:pt x="141110" y="2179066"/>
                  </a:lnTo>
                  <a:lnTo>
                    <a:pt x="140962" y="2183339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905262" y="4262847"/>
              <a:ext cx="291763" cy="2105615"/>
            </a:xfrm>
            <a:custGeom>
              <a:avLst/>
              <a:gdLst/>
              <a:ahLst/>
              <a:cxnLst/>
              <a:pathLst>
                <a:path w="291763" h="2105615">
                  <a:moveTo>
                    <a:pt x="144263" y="2105615"/>
                  </a:moveTo>
                  <a:lnTo>
                    <a:pt x="144091" y="2101495"/>
                  </a:lnTo>
                  <a:lnTo>
                    <a:pt x="143906" y="2097374"/>
                  </a:lnTo>
                  <a:lnTo>
                    <a:pt x="143699" y="2093253"/>
                  </a:lnTo>
                  <a:lnTo>
                    <a:pt x="143475" y="2089133"/>
                  </a:lnTo>
                  <a:lnTo>
                    <a:pt x="143235" y="2085012"/>
                  </a:lnTo>
                  <a:lnTo>
                    <a:pt x="142969" y="2080892"/>
                  </a:lnTo>
                  <a:lnTo>
                    <a:pt x="142680" y="2076771"/>
                  </a:lnTo>
                  <a:lnTo>
                    <a:pt x="142371" y="2072651"/>
                  </a:lnTo>
                  <a:lnTo>
                    <a:pt x="142035" y="2068530"/>
                  </a:lnTo>
                  <a:lnTo>
                    <a:pt x="141666" y="2064409"/>
                  </a:lnTo>
                  <a:lnTo>
                    <a:pt x="141275" y="2060289"/>
                  </a:lnTo>
                  <a:lnTo>
                    <a:pt x="140853" y="2056168"/>
                  </a:lnTo>
                  <a:lnTo>
                    <a:pt x="140389" y="2052048"/>
                  </a:lnTo>
                  <a:lnTo>
                    <a:pt x="139898" y="2047927"/>
                  </a:lnTo>
                  <a:lnTo>
                    <a:pt x="139375" y="2043807"/>
                  </a:lnTo>
                  <a:lnTo>
                    <a:pt x="138799" y="2039686"/>
                  </a:lnTo>
                  <a:lnTo>
                    <a:pt x="138190" y="2035565"/>
                  </a:lnTo>
                  <a:lnTo>
                    <a:pt x="137547" y="2031445"/>
                  </a:lnTo>
                  <a:lnTo>
                    <a:pt x="136841" y="2027324"/>
                  </a:lnTo>
                  <a:lnTo>
                    <a:pt x="136096" y="2023204"/>
                  </a:lnTo>
                  <a:lnTo>
                    <a:pt x="135312" y="2019083"/>
                  </a:lnTo>
                  <a:lnTo>
                    <a:pt x="134461" y="2014962"/>
                  </a:lnTo>
                  <a:lnTo>
                    <a:pt x="133560" y="2010842"/>
                  </a:lnTo>
                  <a:lnTo>
                    <a:pt x="132615" y="2006721"/>
                  </a:lnTo>
                  <a:lnTo>
                    <a:pt x="131603" y="2002601"/>
                  </a:lnTo>
                  <a:lnTo>
                    <a:pt x="130527" y="1998480"/>
                  </a:lnTo>
                  <a:lnTo>
                    <a:pt x="129403" y="1994360"/>
                  </a:lnTo>
                  <a:lnTo>
                    <a:pt x="128211" y="1990239"/>
                  </a:lnTo>
                  <a:lnTo>
                    <a:pt x="126944" y="1986118"/>
                  </a:lnTo>
                  <a:lnTo>
                    <a:pt x="125624" y="1981998"/>
                  </a:lnTo>
                  <a:lnTo>
                    <a:pt x="124238" y="1977877"/>
                  </a:lnTo>
                  <a:lnTo>
                    <a:pt x="122764" y="1973757"/>
                  </a:lnTo>
                  <a:lnTo>
                    <a:pt x="121234" y="1969636"/>
                  </a:lnTo>
                  <a:lnTo>
                    <a:pt x="119643" y="1965516"/>
                  </a:lnTo>
                  <a:lnTo>
                    <a:pt x="117951" y="1961395"/>
                  </a:lnTo>
                  <a:lnTo>
                    <a:pt x="116202" y="1957274"/>
                  </a:lnTo>
                  <a:lnTo>
                    <a:pt x="114394" y="1953154"/>
                  </a:lnTo>
                  <a:lnTo>
                    <a:pt x="112482" y="1949033"/>
                  </a:lnTo>
                  <a:lnTo>
                    <a:pt x="110509" y="1944913"/>
                  </a:lnTo>
                  <a:lnTo>
                    <a:pt x="108478" y="1940792"/>
                  </a:lnTo>
                  <a:lnTo>
                    <a:pt x="106351" y="1936672"/>
                  </a:lnTo>
                  <a:lnTo>
                    <a:pt x="104157" y="1932551"/>
                  </a:lnTo>
                  <a:lnTo>
                    <a:pt x="101907" y="1928430"/>
                  </a:lnTo>
                  <a:lnTo>
                    <a:pt x="99573" y="1924310"/>
                  </a:lnTo>
                  <a:lnTo>
                    <a:pt x="97168" y="1920189"/>
                  </a:lnTo>
                  <a:lnTo>
                    <a:pt x="94712" y="1916069"/>
                  </a:lnTo>
                  <a:lnTo>
                    <a:pt x="92187" y="1911948"/>
                  </a:lnTo>
                  <a:lnTo>
                    <a:pt x="89591" y="1907827"/>
                  </a:lnTo>
                  <a:lnTo>
                    <a:pt x="86952" y="1903707"/>
                  </a:lnTo>
                  <a:lnTo>
                    <a:pt x="84258" y="1899586"/>
                  </a:lnTo>
                  <a:lnTo>
                    <a:pt x="81501" y="1895466"/>
                  </a:lnTo>
                  <a:lnTo>
                    <a:pt x="78709" y="1891345"/>
                  </a:lnTo>
                  <a:lnTo>
                    <a:pt x="75880" y="1887225"/>
                  </a:lnTo>
                  <a:lnTo>
                    <a:pt x="73001" y="1883104"/>
                  </a:lnTo>
                  <a:lnTo>
                    <a:pt x="70098" y="1878983"/>
                  </a:lnTo>
                  <a:lnTo>
                    <a:pt x="67173" y="1874863"/>
                  </a:lnTo>
                  <a:lnTo>
                    <a:pt x="64219" y="1870742"/>
                  </a:lnTo>
                  <a:lnTo>
                    <a:pt x="61255" y="1866622"/>
                  </a:lnTo>
                  <a:lnTo>
                    <a:pt x="58284" y="1862501"/>
                  </a:lnTo>
                  <a:lnTo>
                    <a:pt x="55311" y="1858381"/>
                  </a:lnTo>
                  <a:lnTo>
                    <a:pt x="52345" y="1854260"/>
                  </a:lnTo>
                  <a:lnTo>
                    <a:pt x="49388" y="1850139"/>
                  </a:lnTo>
                  <a:lnTo>
                    <a:pt x="46453" y="1846019"/>
                  </a:lnTo>
                  <a:lnTo>
                    <a:pt x="43549" y="1841898"/>
                  </a:lnTo>
                  <a:lnTo>
                    <a:pt x="40671" y="1837778"/>
                  </a:lnTo>
                  <a:lnTo>
                    <a:pt x="37837" y="1833657"/>
                  </a:lnTo>
                  <a:lnTo>
                    <a:pt x="35062" y="1829536"/>
                  </a:lnTo>
                  <a:lnTo>
                    <a:pt x="32333" y="1825416"/>
                  </a:lnTo>
                  <a:lnTo>
                    <a:pt x="29664" y="1821295"/>
                  </a:lnTo>
                  <a:lnTo>
                    <a:pt x="27089" y="1817175"/>
                  </a:lnTo>
                  <a:lnTo>
                    <a:pt x="24577" y="1813054"/>
                  </a:lnTo>
                  <a:lnTo>
                    <a:pt x="22137" y="1808934"/>
                  </a:lnTo>
                  <a:lnTo>
                    <a:pt x="19829" y="1804813"/>
                  </a:lnTo>
                  <a:lnTo>
                    <a:pt x="17601" y="1800692"/>
                  </a:lnTo>
                  <a:lnTo>
                    <a:pt x="15455" y="1796572"/>
                  </a:lnTo>
                  <a:lnTo>
                    <a:pt x="13473" y="1792451"/>
                  </a:lnTo>
                  <a:lnTo>
                    <a:pt x="11591" y="1788331"/>
                  </a:lnTo>
                  <a:lnTo>
                    <a:pt x="9806" y="1784210"/>
                  </a:lnTo>
                  <a:lnTo>
                    <a:pt x="8194" y="1780090"/>
                  </a:lnTo>
                  <a:lnTo>
                    <a:pt x="6710" y="1775969"/>
                  </a:lnTo>
                  <a:lnTo>
                    <a:pt x="5336" y="1771848"/>
                  </a:lnTo>
                  <a:lnTo>
                    <a:pt x="4136" y="1767728"/>
                  </a:lnTo>
                  <a:lnTo>
                    <a:pt x="3092" y="1763607"/>
                  </a:lnTo>
                  <a:lnTo>
                    <a:pt x="2168" y="1759487"/>
                  </a:lnTo>
                  <a:lnTo>
                    <a:pt x="1411" y="1755366"/>
                  </a:lnTo>
                  <a:lnTo>
                    <a:pt x="836" y="1751245"/>
                  </a:lnTo>
                  <a:lnTo>
                    <a:pt x="386" y="1747125"/>
                  </a:lnTo>
                  <a:lnTo>
                    <a:pt x="91" y="1743004"/>
                  </a:lnTo>
                  <a:lnTo>
                    <a:pt x="0" y="1738884"/>
                  </a:lnTo>
                  <a:lnTo>
                    <a:pt x="33" y="1734763"/>
                  </a:lnTo>
                  <a:lnTo>
                    <a:pt x="205" y="1730643"/>
                  </a:lnTo>
                  <a:lnTo>
                    <a:pt x="595" y="1726522"/>
                  </a:lnTo>
                  <a:lnTo>
                    <a:pt x="1108" y="1722401"/>
                  </a:lnTo>
                  <a:lnTo>
                    <a:pt x="1742" y="1718281"/>
                  </a:lnTo>
                  <a:lnTo>
                    <a:pt x="2593" y="1714160"/>
                  </a:lnTo>
                  <a:lnTo>
                    <a:pt x="3564" y="1710040"/>
                  </a:lnTo>
                  <a:lnTo>
                    <a:pt x="4649" y="1705919"/>
                  </a:lnTo>
                  <a:lnTo>
                    <a:pt x="5920" y="1701799"/>
                  </a:lnTo>
                  <a:lnTo>
                    <a:pt x="7316" y="1697678"/>
                  </a:lnTo>
                  <a:lnTo>
                    <a:pt x="8814" y="1693557"/>
                  </a:lnTo>
                  <a:lnTo>
                    <a:pt x="10465" y="1689437"/>
                  </a:lnTo>
                  <a:lnTo>
                    <a:pt x="12239" y="1685316"/>
                  </a:lnTo>
                  <a:lnTo>
                    <a:pt x="14102" y="1681196"/>
                  </a:lnTo>
                  <a:lnTo>
                    <a:pt x="16084" y="1677075"/>
                  </a:lnTo>
                  <a:lnTo>
                    <a:pt x="18180" y="1672954"/>
                  </a:lnTo>
                  <a:lnTo>
                    <a:pt x="20349" y="1668834"/>
                  </a:lnTo>
                  <a:lnTo>
                    <a:pt x="22606" y="1664713"/>
                  </a:lnTo>
                  <a:lnTo>
                    <a:pt x="24962" y="1660593"/>
                  </a:lnTo>
                  <a:lnTo>
                    <a:pt x="27373" y="1656472"/>
                  </a:lnTo>
                  <a:lnTo>
                    <a:pt x="29844" y="1652352"/>
                  </a:lnTo>
                  <a:lnTo>
                    <a:pt x="32394" y="1648231"/>
                  </a:lnTo>
                  <a:lnTo>
                    <a:pt x="34981" y="1644110"/>
                  </a:lnTo>
                  <a:lnTo>
                    <a:pt x="37605" y="1639990"/>
                  </a:lnTo>
                  <a:lnTo>
                    <a:pt x="40280" y="1635869"/>
                  </a:lnTo>
                  <a:lnTo>
                    <a:pt x="42976" y="1631749"/>
                  </a:lnTo>
                  <a:lnTo>
                    <a:pt x="45691" y="1627628"/>
                  </a:lnTo>
                  <a:lnTo>
                    <a:pt x="48427" y="1623508"/>
                  </a:lnTo>
                  <a:lnTo>
                    <a:pt x="51167" y="1619387"/>
                  </a:lnTo>
                  <a:lnTo>
                    <a:pt x="53910" y="1615266"/>
                  </a:lnTo>
                  <a:lnTo>
                    <a:pt x="56649" y="1611146"/>
                  </a:lnTo>
                  <a:lnTo>
                    <a:pt x="59376" y="1607025"/>
                  </a:lnTo>
                  <a:lnTo>
                    <a:pt x="62090" y="1602905"/>
                  </a:lnTo>
                  <a:lnTo>
                    <a:pt x="64782" y="1598784"/>
                  </a:lnTo>
                  <a:lnTo>
                    <a:pt x="67442" y="1594663"/>
                  </a:lnTo>
                  <a:lnTo>
                    <a:pt x="70077" y="1590543"/>
                  </a:lnTo>
                  <a:lnTo>
                    <a:pt x="72678" y="1586422"/>
                  </a:lnTo>
                  <a:lnTo>
                    <a:pt x="75229" y="1582302"/>
                  </a:lnTo>
                  <a:lnTo>
                    <a:pt x="77744" y="1578181"/>
                  </a:lnTo>
                  <a:lnTo>
                    <a:pt x="80219" y="1574061"/>
                  </a:lnTo>
                  <a:lnTo>
                    <a:pt x="82625" y="1569940"/>
                  </a:lnTo>
                  <a:lnTo>
                    <a:pt x="84988" y="1565819"/>
                  </a:lnTo>
                  <a:lnTo>
                    <a:pt x="87308" y="1561699"/>
                  </a:lnTo>
                  <a:lnTo>
                    <a:pt x="89545" y="1557578"/>
                  </a:lnTo>
                  <a:lnTo>
                    <a:pt x="91733" y="1553458"/>
                  </a:lnTo>
                  <a:lnTo>
                    <a:pt x="93873" y="1549337"/>
                  </a:lnTo>
                  <a:lnTo>
                    <a:pt x="95931" y="1545217"/>
                  </a:lnTo>
                  <a:lnTo>
                    <a:pt x="97930" y="1541096"/>
                  </a:lnTo>
                  <a:lnTo>
                    <a:pt x="99878" y="1536975"/>
                  </a:lnTo>
                  <a:lnTo>
                    <a:pt x="101749" y="1532855"/>
                  </a:lnTo>
                  <a:lnTo>
                    <a:pt x="103552" y="1528734"/>
                  </a:lnTo>
                  <a:lnTo>
                    <a:pt x="105305" y="1524614"/>
                  </a:lnTo>
                  <a:lnTo>
                    <a:pt x="106986" y="1520493"/>
                  </a:lnTo>
                  <a:lnTo>
                    <a:pt x="108594" y="1516372"/>
                  </a:lnTo>
                  <a:lnTo>
                    <a:pt x="110153" y="1512252"/>
                  </a:lnTo>
                  <a:lnTo>
                    <a:pt x="111650" y="1508131"/>
                  </a:lnTo>
                  <a:lnTo>
                    <a:pt x="113069" y="1504011"/>
                  </a:lnTo>
                  <a:lnTo>
                    <a:pt x="114441" y="1499890"/>
                  </a:lnTo>
                  <a:lnTo>
                    <a:pt x="115761" y="1495770"/>
                  </a:lnTo>
                  <a:lnTo>
                    <a:pt x="117001" y="1491649"/>
                  </a:lnTo>
                  <a:lnTo>
                    <a:pt x="118198" y="1487528"/>
                  </a:lnTo>
                  <a:lnTo>
                    <a:pt x="119351" y="1483408"/>
                  </a:lnTo>
                  <a:lnTo>
                    <a:pt x="120426" y="1479287"/>
                  </a:lnTo>
                  <a:lnTo>
                    <a:pt x="121461" y="1475167"/>
                  </a:lnTo>
                  <a:lnTo>
                    <a:pt x="122456" y="1471046"/>
                  </a:lnTo>
                  <a:lnTo>
                    <a:pt x="123387" y="1466926"/>
                  </a:lnTo>
                  <a:lnTo>
                    <a:pt x="124275" y="1462805"/>
                  </a:lnTo>
                  <a:lnTo>
                    <a:pt x="125128" y="1458684"/>
                  </a:lnTo>
                  <a:lnTo>
                    <a:pt x="125927" y="1454564"/>
                  </a:lnTo>
                  <a:lnTo>
                    <a:pt x="126685" y="1450443"/>
                  </a:lnTo>
                  <a:lnTo>
                    <a:pt x="127411" y="1446323"/>
                  </a:lnTo>
                  <a:lnTo>
                    <a:pt x="128094" y="1442202"/>
                  </a:lnTo>
                  <a:lnTo>
                    <a:pt x="128736" y="1438081"/>
                  </a:lnTo>
                  <a:lnTo>
                    <a:pt x="129350" y="1433961"/>
                  </a:lnTo>
                  <a:lnTo>
                    <a:pt x="129931" y="1429840"/>
                  </a:lnTo>
                  <a:lnTo>
                    <a:pt x="130472" y="1425720"/>
                  </a:lnTo>
                  <a:lnTo>
                    <a:pt x="130989" y="1421599"/>
                  </a:lnTo>
                  <a:lnTo>
                    <a:pt x="131480" y="1417479"/>
                  </a:lnTo>
                  <a:lnTo>
                    <a:pt x="131934" y="1413358"/>
                  </a:lnTo>
                  <a:lnTo>
                    <a:pt x="132367" y="1409237"/>
                  </a:lnTo>
                  <a:lnTo>
                    <a:pt x="132780" y="1405117"/>
                  </a:lnTo>
                  <a:lnTo>
                    <a:pt x="133158" y="1400996"/>
                  </a:lnTo>
                  <a:lnTo>
                    <a:pt x="133519" y="1396876"/>
                  </a:lnTo>
                  <a:lnTo>
                    <a:pt x="133862" y="1392755"/>
                  </a:lnTo>
                  <a:lnTo>
                    <a:pt x="134178" y="1388635"/>
                  </a:lnTo>
                  <a:lnTo>
                    <a:pt x="134476" y="1384514"/>
                  </a:lnTo>
                  <a:lnTo>
                    <a:pt x="134759" y="1380393"/>
                  </a:lnTo>
                  <a:lnTo>
                    <a:pt x="135020" y="1376273"/>
                  </a:lnTo>
                  <a:lnTo>
                    <a:pt x="135265" y="1372152"/>
                  </a:lnTo>
                  <a:lnTo>
                    <a:pt x="135496" y="1368032"/>
                  </a:lnTo>
                  <a:lnTo>
                    <a:pt x="135711" y="1363911"/>
                  </a:lnTo>
                  <a:lnTo>
                    <a:pt x="135909" y="1359790"/>
                  </a:lnTo>
                  <a:lnTo>
                    <a:pt x="136096" y="1355670"/>
                  </a:lnTo>
                  <a:lnTo>
                    <a:pt x="136270" y="1351549"/>
                  </a:lnTo>
                  <a:lnTo>
                    <a:pt x="136428" y="1347429"/>
                  </a:lnTo>
                  <a:lnTo>
                    <a:pt x="136576" y="1343308"/>
                  </a:lnTo>
                  <a:lnTo>
                    <a:pt x="136715" y="1339188"/>
                  </a:lnTo>
                  <a:lnTo>
                    <a:pt x="136838" y="1335067"/>
                  </a:lnTo>
                  <a:lnTo>
                    <a:pt x="136954" y="1330946"/>
                  </a:lnTo>
                  <a:lnTo>
                    <a:pt x="137061" y="1326826"/>
                  </a:lnTo>
                  <a:lnTo>
                    <a:pt x="137155" y="1322705"/>
                  </a:lnTo>
                  <a:lnTo>
                    <a:pt x="137242" y="1318585"/>
                  </a:lnTo>
                  <a:lnTo>
                    <a:pt x="137321" y="1314464"/>
                  </a:lnTo>
                  <a:lnTo>
                    <a:pt x="137390" y="1310344"/>
                  </a:lnTo>
                  <a:lnTo>
                    <a:pt x="137451" y="1306223"/>
                  </a:lnTo>
                  <a:lnTo>
                    <a:pt x="137507" y="1302102"/>
                  </a:lnTo>
                  <a:lnTo>
                    <a:pt x="137554" y="1297982"/>
                  </a:lnTo>
                  <a:lnTo>
                    <a:pt x="137594" y="1293861"/>
                  </a:lnTo>
                  <a:lnTo>
                    <a:pt x="137628" y="1289741"/>
                  </a:lnTo>
                  <a:lnTo>
                    <a:pt x="137656" y="1285620"/>
                  </a:lnTo>
                  <a:lnTo>
                    <a:pt x="137677" y="1281499"/>
                  </a:lnTo>
                  <a:lnTo>
                    <a:pt x="137694" y="1277379"/>
                  </a:lnTo>
                  <a:lnTo>
                    <a:pt x="137705" y="1273258"/>
                  </a:lnTo>
                  <a:lnTo>
                    <a:pt x="137710" y="1269138"/>
                  </a:lnTo>
                  <a:lnTo>
                    <a:pt x="137712" y="1265017"/>
                  </a:lnTo>
                  <a:lnTo>
                    <a:pt x="137709" y="1260897"/>
                  </a:lnTo>
                  <a:lnTo>
                    <a:pt x="137700" y="1256776"/>
                  </a:lnTo>
                  <a:lnTo>
                    <a:pt x="137689" y="1252655"/>
                  </a:lnTo>
                  <a:lnTo>
                    <a:pt x="137674" y="1248535"/>
                  </a:lnTo>
                  <a:lnTo>
                    <a:pt x="137654" y="1244414"/>
                  </a:lnTo>
                  <a:lnTo>
                    <a:pt x="137632" y="1240294"/>
                  </a:lnTo>
                  <a:lnTo>
                    <a:pt x="137607" y="1236173"/>
                  </a:lnTo>
                  <a:lnTo>
                    <a:pt x="137578" y="1232053"/>
                  </a:lnTo>
                  <a:lnTo>
                    <a:pt x="137546" y="1227932"/>
                  </a:lnTo>
                  <a:lnTo>
                    <a:pt x="137513" y="1223811"/>
                  </a:lnTo>
                  <a:lnTo>
                    <a:pt x="137477" y="1219691"/>
                  </a:lnTo>
                  <a:lnTo>
                    <a:pt x="137439" y="1215570"/>
                  </a:lnTo>
                  <a:lnTo>
                    <a:pt x="137399" y="1211450"/>
                  </a:lnTo>
                  <a:lnTo>
                    <a:pt x="137357" y="1207329"/>
                  </a:lnTo>
                  <a:lnTo>
                    <a:pt x="137314" y="1203208"/>
                  </a:lnTo>
                  <a:lnTo>
                    <a:pt x="137269" y="1199088"/>
                  </a:lnTo>
                  <a:lnTo>
                    <a:pt x="137223" y="1194967"/>
                  </a:lnTo>
                  <a:lnTo>
                    <a:pt x="137176" y="1190847"/>
                  </a:lnTo>
                  <a:lnTo>
                    <a:pt x="137129" y="1186726"/>
                  </a:lnTo>
                  <a:lnTo>
                    <a:pt x="137080" y="1182606"/>
                  </a:lnTo>
                  <a:lnTo>
                    <a:pt x="137031" y="1178485"/>
                  </a:lnTo>
                  <a:lnTo>
                    <a:pt x="136982" y="1174364"/>
                  </a:lnTo>
                  <a:lnTo>
                    <a:pt x="136933" y="1170244"/>
                  </a:lnTo>
                  <a:lnTo>
                    <a:pt x="136883" y="1166123"/>
                  </a:lnTo>
                  <a:lnTo>
                    <a:pt x="136833" y="1162003"/>
                  </a:lnTo>
                  <a:lnTo>
                    <a:pt x="136784" y="1157882"/>
                  </a:lnTo>
                  <a:lnTo>
                    <a:pt x="136735" y="1153762"/>
                  </a:lnTo>
                  <a:lnTo>
                    <a:pt x="136686" y="1149641"/>
                  </a:lnTo>
                  <a:lnTo>
                    <a:pt x="136638" y="1145520"/>
                  </a:lnTo>
                  <a:lnTo>
                    <a:pt x="136591" y="1141400"/>
                  </a:lnTo>
                  <a:lnTo>
                    <a:pt x="136545" y="1137279"/>
                  </a:lnTo>
                  <a:lnTo>
                    <a:pt x="136499" y="1133159"/>
                  </a:lnTo>
                  <a:lnTo>
                    <a:pt x="136455" y="1129038"/>
                  </a:lnTo>
                  <a:lnTo>
                    <a:pt x="136412" y="1124917"/>
                  </a:lnTo>
                  <a:lnTo>
                    <a:pt x="136370" y="1120797"/>
                  </a:lnTo>
                  <a:lnTo>
                    <a:pt x="136330" y="1116676"/>
                  </a:lnTo>
                  <a:lnTo>
                    <a:pt x="136291" y="1112556"/>
                  </a:lnTo>
                  <a:lnTo>
                    <a:pt x="136254" y="1108435"/>
                  </a:lnTo>
                  <a:lnTo>
                    <a:pt x="136218" y="1104315"/>
                  </a:lnTo>
                  <a:lnTo>
                    <a:pt x="136184" y="1100194"/>
                  </a:lnTo>
                  <a:lnTo>
                    <a:pt x="136152" y="1096073"/>
                  </a:lnTo>
                  <a:lnTo>
                    <a:pt x="136121" y="1091953"/>
                  </a:lnTo>
                  <a:lnTo>
                    <a:pt x="136093" y="1087832"/>
                  </a:lnTo>
                  <a:lnTo>
                    <a:pt x="136067" y="1083712"/>
                  </a:lnTo>
                  <a:lnTo>
                    <a:pt x="136043" y="1079591"/>
                  </a:lnTo>
                  <a:lnTo>
                    <a:pt x="136021" y="1075471"/>
                  </a:lnTo>
                  <a:lnTo>
                    <a:pt x="136001" y="1071350"/>
                  </a:lnTo>
                  <a:lnTo>
                    <a:pt x="135983" y="1067229"/>
                  </a:lnTo>
                  <a:lnTo>
                    <a:pt x="135968" y="1063109"/>
                  </a:lnTo>
                  <a:lnTo>
                    <a:pt x="135955" y="1058988"/>
                  </a:lnTo>
                  <a:lnTo>
                    <a:pt x="135944" y="1054868"/>
                  </a:lnTo>
                  <a:lnTo>
                    <a:pt x="135935" y="1050747"/>
                  </a:lnTo>
                  <a:lnTo>
                    <a:pt x="135929" y="1046626"/>
                  </a:lnTo>
                  <a:lnTo>
                    <a:pt x="135925" y="1042506"/>
                  </a:lnTo>
                  <a:lnTo>
                    <a:pt x="135923" y="1038385"/>
                  </a:lnTo>
                  <a:lnTo>
                    <a:pt x="135924" y="1034265"/>
                  </a:lnTo>
                  <a:lnTo>
                    <a:pt x="135927" y="1030144"/>
                  </a:lnTo>
                  <a:lnTo>
                    <a:pt x="135932" y="1026024"/>
                  </a:lnTo>
                  <a:lnTo>
                    <a:pt x="135940" y="1021903"/>
                  </a:lnTo>
                  <a:lnTo>
                    <a:pt x="135950" y="1017782"/>
                  </a:lnTo>
                  <a:lnTo>
                    <a:pt x="135961" y="1013662"/>
                  </a:lnTo>
                  <a:lnTo>
                    <a:pt x="135976" y="1009541"/>
                  </a:lnTo>
                  <a:lnTo>
                    <a:pt x="135993" y="1005421"/>
                  </a:lnTo>
                  <a:lnTo>
                    <a:pt x="136011" y="1001300"/>
                  </a:lnTo>
                  <a:lnTo>
                    <a:pt x="136032" y="997180"/>
                  </a:lnTo>
                  <a:lnTo>
                    <a:pt x="136055" y="993059"/>
                  </a:lnTo>
                  <a:lnTo>
                    <a:pt x="136080" y="988938"/>
                  </a:lnTo>
                  <a:lnTo>
                    <a:pt x="136107" y="984818"/>
                  </a:lnTo>
                  <a:lnTo>
                    <a:pt x="136137" y="980697"/>
                  </a:lnTo>
                  <a:lnTo>
                    <a:pt x="136168" y="976577"/>
                  </a:lnTo>
                  <a:lnTo>
                    <a:pt x="136202" y="972456"/>
                  </a:lnTo>
                  <a:lnTo>
                    <a:pt x="136238" y="968336"/>
                  </a:lnTo>
                  <a:lnTo>
                    <a:pt x="136275" y="964215"/>
                  </a:lnTo>
                  <a:lnTo>
                    <a:pt x="136314" y="960094"/>
                  </a:lnTo>
                  <a:lnTo>
                    <a:pt x="136356" y="955974"/>
                  </a:lnTo>
                  <a:lnTo>
                    <a:pt x="136400" y="951853"/>
                  </a:lnTo>
                  <a:lnTo>
                    <a:pt x="136445" y="947733"/>
                  </a:lnTo>
                  <a:lnTo>
                    <a:pt x="136494" y="943612"/>
                  </a:lnTo>
                  <a:lnTo>
                    <a:pt x="136543" y="939491"/>
                  </a:lnTo>
                  <a:lnTo>
                    <a:pt x="136595" y="935371"/>
                  </a:lnTo>
                  <a:lnTo>
                    <a:pt x="136649" y="931250"/>
                  </a:lnTo>
                  <a:lnTo>
                    <a:pt x="136705" y="927130"/>
                  </a:lnTo>
                  <a:lnTo>
                    <a:pt x="136763" y="923009"/>
                  </a:lnTo>
                  <a:lnTo>
                    <a:pt x="136824" y="918889"/>
                  </a:lnTo>
                  <a:lnTo>
                    <a:pt x="136886" y="914768"/>
                  </a:lnTo>
                  <a:lnTo>
                    <a:pt x="136951" y="910647"/>
                  </a:lnTo>
                  <a:lnTo>
                    <a:pt x="137018" y="906527"/>
                  </a:lnTo>
                  <a:lnTo>
                    <a:pt x="137087" y="902406"/>
                  </a:lnTo>
                  <a:lnTo>
                    <a:pt x="137158" y="898286"/>
                  </a:lnTo>
                  <a:lnTo>
                    <a:pt x="137232" y="894165"/>
                  </a:lnTo>
                  <a:lnTo>
                    <a:pt x="137308" y="890045"/>
                  </a:lnTo>
                  <a:lnTo>
                    <a:pt x="137387" y="885924"/>
                  </a:lnTo>
                  <a:lnTo>
                    <a:pt x="137467" y="881803"/>
                  </a:lnTo>
                  <a:lnTo>
                    <a:pt x="137551" y="877683"/>
                  </a:lnTo>
                  <a:lnTo>
                    <a:pt x="137637" y="873562"/>
                  </a:lnTo>
                  <a:lnTo>
                    <a:pt x="137725" y="869442"/>
                  </a:lnTo>
                  <a:lnTo>
                    <a:pt x="137816" y="865321"/>
                  </a:lnTo>
                  <a:lnTo>
                    <a:pt x="137910" y="861200"/>
                  </a:lnTo>
                  <a:lnTo>
                    <a:pt x="138005" y="857080"/>
                  </a:lnTo>
                  <a:lnTo>
                    <a:pt x="138104" y="852959"/>
                  </a:lnTo>
                  <a:lnTo>
                    <a:pt x="138205" y="848839"/>
                  </a:lnTo>
                  <a:lnTo>
                    <a:pt x="138308" y="844718"/>
                  </a:lnTo>
                  <a:lnTo>
                    <a:pt x="138414" y="840598"/>
                  </a:lnTo>
                  <a:lnTo>
                    <a:pt x="138522" y="836477"/>
                  </a:lnTo>
                  <a:lnTo>
                    <a:pt x="138633" y="832356"/>
                  </a:lnTo>
                  <a:lnTo>
                    <a:pt x="138746" y="828236"/>
                  </a:lnTo>
                  <a:lnTo>
                    <a:pt x="138861" y="824115"/>
                  </a:lnTo>
                  <a:lnTo>
                    <a:pt x="138979" y="819995"/>
                  </a:lnTo>
                  <a:lnTo>
                    <a:pt x="139098" y="815874"/>
                  </a:lnTo>
                  <a:lnTo>
                    <a:pt x="139220" y="811754"/>
                  </a:lnTo>
                  <a:lnTo>
                    <a:pt x="139343" y="807633"/>
                  </a:lnTo>
                  <a:lnTo>
                    <a:pt x="139469" y="803512"/>
                  </a:lnTo>
                  <a:lnTo>
                    <a:pt x="139596" y="799392"/>
                  </a:lnTo>
                  <a:lnTo>
                    <a:pt x="139724" y="795271"/>
                  </a:lnTo>
                  <a:lnTo>
                    <a:pt x="139854" y="791151"/>
                  </a:lnTo>
                  <a:lnTo>
                    <a:pt x="139986" y="787030"/>
                  </a:lnTo>
                  <a:lnTo>
                    <a:pt x="140118" y="782909"/>
                  </a:lnTo>
                  <a:lnTo>
                    <a:pt x="140251" y="778789"/>
                  </a:lnTo>
                  <a:lnTo>
                    <a:pt x="140386" y="774668"/>
                  </a:lnTo>
                  <a:lnTo>
                    <a:pt x="140520" y="770548"/>
                  </a:lnTo>
                  <a:lnTo>
                    <a:pt x="140656" y="766427"/>
                  </a:lnTo>
                  <a:lnTo>
                    <a:pt x="140791" y="762307"/>
                  </a:lnTo>
                  <a:lnTo>
                    <a:pt x="140927" y="758186"/>
                  </a:lnTo>
                  <a:lnTo>
                    <a:pt x="141062" y="754065"/>
                  </a:lnTo>
                  <a:lnTo>
                    <a:pt x="141197" y="749945"/>
                  </a:lnTo>
                  <a:lnTo>
                    <a:pt x="141331" y="745824"/>
                  </a:lnTo>
                  <a:lnTo>
                    <a:pt x="141465" y="741704"/>
                  </a:lnTo>
                  <a:lnTo>
                    <a:pt x="141597" y="737583"/>
                  </a:lnTo>
                  <a:lnTo>
                    <a:pt x="141729" y="733463"/>
                  </a:lnTo>
                  <a:lnTo>
                    <a:pt x="141859" y="729342"/>
                  </a:lnTo>
                  <a:lnTo>
                    <a:pt x="141987" y="725221"/>
                  </a:lnTo>
                  <a:lnTo>
                    <a:pt x="142114" y="721101"/>
                  </a:lnTo>
                  <a:lnTo>
                    <a:pt x="142238" y="716980"/>
                  </a:lnTo>
                  <a:lnTo>
                    <a:pt x="142361" y="712860"/>
                  </a:lnTo>
                  <a:lnTo>
                    <a:pt x="142480" y="708739"/>
                  </a:lnTo>
                  <a:lnTo>
                    <a:pt x="142597" y="704618"/>
                  </a:lnTo>
                  <a:lnTo>
                    <a:pt x="142712" y="700498"/>
                  </a:lnTo>
                  <a:lnTo>
                    <a:pt x="142823" y="696377"/>
                  </a:lnTo>
                  <a:lnTo>
                    <a:pt x="142931" y="692257"/>
                  </a:lnTo>
                  <a:lnTo>
                    <a:pt x="143037" y="688136"/>
                  </a:lnTo>
                  <a:lnTo>
                    <a:pt x="143137" y="684016"/>
                  </a:lnTo>
                  <a:lnTo>
                    <a:pt x="143234" y="679895"/>
                  </a:lnTo>
                  <a:lnTo>
                    <a:pt x="143329" y="675774"/>
                  </a:lnTo>
                  <a:lnTo>
                    <a:pt x="143418" y="671654"/>
                  </a:lnTo>
                  <a:lnTo>
                    <a:pt x="143503" y="667533"/>
                  </a:lnTo>
                  <a:lnTo>
                    <a:pt x="143585" y="663413"/>
                  </a:lnTo>
                  <a:lnTo>
                    <a:pt x="143661" y="659292"/>
                  </a:lnTo>
                  <a:lnTo>
                    <a:pt x="143733" y="655172"/>
                  </a:lnTo>
                  <a:lnTo>
                    <a:pt x="143801" y="651051"/>
                  </a:lnTo>
                  <a:lnTo>
                    <a:pt x="143864" y="646930"/>
                  </a:lnTo>
                  <a:lnTo>
                    <a:pt x="143921" y="642810"/>
                  </a:lnTo>
                  <a:lnTo>
                    <a:pt x="143974" y="638689"/>
                  </a:lnTo>
                  <a:lnTo>
                    <a:pt x="144022" y="634569"/>
                  </a:lnTo>
                  <a:lnTo>
                    <a:pt x="144064" y="630448"/>
                  </a:lnTo>
                  <a:lnTo>
                    <a:pt x="144102" y="626327"/>
                  </a:lnTo>
                  <a:lnTo>
                    <a:pt x="144136" y="622207"/>
                  </a:lnTo>
                  <a:lnTo>
                    <a:pt x="144162" y="618086"/>
                  </a:lnTo>
                  <a:lnTo>
                    <a:pt x="144184" y="613966"/>
                  </a:lnTo>
                  <a:lnTo>
                    <a:pt x="144201" y="609845"/>
                  </a:lnTo>
                  <a:lnTo>
                    <a:pt x="144212" y="605725"/>
                  </a:lnTo>
                  <a:lnTo>
                    <a:pt x="144218" y="601604"/>
                  </a:lnTo>
                  <a:lnTo>
                    <a:pt x="144219" y="597483"/>
                  </a:lnTo>
                  <a:lnTo>
                    <a:pt x="144214" y="593363"/>
                  </a:lnTo>
                  <a:lnTo>
                    <a:pt x="144204" y="589242"/>
                  </a:lnTo>
                  <a:lnTo>
                    <a:pt x="144190" y="585122"/>
                  </a:lnTo>
                  <a:lnTo>
                    <a:pt x="144170" y="581001"/>
                  </a:lnTo>
                  <a:lnTo>
                    <a:pt x="144144" y="576881"/>
                  </a:lnTo>
                  <a:lnTo>
                    <a:pt x="144114" y="572760"/>
                  </a:lnTo>
                  <a:lnTo>
                    <a:pt x="144080" y="568639"/>
                  </a:lnTo>
                  <a:lnTo>
                    <a:pt x="144039" y="564519"/>
                  </a:lnTo>
                  <a:lnTo>
                    <a:pt x="143994" y="560398"/>
                  </a:lnTo>
                  <a:lnTo>
                    <a:pt x="143946" y="556278"/>
                  </a:lnTo>
                  <a:lnTo>
                    <a:pt x="143891" y="552157"/>
                  </a:lnTo>
                  <a:lnTo>
                    <a:pt x="143833" y="548036"/>
                  </a:lnTo>
                  <a:lnTo>
                    <a:pt x="143771" y="543916"/>
                  </a:lnTo>
                  <a:lnTo>
                    <a:pt x="143703" y="539795"/>
                  </a:lnTo>
                  <a:lnTo>
                    <a:pt x="143633" y="535675"/>
                  </a:lnTo>
                  <a:lnTo>
                    <a:pt x="143559" y="531554"/>
                  </a:lnTo>
                  <a:lnTo>
                    <a:pt x="143481" y="527434"/>
                  </a:lnTo>
                  <a:lnTo>
                    <a:pt x="143400" y="523313"/>
                  </a:lnTo>
                  <a:lnTo>
                    <a:pt x="143316" y="519192"/>
                  </a:lnTo>
                  <a:lnTo>
                    <a:pt x="143228" y="515072"/>
                  </a:lnTo>
                  <a:lnTo>
                    <a:pt x="143138" y="510951"/>
                  </a:lnTo>
                  <a:lnTo>
                    <a:pt x="143047" y="506831"/>
                  </a:lnTo>
                  <a:lnTo>
                    <a:pt x="142952" y="502710"/>
                  </a:lnTo>
                  <a:lnTo>
                    <a:pt x="142856" y="498590"/>
                  </a:lnTo>
                  <a:lnTo>
                    <a:pt x="142758" y="494469"/>
                  </a:lnTo>
                  <a:lnTo>
                    <a:pt x="142659" y="490348"/>
                  </a:lnTo>
                  <a:lnTo>
                    <a:pt x="142559" y="486228"/>
                  </a:lnTo>
                  <a:lnTo>
                    <a:pt x="142458" y="482107"/>
                  </a:lnTo>
                  <a:lnTo>
                    <a:pt x="142356" y="477987"/>
                  </a:lnTo>
                  <a:lnTo>
                    <a:pt x="142255" y="473866"/>
                  </a:lnTo>
                  <a:lnTo>
                    <a:pt x="142154" y="469745"/>
                  </a:lnTo>
                  <a:lnTo>
                    <a:pt x="142053" y="465625"/>
                  </a:lnTo>
                  <a:lnTo>
                    <a:pt x="141953" y="461504"/>
                  </a:lnTo>
                  <a:lnTo>
                    <a:pt x="141854" y="457384"/>
                  </a:lnTo>
                  <a:lnTo>
                    <a:pt x="141757" y="453263"/>
                  </a:lnTo>
                  <a:lnTo>
                    <a:pt x="141662" y="449143"/>
                  </a:lnTo>
                  <a:lnTo>
                    <a:pt x="141568" y="445022"/>
                  </a:lnTo>
                  <a:lnTo>
                    <a:pt x="141477" y="440901"/>
                  </a:lnTo>
                  <a:lnTo>
                    <a:pt x="141389" y="436781"/>
                  </a:lnTo>
                  <a:lnTo>
                    <a:pt x="141304" y="432660"/>
                  </a:lnTo>
                  <a:lnTo>
                    <a:pt x="141222" y="428540"/>
                  </a:lnTo>
                  <a:lnTo>
                    <a:pt x="141143" y="424419"/>
                  </a:lnTo>
                  <a:lnTo>
                    <a:pt x="141070" y="420299"/>
                  </a:lnTo>
                  <a:lnTo>
                    <a:pt x="140999" y="416178"/>
                  </a:lnTo>
                  <a:lnTo>
                    <a:pt x="140933" y="412057"/>
                  </a:lnTo>
                  <a:lnTo>
                    <a:pt x="140872" y="407937"/>
                  </a:lnTo>
                  <a:lnTo>
                    <a:pt x="140816" y="403816"/>
                  </a:lnTo>
                  <a:lnTo>
                    <a:pt x="140763" y="399696"/>
                  </a:lnTo>
                  <a:lnTo>
                    <a:pt x="140718" y="395575"/>
                  </a:lnTo>
                  <a:lnTo>
                    <a:pt x="140678" y="391454"/>
                  </a:lnTo>
                  <a:lnTo>
                    <a:pt x="140641" y="387334"/>
                  </a:lnTo>
                  <a:lnTo>
                    <a:pt x="140613" y="383213"/>
                  </a:lnTo>
                  <a:lnTo>
                    <a:pt x="140589" y="379093"/>
                  </a:lnTo>
                  <a:lnTo>
                    <a:pt x="140570" y="374972"/>
                  </a:lnTo>
                  <a:lnTo>
                    <a:pt x="140560" y="370852"/>
                  </a:lnTo>
                  <a:lnTo>
                    <a:pt x="140554" y="366731"/>
                  </a:lnTo>
                  <a:lnTo>
                    <a:pt x="140554" y="362610"/>
                  </a:lnTo>
                  <a:lnTo>
                    <a:pt x="140560" y="358490"/>
                  </a:lnTo>
                  <a:lnTo>
                    <a:pt x="140573" y="354369"/>
                  </a:lnTo>
                  <a:lnTo>
                    <a:pt x="140591" y="350249"/>
                  </a:lnTo>
                  <a:lnTo>
                    <a:pt x="140615" y="346128"/>
                  </a:lnTo>
                  <a:lnTo>
                    <a:pt x="140646" y="342008"/>
                  </a:lnTo>
                  <a:lnTo>
                    <a:pt x="140682" y="337887"/>
                  </a:lnTo>
                  <a:lnTo>
                    <a:pt x="140723" y="333766"/>
                  </a:lnTo>
                  <a:lnTo>
                    <a:pt x="140771" y="329646"/>
                  </a:lnTo>
                  <a:lnTo>
                    <a:pt x="140823" y="325525"/>
                  </a:lnTo>
                  <a:lnTo>
                    <a:pt x="140880" y="321405"/>
                  </a:lnTo>
                  <a:lnTo>
                    <a:pt x="140943" y="317284"/>
                  </a:lnTo>
                  <a:lnTo>
                    <a:pt x="141011" y="313163"/>
                  </a:lnTo>
                  <a:lnTo>
                    <a:pt x="141082" y="309043"/>
                  </a:lnTo>
                  <a:lnTo>
                    <a:pt x="141159" y="304922"/>
                  </a:lnTo>
                  <a:lnTo>
                    <a:pt x="141240" y="300802"/>
                  </a:lnTo>
                  <a:lnTo>
                    <a:pt x="141323" y="296681"/>
                  </a:lnTo>
                  <a:lnTo>
                    <a:pt x="141412" y="292561"/>
                  </a:lnTo>
                  <a:lnTo>
                    <a:pt x="141503" y="288440"/>
                  </a:lnTo>
                  <a:lnTo>
                    <a:pt x="141597" y="284319"/>
                  </a:lnTo>
                  <a:lnTo>
                    <a:pt x="141694" y="280199"/>
                  </a:lnTo>
                  <a:lnTo>
                    <a:pt x="141794" y="276078"/>
                  </a:lnTo>
                  <a:lnTo>
                    <a:pt x="141895" y="271958"/>
                  </a:lnTo>
                  <a:lnTo>
                    <a:pt x="141999" y="267837"/>
                  </a:lnTo>
                  <a:lnTo>
                    <a:pt x="142104" y="263717"/>
                  </a:lnTo>
                  <a:lnTo>
                    <a:pt x="142211" y="259596"/>
                  </a:lnTo>
                  <a:lnTo>
                    <a:pt x="142318" y="255475"/>
                  </a:lnTo>
                  <a:lnTo>
                    <a:pt x="142427" y="251355"/>
                  </a:lnTo>
                  <a:lnTo>
                    <a:pt x="142536" y="247234"/>
                  </a:lnTo>
                  <a:lnTo>
                    <a:pt x="142645" y="243114"/>
                  </a:lnTo>
                  <a:lnTo>
                    <a:pt x="142755" y="238993"/>
                  </a:lnTo>
                  <a:lnTo>
                    <a:pt x="142864" y="234872"/>
                  </a:lnTo>
                  <a:lnTo>
                    <a:pt x="142973" y="230752"/>
                  </a:lnTo>
                  <a:lnTo>
                    <a:pt x="143080" y="226631"/>
                  </a:lnTo>
                  <a:lnTo>
                    <a:pt x="143187" y="222511"/>
                  </a:lnTo>
                  <a:lnTo>
                    <a:pt x="143293" y="218390"/>
                  </a:lnTo>
                  <a:lnTo>
                    <a:pt x="143398" y="214270"/>
                  </a:lnTo>
                  <a:lnTo>
                    <a:pt x="143501" y="210149"/>
                  </a:lnTo>
                  <a:lnTo>
                    <a:pt x="143602" y="206028"/>
                  </a:lnTo>
                  <a:lnTo>
                    <a:pt x="143702" y="201908"/>
                  </a:lnTo>
                  <a:lnTo>
                    <a:pt x="143799" y="197787"/>
                  </a:lnTo>
                  <a:lnTo>
                    <a:pt x="143895" y="193667"/>
                  </a:lnTo>
                  <a:lnTo>
                    <a:pt x="143988" y="189546"/>
                  </a:lnTo>
                  <a:lnTo>
                    <a:pt x="144079" y="185426"/>
                  </a:lnTo>
                  <a:lnTo>
                    <a:pt x="144168" y="181305"/>
                  </a:lnTo>
                  <a:lnTo>
                    <a:pt x="144254" y="177184"/>
                  </a:lnTo>
                  <a:lnTo>
                    <a:pt x="144337" y="173064"/>
                  </a:lnTo>
                  <a:lnTo>
                    <a:pt x="144418" y="168943"/>
                  </a:lnTo>
                  <a:lnTo>
                    <a:pt x="144497" y="164823"/>
                  </a:lnTo>
                  <a:lnTo>
                    <a:pt x="144572" y="160702"/>
                  </a:lnTo>
                  <a:lnTo>
                    <a:pt x="144645" y="156581"/>
                  </a:lnTo>
                  <a:lnTo>
                    <a:pt x="144716" y="152461"/>
                  </a:lnTo>
                  <a:lnTo>
                    <a:pt x="144783" y="148340"/>
                  </a:lnTo>
                  <a:lnTo>
                    <a:pt x="144847" y="144220"/>
                  </a:lnTo>
                  <a:lnTo>
                    <a:pt x="144910" y="140099"/>
                  </a:lnTo>
                  <a:lnTo>
                    <a:pt x="144969" y="135979"/>
                  </a:lnTo>
                  <a:lnTo>
                    <a:pt x="145025" y="131858"/>
                  </a:lnTo>
                  <a:lnTo>
                    <a:pt x="145080" y="127737"/>
                  </a:lnTo>
                  <a:lnTo>
                    <a:pt x="145131" y="123617"/>
                  </a:lnTo>
                  <a:lnTo>
                    <a:pt x="145180" y="119496"/>
                  </a:lnTo>
                  <a:lnTo>
                    <a:pt x="145227" y="115376"/>
                  </a:lnTo>
                  <a:lnTo>
                    <a:pt x="145271" y="111255"/>
                  </a:lnTo>
                  <a:lnTo>
                    <a:pt x="145313" y="107135"/>
                  </a:lnTo>
                  <a:lnTo>
                    <a:pt x="145353" y="103014"/>
                  </a:lnTo>
                  <a:lnTo>
                    <a:pt x="145390" y="98893"/>
                  </a:lnTo>
                  <a:lnTo>
                    <a:pt x="145425" y="94773"/>
                  </a:lnTo>
                  <a:lnTo>
                    <a:pt x="145458" y="90652"/>
                  </a:lnTo>
                  <a:lnTo>
                    <a:pt x="145490" y="86532"/>
                  </a:lnTo>
                  <a:lnTo>
                    <a:pt x="145519" y="82411"/>
                  </a:lnTo>
                  <a:lnTo>
                    <a:pt x="145546" y="78290"/>
                  </a:lnTo>
                  <a:lnTo>
                    <a:pt x="145573" y="74170"/>
                  </a:lnTo>
                  <a:lnTo>
                    <a:pt x="145596" y="70049"/>
                  </a:lnTo>
                  <a:lnTo>
                    <a:pt x="145619" y="65929"/>
                  </a:lnTo>
                  <a:lnTo>
                    <a:pt x="145640" y="61808"/>
                  </a:lnTo>
                  <a:lnTo>
                    <a:pt x="145660" y="57688"/>
                  </a:lnTo>
                  <a:lnTo>
                    <a:pt x="145678" y="53567"/>
                  </a:lnTo>
                  <a:lnTo>
                    <a:pt x="145695" y="49446"/>
                  </a:lnTo>
                  <a:lnTo>
                    <a:pt x="145711" y="45326"/>
                  </a:lnTo>
                  <a:lnTo>
                    <a:pt x="145725" y="41205"/>
                  </a:lnTo>
                  <a:lnTo>
                    <a:pt x="145739" y="37085"/>
                  </a:lnTo>
                  <a:lnTo>
                    <a:pt x="145751" y="32964"/>
                  </a:lnTo>
                  <a:lnTo>
                    <a:pt x="145763" y="28844"/>
                  </a:lnTo>
                  <a:lnTo>
                    <a:pt x="145773" y="24723"/>
                  </a:lnTo>
                  <a:lnTo>
                    <a:pt x="145783" y="20602"/>
                  </a:lnTo>
                  <a:lnTo>
                    <a:pt x="145792" y="16482"/>
                  </a:lnTo>
                  <a:lnTo>
                    <a:pt x="145800" y="12361"/>
                  </a:lnTo>
                  <a:lnTo>
                    <a:pt x="145808" y="8241"/>
                  </a:lnTo>
                  <a:lnTo>
                    <a:pt x="145815" y="4120"/>
                  </a:lnTo>
                  <a:lnTo>
                    <a:pt x="145941" y="0"/>
                  </a:lnTo>
                  <a:lnTo>
                    <a:pt x="145947" y="4120"/>
                  </a:lnTo>
                  <a:lnTo>
                    <a:pt x="145954" y="8241"/>
                  </a:lnTo>
                  <a:lnTo>
                    <a:pt x="145962" y="12361"/>
                  </a:lnTo>
                  <a:lnTo>
                    <a:pt x="145970" y="16482"/>
                  </a:lnTo>
                  <a:lnTo>
                    <a:pt x="145979" y="20602"/>
                  </a:lnTo>
                  <a:lnTo>
                    <a:pt x="145989" y="24723"/>
                  </a:lnTo>
                  <a:lnTo>
                    <a:pt x="146000" y="28844"/>
                  </a:lnTo>
                  <a:lnTo>
                    <a:pt x="146011" y="32964"/>
                  </a:lnTo>
                  <a:lnTo>
                    <a:pt x="146024" y="37085"/>
                  </a:lnTo>
                  <a:lnTo>
                    <a:pt x="146037" y="41205"/>
                  </a:lnTo>
                  <a:lnTo>
                    <a:pt x="146052" y="45326"/>
                  </a:lnTo>
                  <a:lnTo>
                    <a:pt x="146067" y="49446"/>
                  </a:lnTo>
                  <a:lnTo>
                    <a:pt x="146085" y="53567"/>
                  </a:lnTo>
                  <a:lnTo>
                    <a:pt x="146103" y="57688"/>
                  </a:lnTo>
                  <a:lnTo>
                    <a:pt x="146122" y="61808"/>
                  </a:lnTo>
                  <a:lnTo>
                    <a:pt x="146143" y="65929"/>
                  </a:lnTo>
                  <a:lnTo>
                    <a:pt x="146166" y="70049"/>
                  </a:lnTo>
                  <a:lnTo>
                    <a:pt x="146190" y="74170"/>
                  </a:lnTo>
                  <a:lnTo>
                    <a:pt x="146216" y="78290"/>
                  </a:lnTo>
                  <a:lnTo>
                    <a:pt x="146243" y="82411"/>
                  </a:lnTo>
                  <a:lnTo>
                    <a:pt x="146272" y="86532"/>
                  </a:lnTo>
                  <a:lnTo>
                    <a:pt x="146304" y="90652"/>
                  </a:lnTo>
                  <a:lnTo>
                    <a:pt x="146337" y="94773"/>
                  </a:lnTo>
                  <a:lnTo>
                    <a:pt x="146372" y="98893"/>
                  </a:lnTo>
                  <a:lnTo>
                    <a:pt x="146410" y="103014"/>
                  </a:lnTo>
                  <a:lnTo>
                    <a:pt x="146450" y="107135"/>
                  </a:lnTo>
                  <a:lnTo>
                    <a:pt x="146491" y="111255"/>
                  </a:lnTo>
                  <a:lnTo>
                    <a:pt x="146535" y="115376"/>
                  </a:lnTo>
                  <a:lnTo>
                    <a:pt x="146582" y="119496"/>
                  </a:lnTo>
                  <a:lnTo>
                    <a:pt x="146631" y="123617"/>
                  </a:lnTo>
                  <a:lnTo>
                    <a:pt x="146682" y="127737"/>
                  </a:lnTo>
                  <a:lnTo>
                    <a:pt x="146737" y="131858"/>
                  </a:lnTo>
                  <a:lnTo>
                    <a:pt x="146793" y="135979"/>
                  </a:lnTo>
                  <a:lnTo>
                    <a:pt x="146852" y="140099"/>
                  </a:lnTo>
                  <a:lnTo>
                    <a:pt x="146915" y="144220"/>
                  </a:lnTo>
                  <a:lnTo>
                    <a:pt x="146980" y="148340"/>
                  </a:lnTo>
                  <a:lnTo>
                    <a:pt x="147046" y="152461"/>
                  </a:lnTo>
                  <a:lnTo>
                    <a:pt x="147117" y="156581"/>
                  </a:lnTo>
                  <a:lnTo>
                    <a:pt x="147190" y="160702"/>
                  </a:lnTo>
                  <a:lnTo>
                    <a:pt x="147265" y="164823"/>
                  </a:lnTo>
                  <a:lnTo>
                    <a:pt x="147344" y="168943"/>
                  </a:lnTo>
                  <a:lnTo>
                    <a:pt x="147425" y="173064"/>
                  </a:lnTo>
                  <a:lnTo>
                    <a:pt x="147508" y="177184"/>
                  </a:lnTo>
                  <a:lnTo>
                    <a:pt x="147594" y="181305"/>
                  </a:lnTo>
                  <a:lnTo>
                    <a:pt x="147683" y="185426"/>
                  </a:lnTo>
                  <a:lnTo>
                    <a:pt x="147774" y="189546"/>
                  </a:lnTo>
                  <a:lnTo>
                    <a:pt x="147867" y="193667"/>
                  </a:lnTo>
                  <a:lnTo>
                    <a:pt x="147963" y="197787"/>
                  </a:lnTo>
                  <a:lnTo>
                    <a:pt x="148060" y="201908"/>
                  </a:lnTo>
                  <a:lnTo>
                    <a:pt x="148160" y="206028"/>
                  </a:lnTo>
                  <a:lnTo>
                    <a:pt x="148262" y="210149"/>
                  </a:lnTo>
                  <a:lnTo>
                    <a:pt x="148365" y="214270"/>
                  </a:lnTo>
                  <a:lnTo>
                    <a:pt x="148469" y="218390"/>
                  </a:lnTo>
                  <a:lnTo>
                    <a:pt x="148575" y="222511"/>
                  </a:lnTo>
                  <a:lnTo>
                    <a:pt x="148682" y="226631"/>
                  </a:lnTo>
                  <a:lnTo>
                    <a:pt x="148790" y="230752"/>
                  </a:lnTo>
                  <a:lnTo>
                    <a:pt x="148899" y="234872"/>
                  </a:lnTo>
                  <a:lnTo>
                    <a:pt x="149008" y="238993"/>
                  </a:lnTo>
                  <a:lnTo>
                    <a:pt x="149117" y="243114"/>
                  </a:lnTo>
                  <a:lnTo>
                    <a:pt x="149226" y="247234"/>
                  </a:lnTo>
                  <a:lnTo>
                    <a:pt x="149335" y="251355"/>
                  </a:lnTo>
                  <a:lnTo>
                    <a:pt x="149444" y="255475"/>
                  </a:lnTo>
                  <a:lnTo>
                    <a:pt x="149552" y="259596"/>
                  </a:lnTo>
                  <a:lnTo>
                    <a:pt x="149658" y="263717"/>
                  </a:lnTo>
                  <a:lnTo>
                    <a:pt x="149763" y="267837"/>
                  </a:lnTo>
                  <a:lnTo>
                    <a:pt x="149867" y="271958"/>
                  </a:lnTo>
                  <a:lnTo>
                    <a:pt x="149969" y="276078"/>
                  </a:lnTo>
                  <a:lnTo>
                    <a:pt x="150068" y="280199"/>
                  </a:lnTo>
                  <a:lnTo>
                    <a:pt x="150166" y="284319"/>
                  </a:lnTo>
                  <a:lnTo>
                    <a:pt x="150259" y="288440"/>
                  </a:lnTo>
                  <a:lnTo>
                    <a:pt x="150351" y="292561"/>
                  </a:lnTo>
                  <a:lnTo>
                    <a:pt x="150439" y="296681"/>
                  </a:lnTo>
                  <a:lnTo>
                    <a:pt x="150523" y="300802"/>
                  </a:lnTo>
                  <a:lnTo>
                    <a:pt x="150603" y="304922"/>
                  </a:lnTo>
                  <a:lnTo>
                    <a:pt x="150681" y="309043"/>
                  </a:lnTo>
                  <a:lnTo>
                    <a:pt x="150752" y="313163"/>
                  </a:lnTo>
                  <a:lnTo>
                    <a:pt x="150819" y="317284"/>
                  </a:lnTo>
                  <a:lnTo>
                    <a:pt x="150882" y="321405"/>
                  </a:lnTo>
                  <a:lnTo>
                    <a:pt x="150939" y="325525"/>
                  </a:lnTo>
                  <a:lnTo>
                    <a:pt x="150992" y="329646"/>
                  </a:lnTo>
                  <a:lnTo>
                    <a:pt x="151039" y="333766"/>
                  </a:lnTo>
                  <a:lnTo>
                    <a:pt x="151081" y="337887"/>
                  </a:lnTo>
                  <a:lnTo>
                    <a:pt x="151116" y="342008"/>
                  </a:lnTo>
                  <a:lnTo>
                    <a:pt x="151147" y="346128"/>
                  </a:lnTo>
                  <a:lnTo>
                    <a:pt x="151171" y="350249"/>
                  </a:lnTo>
                  <a:lnTo>
                    <a:pt x="151189" y="354369"/>
                  </a:lnTo>
                  <a:lnTo>
                    <a:pt x="151202" y="358490"/>
                  </a:lnTo>
                  <a:lnTo>
                    <a:pt x="151209" y="362610"/>
                  </a:lnTo>
                  <a:lnTo>
                    <a:pt x="151208" y="366731"/>
                  </a:lnTo>
                  <a:lnTo>
                    <a:pt x="151203" y="370852"/>
                  </a:lnTo>
                  <a:lnTo>
                    <a:pt x="151192" y="374972"/>
                  </a:lnTo>
                  <a:lnTo>
                    <a:pt x="151173" y="379093"/>
                  </a:lnTo>
                  <a:lnTo>
                    <a:pt x="151149" y="383213"/>
                  </a:lnTo>
                  <a:lnTo>
                    <a:pt x="151121" y="387334"/>
                  </a:lnTo>
                  <a:lnTo>
                    <a:pt x="151085" y="391454"/>
                  </a:lnTo>
                  <a:lnTo>
                    <a:pt x="151044" y="395575"/>
                  </a:lnTo>
                  <a:lnTo>
                    <a:pt x="150999" y="399696"/>
                  </a:lnTo>
                  <a:lnTo>
                    <a:pt x="150947" y="403816"/>
                  </a:lnTo>
                  <a:lnTo>
                    <a:pt x="150890" y="407937"/>
                  </a:lnTo>
                  <a:lnTo>
                    <a:pt x="150830" y="412057"/>
                  </a:lnTo>
                  <a:lnTo>
                    <a:pt x="150763" y="416178"/>
                  </a:lnTo>
                  <a:lnTo>
                    <a:pt x="150693" y="420299"/>
                  </a:lnTo>
                  <a:lnTo>
                    <a:pt x="150619" y="424419"/>
                  </a:lnTo>
                  <a:lnTo>
                    <a:pt x="150541" y="428540"/>
                  </a:lnTo>
                  <a:lnTo>
                    <a:pt x="150458" y="432660"/>
                  </a:lnTo>
                  <a:lnTo>
                    <a:pt x="150373" y="436781"/>
                  </a:lnTo>
                  <a:lnTo>
                    <a:pt x="150285" y="440901"/>
                  </a:lnTo>
                  <a:lnTo>
                    <a:pt x="150194" y="445022"/>
                  </a:lnTo>
                  <a:lnTo>
                    <a:pt x="150101" y="449143"/>
                  </a:lnTo>
                  <a:lnTo>
                    <a:pt x="150005" y="453263"/>
                  </a:lnTo>
                  <a:lnTo>
                    <a:pt x="149908" y="457384"/>
                  </a:lnTo>
                  <a:lnTo>
                    <a:pt x="149809" y="461504"/>
                  </a:lnTo>
                  <a:lnTo>
                    <a:pt x="149709" y="465625"/>
                  </a:lnTo>
                  <a:lnTo>
                    <a:pt x="149609" y="469745"/>
                  </a:lnTo>
                  <a:lnTo>
                    <a:pt x="149507" y="473866"/>
                  </a:lnTo>
                  <a:lnTo>
                    <a:pt x="149406" y="477987"/>
                  </a:lnTo>
                  <a:lnTo>
                    <a:pt x="149304" y="482107"/>
                  </a:lnTo>
                  <a:lnTo>
                    <a:pt x="149204" y="486228"/>
                  </a:lnTo>
                  <a:lnTo>
                    <a:pt x="149103" y="490348"/>
                  </a:lnTo>
                  <a:lnTo>
                    <a:pt x="149004" y="494469"/>
                  </a:lnTo>
                  <a:lnTo>
                    <a:pt x="148907" y="498590"/>
                  </a:lnTo>
                  <a:lnTo>
                    <a:pt x="148810" y="502710"/>
                  </a:lnTo>
                  <a:lnTo>
                    <a:pt x="148716" y="506831"/>
                  </a:lnTo>
                  <a:lnTo>
                    <a:pt x="148624" y="510951"/>
                  </a:lnTo>
                  <a:lnTo>
                    <a:pt x="148534" y="515072"/>
                  </a:lnTo>
                  <a:lnTo>
                    <a:pt x="148446" y="519192"/>
                  </a:lnTo>
                  <a:lnTo>
                    <a:pt x="148363" y="523313"/>
                  </a:lnTo>
                  <a:lnTo>
                    <a:pt x="148281" y="527434"/>
                  </a:lnTo>
                  <a:lnTo>
                    <a:pt x="148203" y="531554"/>
                  </a:lnTo>
                  <a:lnTo>
                    <a:pt x="148130" y="535675"/>
                  </a:lnTo>
                  <a:lnTo>
                    <a:pt x="148059" y="539795"/>
                  </a:lnTo>
                  <a:lnTo>
                    <a:pt x="147991" y="543916"/>
                  </a:lnTo>
                  <a:lnTo>
                    <a:pt x="147930" y="548036"/>
                  </a:lnTo>
                  <a:lnTo>
                    <a:pt x="147872" y="552157"/>
                  </a:lnTo>
                  <a:lnTo>
                    <a:pt x="147817" y="556278"/>
                  </a:lnTo>
                  <a:lnTo>
                    <a:pt x="147768" y="560398"/>
                  </a:lnTo>
                  <a:lnTo>
                    <a:pt x="147724" y="564519"/>
                  </a:lnTo>
                  <a:lnTo>
                    <a:pt x="147683" y="568639"/>
                  </a:lnTo>
                  <a:lnTo>
                    <a:pt x="147648" y="572760"/>
                  </a:lnTo>
                  <a:lnTo>
                    <a:pt x="147618" y="576881"/>
                  </a:lnTo>
                  <a:lnTo>
                    <a:pt x="147592" y="581001"/>
                  </a:lnTo>
                  <a:lnTo>
                    <a:pt x="147572" y="585122"/>
                  </a:lnTo>
                  <a:lnTo>
                    <a:pt x="147558" y="589242"/>
                  </a:lnTo>
                  <a:lnTo>
                    <a:pt x="147548" y="593363"/>
                  </a:lnTo>
                  <a:lnTo>
                    <a:pt x="147543" y="597483"/>
                  </a:lnTo>
                  <a:lnTo>
                    <a:pt x="147545" y="601604"/>
                  </a:lnTo>
                  <a:lnTo>
                    <a:pt x="147551" y="605725"/>
                  </a:lnTo>
                  <a:lnTo>
                    <a:pt x="147561" y="609845"/>
                  </a:lnTo>
                  <a:lnTo>
                    <a:pt x="147579" y="613966"/>
                  </a:lnTo>
                  <a:lnTo>
                    <a:pt x="147601" y="618086"/>
                  </a:lnTo>
                  <a:lnTo>
                    <a:pt x="147627" y="622207"/>
                  </a:lnTo>
                  <a:lnTo>
                    <a:pt x="147660" y="626327"/>
                  </a:lnTo>
                  <a:lnTo>
                    <a:pt x="147698" y="630448"/>
                  </a:lnTo>
                  <a:lnTo>
                    <a:pt x="147740" y="634569"/>
                  </a:lnTo>
                  <a:lnTo>
                    <a:pt x="147789" y="638689"/>
                  </a:lnTo>
                  <a:lnTo>
                    <a:pt x="147842" y="642810"/>
                  </a:lnTo>
                  <a:lnTo>
                    <a:pt x="147899" y="646930"/>
                  </a:lnTo>
                  <a:lnTo>
                    <a:pt x="147962" y="651051"/>
                  </a:lnTo>
                  <a:lnTo>
                    <a:pt x="148030" y="655172"/>
                  </a:lnTo>
                  <a:lnTo>
                    <a:pt x="148101" y="659292"/>
                  </a:lnTo>
                  <a:lnTo>
                    <a:pt x="148178" y="663413"/>
                  </a:lnTo>
                  <a:lnTo>
                    <a:pt x="148259" y="667533"/>
                  </a:lnTo>
                  <a:lnTo>
                    <a:pt x="148344" y="671654"/>
                  </a:lnTo>
                  <a:lnTo>
                    <a:pt x="148434" y="675774"/>
                  </a:lnTo>
                  <a:lnTo>
                    <a:pt x="148528" y="679895"/>
                  </a:lnTo>
                  <a:lnTo>
                    <a:pt x="148625" y="684016"/>
                  </a:lnTo>
                  <a:lnTo>
                    <a:pt x="148726" y="688136"/>
                  </a:lnTo>
                  <a:lnTo>
                    <a:pt x="148831" y="692257"/>
                  </a:lnTo>
                  <a:lnTo>
                    <a:pt x="148939" y="696377"/>
                  </a:lnTo>
                  <a:lnTo>
                    <a:pt x="149050" y="700498"/>
                  </a:lnTo>
                  <a:lnTo>
                    <a:pt x="149165" y="704618"/>
                  </a:lnTo>
                  <a:lnTo>
                    <a:pt x="149282" y="708739"/>
                  </a:lnTo>
                  <a:lnTo>
                    <a:pt x="149401" y="712860"/>
                  </a:lnTo>
                  <a:lnTo>
                    <a:pt x="149524" y="716980"/>
                  </a:lnTo>
                  <a:lnTo>
                    <a:pt x="149649" y="721101"/>
                  </a:lnTo>
                  <a:lnTo>
                    <a:pt x="149775" y="725221"/>
                  </a:lnTo>
                  <a:lnTo>
                    <a:pt x="149903" y="729342"/>
                  </a:lnTo>
                  <a:lnTo>
                    <a:pt x="150034" y="733463"/>
                  </a:lnTo>
                  <a:lnTo>
                    <a:pt x="150165" y="737583"/>
                  </a:lnTo>
                  <a:lnTo>
                    <a:pt x="150298" y="741704"/>
                  </a:lnTo>
                  <a:lnTo>
                    <a:pt x="150431" y="745824"/>
                  </a:lnTo>
                  <a:lnTo>
                    <a:pt x="150566" y="749945"/>
                  </a:lnTo>
                  <a:lnTo>
                    <a:pt x="150700" y="754065"/>
                  </a:lnTo>
                  <a:lnTo>
                    <a:pt x="150836" y="758186"/>
                  </a:lnTo>
                  <a:lnTo>
                    <a:pt x="150971" y="762307"/>
                  </a:lnTo>
                  <a:lnTo>
                    <a:pt x="151107" y="766427"/>
                  </a:lnTo>
                  <a:lnTo>
                    <a:pt x="151242" y="770548"/>
                  </a:lnTo>
                  <a:lnTo>
                    <a:pt x="151377" y="774668"/>
                  </a:lnTo>
                  <a:lnTo>
                    <a:pt x="151511" y="778789"/>
                  </a:lnTo>
                  <a:lnTo>
                    <a:pt x="151644" y="782909"/>
                  </a:lnTo>
                  <a:lnTo>
                    <a:pt x="151777" y="787030"/>
                  </a:lnTo>
                  <a:lnTo>
                    <a:pt x="151908" y="791151"/>
                  </a:lnTo>
                  <a:lnTo>
                    <a:pt x="152038" y="795271"/>
                  </a:lnTo>
                  <a:lnTo>
                    <a:pt x="152166" y="799392"/>
                  </a:lnTo>
                  <a:lnTo>
                    <a:pt x="152294" y="803512"/>
                  </a:lnTo>
                  <a:lnTo>
                    <a:pt x="152419" y="807633"/>
                  </a:lnTo>
                  <a:lnTo>
                    <a:pt x="152542" y="811754"/>
                  </a:lnTo>
                  <a:lnTo>
                    <a:pt x="152664" y="815874"/>
                  </a:lnTo>
                  <a:lnTo>
                    <a:pt x="152784" y="819995"/>
                  </a:lnTo>
                  <a:lnTo>
                    <a:pt x="152901" y="824115"/>
                  </a:lnTo>
                  <a:lnTo>
                    <a:pt x="153016" y="828236"/>
                  </a:lnTo>
                  <a:lnTo>
                    <a:pt x="153130" y="832356"/>
                  </a:lnTo>
                  <a:lnTo>
                    <a:pt x="153240" y="836477"/>
                  </a:lnTo>
                  <a:lnTo>
                    <a:pt x="153348" y="840598"/>
                  </a:lnTo>
                  <a:lnTo>
                    <a:pt x="153454" y="844718"/>
                  </a:lnTo>
                  <a:lnTo>
                    <a:pt x="153557" y="848839"/>
                  </a:lnTo>
                  <a:lnTo>
                    <a:pt x="153658" y="852959"/>
                  </a:lnTo>
                  <a:lnTo>
                    <a:pt x="153757" y="857080"/>
                  </a:lnTo>
                  <a:lnTo>
                    <a:pt x="153853" y="861200"/>
                  </a:lnTo>
                  <a:lnTo>
                    <a:pt x="153946" y="865321"/>
                  </a:lnTo>
                  <a:lnTo>
                    <a:pt x="154037" y="869442"/>
                  </a:lnTo>
                  <a:lnTo>
                    <a:pt x="154125" y="873562"/>
                  </a:lnTo>
                  <a:lnTo>
                    <a:pt x="154211" y="877683"/>
                  </a:lnTo>
                  <a:lnTo>
                    <a:pt x="154295" y="881803"/>
                  </a:lnTo>
                  <a:lnTo>
                    <a:pt x="154376" y="885924"/>
                  </a:lnTo>
                  <a:lnTo>
                    <a:pt x="154454" y="890045"/>
                  </a:lnTo>
                  <a:lnTo>
                    <a:pt x="154530" y="894165"/>
                  </a:lnTo>
                  <a:lnTo>
                    <a:pt x="154604" y="898286"/>
                  </a:lnTo>
                  <a:lnTo>
                    <a:pt x="154675" y="902406"/>
                  </a:lnTo>
                  <a:lnTo>
                    <a:pt x="154745" y="906527"/>
                  </a:lnTo>
                  <a:lnTo>
                    <a:pt x="154812" y="910647"/>
                  </a:lnTo>
                  <a:lnTo>
                    <a:pt x="154876" y="914768"/>
                  </a:lnTo>
                  <a:lnTo>
                    <a:pt x="154939" y="918889"/>
                  </a:lnTo>
                  <a:lnTo>
                    <a:pt x="154999" y="923009"/>
                  </a:lnTo>
                  <a:lnTo>
                    <a:pt x="155057" y="927130"/>
                  </a:lnTo>
                  <a:lnTo>
                    <a:pt x="155113" y="931250"/>
                  </a:lnTo>
                  <a:lnTo>
                    <a:pt x="155168" y="935371"/>
                  </a:lnTo>
                  <a:lnTo>
                    <a:pt x="155219" y="939491"/>
                  </a:lnTo>
                  <a:lnTo>
                    <a:pt x="155269" y="943612"/>
                  </a:lnTo>
                  <a:lnTo>
                    <a:pt x="155317" y="947733"/>
                  </a:lnTo>
                  <a:lnTo>
                    <a:pt x="155362" y="951853"/>
                  </a:lnTo>
                  <a:lnTo>
                    <a:pt x="155406" y="955974"/>
                  </a:lnTo>
                  <a:lnTo>
                    <a:pt x="155448" y="960094"/>
                  </a:lnTo>
                  <a:lnTo>
                    <a:pt x="155487" y="964215"/>
                  </a:lnTo>
                  <a:lnTo>
                    <a:pt x="155525" y="968336"/>
                  </a:lnTo>
                  <a:lnTo>
                    <a:pt x="155561" y="972456"/>
                  </a:lnTo>
                  <a:lnTo>
                    <a:pt x="155594" y="976577"/>
                  </a:lnTo>
                  <a:lnTo>
                    <a:pt x="155625" y="980697"/>
                  </a:lnTo>
                  <a:lnTo>
                    <a:pt x="155655" y="984818"/>
                  </a:lnTo>
                  <a:lnTo>
                    <a:pt x="155682" y="988938"/>
                  </a:lnTo>
                  <a:lnTo>
                    <a:pt x="155707" y="993059"/>
                  </a:lnTo>
                  <a:lnTo>
                    <a:pt x="155730" y="997180"/>
                  </a:lnTo>
                  <a:lnTo>
                    <a:pt x="155752" y="1001300"/>
                  </a:lnTo>
                  <a:lnTo>
                    <a:pt x="155770" y="1005421"/>
                  </a:lnTo>
                  <a:lnTo>
                    <a:pt x="155786" y="1009541"/>
                  </a:lnTo>
                  <a:lnTo>
                    <a:pt x="155801" y="1013662"/>
                  </a:lnTo>
                  <a:lnTo>
                    <a:pt x="155813" y="1017782"/>
                  </a:lnTo>
                  <a:lnTo>
                    <a:pt x="155822" y="1021903"/>
                  </a:lnTo>
                  <a:lnTo>
                    <a:pt x="155830" y="1026024"/>
                  </a:lnTo>
                  <a:lnTo>
                    <a:pt x="155835" y="1030144"/>
                  </a:lnTo>
                  <a:lnTo>
                    <a:pt x="155838" y="1034265"/>
                  </a:lnTo>
                  <a:lnTo>
                    <a:pt x="155839" y="1038385"/>
                  </a:lnTo>
                  <a:lnTo>
                    <a:pt x="155837" y="1042506"/>
                  </a:lnTo>
                  <a:lnTo>
                    <a:pt x="155833" y="1046626"/>
                  </a:lnTo>
                  <a:lnTo>
                    <a:pt x="155827" y="1050747"/>
                  </a:lnTo>
                  <a:lnTo>
                    <a:pt x="155819" y="1054868"/>
                  </a:lnTo>
                  <a:lnTo>
                    <a:pt x="155807" y="1058988"/>
                  </a:lnTo>
                  <a:lnTo>
                    <a:pt x="155794" y="1063109"/>
                  </a:lnTo>
                  <a:lnTo>
                    <a:pt x="155779" y="1067229"/>
                  </a:lnTo>
                  <a:lnTo>
                    <a:pt x="155761" y="1071350"/>
                  </a:lnTo>
                  <a:lnTo>
                    <a:pt x="155741" y="1075471"/>
                  </a:lnTo>
                  <a:lnTo>
                    <a:pt x="155720" y="1079591"/>
                  </a:lnTo>
                  <a:lnTo>
                    <a:pt x="155695" y="1083712"/>
                  </a:lnTo>
                  <a:lnTo>
                    <a:pt x="155669" y="1087832"/>
                  </a:lnTo>
                  <a:lnTo>
                    <a:pt x="155641" y="1091953"/>
                  </a:lnTo>
                  <a:lnTo>
                    <a:pt x="155610" y="1096073"/>
                  </a:lnTo>
                  <a:lnTo>
                    <a:pt x="155578" y="1100194"/>
                  </a:lnTo>
                  <a:lnTo>
                    <a:pt x="155545" y="1104315"/>
                  </a:lnTo>
                  <a:lnTo>
                    <a:pt x="155509" y="1108435"/>
                  </a:lnTo>
                  <a:lnTo>
                    <a:pt x="155471" y="1112556"/>
                  </a:lnTo>
                  <a:lnTo>
                    <a:pt x="155433" y="1116676"/>
                  </a:lnTo>
                  <a:lnTo>
                    <a:pt x="155392" y="1120797"/>
                  </a:lnTo>
                  <a:lnTo>
                    <a:pt x="155350" y="1124917"/>
                  </a:lnTo>
                  <a:lnTo>
                    <a:pt x="155307" y="1129038"/>
                  </a:lnTo>
                  <a:lnTo>
                    <a:pt x="155263" y="1133159"/>
                  </a:lnTo>
                  <a:lnTo>
                    <a:pt x="155217" y="1137279"/>
                  </a:lnTo>
                  <a:lnTo>
                    <a:pt x="155171" y="1141400"/>
                  </a:lnTo>
                  <a:lnTo>
                    <a:pt x="155124" y="1145520"/>
                  </a:lnTo>
                  <a:lnTo>
                    <a:pt x="155076" y="1149641"/>
                  </a:lnTo>
                  <a:lnTo>
                    <a:pt x="155027" y="1153762"/>
                  </a:lnTo>
                  <a:lnTo>
                    <a:pt x="154978" y="1157882"/>
                  </a:lnTo>
                  <a:lnTo>
                    <a:pt x="154929" y="1162003"/>
                  </a:lnTo>
                  <a:lnTo>
                    <a:pt x="154879" y="1166123"/>
                  </a:lnTo>
                  <a:lnTo>
                    <a:pt x="154830" y="1170244"/>
                  </a:lnTo>
                  <a:lnTo>
                    <a:pt x="154780" y="1174364"/>
                  </a:lnTo>
                  <a:lnTo>
                    <a:pt x="154731" y="1178485"/>
                  </a:lnTo>
                  <a:lnTo>
                    <a:pt x="154682" y="1182606"/>
                  </a:lnTo>
                  <a:lnTo>
                    <a:pt x="154634" y="1186726"/>
                  </a:lnTo>
                  <a:lnTo>
                    <a:pt x="154586" y="1190847"/>
                  </a:lnTo>
                  <a:lnTo>
                    <a:pt x="154539" y="1194967"/>
                  </a:lnTo>
                  <a:lnTo>
                    <a:pt x="154493" y="1199088"/>
                  </a:lnTo>
                  <a:lnTo>
                    <a:pt x="154449" y="1203208"/>
                  </a:lnTo>
                  <a:lnTo>
                    <a:pt x="154405" y="1207329"/>
                  </a:lnTo>
                  <a:lnTo>
                    <a:pt x="154363" y="1211450"/>
                  </a:lnTo>
                  <a:lnTo>
                    <a:pt x="154324" y="1215570"/>
                  </a:lnTo>
                  <a:lnTo>
                    <a:pt x="154285" y="1219691"/>
                  </a:lnTo>
                  <a:lnTo>
                    <a:pt x="154249" y="1223811"/>
                  </a:lnTo>
                  <a:lnTo>
                    <a:pt x="154216" y="1227932"/>
                  </a:lnTo>
                  <a:lnTo>
                    <a:pt x="154185" y="1232053"/>
                  </a:lnTo>
                  <a:lnTo>
                    <a:pt x="154156" y="1236173"/>
                  </a:lnTo>
                  <a:lnTo>
                    <a:pt x="154131" y="1240294"/>
                  </a:lnTo>
                  <a:lnTo>
                    <a:pt x="154108" y="1244414"/>
                  </a:lnTo>
                  <a:lnTo>
                    <a:pt x="154088" y="1248535"/>
                  </a:lnTo>
                  <a:lnTo>
                    <a:pt x="154074" y="1252655"/>
                  </a:lnTo>
                  <a:lnTo>
                    <a:pt x="154062" y="1256776"/>
                  </a:lnTo>
                  <a:lnTo>
                    <a:pt x="154053" y="1260897"/>
                  </a:lnTo>
                  <a:lnTo>
                    <a:pt x="154051" y="1265017"/>
                  </a:lnTo>
                  <a:lnTo>
                    <a:pt x="154052" y="1269138"/>
                  </a:lnTo>
                  <a:lnTo>
                    <a:pt x="154057" y="1273258"/>
                  </a:lnTo>
                  <a:lnTo>
                    <a:pt x="154068" y="1277379"/>
                  </a:lnTo>
                  <a:lnTo>
                    <a:pt x="154085" y="1281499"/>
                  </a:lnTo>
                  <a:lnTo>
                    <a:pt x="154106" y="1285620"/>
                  </a:lnTo>
                  <a:lnTo>
                    <a:pt x="154134" y="1289741"/>
                  </a:lnTo>
                  <a:lnTo>
                    <a:pt x="154169" y="1293861"/>
                  </a:lnTo>
                  <a:lnTo>
                    <a:pt x="154209" y="1297982"/>
                  </a:lnTo>
                  <a:lnTo>
                    <a:pt x="154255" y="1302102"/>
                  </a:lnTo>
                  <a:lnTo>
                    <a:pt x="154311" y="1306223"/>
                  </a:lnTo>
                  <a:lnTo>
                    <a:pt x="154372" y="1310344"/>
                  </a:lnTo>
                  <a:lnTo>
                    <a:pt x="154441" y="1314464"/>
                  </a:lnTo>
                  <a:lnTo>
                    <a:pt x="154521" y="1318585"/>
                  </a:lnTo>
                  <a:lnTo>
                    <a:pt x="154607" y="1322705"/>
                  </a:lnTo>
                  <a:lnTo>
                    <a:pt x="154701" y="1326826"/>
                  </a:lnTo>
                  <a:lnTo>
                    <a:pt x="154808" y="1330946"/>
                  </a:lnTo>
                  <a:lnTo>
                    <a:pt x="154924" y="1335067"/>
                  </a:lnTo>
                  <a:lnTo>
                    <a:pt x="155047" y="1339188"/>
                  </a:lnTo>
                  <a:lnTo>
                    <a:pt x="155186" y="1343308"/>
                  </a:lnTo>
                  <a:lnTo>
                    <a:pt x="155335" y="1347429"/>
                  </a:lnTo>
                  <a:lnTo>
                    <a:pt x="155493" y="1351549"/>
                  </a:lnTo>
                  <a:lnTo>
                    <a:pt x="155666" y="1355670"/>
                  </a:lnTo>
                  <a:lnTo>
                    <a:pt x="155854" y="1359790"/>
                  </a:lnTo>
                  <a:lnTo>
                    <a:pt x="156052" y="1363911"/>
                  </a:lnTo>
                  <a:lnTo>
                    <a:pt x="156266" y="1368032"/>
                  </a:lnTo>
                  <a:lnTo>
                    <a:pt x="156498" y="1372152"/>
                  </a:lnTo>
                  <a:lnTo>
                    <a:pt x="156742" y="1376273"/>
                  </a:lnTo>
                  <a:lnTo>
                    <a:pt x="157003" y="1380393"/>
                  </a:lnTo>
                  <a:lnTo>
                    <a:pt x="157287" y="1384514"/>
                  </a:lnTo>
                  <a:lnTo>
                    <a:pt x="157585" y="1388635"/>
                  </a:lnTo>
                  <a:lnTo>
                    <a:pt x="157900" y="1392755"/>
                  </a:lnTo>
                  <a:lnTo>
                    <a:pt x="158244" y="1396876"/>
                  </a:lnTo>
                  <a:lnTo>
                    <a:pt x="158604" y="1400996"/>
                  </a:lnTo>
                  <a:lnTo>
                    <a:pt x="158982" y="1405117"/>
                  </a:lnTo>
                  <a:lnTo>
                    <a:pt x="159395" y="1409237"/>
                  </a:lnTo>
                  <a:lnTo>
                    <a:pt x="159828" y="1413358"/>
                  </a:lnTo>
                  <a:lnTo>
                    <a:pt x="160282" y="1417479"/>
                  </a:lnTo>
                  <a:lnTo>
                    <a:pt x="160773" y="1421599"/>
                  </a:lnTo>
                  <a:lnTo>
                    <a:pt x="161290" y="1425720"/>
                  </a:lnTo>
                  <a:lnTo>
                    <a:pt x="161831" y="1429840"/>
                  </a:lnTo>
                  <a:lnTo>
                    <a:pt x="162412" y="1433961"/>
                  </a:lnTo>
                  <a:lnTo>
                    <a:pt x="163026" y="1438081"/>
                  </a:lnTo>
                  <a:lnTo>
                    <a:pt x="163668" y="1442202"/>
                  </a:lnTo>
                  <a:lnTo>
                    <a:pt x="164352" y="1446323"/>
                  </a:lnTo>
                  <a:lnTo>
                    <a:pt x="165078" y="1450443"/>
                  </a:lnTo>
                  <a:lnTo>
                    <a:pt x="165835" y="1454564"/>
                  </a:lnTo>
                  <a:lnTo>
                    <a:pt x="166635" y="1458684"/>
                  </a:lnTo>
                  <a:lnTo>
                    <a:pt x="167487" y="1462805"/>
                  </a:lnTo>
                  <a:lnTo>
                    <a:pt x="168375" y="1466926"/>
                  </a:lnTo>
                  <a:lnTo>
                    <a:pt x="169306" y="1471046"/>
                  </a:lnTo>
                  <a:lnTo>
                    <a:pt x="170301" y="1475167"/>
                  </a:lnTo>
                  <a:lnTo>
                    <a:pt x="171336" y="1479287"/>
                  </a:lnTo>
                  <a:lnTo>
                    <a:pt x="172412" y="1483408"/>
                  </a:lnTo>
                  <a:lnTo>
                    <a:pt x="173565" y="1487528"/>
                  </a:lnTo>
                  <a:lnTo>
                    <a:pt x="174761" y="1491649"/>
                  </a:lnTo>
                  <a:lnTo>
                    <a:pt x="176002" y="1495770"/>
                  </a:lnTo>
                  <a:lnTo>
                    <a:pt x="177321" y="1499890"/>
                  </a:lnTo>
                  <a:lnTo>
                    <a:pt x="178693" y="1504011"/>
                  </a:lnTo>
                  <a:lnTo>
                    <a:pt x="180113" y="1508131"/>
                  </a:lnTo>
                  <a:lnTo>
                    <a:pt x="181609" y="1512252"/>
                  </a:lnTo>
                  <a:lnTo>
                    <a:pt x="183168" y="1516372"/>
                  </a:lnTo>
                  <a:lnTo>
                    <a:pt x="184776" y="1520493"/>
                  </a:lnTo>
                  <a:lnTo>
                    <a:pt x="186458" y="1524614"/>
                  </a:lnTo>
                  <a:lnTo>
                    <a:pt x="188210" y="1528734"/>
                  </a:lnTo>
                  <a:lnTo>
                    <a:pt x="190014" y="1532855"/>
                  </a:lnTo>
                  <a:lnTo>
                    <a:pt x="191884" y="1536975"/>
                  </a:lnTo>
                  <a:lnTo>
                    <a:pt x="193832" y="1541096"/>
                  </a:lnTo>
                  <a:lnTo>
                    <a:pt x="195831" y="1545217"/>
                  </a:lnTo>
                  <a:lnTo>
                    <a:pt x="197889" y="1549337"/>
                  </a:lnTo>
                  <a:lnTo>
                    <a:pt x="200029" y="1553458"/>
                  </a:lnTo>
                  <a:lnTo>
                    <a:pt x="202217" y="1557578"/>
                  </a:lnTo>
                  <a:lnTo>
                    <a:pt x="204454" y="1561699"/>
                  </a:lnTo>
                  <a:lnTo>
                    <a:pt x="206775" y="1565819"/>
                  </a:lnTo>
                  <a:lnTo>
                    <a:pt x="209138" y="1569940"/>
                  </a:lnTo>
                  <a:lnTo>
                    <a:pt x="211543" y="1574061"/>
                  </a:lnTo>
                  <a:lnTo>
                    <a:pt x="214018" y="1578181"/>
                  </a:lnTo>
                  <a:lnTo>
                    <a:pt x="216534" y="1582302"/>
                  </a:lnTo>
                  <a:lnTo>
                    <a:pt x="219084" y="1586422"/>
                  </a:lnTo>
                  <a:lnTo>
                    <a:pt x="221685" y="1590543"/>
                  </a:lnTo>
                  <a:lnTo>
                    <a:pt x="224320" y="1594663"/>
                  </a:lnTo>
                  <a:lnTo>
                    <a:pt x="226981" y="1598784"/>
                  </a:lnTo>
                  <a:lnTo>
                    <a:pt x="229673" y="1602905"/>
                  </a:lnTo>
                  <a:lnTo>
                    <a:pt x="232387" y="1607025"/>
                  </a:lnTo>
                  <a:lnTo>
                    <a:pt x="235113" y="1611146"/>
                  </a:lnTo>
                  <a:lnTo>
                    <a:pt x="237852" y="1615266"/>
                  </a:lnTo>
                  <a:lnTo>
                    <a:pt x="240595" y="1619387"/>
                  </a:lnTo>
                  <a:lnTo>
                    <a:pt x="243336" y="1623508"/>
                  </a:lnTo>
                  <a:lnTo>
                    <a:pt x="246071" y="1627628"/>
                  </a:lnTo>
                  <a:lnTo>
                    <a:pt x="248786" y="1631749"/>
                  </a:lnTo>
                  <a:lnTo>
                    <a:pt x="251482" y="1635869"/>
                  </a:lnTo>
                  <a:lnTo>
                    <a:pt x="254157" y="1639990"/>
                  </a:lnTo>
                  <a:lnTo>
                    <a:pt x="256781" y="1644110"/>
                  </a:lnTo>
                  <a:lnTo>
                    <a:pt x="259368" y="1648231"/>
                  </a:lnTo>
                  <a:lnTo>
                    <a:pt x="261918" y="1652352"/>
                  </a:lnTo>
                  <a:lnTo>
                    <a:pt x="264389" y="1656472"/>
                  </a:lnTo>
                  <a:lnTo>
                    <a:pt x="266801" y="1660593"/>
                  </a:lnTo>
                  <a:lnTo>
                    <a:pt x="269157" y="1664713"/>
                  </a:lnTo>
                  <a:lnTo>
                    <a:pt x="271413" y="1668834"/>
                  </a:lnTo>
                  <a:lnTo>
                    <a:pt x="273583" y="1672954"/>
                  </a:lnTo>
                  <a:lnTo>
                    <a:pt x="275679" y="1677075"/>
                  </a:lnTo>
                  <a:lnTo>
                    <a:pt x="277661" y="1681196"/>
                  </a:lnTo>
                  <a:lnTo>
                    <a:pt x="279524" y="1685316"/>
                  </a:lnTo>
                  <a:lnTo>
                    <a:pt x="281297" y="1689437"/>
                  </a:lnTo>
                  <a:lnTo>
                    <a:pt x="282948" y="1693557"/>
                  </a:lnTo>
                  <a:lnTo>
                    <a:pt x="284447" y="1697678"/>
                  </a:lnTo>
                  <a:lnTo>
                    <a:pt x="285842" y="1701799"/>
                  </a:lnTo>
                  <a:lnTo>
                    <a:pt x="287113" y="1705919"/>
                  </a:lnTo>
                  <a:lnTo>
                    <a:pt x="288198" y="1710040"/>
                  </a:lnTo>
                  <a:lnTo>
                    <a:pt x="289169" y="1714160"/>
                  </a:lnTo>
                  <a:lnTo>
                    <a:pt x="290020" y="1718281"/>
                  </a:lnTo>
                  <a:lnTo>
                    <a:pt x="290655" y="1722401"/>
                  </a:lnTo>
                  <a:lnTo>
                    <a:pt x="291167" y="1726522"/>
                  </a:lnTo>
                  <a:lnTo>
                    <a:pt x="291557" y="1730643"/>
                  </a:lnTo>
                  <a:lnTo>
                    <a:pt x="291729" y="1734763"/>
                  </a:lnTo>
                  <a:lnTo>
                    <a:pt x="291763" y="1738884"/>
                  </a:lnTo>
                  <a:lnTo>
                    <a:pt x="291671" y="1743004"/>
                  </a:lnTo>
                  <a:lnTo>
                    <a:pt x="291376" y="1747125"/>
                  </a:lnTo>
                  <a:lnTo>
                    <a:pt x="290926" y="1751245"/>
                  </a:lnTo>
                  <a:lnTo>
                    <a:pt x="290351" y="1755366"/>
                  </a:lnTo>
                  <a:lnTo>
                    <a:pt x="289595" y="1759487"/>
                  </a:lnTo>
                  <a:lnTo>
                    <a:pt x="288670" y="1763607"/>
                  </a:lnTo>
                  <a:lnTo>
                    <a:pt x="287626" y="1767728"/>
                  </a:lnTo>
                  <a:lnTo>
                    <a:pt x="286426" y="1771848"/>
                  </a:lnTo>
                  <a:lnTo>
                    <a:pt x="285053" y="1775969"/>
                  </a:lnTo>
                  <a:lnTo>
                    <a:pt x="283569" y="1780090"/>
                  </a:lnTo>
                  <a:lnTo>
                    <a:pt x="281956" y="1784210"/>
                  </a:lnTo>
                  <a:lnTo>
                    <a:pt x="280172" y="1788331"/>
                  </a:lnTo>
                  <a:lnTo>
                    <a:pt x="278290" y="1792451"/>
                  </a:lnTo>
                  <a:lnTo>
                    <a:pt x="276307" y="1796572"/>
                  </a:lnTo>
                  <a:lnTo>
                    <a:pt x="274161" y="1800692"/>
                  </a:lnTo>
                  <a:lnTo>
                    <a:pt x="271934" y="1804813"/>
                  </a:lnTo>
                  <a:lnTo>
                    <a:pt x="269625" y="1808934"/>
                  </a:lnTo>
                  <a:lnTo>
                    <a:pt x="267186" y="1813054"/>
                  </a:lnTo>
                  <a:lnTo>
                    <a:pt x="264674" y="1817175"/>
                  </a:lnTo>
                  <a:lnTo>
                    <a:pt x="262098" y="1821295"/>
                  </a:lnTo>
                  <a:lnTo>
                    <a:pt x="259429" y="1825416"/>
                  </a:lnTo>
                  <a:lnTo>
                    <a:pt x="256700" y="1829536"/>
                  </a:lnTo>
                  <a:lnTo>
                    <a:pt x="253925" y="1833657"/>
                  </a:lnTo>
                  <a:lnTo>
                    <a:pt x="251091" y="1837778"/>
                  </a:lnTo>
                  <a:lnTo>
                    <a:pt x="248214" y="1841898"/>
                  </a:lnTo>
                  <a:lnTo>
                    <a:pt x="245309" y="1846019"/>
                  </a:lnTo>
                  <a:lnTo>
                    <a:pt x="242374" y="1850139"/>
                  </a:lnTo>
                  <a:lnTo>
                    <a:pt x="239417" y="1854260"/>
                  </a:lnTo>
                  <a:lnTo>
                    <a:pt x="236451" y="1858381"/>
                  </a:lnTo>
                  <a:lnTo>
                    <a:pt x="233478" y="1862501"/>
                  </a:lnTo>
                  <a:lnTo>
                    <a:pt x="230507" y="1866622"/>
                  </a:lnTo>
                  <a:lnTo>
                    <a:pt x="227543" y="1870742"/>
                  </a:lnTo>
                  <a:lnTo>
                    <a:pt x="224589" y="1874863"/>
                  </a:lnTo>
                  <a:lnTo>
                    <a:pt x="221665" y="1878983"/>
                  </a:lnTo>
                  <a:lnTo>
                    <a:pt x="218762" y="1883104"/>
                  </a:lnTo>
                  <a:lnTo>
                    <a:pt x="215882" y="1887225"/>
                  </a:lnTo>
                  <a:lnTo>
                    <a:pt x="213053" y="1891345"/>
                  </a:lnTo>
                  <a:lnTo>
                    <a:pt x="210261" y="1895466"/>
                  </a:lnTo>
                  <a:lnTo>
                    <a:pt x="207504" y="1899586"/>
                  </a:lnTo>
                  <a:lnTo>
                    <a:pt x="204811" y="1903707"/>
                  </a:lnTo>
                  <a:lnTo>
                    <a:pt x="202171" y="1907827"/>
                  </a:lnTo>
                  <a:lnTo>
                    <a:pt x="199576" y="1911948"/>
                  </a:lnTo>
                  <a:lnTo>
                    <a:pt x="197050" y="1916069"/>
                  </a:lnTo>
                  <a:lnTo>
                    <a:pt x="194594" y="1920189"/>
                  </a:lnTo>
                  <a:lnTo>
                    <a:pt x="192190" y="1924310"/>
                  </a:lnTo>
                  <a:lnTo>
                    <a:pt x="189856" y="1928430"/>
                  </a:lnTo>
                  <a:lnTo>
                    <a:pt x="187606" y="1932551"/>
                  </a:lnTo>
                  <a:lnTo>
                    <a:pt x="185411" y="1936672"/>
                  </a:lnTo>
                  <a:lnTo>
                    <a:pt x="183285" y="1940792"/>
                  </a:lnTo>
                  <a:lnTo>
                    <a:pt x="181253" y="1944913"/>
                  </a:lnTo>
                  <a:lnTo>
                    <a:pt x="179280" y="1949033"/>
                  </a:lnTo>
                  <a:lnTo>
                    <a:pt x="177368" y="1953154"/>
                  </a:lnTo>
                  <a:lnTo>
                    <a:pt x="175561" y="1957274"/>
                  </a:lnTo>
                  <a:lnTo>
                    <a:pt x="173811" y="1961395"/>
                  </a:lnTo>
                  <a:lnTo>
                    <a:pt x="172119" y="1965516"/>
                  </a:lnTo>
                  <a:lnTo>
                    <a:pt x="170528" y="1969636"/>
                  </a:lnTo>
                  <a:lnTo>
                    <a:pt x="168998" y="1973757"/>
                  </a:lnTo>
                  <a:lnTo>
                    <a:pt x="167524" y="1977877"/>
                  </a:lnTo>
                  <a:lnTo>
                    <a:pt x="166139" y="1981998"/>
                  </a:lnTo>
                  <a:lnTo>
                    <a:pt x="164819" y="1986118"/>
                  </a:lnTo>
                  <a:lnTo>
                    <a:pt x="163551" y="1990239"/>
                  </a:lnTo>
                  <a:lnTo>
                    <a:pt x="162359" y="1994360"/>
                  </a:lnTo>
                  <a:lnTo>
                    <a:pt x="161235" y="1998480"/>
                  </a:lnTo>
                  <a:lnTo>
                    <a:pt x="160160" y="2002601"/>
                  </a:lnTo>
                  <a:lnTo>
                    <a:pt x="159147" y="2006721"/>
                  </a:lnTo>
                  <a:lnTo>
                    <a:pt x="158202" y="2010842"/>
                  </a:lnTo>
                  <a:lnTo>
                    <a:pt x="157301" y="2014962"/>
                  </a:lnTo>
                  <a:lnTo>
                    <a:pt x="156450" y="2019083"/>
                  </a:lnTo>
                  <a:lnTo>
                    <a:pt x="155667" y="2023204"/>
                  </a:lnTo>
                  <a:lnTo>
                    <a:pt x="154921" y="2027324"/>
                  </a:lnTo>
                  <a:lnTo>
                    <a:pt x="154215" y="2031445"/>
                  </a:lnTo>
                  <a:lnTo>
                    <a:pt x="153573" y="2035565"/>
                  </a:lnTo>
                  <a:lnTo>
                    <a:pt x="152963" y="2039686"/>
                  </a:lnTo>
                  <a:lnTo>
                    <a:pt x="152387" y="2043807"/>
                  </a:lnTo>
                  <a:lnTo>
                    <a:pt x="151865" y="2047927"/>
                  </a:lnTo>
                  <a:lnTo>
                    <a:pt x="151373" y="2052048"/>
                  </a:lnTo>
                  <a:lnTo>
                    <a:pt x="150909" y="2056168"/>
                  </a:lnTo>
                  <a:lnTo>
                    <a:pt x="150488" y="2060289"/>
                  </a:lnTo>
                  <a:lnTo>
                    <a:pt x="150096" y="2064409"/>
                  </a:lnTo>
                  <a:lnTo>
                    <a:pt x="149727" y="2068530"/>
                  </a:lnTo>
                  <a:lnTo>
                    <a:pt x="149391" y="2072651"/>
                  </a:lnTo>
                  <a:lnTo>
                    <a:pt x="149082" y="2076771"/>
                  </a:lnTo>
                  <a:lnTo>
                    <a:pt x="148793" y="2080892"/>
                  </a:lnTo>
                  <a:lnTo>
                    <a:pt x="148528" y="2085012"/>
                  </a:lnTo>
                  <a:lnTo>
                    <a:pt x="148288" y="2089133"/>
                  </a:lnTo>
                  <a:lnTo>
                    <a:pt x="148063" y="2093253"/>
                  </a:lnTo>
                  <a:lnTo>
                    <a:pt x="147856" y="2097374"/>
                  </a:lnTo>
                  <a:lnTo>
                    <a:pt x="147672" y="2101495"/>
                  </a:lnTo>
                  <a:lnTo>
                    <a:pt x="147499" y="2105615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7953848" y="4104721"/>
              <a:ext cx="110988" cy="2421867"/>
            </a:xfrm>
            <a:custGeom>
              <a:avLst/>
              <a:gdLst/>
              <a:ahLst/>
              <a:cxnLst/>
              <a:pathLst>
                <a:path w="110988" h="2421867">
                  <a:moveTo>
                    <a:pt x="54951" y="2421867"/>
                  </a:moveTo>
                  <a:lnTo>
                    <a:pt x="54906" y="2417127"/>
                  </a:lnTo>
                  <a:lnTo>
                    <a:pt x="54856" y="2412388"/>
                  </a:lnTo>
                  <a:lnTo>
                    <a:pt x="54803" y="2407648"/>
                  </a:lnTo>
                  <a:lnTo>
                    <a:pt x="54747" y="2402909"/>
                  </a:lnTo>
                  <a:lnTo>
                    <a:pt x="54686" y="2398169"/>
                  </a:lnTo>
                  <a:lnTo>
                    <a:pt x="54621" y="2393430"/>
                  </a:lnTo>
                  <a:lnTo>
                    <a:pt x="54551" y="2388690"/>
                  </a:lnTo>
                  <a:lnTo>
                    <a:pt x="54476" y="2383951"/>
                  </a:lnTo>
                  <a:lnTo>
                    <a:pt x="54398" y="2379211"/>
                  </a:lnTo>
                  <a:lnTo>
                    <a:pt x="54312" y="2374472"/>
                  </a:lnTo>
                  <a:lnTo>
                    <a:pt x="54221" y="2369733"/>
                  </a:lnTo>
                  <a:lnTo>
                    <a:pt x="54126" y="2364993"/>
                  </a:lnTo>
                  <a:lnTo>
                    <a:pt x="54022" y="2360254"/>
                  </a:lnTo>
                  <a:lnTo>
                    <a:pt x="53913" y="2355514"/>
                  </a:lnTo>
                  <a:lnTo>
                    <a:pt x="53797" y="2350775"/>
                  </a:lnTo>
                  <a:lnTo>
                    <a:pt x="53673" y="2346035"/>
                  </a:lnTo>
                  <a:lnTo>
                    <a:pt x="53543" y="2341296"/>
                  </a:lnTo>
                  <a:lnTo>
                    <a:pt x="53403" y="2336556"/>
                  </a:lnTo>
                  <a:lnTo>
                    <a:pt x="53256" y="2331817"/>
                  </a:lnTo>
                  <a:lnTo>
                    <a:pt x="53102" y="2327077"/>
                  </a:lnTo>
                  <a:lnTo>
                    <a:pt x="52935" y="2322338"/>
                  </a:lnTo>
                  <a:lnTo>
                    <a:pt x="52761" y="2317598"/>
                  </a:lnTo>
                  <a:lnTo>
                    <a:pt x="52580" y="2312859"/>
                  </a:lnTo>
                  <a:lnTo>
                    <a:pt x="52383" y="2308119"/>
                  </a:lnTo>
                  <a:lnTo>
                    <a:pt x="52180" y="2303380"/>
                  </a:lnTo>
                  <a:lnTo>
                    <a:pt x="51965" y="2298641"/>
                  </a:lnTo>
                  <a:lnTo>
                    <a:pt x="51737" y="2293901"/>
                  </a:lnTo>
                  <a:lnTo>
                    <a:pt x="51502" y="2289162"/>
                  </a:lnTo>
                  <a:lnTo>
                    <a:pt x="51250" y="2284422"/>
                  </a:lnTo>
                  <a:lnTo>
                    <a:pt x="50987" y="2279683"/>
                  </a:lnTo>
                  <a:lnTo>
                    <a:pt x="50716" y="2274943"/>
                  </a:lnTo>
                  <a:lnTo>
                    <a:pt x="50424" y="2270204"/>
                  </a:lnTo>
                  <a:lnTo>
                    <a:pt x="50123" y="2265464"/>
                  </a:lnTo>
                  <a:lnTo>
                    <a:pt x="49809" y="2260725"/>
                  </a:lnTo>
                  <a:lnTo>
                    <a:pt x="49477" y="2255985"/>
                  </a:lnTo>
                  <a:lnTo>
                    <a:pt x="49134" y="2251246"/>
                  </a:lnTo>
                  <a:lnTo>
                    <a:pt x="48776" y="2246506"/>
                  </a:lnTo>
                  <a:lnTo>
                    <a:pt x="48400" y="2241767"/>
                  </a:lnTo>
                  <a:lnTo>
                    <a:pt x="48013" y="2237027"/>
                  </a:lnTo>
                  <a:lnTo>
                    <a:pt x="47606" y="2232288"/>
                  </a:lnTo>
                  <a:lnTo>
                    <a:pt x="47184" y="2227549"/>
                  </a:lnTo>
                  <a:lnTo>
                    <a:pt x="46752" y="2222809"/>
                  </a:lnTo>
                  <a:lnTo>
                    <a:pt x="46294" y="2218070"/>
                  </a:lnTo>
                  <a:lnTo>
                    <a:pt x="45825" y="2213330"/>
                  </a:lnTo>
                  <a:lnTo>
                    <a:pt x="45340" y="2208591"/>
                  </a:lnTo>
                  <a:lnTo>
                    <a:pt x="44833" y="2203851"/>
                  </a:lnTo>
                  <a:lnTo>
                    <a:pt x="44315" y="2199112"/>
                  </a:lnTo>
                  <a:lnTo>
                    <a:pt x="43778" y="2194372"/>
                  </a:lnTo>
                  <a:lnTo>
                    <a:pt x="43222" y="2189633"/>
                  </a:lnTo>
                  <a:lnTo>
                    <a:pt x="42654" y="2184893"/>
                  </a:lnTo>
                  <a:lnTo>
                    <a:pt x="42063" y="2180154"/>
                  </a:lnTo>
                  <a:lnTo>
                    <a:pt x="41458" y="2175414"/>
                  </a:lnTo>
                  <a:lnTo>
                    <a:pt x="40840" y="2170675"/>
                  </a:lnTo>
                  <a:lnTo>
                    <a:pt x="40198" y="2165935"/>
                  </a:lnTo>
                  <a:lnTo>
                    <a:pt x="39544" y="2161196"/>
                  </a:lnTo>
                  <a:lnTo>
                    <a:pt x="38875" y="2156457"/>
                  </a:lnTo>
                  <a:lnTo>
                    <a:pt x="38186" y="2151717"/>
                  </a:lnTo>
                  <a:lnTo>
                    <a:pt x="37486" y="2146978"/>
                  </a:lnTo>
                  <a:lnTo>
                    <a:pt x="36769" y="2142238"/>
                  </a:lnTo>
                  <a:lnTo>
                    <a:pt x="36036" y="2137499"/>
                  </a:lnTo>
                  <a:lnTo>
                    <a:pt x="35293" y="2132759"/>
                  </a:lnTo>
                  <a:lnTo>
                    <a:pt x="34531" y="2128020"/>
                  </a:lnTo>
                  <a:lnTo>
                    <a:pt x="33759" y="2123280"/>
                  </a:lnTo>
                  <a:lnTo>
                    <a:pt x="32976" y="2118541"/>
                  </a:lnTo>
                  <a:lnTo>
                    <a:pt x="32177" y="2113801"/>
                  </a:lnTo>
                  <a:lnTo>
                    <a:pt x="31370" y="2109062"/>
                  </a:lnTo>
                  <a:lnTo>
                    <a:pt x="30553" y="2104322"/>
                  </a:lnTo>
                  <a:lnTo>
                    <a:pt x="29724" y="2099583"/>
                  </a:lnTo>
                  <a:lnTo>
                    <a:pt x="28889" y="2094843"/>
                  </a:lnTo>
                  <a:lnTo>
                    <a:pt x="28044" y="2090104"/>
                  </a:lnTo>
                  <a:lnTo>
                    <a:pt x="27193" y="2085365"/>
                  </a:lnTo>
                  <a:lnTo>
                    <a:pt x="26338" y="2080625"/>
                  </a:lnTo>
                  <a:lnTo>
                    <a:pt x="25475" y="2075886"/>
                  </a:lnTo>
                  <a:lnTo>
                    <a:pt x="24610" y="2071146"/>
                  </a:lnTo>
                  <a:lnTo>
                    <a:pt x="23743" y="2066407"/>
                  </a:lnTo>
                  <a:lnTo>
                    <a:pt x="22873" y="2061667"/>
                  </a:lnTo>
                  <a:lnTo>
                    <a:pt x="22003" y="2056928"/>
                  </a:lnTo>
                  <a:lnTo>
                    <a:pt x="21133" y="2052188"/>
                  </a:lnTo>
                  <a:lnTo>
                    <a:pt x="20267" y="2047449"/>
                  </a:lnTo>
                  <a:lnTo>
                    <a:pt x="19402" y="2042709"/>
                  </a:lnTo>
                  <a:lnTo>
                    <a:pt x="18542" y="2037970"/>
                  </a:lnTo>
                  <a:lnTo>
                    <a:pt x="17688" y="2033230"/>
                  </a:lnTo>
                  <a:lnTo>
                    <a:pt x="16839" y="2028491"/>
                  </a:lnTo>
                  <a:lnTo>
                    <a:pt x="16002" y="2023751"/>
                  </a:lnTo>
                  <a:lnTo>
                    <a:pt x="15172" y="2019012"/>
                  </a:lnTo>
                  <a:lnTo>
                    <a:pt x="14350" y="2014273"/>
                  </a:lnTo>
                  <a:lnTo>
                    <a:pt x="13546" y="2009533"/>
                  </a:lnTo>
                  <a:lnTo>
                    <a:pt x="12750" y="2004794"/>
                  </a:lnTo>
                  <a:lnTo>
                    <a:pt x="11970" y="2000054"/>
                  </a:lnTo>
                  <a:lnTo>
                    <a:pt x="11208" y="1995315"/>
                  </a:lnTo>
                  <a:lnTo>
                    <a:pt x="10458" y="1990575"/>
                  </a:lnTo>
                  <a:lnTo>
                    <a:pt x="9731" y="1985836"/>
                  </a:lnTo>
                  <a:lnTo>
                    <a:pt x="9022" y="1981096"/>
                  </a:lnTo>
                  <a:lnTo>
                    <a:pt x="8327" y="1976357"/>
                  </a:lnTo>
                  <a:lnTo>
                    <a:pt x="7665" y="1971617"/>
                  </a:lnTo>
                  <a:lnTo>
                    <a:pt x="7019" y="1966878"/>
                  </a:lnTo>
                  <a:lnTo>
                    <a:pt x="6394" y="1962138"/>
                  </a:lnTo>
                  <a:lnTo>
                    <a:pt x="5801" y="1957399"/>
                  </a:lnTo>
                  <a:lnTo>
                    <a:pt x="5226" y="1952660"/>
                  </a:lnTo>
                  <a:lnTo>
                    <a:pt x="4681" y="1947920"/>
                  </a:lnTo>
                  <a:lnTo>
                    <a:pt x="4166" y="1943181"/>
                  </a:lnTo>
                  <a:lnTo>
                    <a:pt x="3669" y="1938441"/>
                  </a:lnTo>
                  <a:lnTo>
                    <a:pt x="3213" y="1933702"/>
                  </a:lnTo>
                  <a:lnTo>
                    <a:pt x="2781" y="1928962"/>
                  </a:lnTo>
                  <a:lnTo>
                    <a:pt x="2371" y="1924223"/>
                  </a:lnTo>
                  <a:lnTo>
                    <a:pt x="2007" y="1919483"/>
                  </a:lnTo>
                  <a:lnTo>
                    <a:pt x="1664" y="1914744"/>
                  </a:lnTo>
                  <a:lnTo>
                    <a:pt x="1351" y="1910004"/>
                  </a:lnTo>
                  <a:lnTo>
                    <a:pt x="1078" y="1905265"/>
                  </a:lnTo>
                  <a:lnTo>
                    <a:pt x="827" y="1900525"/>
                  </a:lnTo>
                  <a:lnTo>
                    <a:pt x="613" y="1895786"/>
                  </a:lnTo>
                  <a:lnTo>
                    <a:pt x="434" y="1891046"/>
                  </a:lnTo>
                  <a:lnTo>
                    <a:pt x="276" y="1886307"/>
                  </a:lnTo>
                  <a:lnTo>
                    <a:pt x="164" y="1881568"/>
                  </a:lnTo>
                  <a:lnTo>
                    <a:pt x="77" y="1876828"/>
                  </a:lnTo>
                  <a:lnTo>
                    <a:pt x="15" y="1872089"/>
                  </a:lnTo>
                  <a:lnTo>
                    <a:pt x="0" y="1867349"/>
                  </a:lnTo>
                  <a:lnTo>
                    <a:pt x="5" y="1862610"/>
                  </a:lnTo>
                  <a:lnTo>
                    <a:pt x="41" y="1857870"/>
                  </a:lnTo>
                  <a:lnTo>
                    <a:pt x="114" y="1853131"/>
                  </a:lnTo>
                  <a:lnTo>
                    <a:pt x="207" y="1848391"/>
                  </a:lnTo>
                  <a:lnTo>
                    <a:pt x="337" y="1843652"/>
                  </a:lnTo>
                  <a:lnTo>
                    <a:pt x="495" y="1838912"/>
                  </a:lnTo>
                  <a:lnTo>
                    <a:pt x="671" y="1834173"/>
                  </a:lnTo>
                  <a:lnTo>
                    <a:pt x="888" y="1829433"/>
                  </a:lnTo>
                  <a:lnTo>
                    <a:pt x="1124" y="1824694"/>
                  </a:lnTo>
                  <a:lnTo>
                    <a:pt x="1381" y="1819954"/>
                  </a:lnTo>
                  <a:lnTo>
                    <a:pt x="1672" y="1815215"/>
                  </a:lnTo>
                  <a:lnTo>
                    <a:pt x="1979" y="1810476"/>
                  </a:lnTo>
                  <a:lnTo>
                    <a:pt x="2309" y="1805736"/>
                  </a:lnTo>
                  <a:lnTo>
                    <a:pt x="2665" y="1800997"/>
                  </a:lnTo>
                  <a:lnTo>
                    <a:pt x="3034" y="1796257"/>
                  </a:lnTo>
                  <a:lnTo>
                    <a:pt x="3428" y="1791518"/>
                  </a:lnTo>
                  <a:lnTo>
                    <a:pt x="3838" y="1786778"/>
                  </a:lnTo>
                  <a:lnTo>
                    <a:pt x="4260" y="1782039"/>
                  </a:lnTo>
                  <a:lnTo>
                    <a:pt x="4706" y="1777299"/>
                  </a:lnTo>
                  <a:lnTo>
                    <a:pt x="5162" y="1772560"/>
                  </a:lnTo>
                  <a:lnTo>
                    <a:pt x="5629" y="1767820"/>
                  </a:lnTo>
                  <a:lnTo>
                    <a:pt x="6112" y="1763081"/>
                  </a:lnTo>
                  <a:lnTo>
                    <a:pt x="6603" y="1758341"/>
                  </a:lnTo>
                  <a:lnTo>
                    <a:pt x="7104" y="1753602"/>
                  </a:lnTo>
                  <a:lnTo>
                    <a:pt x="7613" y="1748862"/>
                  </a:lnTo>
                  <a:lnTo>
                    <a:pt x="8128" y="1744123"/>
                  </a:lnTo>
                  <a:lnTo>
                    <a:pt x="8651" y="1739384"/>
                  </a:lnTo>
                  <a:lnTo>
                    <a:pt x="9177" y="1734644"/>
                  </a:lnTo>
                  <a:lnTo>
                    <a:pt x="9705" y="1729905"/>
                  </a:lnTo>
                  <a:lnTo>
                    <a:pt x="10237" y="1725165"/>
                  </a:lnTo>
                  <a:lnTo>
                    <a:pt x="10770" y="1720426"/>
                  </a:lnTo>
                  <a:lnTo>
                    <a:pt x="11302" y="1715686"/>
                  </a:lnTo>
                  <a:lnTo>
                    <a:pt x="11833" y="1710947"/>
                  </a:lnTo>
                  <a:lnTo>
                    <a:pt x="12361" y="1706207"/>
                  </a:lnTo>
                  <a:lnTo>
                    <a:pt x="12886" y="1701468"/>
                  </a:lnTo>
                  <a:lnTo>
                    <a:pt x="13406" y="1696728"/>
                  </a:lnTo>
                  <a:lnTo>
                    <a:pt x="13923" y="1691989"/>
                  </a:lnTo>
                  <a:lnTo>
                    <a:pt x="14431" y="1687249"/>
                  </a:lnTo>
                  <a:lnTo>
                    <a:pt x="14932" y="1682510"/>
                  </a:lnTo>
                  <a:lnTo>
                    <a:pt x="15427" y="1677770"/>
                  </a:lnTo>
                  <a:lnTo>
                    <a:pt x="15909" y="1673031"/>
                  </a:lnTo>
                  <a:lnTo>
                    <a:pt x="16384" y="1668292"/>
                  </a:lnTo>
                  <a:lnTo>
                    <a:pt x="16850" y="1663552"/>
                  </a:lnTo>
                  <a:lnTo>
                    <a:pt x="17300" y="1658813"/>
                  </a:lnTo>
                  <a:lnTo>
                    <a:pt x="17743" y="1654073"/>
                  </a:lnTo>
                  <a:lnTo>
                    <a:pt x="18171" y="1649334"/>
                  </a:lnTo>
                  <a:lnTo>
                    <a:pt x="18585" y="1644594"/>
                  </a:lnTo>
                  <a:lnTo>
                    <a:pt x="18991" y="1639855"/>
                  </a:lnTo>
                  <a:lnTo>
                    <a:pt x="19376" y="1635115"/>
                  </a:lnTo>
                  <a:lnTo>
                    <a:pt x="19750" y="1630376"/>
                  </a:lnTo>
                  <a:lnTo>
                    <a:pt x="20112" y="1625636"/>
                  </a:lnTo>
                  <a:lnTo>
                    <a:pt x="20452" y="1620897"/>
                  </a:lnTo>
                  <a:lnTo>
                    <a:pt x="20782" y="1616157"/>
                  </a:lnTo>
                  <a:lnTo>
                    <a:pt x="21096" y="1611418"/>
                  </a:lnTo>
                  <a:lnTo>
                    <a:pt x="21390" y="1606678"/>
                  </a:lnTo>
                  <a:lnTo>
                    <a:pt x="21674" y="1601939"/>
                  </a:lnTo>
                  <a:lnTo>
                    <a:pt x="21938" y="1597200"/>
                  </a:lnTo>
                  <a:lnTo>
                    <a:pt x="22186" y="1592460"/>
                  </a:lnTo>
                  <a:lnTo>
                    <a:pt x="22423" y="1587721"/>
                  </a:lnTo>
                  <a:lnTo>
                    <a:pt x="22636" y="1582981"/>
                  </a:lnTo>
                  <a:lnTo>
                    <a:pt x="22837" y="1578242"/>
                  </a:lnTo>
                  <a:lnTo>
                    <a:pt x="23025" y="1573502"/>
                  </a:lnTo>
                  <a:lnTo>
                    <a:pt x="23190" y="1568763"/>
                  </a:lnTo>
                  <a:lnTo>
                    <a:pt x="23345" y="1564023"/>
                  </a:lnTo>
                  <a:lnTo>
                    <a:pt x="23484" y="1559284"/>
                  </a:lnTo>
                  <a:lnTo>
                    <a:pt x="23605" y="1554544"/>
                  </a:lnTo>
                  <a:lnTo>
                    <a:pt x="23716" y="1549805"/>
                  </a:lnTo>
                  <a:lnTo>
                    <a:pt x="23808" y="1545065"/>
                  </a:lnTo>
                  <a:lnTo>
                    <a:pt x="23886" y="1540326"/>
                  </a:lnTo>
                  <a:lnTo>
                    <a:pt x="23955" y="1535586"/>
                  </a:lnTo>
                  <a:lnTo>
                    <a:pt x="24003" y="1530847"/>
                  </a:lnTo>
                  <a:lnTo>
                    <a:pt x="24042" y="1526108"/>
                  </a:lnTo>
                  <a:lnTo>
                    <a:pt x="24070" y="1521368"/>
                  </a:lnTo>
                  <a:lnTo>
                    <a:pt x="24081" y="1516629"/>
                  </a:lnTo>
                  <a:lnTo>
                    <a:pt x="24084" y="1511889"/>
                  </a:lnTo>
                  <a:lnTo>
                    <a:pt x="24074" y="1507150"/>
                  </a:lnTo>
                  <a:lnTo>
                    <a:pt x="24052" y="1502410"/>
                  </a:lnTo>
                  <a:lnTo>
                    <a:pt x="24023" y="1497671"/>
                  </a:lnTo>
                  <a:lnTo>
                    <a:pt x="23981" y="1492931"/>
                  </a:lnTo>
                  <a:lnTo>
                    <a:pt x="23931" y="1488192"/>
                  </a:lnTo>
                  <a:lnTo>
                    <a:pt x="23874" y="1483452"/>
                  </a:lnTo>
                  <a:lnTo>
                    <a:pt x="23804" y="1478713"/>
                  </a:lnTo>
                  <a:lnTo>
                    <a:pt x="23730" y="1473973"/>
                  </a:lnTo>
                  <a:lnTo>
                    <a:pt x="23648" y="1469234"/>
                  </a:lnTo>
                  <a:lnTo>
                    <a:pt x="23558" y="1464495"/>
                  </a:lnTo>
                  <a:lnTo>
                    <a:pt x="23464" y="1459755"/>
                  </a:lnTo>
                  <a:lnTo>
                    <a:pt x="23363" y="1455016"/>
                  </a:lnTo>
                  <a:lnTo>
                    <a:pt x="23257" y="1450276"/>
                  </a:lnTo>
                  <a:lnTo>
                    <a:pt x="23147" y="1445537"/>
                  </a:lnTo>
                  <a:lnTo>
                    <a:pt x="23032" y="1440797"/>
                  </a:lnTo>
                  <a:lnTo>
                    <a:pt x="22915" y="1436058"/>
                  </a:lnTo>
                  <a:lnTo>
                    <a:pt x="22795" y="1431318"/>
                  </a:lnTo>
                  <a:lnTo>
                    <a:pt x="22671" y="1426579"/>
                  </a:lnTo>
                  <a:lnTo>
                    <a:pt x="22546" y="1421839"/>
                  </a:lnTo>
                  <a:lnTo>
                    <a:pt x="22419" y="1417100"/>
                  </a:lnTo>
                  <a:lnTo>
                    <a:pt x="22291" y="1412360"/>
                  </a:lnTo>
                  <a:lnTo>
                    <a:pt x="22163" y="1407621"/>
                  </a:lnTo>
                  <a:lnTo>
                    <a:pt x="22034" y="1402881"/>
                  </a:lnTo>
                  <a:lnTo>
                    <a:pt x="21906" y="1398142"/>
                  </a:lnTo>
                  <a:lnTo>
                    <a:pt x="21778" y="1393403"/>
                  </a:lnTo>
                  <a:lnTo>
                    <a:pt x="21651" y="1388663"/>
                  </a:lnTo>
                  <a:lnTo>
                    <a:pt x="21526" y="1383924"/>
                  </a:lnTo>
                  <a:lnTo>
                    <a:pt x="21402" y="1379184"/>
                  </a:lnTo>
                  <a:lnTo>
                    <a:pt x="21282" y="1374445"/>
                  </a:lnTo>
                  <a:lnTo>
                    <a:pt x="21162" y="1369705"/>
                  </a:lnTo>
                  <a:lnTo>
                    <a:pt x="21046" y="1364966"/>
                  </a:lnTo>
                  <a:lnTo>
                    <a:pt x="20933" y="1360226"/>
                  </a:lnTo>
                  <a:lnTo>
                    <a:pt x="20823" y="1355487"/>
                  </a:lnTo>
                  <a:lnTo>
                    <a:pt x="20717" y="1350747"/>
                  </a:lnTo>
                  <a:lnTo>
                    <a:pt x="20614" y="1346008"/>
                  </a:lnTo>
                  <a:lnTo>
                    <a:pt x="20514" y="1341268"/>
                  </a:lnTo>
                  <a:lnTo>
                    <a:pt x="20420" y="1336529"/>
                  </a:lnTo>
                  <a:lnTo>
                    <a:pt x="20330" y="1331789"/>
                  </a:lnTo>
                  <a:lnTo>
                    <a:pt x="20243" y="1327050"/>
                  </a:lnTo>
                  <a:lnTo>
                    <a:pt x="20163" y="1322311"/>
                  </a:lnTo>
                  <a:lnTo>
                    <a:pt x="20085" y="1317571"/>
                  </a:lnTo>
                  <a:lnTo>
                    <a:pt x="20013" y="1312832"/>
                  </a:lnTo>
                  <a:lnTo>
                    <a:pt x="19947" y="1308092"/>
                  </a:lnTo>
                  <a:lnTo>
                    <a:pt x="19883" y="1303353"/>
                  </a:lnTo>
                  <a:lnTo>
                    <a:pt x="19827" y="1298613"/>
                  </a:lnTo>
                  <a:lnTo>
                    <a:pt x="19775" y="1293874"/>
                  </a:lnTo>
                  <a:lnTo>
                    <a:pt x="19726" y="1289134"/>
                  </a:lnTo>
                  <a:lnTo>
                    <a:pt x="19685" y="1284395"/>
                  </a:lnTo>
                  <a:lnTo>
                    <a:pt x="19648" y="1279655"/>
                  </a:lnTo>
                  <a:lnTo>
                    <a:pt x="19615" y="1274916"/>
                  </a:lnTo>
                  <a:lnTo>
                    <a:pt x="19589" y="1270176"/>
                  </a:lnTo>
                  <a:lnTo>
                    <a:pt x="19566" y="1265437"/>
                  </a:lnTo>
                  <a:lnTo>
                    <a:pt x="19549" y="1260697"/>
                  </a:lnTo>
                  <a:lnTo>
                    <a:pt x="19537" y="1255958"/>
                  </a:lnTo>
                  <a:lnTo>
                    <a:pt x="19529" y="1251219"/>
                  </a:lnTo>
                  <a:lnTo>
                    <a:pt x="19527" y="1246479"/>
                  </a:lnTo>
                  <a:lnTo>
                    <a:pt x="19530" y="1241740"/>
                  </a:lnTo>
                  <a:lnTo>
                    <a:pt x="19536" y="1237000"/>
                  </a:lnTo>
                  <a:lnTo>
                    <a:pt x="19549" y="1232261"/>
                  </a:lnTo>
                  <a:lnTo>
                    <a:pt x="19565" y="1227521"/>
                  </a:lnTo>
                  <a:lnTo>
                    <a:pt x="19586" y="1222782"/>
                  </a:lnTo>
                  <a:lnTo>
                    <a:pt x="19613" y="1218042"/>
                  </a:lnTo>
                  <a:lnTo>
                    <a:pt x="19642" y="1213303"/>
                  </a:lnTo>
                  <a:lnTo>
                    <a:pt x="19677" y="1208563"/>
                  </a:lnTo>
                  <a:lnTo>
                    <a:pt x="19717" y="1203824"/>
                  </a:lnTo>
                  <a:lnTo>
                    <a:pt x="19759" y="1199084"/>
                  </a:lnTo>
                  <a:lnTo>
                    <a:pt x="19808" y="1194345"/>
                  </a:lnTo>
                  <a:lnTo>
                    <a:pt x="19860" y="1189605"/>
                  </a:lnTo>
                  <a:lnTo>
                    <a:pt x="19916" y="1184866"/>
                  </a:lnTo>
                  <a:lnTo>
                    <a:pt x="19978" y="1180127"/>
                  </a:lnTo>
                  <a:lnTo>
                    <a:pt x="20043" y="1175387"/>
                  </a:lnTo>
                  <a:lnTo>
                    <a:pt x="20112" y="1170648"/>
                  </a:lnTo>
                  <a:lnTo>
                    <a:pt x="20187" y="1165908"/>
                  </a:lnTo>
                  <a:lnTo>
                    <a:pt x="20264" y="1161169"/>
                  </a:lnTo>
                  <a:lnTo>
                    <a:pt x="20347" y="1156429"/>
                  </a:lnTo>
                  <a:lnTo>
                    <a:pt x="20434" y="1151690"/>
                  </a:lnTo>
                  <a:lnTo>
                    <a:pt x="20525" y="1146950"/>
                  </a:lnTo>
                  <a:lnTo>
                    <a:pt x="20621" y="1142211"/>
                  </a:lnTo>
                  <a:lnTo>
                    <a:pt x="20722" y="1137471"/>
                  </a:lnTo>
                  <a:lnTo>
                    <a:pt x="20825" y="1132732"/>
                  </a:lnTo>
                  <a:lnTo>
                    <a:pt x="20936" y="1127992"/>
                  </a:lnTo>
                  <a:lnTo>
                    <a:pt x="21050" y="1123253"/>
                  </a:lnTo>
                  <a:lnTo>
                    <a:pt x="21169" y="1118513"/>
                  </a:lnTo>
                  <a:lnTo>
                    <a:pt x="21293" y="1113774"/>
                  </a:lnTo>
                  <a:lnTo>
                    <a:pt x="21422" y="1109035"/>
                  </a:lnTo>
                  <a:lnTo>
                    <a:pt x="21556" y="1104295"/>
                  </a:lnTo>
                  <a:lnTo>
                    <a:pt x="21695" y="1099556"/>
                  </a:lnTo>
                  <a:lnTo>
                    <a:pt x="21838" y="1094816"/>
                  </a:lnTo>
                  <a:lnTo>
                    <a:pt x="21989" y="1090077"/>
                  </a:lnTo>
                  <a:lnTo>
                    <a:pt x="22144" y="1085337"/>
                  </a:lnTo>
                  <a:lnTo>
                    <a:pt x="22304" y="1080598"/>
                  </a:lnTo>
                  <a:lnTo>
                    <a:pt x="22471" y="1075858"/>
                  </a:lnTo>
                  <a:lnTo>
                    <a:pt x="22643" y="1071119"/>
                  </a:lnTo>
                  <a:lnTo>
                    <a:pt x="22820" y="1066379"/>
                  </a:lnTo>
                  <a:lnTo>
                    <a:pt x="23005" y="1061640"/>
                  </a:lnTo>
                  <a:lnTo>
                    <a:pt x="23193" y="1056900"/>
                  </a:lnTo>
                  <a:lnTo>
                    <a:pt x="23390" y="1052161"/>
                  </a:lnTo>
                  <a:lnTo>
                    <a:pt x="23592" y="1047421"/>
                  </a:lnTo>
                  <a:lnTo>
                    <a:pt x="23798" y="1042682"/>
                  </a:lnTo>
                  <a:lnTo>
                    <a:pt x="24014" y="1037943"/>
                  </a:lnTo>
                  <a:lnTo>
                    <a:pt x="24234" y="1033203"/>
                  </a:lnTo>
                  <a:lnTo>
                    <a:pt x="24460" y="1028464"/>
                  </a:lnTo>
                  <a:lnTo>
                    <a:pt x="24694" y="1023724"/>
                  </a:lnTo>
                  <a:lnTo>
                    <a:pt x="24933" y="1018985"/>
                  </a:lnTo>
                  <a:lnTo>
                    <a:pt x="25179" y="1014245"/>
                  </a:lnTo>
                  <a:lnTo>
                    <a:pt x="25432" y="1009506"/>
                  </a:lnTo>
                  <a:lnTo>
                    <a:pt x="25689" y="1004766"/>
                  </a:lnTo>
                  <a:lnTo>
                    <a:pt x="25954" y="1000027"/>
                  </a:lnTo>
                  <a:lnTo>
                    <a:pt x="26226" y="995287"/>
                  </a:lnTo>
                  <a:lnTo>
                    <a:pt x="26501" y="990548"/>
                  </a:lnTo>
                  <a:lnTo>
                    <a:pt x="26785" y="985808"/>
                  </a:lnTo>
                  <a:lnTo>
                    <a:pt x="27074" y="981069"/>
                  </a:lnTo>
                  <a:lnTo>
                    <a:pt x="27368" y="976330"/>
                  </a:lnTo>
                  <a:lnTo>
                    <a:pt x="27669" y="971590"/>
                  </a:lnTo>
                  <a:lnTo>
                    <a:pt x="27974" y="966851"/>
                  </a:lnTo>
                  <a:lnTo>
                    <a:pt x="28286" y="962111"/>
                  </a:lnTo>
                  <a:lnTo>
                    <a:pt x="28603" y="957372"/>
                  </a:lnTo>
                  <a:lnTo>
                    <a:pt x="28923" y="952632"/>
                  </a:lnTo>
                  <a:lnTo>
                    <a:pt x="29249" y="947893"/>
                  </a:lnTo>
                  <a:lnTo>
                    <a:pt x="29580" y="943153"/>
                  </a:lnTo>
                  <a:lnTo>
                    <a:pt x="29913" y="938414"/>
                  </a:lnTo>
                  <a:lnTo>
                    <a:pt x="30253" y="933674"/>
                  </a:lnTo>
                  <a:lnTo>
                    <a:pt x="30595" y="928935"/>
                  </a:lnTo>
                  <a:lnTo>
                    <a:pt x="30940" y="924195"/>
                  </a:lnTo>
                  <a:lnTo>
                    <a:pt x="31290" y="919456"/>
                  </a:lnTo>
                  <a:lnTo>
                    <a:pt x="31641" y="914716"/>
                  </a:lnTo>
                  <a:lnTo>
                    <a:pt x="31995" y="909977"/>
                  </a:lnTo>
                  <a:lnTo>
                    <a:pt x="32351" y="905238"/>
                  </a:lnTo>
                  <a:lnTo>
                    <a:pt x="32709" y="900498"/>
                  </a:lnTo>
                  <a:lnTo>
                    <a:pt x="33068" y="895759"/>
                  </a:lnTo>
                  <a:lnTo>
                    <a:pt x="33428" y="891019"/>
                  </a:lnTo>
                  <a:lnTo>
                    <a:pt x="33789" y="886280"/>
                  </a:lnTo>
                  <a:lnTo>
                    <a:pt x="34150" y="881540"/>
                  </a:lnTo>
                  <a:lnTo>
                    <a:pt x="34511" y="876801"/>
                  </a:lnTo>
                  <a:lnTo>
                    <a:pt x="34872" y="872061"/>
                  </a:lnTo>
                  <a:lnTo>
                    <a:pt x="35232" y="867322"/>
                  </a:lnTo>
                  <a:lnTo>
                    <a:pt x="35590" y="862582"/>
                  </a:lnTo>
                  <a:lnTo>
                    <a:pt x="35947" y="857843"/>
                  </a:lnTo>
                  <a:lnTo>
                    <a:pt x="36302" y="853103"/>
                  </a:lnTo>
                  <a:lnTo>
                    <a:pt x="36655" y="848364"/>
                  </a:lnTo>
                  <a:lnTo>
                    <a:pt x="37004" y="843624"/>
                  </a:lnTo>
                  <a:lnTo>
                    <a:pt x="37350" y="838885"/>
                  </a:lnTo>
                  <a:lnTo>
                    <a:pt x="37694" y="834146"/>
                  </a:lnTo>
                  <a:lnTo>
                    <a:pt x="38032" y="829406"/>
                  </a:lnTo>
                  <a:lnTo>
                    <a:pt x="38367" y="824667"/>
                  </a:lnTo>
                  <a:lnTo>
                    <a:pt x="38698" y="819927"/>
                  </a:lnTo>
                  <a:lnTo>
                    <a:pt x="39022" y="815188"/>
                  </a:lnTo>
                  <a:lnTo>
                    <a:pt x="39343" y="810448"/>
                  </a:lnTo>
                  <a:lnTo>
                    <a:pt x="39658" y="805709"/>
                  </a:lnTo>
                  <a:lnTo>
                    <a:pt x="39966" y="800969"/>
                  </a:lnTo>
                  <a:lnTo>
                    <a:pt x="40271" y="796230"/>
                  </a:lnTo>
                  <a:lnTo>
                    <a:pt x="40566" y="791490"/>
                  </a:lnTo>
                  <a:lnTo>
                    <a:pt x="40856" y="786751"/>
                  </a:lnTo>
                  <a:lnTo>
                    <a:pt x="41141" y="782011"/>
                  </a:lnTo>
                  <a:lnTo>
                    <a:pt x="41415" y="777272"/>
                  </a:lnTo>
                  <a:lnTo>
                    <a:pt x="41685" y="772532"/>
                  </a:lnTo>
                  <a:lnTo>
                    <a:pt x="41947" y="767793"/>
                  </a:lnTo>
                  <a:lnTo>
                    <a:pt x="42201" y="763054"/>
                  </a:lnTo>
                  <a:lnTo>
                    <a:pt x="42449" y="758314"/>
                  </a:lnTo>
                  <a:lnTo>
                    <a:pt x="42687" y="753575"/>
                  </a:lnTo>
                  <a:lnTo>
                    <a:pt x="42918" y="748835"/>
                  </a:lnTo>
                  <a:lnTo>
                    <a:pt x="43144" y="744096"/>
                  </a:lnTo>
                  <a:lnTo>
                    <a:pt x="43358" y="739356"/>
                  </a:lnTo>
                  <a:lnTo>
                    <a:pt x="43566" y="734617"/>
                  </a:lnTo>
                  <a:lnTo>
                    <a:pt x="43767" y="729877"/>
                  </a:lnTo>
                  <a:lnTo>
                    <a:pt x="43957" y="725138"/>
                  </a:lnTo>
                  <a:lnTo>
                    <a:pt x="44142" y="720398"/>
                  </a:lnTo>
                  <a:lnTo>
                    <a:pt x="44319" y="715659"/>
                  </a:lnTo>
                  <a:lnTo>
                    <a:pt x="44487" y="710919"/>
                  </a:lnTo>
                  <a:lnTo>
                    <a:pt x="44650" y="706180"/>
                  </a:lnTo>
                  <a:lnTo>
                    <a:pt x="44802" y="701440"/>
                  </a:lnTo>
                  <a:lnTo>
                    <a:pt x="44948" y="696701"/>
                  </a:lnTo>
                  <a:lnTo>
                    <a:pt x="45090" y="691962"/>
                  </a:lnTo>
                  <a:lnTo>
                    <a:pt x="45220" y="687222"/>
                  </a:lnTo>
                  <a:lnTo>
                    <a:pt x="45346" y="682483"/>
                  </a:lnTo>
                  <a:lnTo>
                    <a:pt x="45466" y="677743"/>
                  </a:lnTo>
                  <a:lnTo>
                    <a:pt x="45577" y="673004"/>
                  </a:lnTo>
                  <a:lnTo>
                    <a:pt x="45684" y="668264"/>
                  </a:lnTo>
                  <a:lnTo>
                    <a:pt x="45785" y="663525"/>
                  </a:lnTo>
                  <a:lnTo>
                    <a:pt x="45879" y="658785"/>
                  </a:lnTo>
                  <a:lnTo>
                    <a:pt x="45969" y="654046"/>
                  </a:lnTo>
                  <a:lnTo>
                    <a:pt x="46053" y="649306"/>
                  </a:lnTo>
                  <a:lnTo>
                    <a:pt x="46132" y="644567"/>
                  </a:lnTo>
                  <a:lnTo>
                    <a:pt x="46208" y="639827"/>
                  </a:lnTo>
                  <a:lnTo>
                    <a:pt x="46278" y="635088"/>
                  </a:lnTo>
                  <a:lnTo>
                    <a:pt x="46345" y="630348"/>
                  </a:lnTo>
                  <a:lnTo>
                    <a:pt x="46409" y="625609"/>
                  </a:lnTo>
                  <a:lnTo>
                    <a:pt x="46468" y="620870"/>
                  </a:lnTo>
                  <a:lnTo>
                    <a:pt x="46525" y="616130"/>
                  </a:lnTo>
                  <a:lnTo>
                    <a:pt x="46579" y="611391"/>
                  </a:lnTo>
                  <a:lnTo>
                    <a:pt x="46631" y="606651"/>
                  </a:lnTo>
                  <a:lnTo>
                    <a:pt x="46681" y="601912"/>
                  </a:lnTo>
                  <a:lnTo>
                    <a:pt x="46729" y="597172"/>
                  </a:lnTo>
                  <a:lnTo>
                    <a:pt x="46775" y="592433"/>
                  </a:lnTo>
                  <a:lnTo>
                    <a:pt x="46821" y="587693"/>
                  </a:lnTo>
                  <a:lnTo>
                    <a:pt x="46865" y="582954"/>
                  </a:lnTo>
                  <a:lnTo>
                    <a:pt x="46909" y="578214"/>
                  </a:lnTo>
                  <a:lnTo>
                    <a:pt x="46953" y="573475"/>
                  </a:lnTo>
                  <a:lnTo>
                    <a:pt x="46996" y="568735"/>
                  </a:lnTo>
                  <a:lnTo>
                    <a:pt x="47040" y="563996"/>
                  </a:lnTo>
                  <a:lnTo>
                    <a:pt x="47084" y="559256"/>
                  </a:lnTo>
                  <a:lnTo>
                    <a:pt x="47129" y="554517"/>
                  </a:lnTo>
                  <a:lnTo>
                    <a:pt x="47175" y="549778"/>
                  </a:lnTo>
                  <a:lnTo>
                    <a:pt x="47222" y="545038"/>
                  </a:lnTo>
                  <a:lnTo>
                    <a:pt x="47271" y="540299"/>
                  </a:lnTo>
                  <a:lnTo>
                    <a:pt x="47321" y="535559"/>
                  </a:lnTo>
                  <a:lnTo>
                    <a:pt x="47373" y="530820"/>
                  </a:lnTo>
                  <a:lnTo>
                    <a:pt x="47426" y="526080"/>
                  </a:lnTo>
                  <a:lnTo>
                    <a:pt x="47482" y="521341"/>
                  </a:lnTo>
                  <a:lnTo>
                    <a:pt x="47540" y="516601"/>
                  </a:lnTo>
                  <a:lnTo>
                    <a:pt x="47600" y="511862"/>
                  </a:lnTo>
                  <a:lnTo>
                    <a:pt x="47663" y="507122"/>
                  </a:lnTo>
                  <a:lnTo>
                    <a:pt x="47728" y="502383"/>
                  </a:lnTo>
                  <a:lnTo>
                    <a:pt x="47795" y="497643"/>
                  </a:lnTo>
                  <a:lnTo>
                    <a:pt x="47866" y="492904"/>
                  </a:lnTo>
                  <a:lnTo>
                    <a:pt x="47939" y="488165"/>
                  </a:lnTo>
                  <a:lnTo>
                    <a:pt x="48015" y="483425"/>
                  </a:lnTo>
                  <a:lnTo>
                    <a:pt x="48094" y="478686"/>
                  </a:lnTo>
                  <a:lnTo>
                    <a:pt x="48175" y="473946"/>
                  </a:lnTo>
                  <a:lnTo>
                    <a:pt x="48259" y="469207"/>
                  </a:lnTo>
                  <a:lnTo>
                    <a:pt x="48346" y="464467"/>
                  </a:lnTo>
                  <a:lnTo>
                    <a:pt x="48435" y="459728"/>
                  </a:lnTo>
                  <a:lnTo>
                    <a:pt x="48528" y="454988"/>
                  </a:lnTo>
                  <a:lnTo>
                    <a:pt x="48623" y="450249"/>
                  </a:lnTo>
                  <a:lnTo>
                    <a:pt x="48719" y="445509"/>
                  </a:lnTo>
                  <a:lnTo>
                    <a:pt x="48820" y="440770"/>
                  </a:lnTo>
                  <a:lnTo>
                    <a:pt x="48922" y="436030"/>
                  </a:lnTo>
                  <a:lnTo>
                    <a:pt x="49026" y="431291"/>
                  </a:lnTo>
                  <a:lnTo>
                    <a:pt x="49134" y="426551"/>
                  </a:lnTo>
                  <a:lnTo>
                    <a:pt x="49242" y="421812"/>
                  </a:lnTo>
                  <a:lnTo>
                    <a:pt x="49353" y="417073"/>
                  </a:lnTo>
                  <a:lnTo>
                    <a:pt x="49466" y="412333"/>
                  </a:lnTo>
                  <a:lnTo>
                    <a:pt x="49579" y="407594"/>
                  </a:lnTo>
                  <a:lnTo>
                    <a:pt x="49696" y="402854"/>
                  </a:lnTo>
                  <a:lnTo>
                    <a:pt x="49813" y="398115"/>
                  </a:lnTo>
                  <a:lnTo>
                    <a:pt x="49931" y="393375"/>
                  </a:lnTo>
                  <a:lnTo>
                    <a:pt x="50051" y="388636"/>
                  </a:lnTo>
                  <a:lnTo>
                    <a:pt x="50171" y="383896"/>
                  </a:lnTo>
                  <a:lnTo>
                    <a:pt x="50292" y="379157"/>
                  </a:lnTo>
                  <a:lnTo>
                    <a:pt x="50415" y="374417"/>
                  </a:lnTo>
                  <a:lnTo>
                    <a:pt x="50537" y="369678"/>
                  </a:lnTo>
                  <a:lnTo>
                    <a:pt x="50660" y="364938"/>
                  </a:lnTo>
                  <a:lnTo>
                    <a:pt x="50783" y="360199"/>
                  </a:lnTo>
                  <a:lnTo>
                    <a:pt x="50906" y="355459"/>
                  </a:lnTo>
                  <a:lnTo>
                    <a:pt x="51028" y="350720"/>
                  </a:lnTo>
                  <a:lnTo>
                    <a:pt x="51151" y="345981"/>
                  </a:lnTo>
                  <a:lnTo>
                    <a:pt x="51273" y="341241"/>
                  </a:lnTo>
                  <a:lnTo>
                    <a:pt x="51395" y="336502"/>
                  </a:lnTo>
                  <a:lnTo>
                    <a:pt x="51516" y="331762"/>
                  </a:lnTo>
                  <a:lnTo>
                    <a:pt x="51636" y="327023"/>
                  </a:lnTo>
                  <a:lnTo>
                    <a:pt x="51755" y="322283"/>
                  </a:lnTo>
                  <a:lnTo>
                    <a:pt x="51873" y="317544"/>
                  </a:lnTo>
                  <a:lnTo>
                    <a:pt x="51989" y="312804"/>
                  </a:lnTo>
                  <a:lnTo>
                    <a:pt x="52104" y="308065"/>
                  </a:lnTo>
                  <a:lnTo>
                    <a:pt x="52219" y="303325"/>
                  </a:lnTo>
                  <a:lnTo>
                    <a:pt x="52331" y="298586"/>
                  </a:lnTo>
                  <a:lnTo>
                    <a:pt x="52441" y="293846"/>
                  </a:lnTo>
                  <a:lnTo>
                    <a:pt x="52551" y="289107"/>
                  </a:lnTo>
                  <a:lnTo>
                    <a:pt x="52657" y="284367"/>
                  </a:lnTo>
                  <a:lnTo>
                    <a:pt x="52762" y="279628"/>
                  </a:lnTo>
                  <a:lnTo>
                    <a:pt x="52866" y="274889"/>
                  </a:lnTo>
                  <a:lnTo>
                    <a:pt x="52966" y="270149"/>
                  </a:lnTo>
                  <a:lnTo>
                    <a:pt x="53066" y="265410"/>
                  </a:lnTo>
                  <a:lnTo>
                    <a:pt x="53162" y="260670"/>
                  </a:lnTo>
                  <a:lnTo>
                    <a:pt x="53256" y="255931"/>
                  </a:lnTo>
                  <a:lnTo>
                    <a:pt x="53349" y="251191"/>
                  </a:lnTo>
                  <a:lnTo>
                    <a:pt x="53439" y="246452"/>
                  </a:lnTo>
                  <a:lnTo>
                    <a:pt x="53526" y="241712"/>
                  </a:lnTo>
                  <a:lnTo>
                    <a:pt x="53612" y="236973"/>
                  </a:lnTo>
                  <a:lnTo>
                    <a:pt x="53694" y="232233"/>
                  </a:lnTo>
                  <a:lnTo>
                    <a:pt x="53775" y="227494"/>
                  </a:lnTo>
                  <a:lnTo>
                    <a:pt x="53853" y="222754"/>
                  </a:lnTo>
                  <a:lnTo>
                    <a:pt x="53928" y="218015"/>
                  </a:lnTo>
                  <a:lnTo>
                    <a:pt x="54002" y="213275"/>
                  </a:lnTo>
                  <a:lnTo>
                    <a:pt x="54073" y="208536"/>
                  </a:lnTo>
                  <a:lnTo>
                    <a:pt x="54141" y="203797"/>
                  </a:lnTo>
                  <a:lnTo>
                    <a:pt x="54208" y="199057"/>
                  </a:lnTo>
                  <a:lnTo>
                    <a:pt x="54271" y="194318"/>
                  </a:lnTo>
                  <a:lnTo>
                    <a:pt x="54332" y="189578"/>
                  </a:lnTo>
                  <a:lnTo>
                    <a:pt x="54392" y="184839"/>
                  </a:lnTo>
                  <a:lnTo>
                    <a:pt x="54448" y="180099"/>
                  </a:lnTo>
                  <a:lnTo>
                    <a:pt x="54503" y="175360"/>
                  </a:lnTo>
                  <a:lnTo>
                    <a:pt x="54556" y="170620"/>
                  </a:lnTo>
                  <a:lnTo>
                    <a:pt x="54606" y="165881"/>
                  </a:lnTo>
                  <a:lnTo>
                    <a:pt x="54655" y="161141"/>
                  </a:lnTo>
                  <a:lnTo>
                    <a:pt x="54701" y="156402"/>
                  </a:lnTo>
                  <a:lnTo>
                    <a:pt x="54745" y="151662"/>
                  </a:lnTo>
                  <a:lnTo>
                    <a:pt x="54788" y="146923"/>
                  </a:lnTo>
                  <a:lnTo>
                    <a:pt x="54828" y="142183"/>
                  </a:lnTo>
                  <a:lnTo>
                    <a:pt x="54866" y="137444"/>
                  </a:lnTo>
                  <a:lnTo>
                    <a:pt x="54903" y="132705"/>
                  </a:lnTo>
                  <a:lnTo>
                    <a:pt x="54938" y="127965"/>
                  </a:lnTo>
                  <a:lnTo>
                    <a:pt x="54972" y="123226"/>
                  </a:lnTo>
                  <a:lnTo>
                    <a:pt x="55003" y="118486"/>
                  </a:lnTo>
                  <a:lnTo>
                    <a:pt x="55033" y="113747"/>
                  </a:lnTo>
                  <a:lnTo>
                    <a:pt x="55062" y="109007"/>
                  </a:lnTo>
                  <a:lnTo>
                    <a:pt x="55089" y="104268"/>
                  </a:lnTo>
                  <a:lnTo>
                    <a:pt x="55115" y="99528"/>
                  </a:lnTo>
                  <a:lnTo>
                    <a:pt x="55139" y="94789"/>
                  </a:lnTo>
                  <a:lnTo>
                    <a:pt x="55162" y="90049"/>
                  </a:lnTo>
                  <a:lnTo>
                    <a:pt x="55184" y="85310"/>
                  </a:lnTo>
                  <a:lnTo>
                    <a:pt x="55204" y="80570"/>
                  </a:lnTo>
                  <a:lnTo>
                    <a:pt x="55223" y="75831"/>
                  </a:lnTo>
                  <a:lnTo>
                    <a:pt x="55242" y="71091"/>
                  </a:lnTo>
                  <a:lnTo>
                    <a:pt x="55259" y="66352"/>
                  </a:lnTo>
                  <a:lnTo>
                    <a:pt x="55275" y="61613"/>
                  </a:lnTo>
                  <a:lnTo>
                    <a:pt x="55291" y="56873"/>
                  </a:lnTo>
                  <a:lnTo>
                    <a:pt x="55305" y="52134"/>
                  </a:lnTo>
                  <a:lnTo>
                    <a:pt x="55318" y="47394"/>
                  </a:lnTo>
                  <a:lnTo>
                    <a:pt x="55331" y="42655"/>
                  </a:lnTo>
                  <a:lnTo>
                    <a:pt x="55342" y="37915"/>
                  </a:lnTo>
                  <a:lnTo>
                    <a:pt x="55354" y="33176"/>
                  </a:lnTo>
                  <a:lnTo>
                    <a:pt x="55364" y="28436"/>
                  </a:lnTo>
                  <a:lnTo>
                    <a:pt x="55374" y="23697"/>
                  </a:lnTo>
                  <a:lnTo>
                    <a:pt x="55383" y="18957"/>
                  </a:lnTo>
                  <a:lnTo>
                    <a:pt x="55391" y="14218"/>
                  </a:lnTo>
                  <a:lnTo>
                    <a:pt x="55399" y="9478"/>
                  </a:lnTo>
                  <a:lnTo>
                    <a:pt x="55406" y="4739"/>
                  </a:lnTo>
                  <a:lnTo>
                    <a:pt x="55413" y="0"/>
                  </a:lnTo>
                  <a:lnTo>
                    <a:pt x="55574" y="0"/>
                  </a:lnTo>
                  <a:lnTo>
                    <a:pt x="55581" y="4739"/>
                  </a:lnTo>
                  <a:lnTo>
                    <a:pt x="55589" y="9478"/>
                  </a:lnTo>
                  <a:lnTo>
                    <a:pt x="55596" y="14218"/>
                  </a:lnTo>
                  <a:lnTo>
                    <a:pt x="55605" y="18957"/>
                  </a:lnTo>
                  <a:lnTo>
                    <a:pt x="55614" y="23697"/>
                  </a:lnTo>
                  <a:lnTo>
                    <a:pt x="55623" y="28436"/>
                  </a:lnTo>
                  <a:lnTo>
                    <a:pt x="55634" y="33176"/>
                  </a:lnTo>
                  <a:lnTo>
                    <a:pt x="55645" y="37915"/>
                  </a:lnTo>
                  <a:lnTo>
                    <a:pt x="55657" y="42655"/>
                  </a:lnTo>
                  <a:lnTo>
                    <a:pt x="55669" y="47394"/>
                  </a:lnTo>
                  <a:lnTo>
                    <a:pt x="55683" y="52134"/>
                  </a:lnTo>
                  <a:lnTo>
                    <a:pt x="55697" y="56873"/>
                  </a:lnTo>
                  <a:lnTo>
                    <a:pt x="55712" y="61613"/>
                  </a:lnTo>
                  <a:lnTo>
                    <a:pt x="55728" y="66352"/>
                  </a:lnTo>
                  <a:lnTo>
                    <a:pt x="55746" y="71091"/>
                  </a:lnTo>
                  <a:lnTo>
                    <a:pt x="55764" y="75831"/>
                  </a:lnTo>
                  <a:lnTo>
                    <a:pt x="55783" y="80570"/>
                  </a:lnTo>
                  <a:lnTo>
                    <a:pt x="55804" y="85310"/>
                  </a:lnTo>
                  <a:lnTo>
                    <a:pt x="55826" y="90049"/>
                  </a:lnTo>
                  <a:lnTo>
                    <a:pt x="55848" y="94789"/>
                  </a:lnTo>
                  <a:lnTo>
                    <a:pt x="55873" y="99528"/>
                  </a:lnTo>
                  <a:lnTo>
                    <a:pt x="55898" y="104268"/>
                  </a:lnTo>
                  <a:lnTo>
                    <a:pt x="55925" y="109007"/>
                  </a:lnTo>
                  <a:lnTo>
                    <a:pt x="55954" y="113747"/>
                  </a:lnTo>
                  <a:lnTo>
                    <a:pt x="55984" y="118486"/>
                  </a:lnTo>
                  <a:lnTo>
                    <a:pt x="56016" y="123226"/>
                  </a:lnTo>
                  <a:lnTo>
                    <a:pt x="56049" y="127965"/>
                  </a:lnTo>
                  <a:lnTo>
                    <a:pt x="56084" y="132705"/>
                  </a:lnTo>
                  <a:lnTo>
                    <a:pt x="56121" y="137444"/>
                  </a:lnTo>
                  <a:lnTo>
                    <a:pt x="56160" y="142183"/>
                  </a:lnTo>
                  <a:lnTo>
                    <a:pt x="56200" y="146923"/>
                  </a:lnTo>
                  <a:lnTo>
                    <a:pt x="56242" y="151662"/>
                  </a:lnTo>
                  <a:lnTo>
                    <a:pt x="56287" y="156402"/>
                  </a:lnTo>
                  <a:lnTo>
                    <a:pt x="56333" y="161141"/>
                  </a:lnTo>
                  <a:lnTo>
                    <a:pt x="56381" y="165881"/>
                  </a:lnTo>
                  <a:lnTo>
                    <a:pt x="56431" y="170620"/>
                  </a:lnTo>
                  <a:lnTo>
                    <a:pt x="56484" y="175360"/>
                  </a:lnTo>
                  <a:lnTo>
                    <a:pt x="56539" y="180099"/>
                  </a:lnTo>
                  <a:lnTo>
                    <a:pt x="56595" y="184839"/>
                  </a:lnTo>
                  <a:lnTo>
                    <a:pt x="56655" y="189578"/>
                  </a:lnTo>
                  <a:lnTo>
                    <a:pt x="56717" y="194318"/>
                  </a:lnTo>
                  <a:lnTo>
                    <a:pt x="56780" y="199057"/>
                  </a:lnTo>
                  <a:lnTo>
                    <a:pt x="56847" y="203797"/>
                  </a:lnTo>
                  <a:lnTo>
                    <a:pt x="56915" y="208536"/>
                  </a:lnTo>
                  <a:lnTo>
                    <a:pt x="56985" y="213275"/>
                  </a:lnTo>
                  <a:lnTo>
                    <a:pt x="57059" y="218015"/>
                  </a:lnTo>
                  <a:lnTo>
                    <a:pt x="57134" y="222754"/>
                  </a:lnTo>
                  <a:lnTo>
                    <a:pt x="57213" y="227494"/>
                  </a:lnTo>
                  <a:lnTo>
                    <a:pt x="57293" y="232233"/>
                  </a:lnTo>
                  <a:lnTo>
                    <a:pt x="57376" y="236973"/>
                  </a:lnTo>
                  <a:lnTo>
                    <a:pt x="57461" y="241712"/>
                  </a:lnTo>
                  <a:lnTo>
                    <a:pt x="57549" y="246452"/>
                  </a:lnTo>
                  <a:lnTo>
                    <a:pt x="57638" y="251191"/>
                  </a:lnTo>
                  <a:lnTo>
                    <a:pt x="57731" y="255931"/>
                  </a:lnTo>
                  <a:lnTo>
                    <a:pt x="57825" y="260670"/>
                  </a:lnTo>
                  <a:lnTo>
                    <a:pt x="57922" y="265410"/>
                  </a:lnTo>
                  <a:lnTo>
                    <a:pt x="58021" y="270149"/>
                  </a:lnTo>
                  <a:lnTo>
                    <a:pt x="58122" y="274889"/>
                  </a:lnTo>
                  <a:lnTo>
                    <a:pt x="58225" y="279628"/>
                  </a:lnTo>
                  <a:lnTo>
                    <a:pt x="58330" y="284367"/>
                  </a:lnTo>
                  <a:lnTo>
                    <a:pt x="58437" y="289107"/>
                  </a:lnTo>
                  <a:lnTo>
                    <a:pt x="58546" y="293846"/>
                  </a:lnTo>
                  <a:lnTo>
                    <a:pt x="58657" y="298586"/>
                  </a:lnTo>
                  <a:lnTo>
                    <a:pt x="58769" y="303325"/>
                  </a:lnTo>
                  <a:lnTo>
                    <a:pt x="58883" y="308065"/>
                  </a:lnTo>
                  <a:lnTo>
                    <a:pt x="58998" y="312804"/>
                  </a:lnTo>
                  <a:lnTo>
                    <a:pt x="59115" y="317544"/>
                  </a:lnTo>
                  <a:lnTo>
                    <a:pt x="59233" y="322283"/>
                  </a:lnTo>
                  <a:lnTo>
                    <a:pt x="59352" y="327023"/>
                  </a:lnTo>
                  <a:lnTo>
                    <a:pt x="59472" y="331762"/>
                  </a:lnTo>
                  <a:lnTo>
                    <a:pt x="59593" y="336502"/>
                  </a:lnTo>
                  <a:lnTo>
                    <a:pt x="59714" y="341241"/>
                  </a:lnTo>
                  <a:lnTo>
                    <a:pt x="59836" y="345981"/>
                  </a:lnTo>
                  <a:lnTo>
                    <a:pt x="59959" y="350720"/>
                  </a:lnTo>
                  <a:lnTo>
                    <a:pt x="60082" y="355459"/>
                  </a:lnTo>
                  <a:lnTo>
                    <a:pt x="60205" y="360199"/>
                  </a:lnTo>
                  <a:lnTo>
                    <a:pt x="60328" y="364938"/>
                  </a:lnTo>
                  <a:lnTo>
                    <a:pt x="60451" y="369678"/>
                  </a:lnTo>
                  <a:lnTo>
                    <a:pt x="60573" y="374417"/>
                  </a:lnTo>
                  <a:lnTo>
                    <a:pt x="60695" y="379157"/>
                  </a:lnTo>
                  <a:lnTo>
                    <a:pt x="60816" y="383896"/>
                  </a:lnTo>
                  <a:lnTo>
                    <a:pt x="60937" y="388636"/>
                  </a:lnTo>
                  <a:lnTo>
                    <a:pt x="61057" y="393375"/>
                  </a:lnTo>
                  <a:lnTo>
                    <a:pt x="61175" y="398115"/>
                  </a:lnTo>
                  <a:lnTo>
                    <a:pt x="61292" y="402854"/>
                  </a:lnTo>
                  <a:lnTo>
                    <a:pt x="61408" y="407594"/>
                  </a:lnTo>
                  <a:lnTo>
                    <a:pt x="61522" y="412333"/>
                  </a:lnTo>
                  <a:lnTo>
                    <a:pt x="61635" y="417073"/>
                  </a:lnTo>
                  <a:lnTo>
                    <a:pt x="61745" y="421812"/>
                  </a:lnTo>
                  <a:lnTo>
                    <a:pt x="61854" y="426551"/>
                  </a:lnTo>
                  <a:lnTo>
                    <a:pt x="61961" y="431291"/>
                  </a:lnTo>
                  <a:lnTo>
                    <a:pt x="62065" y="436030"/>
                  </a:lnTo>
                  <a:lnTo>
                    <a:pt x="62167" y="440770"/>
                  </a:lnTo>
                  <a:lnTo>
                    <a:pt x="62268" y="445509"/>
                  </a:lnTo>
                  <a:lnTo>
                    <a:pt x="62365" y="450249"/>
                  </a:lnTo>
                  <a:lnTo>
                    <a:pt x="62460" y="454988"/>
                  </a:lnTo>
                  <a:lnTo>
                    <a:pt x="62552" y="459728"/>
                  </a:lnTo>
                  <a:lnTo>
                    <a:pt x="62641" y="464467"/>
                  </a:lnTo>
                  <a:lnTo>
                    <a:pt x="62728" y="469207"/>
                  </a:lnTo>
                  <a:lnTo>
                    <a:pt x="62813" y="473946"/>
                  </a:lnTo>
                  <a:lnTo>
                    <a:pt x="62894" y="478686"/>
                  </a:lnTo>
                  <a:lnTo>
                    <a:pt x="62973" y="483425"/>
                  </a:lnTo>
                  <a:lnTo>
                    <a:pt x="63048" y="488165"/>
                  </a:lnTo>
                  <a:lnTo>
                    <a:pt x="63121" y="492904"/>
                  </a:lnTo>
                  <a:lnTo>
                    <a:pt x="63192" y="497643"/>
                  </a:lnTo>
                  <a:lnTo>
                    <a:pt x="63259" y="502383"/>
                  </a:lnTo>
                  <a:lnTo>
                    <a:pt x="63325" y="507122"/>
                  </a:lnTo>
                  <a:lnTo>
                    <a:pt x="63388" y="511862"/>
                  </a:lnTo>
                  <a:lnTo>
                    <a:pt x="63447" y="516601"/>
                  </a:lnTo>
                  <a:lnTo>
                    <a:pt x="63506" y="521341"/>
                  </a:lnTo>
                  <a:lnTo>
                    <a:pt x="63561" y="526080"/>
                  </a:lnTo>
                  <a:lnTo>
                    <a:pt x="63615" y="530820"/>
                  </a:lnTo>
                  <a:lnTo>
                    <a:pt x="63667" y="535559"/>
                  </a:lnTo>
                  <a:lnTo>
                    <a:pt x="63717" y="540299"/>
                  </a:lnTo>
                  <a:lnTo>
                    <a:pt x="63765" y="545038"/>
                  </a:lnTo>
                  <a:lnTo>
                    <a:pt x="63812" y="549778"/>
                  </a:lnTo>
                  <a:lnTo>
                    <a:pt x="63858" y="554517"/>
                  </a:lnTo>
                  <a:lnTo>
                    <a:pt x="63903" y="559256"/>
                  </a:lnTo>
                  <a:lnTo>
                    <a:pt x="63947" y="563996"/>
                  </a:lnTo>
                  <a:lnTo>
                    <a:pt x="63991" y="568735"/>
                  </a:lnTo>
                  <a:lnTo>
                    <a:pt x="64035" y="573475"/>
                  </a:lnTo>
                  <a:lnTo>
                    <a:pt x="64078" y="578214"/>
                  </a:lnTo>
                  <a:lnTo>
                    <a:pt x="64122" y="582954"/>
                  </a:lnTo>
                  <a:lnTo>
                    <a:pt x="64167" y="587693"/>
                  </a:lnTo>
                  <a:lnTo>
                    <a:pt x="64212" y="592433"/>
                  </a:lnTo>
                  <a:lnTo>
                    <a:pt x="64259" y="597172"/>
                  </a:lnTo>
                  <a:lnTo>
                    <a:pt x="64306" y="601912"/>
                  </a:lnTo>
                  <a:lnTo>
                    <a:pt x="64357" y="606651"/>
                  </a:lnTo>
                  <a:lnTo>
                    <a:pt x="64408" y="611391"/>
                  </a:lnTo>
                  <a:lnTo>
                    <a:pt x="64462" y="616130"/>
                  </a:lnTo>
                  <a:lnTo>
                    <a:pt x="64520" y="620870"/>
                  </a:lnTo>
                  <a:lnTo>
                    <a:pt x="64579" y="625609"/>
                  </a:lnTo>
                  <a:lnTo>
                    <a:pt x="64642" y="630348"/>
                  </a:lnTo>
                  <a:lnTo>
                    <a:pt x="64709" y="635088"/>
                  </a:lnTo>
                  <a:lnTo>
                    <a:pt x="64779" y="639827"/>
                  </a:lnTo>
                  <a:lnTo>
                    <a:pt x="64855" y="644567"/>
                  </a:lnTo>
                  <a:lnTo>
                    <a:pt x="64935" y="649306"/>
                  </a:lnTo>
                  <a:lnTo>
                    <a:pt x="65018" y="654046"/>
                  </a:lnTo>
                  <a:lnTo>
                    <a:pt x="65109" y="658785"/>
                  </a:lnTo>
                  <a:lnTo>
                    <a:pt x="65203" y="663525"/>
                  </a:lnTo>
                  <a:lnTo>
                    <a:pt x="65303" y="668264"/>
                  </a:lnTo>
                  <a:lnTo>
                    <a:pt x="65410" y="673004"/>
                  </a:lnTo>
                  <a:lnTo>
                    <a:pt x="65522" y="677743"/>
                  </a:lnTo>
                  <a:lnTo>
                    <a:pt x="65642" y="682483"/>
                  </a:lnTo>
                  <a:lnTo>
                    <a:pt x="65767" y="687222"/>
                  </a:lnTo>
                  <a:lnTo>
                    <a:pt x="65898" y="691962"/>
                  </a:lnTo>
                  <a:lnTo>
                    <a:pt x="66039" y="696701"/>
                  </a:lnTo>
                  <a:lnTo>
                    <a:pt x="66185" y="701440"/>
                  </a:lnTo>
                  <a:lnTo>
                    <a:pt x="66338" y="706180"/>
                  </a:lnTo>
                  <a:lnTo>
                    <a:pt x="66501" y="710919"/>
                  </a:lnTo>
                  <a:lnTo>
                    <a:pt x="66668" y="715659"/>
                  </a:lnTo>
                  <a:lnTo>
                    <a:pt x="66845" y="720398"/>
                  </a:lnTo>
                  <a:lnTo>
                    <a:pt x="67030" y="725138"/>
                  </a:lnTo>
                  <a:lnTo>
                    <a:pt x="67221" y="729877"/>
                  </a:lnTo>
                  <a:lnTo>
                    <a:pt x="67422" y="734617"/>
                  </a:lnTo>
                  <a:lnTo>
                    <a:pt x="67630" y="739356"/>
                  </a:lnTo>
                  <a:lnTo>
                    <a:pt x="67843" y="744096"/>
                  </a:lnTo>
                  <a:lnTo>
                    <a:pt x="68069" y="748835"/>
                  </a:lnTo>
                  <a:lnTo>
                    <a:pt x="68300" y="753575"/>
                  </a:lnTo>
                  <a:lnTo>
                    <a:pt x="68538" y="758314"/>
                  </a:lnTo>
                  <a:lnTo>
                    <a:pt x="68787" y="763054"/>
                  </a:lnTo>
                  <a:lnTo>
                    <a:pt x="69040" y="767793"/>
                  </a:lnTo>
                  <a:lnTo>
                    <a:pt x="69302" y="772532"/>
                  </a:lnTo>
                  <a:lnTo>
                    <a:pt x="69572" y="777272"/>
                  </a:lnTo>
                  <a:lnTo>
                    <a:pt x="69847" y="782011"/>
                  </a:lnTo>
                  <a:lnTo>
                    <a:pt x="70131" y="786751"/>
                  </a:lnTo>
                  <a:lnTo>
                    <a:pt x="70422" y="791490"/>
                  </a:lnTo>
                  <a:lnTo>
                    <a:pt x="70717" y="796230"/>
                  </a:lnTo>
                  <a:lnTo>
                    <a:pt x="71021" y="800969"/>
                  </a:lnTo>
                  <a:lnTo>
                    <a:pt x="71330" y="805709"/>
                  </a:lnTo>
                  <a:lnTo>
                    <a:pt x="71644" y="810448"/>
                  </a:lnTo>
                  <a:lnTo>
                    <a:pt x="71965" y="815188"/>
                  </a:lnTo>
                  <a:lnTo>
                    <a:pt x="72290" y="819927"/>
                  </a:lnTo>
                  <a:lnTo>
                    <a:pt x="72620" y="824667"/>
                  </a:lnTo>
                  <a:lnTo>
                    <a:pt x="72956" y="829406"/>
                  </a:lnTo>
                  <a:lnTo>
                    <a:pt x="73294" y="834146"/>
                  </a:lnTo>
                  <a:lnTo>
                    <a:pt x="73637" y="838885"/>
                  </a:lnTo>
                  <a:lnTo>
                    <a:pt x="73984" y="843624"/>
                  </a:lnTo>
                  <a:lnTo>
                    <a:pt x="74333" y="848364"/>
                  </a:lnTo>
                  <a:lnTo>
                    <a:pt x="74686" y="853103"/>
                  </a:lnTo>
                  <a:lnTo>
                    <a:pt x="75040" y="857843"/>
                  </a:lnTo>
                  <a:lnTo>
                    <a:pt x="75397" y="862582"/>
                  </a:lnTo>
                  <a:lnTo>
                    <a:pt x="75756" y="867322"/>
                  </a:lnTo>
                  <a:lnTo>
                    <a:pt x="76115" y="872061"/>
                  </a:lnTo>
                  <a:lnTo>
                    <a:pt x="76476" y="876801"/>
                  </a:lnTo>
                  <a:lnTo>
                    <a:pt x="76837" y="881540"/>
                  </a:lnTo>
                  <a:lnTo>
                    <a:pt x="77198" y="886280"/>
                  </a:lnTo>
                  <a:lnTo>
                    <a:pt x="77559" y="891019"/>
                  </a:lnTo>
                  <a:lnTo>
                    <a:pt x="77919" y="895759"/>
                  </a:lnTo>
                  <a:lnTo>
                    <a:pt x="78279" y="900498"/>
                  </a:lnTo>
                  <a:lnTo>
                    <a:pt x="78636" y="905238"/>
                  </a:lnTo>
                  <a:lnTo>
                    <a:pt x="78993" y="909977"/>
                  </a:lnTo>
                  <a:lnTo>
                    <a:pt x="79347" y="914716"/>
                  </a:lnTo>
                  <a:lnTo>
                    <a:pt x="79698" y="919456"/>
                  </a:lnTo>
                  <a:lnTo>
                    <a:pt x="80047" y="924195"/>
                  </a:lnTo>
                  <a:lnTo>
                    <a:pt x="80392" y="928935"/>
                  </a:lnTo>
                  <a:lnTo>
                    <a:pt x="80734" y="933674"/>
                  </a:lnTo>
                  <a:lnTo>
                    <a:pt x="81074" y="938414"/>
                  </a:lnTo>
                  <a:lnTo>
                    <a:pt x="81408" y="943153"/>
                  </a:lnTo>
                  <a:lnTo>
                    <a:pt x="81738" y="947893"/>
                  </a:lnTo>
                  <a:lnTo>
                    <a:pt x="82065" y="952632"/>
                  </a:lnTo>
                  <a:lnTo>
                    <a:pt x="82385" y="957372"/>
                  </a:lnTo>
                  <a:lnTo>
                    <a:pt x="82702" y="962111"/>
                  </a:lnTo>
                  <a:lnTo>
                    <a:pt x="83013" y="966851"/>
                  </a:lnTo>
                  <a:lnTo>
                    <a:pt x="83318" y="971590"/>
                  </a:lnTo>
                  <a:lnTo>
                    <a:pt x="83620" y="976330"/>
                  </a:lnTo>
                  <a:lnTo>
                    <a:pt x="83913" y="981069"/>
                  </a:lnTo>
                  <a:lnTo>
                    <a:pt x="84202" y="985808"/>
                  </a:lnTo>
                  <a:lnTo>
                    <a:pt x="84487" y="990548"/>
                  </a:lnTo>
                  <a:lnTo>
                    <a:pt x="84762" y="995287"/>
                  </a:lnTo>
                  <a:lnTo>
                    <a:pt x="85033" y="1000027"/>
                  </a:lnTo>
                  <a:lnTo>
                    <a:pt x="85298" y="1004766"/>
                  </a:lnTo>
                  <a:lnTo>
                    <a:pt x="85556" y="1009506"/>
                  </a:lnTo>
                  <a:lnTo>
                    <a:pt x="85809" y="1014245"/>
                  </a:lnTo>
                  <a:lnTo>
                    <a:pt x="86054" y="1018985"/>
                  </a:lnTo>
                  <a:lnTo>
                    <a:pt x="86293" y="1023724"/>
                  </a:lnTo>
                  <a:lnTo>
                    <a:pt x="86528" y="1028464"/>
                  </a:lnTo>
                  <a:lnTo>
                    <a:pt x="86753" y="1033203"/>
                  </a:lnTo>
                  <a:lnTo>
                    <a:pt x="86974" y="1037943"/>
                  </a:lnTo>
                  <a:lnTo>
                    <a:pt x="87189" y="1042682"/>
                  </a:lnTo>
                  <a:lnTo>
                    <a:pt x="87396" y="1047421"/>
                  </a:lnTo>
                  <a:lnTo>
                    <a:pt x="87598" y="1052161"/>
                  </a:lnTo>
                  <a:lnTo>
                    <a:pt x="87794" y="1056900"/>
                  </a:lnTo>
                  <a:lnTo>
                    <a:pt x="87983" y="1061640"/>
                  </a:lnTo>
                  <a:lnTo>
                    <a:pt x="88167" y="1066379"/>
                  </a:lnTo>
                  <a:lnTo>
                    <a:pt x="88345" y="1071119"/>
                  </a:lnTo>
                  <a:lnTo>
                    <a:pt x="88516" y="1075858"/>
                  </a:lnTo>
                  <a:lnTo>
                    <a:pt x="88684" y="1080598"/>
                  </a:lnTo>
                  <a:lnTo>
                    <a:pt x="88843" y="1085337"/>
                  </a:lnTo>
                  <a:lnTo>
                    <a:pt x="88998" y="1090077"/>
                  </a:lnTo>
                  <a:lnTo>
                    <a:pt x="89149" y="1094816"/>
                  </a:lnTo>
                  <a:lnTo>
                    <a:pt x="89292" y="1099556"/>
                  </a:lnTo>
                  <a:lnTo>
                    <a:pt x="89432" y="1104295"/>
                  </a:lnTo>
                  <a:lnTo>
                    <a:pt x="89566" y="1109035"/>
                  </a:lnTo>
                  <a:lnTo>
                    <a:pt x="89694" y="1113774"/>
                  </a:lnTo>
                  <a:lnTo>
                    <a:pt x="89819" y="1118513"/>
                  </a:lnTo>
                  <a:lnTo>
                    <a:pt x="89937" y="1123253"/>
                  </a:lnTo>
                  <a:lnTo>
                    <a:pt x="90051" y="1127992"/>
                  </a:lnTo>
                  <a:lnTo>
                    <a:pt x="90162" y="1132732"/>
                  </a:lnTo>
                  <a:lnTo>
                    <a:pt x="90266" y="1137471"/>
                  </a:lnTo>
                  <a:lnTo>
                    <a:pt x="90366" y="1142211"/>
                  </a:lnTo>
                  <a:lnTo>
                    <a:pt x="90463" y="1146950"/>
                  </a:lnTo>
                  <a:lnTo>
                    <a:pt x="90553" y="1151690"/>
                  </a:lnTo>
                  <a:lnTo>
                    <a:pt x="90641" y="1156429"/>
                  </a:lnTo>
                  <a:lnTo>
                    <a:pt x="90723" y="1161169"/>
                  </a:lnTo>
                  <a:lnTo>
                    <a:pt x="90801" y="1165908"/>
                  </a:lnTo>
                  <a:lnTo>
                    <a:pt x="90875" y="1170648"/>
                  </a:lnTo>
                  <a:lnTo>
                    <a:pt x="90944" y="1175387"/>
                  </a:lnTo>
                  <a:lnTo>
                    <a:pt x="91009" y="1180127"/>
                  </a:lnTo>
                  <a:lnTo>
                    <a:pt x="91072" y="1184866"/>
                  </a:lnTo>
                  <a:lnTo>
                    <a:pt x="91127" y="1189605"/>
                  </a:lnTo>
                  <a:lnTo>
                    <a:pt x="91179" y="1194345"/>
                  </a:lnTo>
                  <a:lnTo>
                    <a:pt x="91228" y="1199084"/>
                  </a:lnTo>
                  <a:lnTo>
                    <a:pt x="91271" y="1203824"/>
                  </a:lnTo>
                  <a:lnTo>
                    <a:pt x="91310" y="1208563"/>
                  </a:lnTo>
                  <a:lnTo>
                    <a:pt x="91345" y="1213303"/>
                  </a:lnTo>
                  <a:lnTo>
                    <a:pt x="91375" y="1218042"/>
                  </a:lnTo>
                  <a:lnTo>
                    <a:pt x="91402" y="1222782"/>
                  </a:lnTo>
                  <a:lnTo>
                    <a:pt x="91422" y="1227521"/>
                  </a:lnTo>
                  <a:lnTo>
                    <a:pt x="91438" y="1232261"/>
                  </a:lnTo>
                  <a:lnTo>
                    <a:pt x="91452" y="1237000"/>
                  </a:lnTo>
                  <a:lnTo>
                    <a:pt x="91458" y="1241740"/>
                  </a:lnTo>
                  <a:lnTo>
                    <a:pt x="91460" y="1246479"/>
                  </a:lnTo>
                  <a:lnTo>
                    <a:pt x="91458" y="1251219"/>
                  </a:lnTo>
                  <a:lnTo>
                    <a:pt x="91450" y="1255958"/>
                  </a:lnTo>
                  <a:lnTo>
                    <a:pt x="91439" y="1260697"/>
                  </a:lnTo>
                  <a:lnTo>
                    <a:pt x="91421" y="1265437"/>
                  </a:lnTo>
                  <a:lnTo>
                    <a:pt x="91399" y="1270176"/>
                  </a:lnTo>
                  <a:lnTo>
                    <a:pt x="91373" y="1274916"/>
                  </a:lnTo>
                  <a:lnTo>
                    <a:pt x="91340" y="1279655"/>
                  </a:lnTo>
                  <a:lnTo>
                    <a:pt x="91303" y="1284395"/>
                  </a:lnTo>
                  <a:lnTo>
                    <a:pt x="91262" y="1289134"/>
                  </a:lnTo>
                  <a:lnTo>
                    <a:pt x="91213" y="1293874"/>
                  </a:lnTo>
                  <a:lnTo>
                    <a:pt x="91161" y="1298613"/>
                  </a:lnTo>
                  <a:lnTo>
                    <a:pt x="91104" y="1303353"/>
                  </a:lnTo>
                  <a:lnTo>
                    <a:pt x="91041" y="1308092"/>
                  </a:lnTo>
                  <a:lnTo>
                    <a:pt x="90974" y="1312832"/>
                  </a:lnTo>
                  <a:lnTo>
                    <a:pt x="90902" y="1317571"/>
                  </a:lnTo>
                  <a:lnTo>
                    <a:pt x="90825" y="1322311"/>
                  </a:lnTo>
                  <a:lnTo>
                    <a:pt x="90744" y="1327050"/>
                  </a:lnTo>
                  <a:lnTo>
                    <a:pt x="90657" y="1331789"/>
                  </a:lnTo>
                  <a:lnTo>
                    <a:pt x="90567" y="1336529"/>
                  </a:lnTo>
                  <a:lnTo>
                    <a:pt x="90473" y="1341268"/>
                  </a:lnTo>
                  <a:lnTo>
                    <a:pt x="90373" y="1346008"/>
                  </a:lnTo>
                  <a:lnTo>
                    <a:pt x="90271" y="1350747"/>
                  </a:lnTo>
                  <a:lnTo>
                    <a:pt x="90165" y="1355487"/>
                  </a:lnTo>
                  <a:lnTo>
                    <a:pt x="90054" y="1360226"/>
                  </a:lnTo>
                  <a:lnTo>
                    <a:pt x="89941" y="1364966"/>
                  </a:lnTo>
                  <a:lnTo>
                    <a:pt x="89825" y="1369705"/>
                  </a:lnTo>
                  <a:lnTo>
                    <a:pt x="89706" y="1374445"/>
                  </a:lnTo>
                  <a:lnTo>
                    <a:pt x="89585" y="1379184"/>
                  </a:lnTo>
                  <a:lnTo>
                    <a:pt x="89461" y="1383924"/>
                  </a:lnTo>
                  <a:lnTo>
                    <a:pt x="89336" y="1388663"/>
                  </a:lnTo>
                  <a:lnTo>
                    <a:pt x="89210" y="1393403"/>
                  </a:lnTo>
                  <a:lnTo>
                    <a:pt x="89082" y="1398142"/>
                  </a:lnTo>
                  <a:lnTo>
                    <a:pt x="88953" y="1402881"/>
                  </a:lnTo>
                  <a:lnTo>
                    <a:pt x="88825" y="1407621"/>
                  </a:lnTo>
                  <a:lnTo>
                    <a:pt x="88696" y="1412360"/>
                  </a:lnTo>
                  <a:lnTo>
                    <a:pt x="88569" y="1417100"/>
                  </a:lnTo>
                  <a:lnTo>
                    <a:pt x="88442" y="1421839"/>
                  </a:lnTo>
                  <a:lnTo>
                    <a:pt x="88317" y="1426579"/>
                  </a:lnTo>
                  <a:lnTo>
                    <a:pt x="88193" y="1431318"/>
                  </a:lnTo>
                  <a:lnTo>
                    <a:pt x="88073" y="1436058"/>
                  </a:lnTo>
                  <a:lnTo>
                    <a:pt x="87955" y="1440797"/>
                  </a:lnTo>
                  <a:lnTo>
                    <a:pt x="87840" y="1445537"/>
                  </a:lnTo>
                  <a:lnTo>
                    <a:pt x="87731" y="1450276"/>
                  </a:lnTo>
                  <a:lnTo>
                    <a:pt x="87624" y="1455016"/>
                  </a:lnTo>
                  <a:lnTo>
                    <a:pt x="87524" y="1459755"/>
                  </a:lnTo>
                  <a:lnTo>
                    <a:pt x="87429" y="1464495"/>
                  </a:lnTo>
                  <a:lnTo>
                    <a:pt x="87339" y="1469234"/>
                  </a:lnTo>
                  <a:lnTo>
                    <a:pt x="87258" y="1473973"/>
                  </a:lnTo>
                  <a:lnTo>
                    <a:pt x="87183" y="1478713"/>
                  </a:lnTo>
                  <a:lnTo>
                    <a:pt x="87113" y="1483452"/>
                  </a:lnTo>
                  <a:lnTo>
                    <a:pt x="87057" y="1488192"/>
                  </a:lnTo>
                  <a:lnTo>
                    <a:pt x="87006" y="1492931"/>
                  </a:lnTo>
                  <a:lnTo>
                    <a:pt x="86964" y="1497671"/>
                  </a:lnTo>
                  <a:lnTo>
                    <a:pt x="86935" y="1502410"/>
                  </a:lnTo>
                  <a:lnTo>
                    <a:pt x="86913" y="1507150"/>
                  </a:lnTo>
                  <a:lnTo>
                    <a:pt x="86904" y="1511889"/>
                  </a:lnTo>
                  <a:lnTo>
                    <a:pt x="86907" y="1516629"/>
                  </a:lnTo>
                  <a:lnTo>
                    <a:pt x="86917" y="1521368"/>
                  </a:lnTo>
                  <a:lnTo>
                    <a:pt x="86945" y="1526108"/>
                  </a:lnTo>
                  <a:lnTo>
                    <a:pt x="86984" y="1530847"/>
                  </a:lnTo>
                  <a:lnTo>
                    <a:pt x="87032" y="1535586"/>
                  </a:lnTo>
                  <a:lnTo>
                    <a:pt x="87101" y="1540326"/>
                  </a:lnTo>
                  <a:lnTo>
                    <a:pt x="87180" y="1545065"/>
                  </a:lnTo>
                  <a:lnTo>
                    <a:pt x="87272" y="1549805"/>
                  </a:lnTo>
                  <a:lnTo>
                    <a:pt x="87382" y="1554544"/>
                  </a:lnTo>
                  <a:lnTo>
                    <a:pt x="87503" y="1559284"/>
                  </a:lnTo>
                  <a:lnTo>
                    <a:pt x="87642" y="1564023"/>
                  </a:lnTo>
                  <a:lnTo>
                    <a:pt x="87797" y="1568763"/>
                  </a:lnTo>
                  <a:lnTo>
                    <a:pt x="87962" y="1573502"/>
                  </a:lnTo>
                  <a:lnTo>
                    <a:pt x="88150" y="1578242"/>
                  </a:lnTo>
                  <a:lnTo>
                    <a:pt x="88351" y="1582981"/>
                  </a:lnTo>
                  <a:lnTo>
                    <a:pt x="88565" y="1587721"/>
                  </a:lnTo>
                  <a:lnTo>
                    <a:pt x="88802" y="1592460"/>
                  </a:lnTo>
                  <a:lnTo>
                    <a:pt x="89049" y="1597200"/>
                  </a:lnTo>
                  <a:lnTo>
                    <a:pt x="89313" y="1601939"/>
                  </a:lnTo>
                  <a:lnTo>
                    <a:pt x="89597" y="1606678"/>
                  </a:lnTo>
                  <a:lnTo>
                    <a:pt x="89892" y="1611418"/>
                  </a:lnTo>
                  <a:lnTo>
                    <a:pt x="90206" y="1616157"/>
                  </a:lnTo>
                  <a:lnTo>
                    <a:pt x="90535" y="1620897"/>
                  </a:lnTo>
                  <a:lnTo>
                    <a:pt x="90875" y="1625636"/>
                  </a:lnTo>
                  <a:lnTo>
                    <a:pt x="91238" y="1630376"/>
                  </a:lnTo>
                  <a:lnTo>
                    <a:pt x="91611" y="1635115"/>
                  </a:lnTo>
                  <a:lnTo>
                    <a:pt x="91997" y="1639855"/>
                  </a:lnTo>
                  <a:lnTo>
                    <a:pt x="92402" y="1644594"/>
                  </a:lnTo>
                  <a:lnTo>
                    <a:pt x="92816" y="1649334"/>
                  </a:lnTo>
                  <a:lnTo>
                    <a:pt x="93244" y="1654073"/>
                  </a:lnTo>
                  <a:lnTo>
                    <a:pt x="93687" y="1658813"/>
                  </a:lnTo>
                  <a:lnTo>
                    <a:pt x="94138" y="1663552"/>
                  </a:lnTo>
                  <a:lnTo>
                    <a:pt x="94603" y="1668292"/>
                  </a:lnTo>
                  <a:lnTo>
                    <a:pt x="95078" y="1673031"/>
                  </a:lnTo>
                  <a:lnTo>
                    <a:pt x="95560" y="1677770"/>
                  </a:lnTo>
                  <a:lnTo>
                    <a:pt x="96056" y="1682510"/>
                  </a:lnTo>
                  <a:lnTo>
                    <a:pt x="96557" y="1687249"/>
                  </a:lnTo>
                  <a:lnTo>
                    <a:pt x="97065" y="1691989"/>
                  </a:lnTo>
                  <a:lnTo>
                    <a:pt x="97581" y="1696728"/>
                  </a:lnTo>
                  <a:lnTo>
                    <a:pt x="98101" y="1701468"/>
                  </a:lnTo>
                  <a:lnTo>
                    <a:pt x="98626" y="1706207"/>
                  </a:lnTo>
                  <a:lnTo>
                    <a:pt x="99155" y="1710947"/>
                  </a:lnTo>
                  <a:lnTo>
                    <a:pt x="99685" y="1715686"/>
                  </a:lnTo>
                  <a:lnTo>
                    <a:pt x="100218" y="1720426"/>
                  </a:lnTo>
                  <a:lnTo>
                    <a:pt x="100750" y="1725165"/>
                  </a:lnTo>
                  <a:lnTo>
                    <a:pt x="101282" y="1729905"/>
                  </a:lnTo>
                  <a:lnTo>
                    <a:pt x="101811" y="1734644"/>
                  </a:lnTo>
                  <a:lnTo>
                    <a:pt x="102337" y="1739384"/>
                  </a:lnTo>
                  <a:lnTo>
                    <a:pt x="102859" y="1744123"/>
                  </a:lnTo>
                  <a:lnTo>
                    <a:pt x="103374" y="1748862"/>
                  </a:lnTo>
                  <a:lnTo>
                    <a:pt x="103884" y="1753602"/>
                  </a:lnTo>
                  <a:lnTo>
                    <a:pt x="104385" y="1758341"/>
                  </a:lnTo>
                  <a:lnTo>
                    <a:pt x="104875" y="1763081"/>
                  </a:lnTo>
                  <a:lnTo>
                    <a:pt x="105359" y="1767820"/>
                  </a:lnTo>
                  <a:lnTo>
                    <a:pt x="105826" y="1772560"/>
                  </a:lnTo>
                  <a:lnTo>
                    <a:pt x="106281" y="1777299"/>
                  </a:lnTo>
                  <a:lnTo>
                    <a:pt x="106727" y="1782039"/>
                  </a:lnTo>
                  <a:lnTo>
                    <a:pt x="107149" y="1786778"/>
                  </a:lnTo>
                  <a:lnTo>
                    <a:pt x="107560" y="1791518"/>
                  </a:lnTo>
                  <a:lnTo>
                    <a:pt x="107953" y="1796257"/>
                  </a:lnTo>
                  <a:lnTo>
                    <a:pt x="108323" y="1800997"/>
                  </a:lnTo>
                  <a:lnTo>
                    <a:pt x="108678" y="1805736"/>
                  </a:lnTo>
                  <a:lnTo>
                    <a:pt x="109009" y="1810476"/>
                  </a:lnTo>
                  <a:lnTo>
                    <a:pt x="109315" y="1815215"/>
                  </a:lnTo>
                  <a:lnTo>
                    <a:pt x="109607" y="1819954"/>
                  </a:lnTo>
                  <a:lnTo>
                    <a:pt x="109864" y="1824694"/>
                  </a:lnTo>
                  <a:lnTo>
                    <a:pt x="110100" y="1829433"/>
                  </a:lnTo>
                  <a:lnTo>
                    <a:pt x="110316" y="1834173"/>
                  </a:lnTo>
                  <a:lnTo>
                    <a:pt x="110493" y="1838912"/>
                  </a:lnTo>
                  <a:lnTo>
                    <a:pt x="110650" y="1843652"/>
                  </a:lnTo>
                  <a:lnTo>
                    <a:pt x="110780" y="1848391"/>
                  </a:lnTo>
                  <a:lnTo>
                    <a:pt x="110873" y="1853131"/>
                  </a:lnTo>
                  <a:lnTo>
                    <a:pt x="110947" y="1857870"/>
                  </a:lnTo>
                  <a:lnTo>
                    <a:pt x="110983" y="1862610"/>
                  </a:lnTo>
                  <a:lnTo>
                    <a:pt x="110988" y="1867349"/>
                  </a:lnTo>
                  <a:lnTo>
                    <a:pt x="110972" y="1872089"/>
                  </a:lnTo>
                  <a:lnTo>
                    <a:pt x="110910" y="1876828"/>
                  </a:lnTo>
                  <a:lnTo>
                    <a:pt x="110824" y="1881568"/>
                  </a:lnTo>
                  <a:lnTo>
                    <a:pt x="110712" y="1886307"/>
                  </a:lnTo>
                  <a:lnTo>
                    <a:pt x="110554" y="1891046"/>
                  </a:lnTo>
                  <a:lnTo>
                    <a:pt x="110374" y="1895786"/>
                  </a:lnTo>
                  <a:lnTo>
                    <a:pt x="110161" y="1900525"/>
                  </a:lnTo>
                  <a:lnTo>
                    <a:pt x="109909" y="1905265"/>
                  </a:lnTo>
                  <a:lnTo>
                    <a:pt x="109637" y="1910004"/>
                  </a:lnTo>
                  <a:lnTo>
                    <a:pt x="109324" y="1914744"/>
                  </a:lnTo>
                  <a:lnTo>
                    <a:pt x="108980" y="1919483"/>
                  </a:lnTo>
                  <a:lnTo>
                    <a:pt x="108616" y="1924223"/>
                  </a:lnTo>
                  <a:lnTo>
                    <a:pt x="108206" y="1928962"/>
                  </a:lnTo>
                  <a:lnTo>
                    <a:pt x="107775" y="1933702"/>
                  </a:lnTo>
                  <a:lnTo>
                    <a:pt x="107318" y="1938441"/>
                  </a:lnTo>
                  <a:lnTo>
                    <a:pt x="106821" y="1943181"/>
                  </a:lnTo>
                  <a:lnTo>
                    <a:pt x="106306" y="1947920"/>
                  </a:lnTo>
                  <a:lnTo>
                    <a:pt x="105761" y="1952660"/>
                  </a:lnTo>
                  <a:lnTo>
                    <a:pt x="105186" y="1957399"/>
                  </a:lnTo>
                  <a:lnTo>
                    <a:pt x="104594" y="1962138"/>
                  </a:lnTo>
                  <a:lnTo>
                    <a:pt x="103969" y="1966878"/>
                  </a:lnTo>
                  <a:lnTo>
                    <a:pt x="103322" y="1971617"/>
                  </a:lnTo>
                  <a:lnTo>
                    <a:pt x="102660" y="1976357"/>
                  </a:lnTo>
                  <a:lnTo>
                    <a:pt x="101965" y="1981096"/>
                  </a:lnTo>
                  <a:lnTo>
                    <a:pt x="101256" y="1985836"/>
                  </a:lnTo>
                  <a:lnTo>
                    <a:pt x="100530" y="1990575"/>
                  </a:lnTo>
                  <a:lnTo>
                    <a:pt x="99779" y="1995315"/>
                  </a:lnTo>
                  <a:lnTo>
                    <a:pt x="99017" y="2000054"/>
                  </a:lnTo>
                  <a:lnTo>
                    <a:pt x="98237" y="2004794"/>
                  </a:lnTo>
                  <a:lnTo>
                    <a:pt x="97442" y="2009533"/>
                  </a:lnTo>
                  <a:lnTo>
                    <a:pt x="96637" y="2014273"/>
                  </a:lnTo>
                  <a:lnTo>
                    <a:pt x="95816" y="2019012"/>
                  </a:lnTo>
                  <a:lnTo>
                    <a:pt x="94986" y="2023751"/>
                  </a:lnTo>
                  <a:lnTo>
                    <a:pt x="94149" y="2028491"/>
                  </a:lnTo>
                  <a:lnTo>
                    <a:pt x="93299" y="2033230"/>
                  </a:lnTo>
                  <a:lnTo>
                    <a:pt x="92445" y="2037970"/>
                  </a:lnTo>
                  <a:lnTo>
                    <a:pt x="91586" y="2042709"/>
                  </a:lnTo>
                  <a:lnTo>
                    <a:pt x="90721" y="2047449"/>
                  </a:lnTo>
                  <a:lnTo>
                    <a:pt x="89854" y="2052188"/>
                  </a:lnTo>
                  <a:lnTo>
                    <a:pt x="88984" y="2056928"/>
                  </a:lnTo>
                  <a:lnTo>
                    <a:pt x="88115" y="2061667"/>
                  </a:lnTo>
                  <a:lnTo>
                    <a:pt x="87245" y="2066407"/>
                  </a:lnTo>
                  <a:lnTo>
                    <a:pt x="86377" y="2071146"/>
                  </a:lnTo>
                  <a:lnTo>
                    <a:pt x="85512" y="2075886"/>
                  </a:lnTo>
                  <a:lnTo>
                    <a:pt x="84649" y="2080625"/>
                  </a:lnTo>
                  <a:lnTo>
                    <a:pt x="83794" y="2085365"/>
                  </a:lnTo>
                  <a:lnTo>
                    <a:pt x="82943" y="2090104"/>
                  </a:lnTo>
                  <a:lnTo>
                    <a:pt x="82098" y="2094843"/>
                  </a:lnTo>
                  <a:lnTo>
                    <a:pt x="81264" y="2099583"/>
                  </a:lnTo>
                  <a:lnTo>
                    <a:pt x="80435" y="2104322"/>
                  </a:lnTo>
                  <a:lnTo>
                    <a:pt x="79617" y="2109062"/>
                  </a:lnTo>
                  <a:lnTo>
                    <a:pt x="78810" y="2113801"/>
                  </a:lnTo>
                  <a:lnTo>
                    <a:pt x="78011" y="2118541"/>
                  </a:lnTo>
                  <a:lnTo>
                    <a:pt x="77229" y="2123280"/>
                  </a:lnTo>
                  <a:lnTo>
                    <a:pt x="76456" y="2128020"/>
                  </a:lnTo>
                  <a:lnTo>
                    <a:pt x="75694" y="2132759"/>
                  </a:lnTo>
                  <a:lnTo>
                    <a:pt x="74952" y="2137499"/>
                  </a:lnTo>
                  <a:lnTo>
                    <a:pt x="74219" y="2142238"/>
                  </a:lnTo>
                  <a:lnTo>
                    <a:pt x="73501" y="2146978"/>
                  </a:lnTo>
                  <a:lnTo>
                    <a:pt x="72801" y="2151717"/>
                  </a:lnTo>
                  <a:lnTo>
                    <a:pt x="72112" y="2156457"/>
                  </a:lnTo>
                  <a:lnTo>
                    <a:pt x="71443" y="2161196"/>
                  </a:lnTo>
                  <a:lnTo>
                    <a:pt x="70790" y="2165935"/>
                  </a:lnTo>
                  <a:lnTo>
                    <a:pt x="70147" y="2170675"/>
                  </a:lnTo>
                  <a:lnTo>
                    <a:pt x="69530" y="2175414"/>
                  </a:lnTo>
                  <a:lnTo>
                    <a:pt x="68924" y="2180154"/>
                  </a:lnTo>
                  <a:lnTo>
                    <a:pt x="68333" y="2184893"/>
                  </a:lnTo>
                  <a:lnTo>
                    <a:pt x="67766" y="2189633"/>
                  </a:lnTo>
                  <a:lnTo>
                    <a:pt x="67210" y="2194372"/>
                  </a:lnTo>
                  <a:lnTo>
                    <a:pt x="66672" y="2199112"/>
                  </a:lnTo>
                  <a:lnTo>
                    <a:pt x="66154" y="2203851"/>
                  </a:lnTo>
                  <a:lnTo>
                    <a:pt x="65647" y="2208591"/>
                  </a:lnTo>
                  <a:lnTo>
                    <a:pt x="65163" y="2213330"/>
                  </a:lnTo>
                  <a:lnTo>
                    <a:pt x="64694" y="2218070"/>
                  </a:lnTo>
                  <a:lnTo>
                    <a:pt x="64236" y="2222809"/>
                  </a:lnTo>
                  <a:lnTo>
                    <a:pt x="63803" y="2227549"/>
                  </a:lnTo>
                  <a:lnTo>
                    <a:pt x="63381" y="2232288"/>
                  </a:lnTo>
                  <a:lnTo>
                    <a:pt x="62974" y="2237027"/>
                  </a:lnTo>
                  <a:lnTo>
                    <a:pt x="62588" y="2241767"/>
                  </a:lnTo>
                  <a:lnTo>
                    <a:pt x="62212" y="2246506"/>
                  </a:lnTo>
                  <a:lnTo>
                    <a:pt x="61853" y="2251246"/>
                  </a:lnTo>
                  <a:lnTo>
                    <a:pt x="61511" y="2255985"/>
                  </a:lnTo>
                  <a:lnTo>
                    <a:pt x="61178" y="2260725"/>
                  </a:lnTo>
                  <a:lnTo>
                    <a:pt x="60865" y="2265464"/>
                  </a:lnTo>
                  <a:lnTo>
                    <a:pt x="60563" y="2270204"/>
                  </a:lnTo>
                  <a:lnTo>
                    <a:pt x="60272" y="2274943"/>
                  </a:lnTo>
                  <a:lnTo>
                    <a:pt x="60000" y="2279683"/>
                  </a:lnTo>
                  <a:lnTo>
                    <a:pt x="59737" y="2284422"/>
                  </a:lnTo>
                  <a:lnTo>
                    <a:pt x="59486" y="2289162"/>
                  </a:lnTo>
                  <a:lnTo>
                    <a:pt x="59250" y="2293901"/>
                  </a:lnTo>
                  <a:lnTo>
                    <a:pt x="59022" y="2298641"/>
                  </a:lnTo>
                  <a:lnTo>
                    <a:pt x="58807" y="2303380"/>
                  </a:lnTo>
                  <a:lnTo>
                    <a:pt x="58604" y="2308119"/>
                  </a:lnTo>
                  <a:lnTo>
                    <a:pt x="58408" y="2312859"/>
                  </a:lnTo>
                  <a:lnTo>
                    <a:pt x="58226" y="2317598"/>
                  </a:lnTo>
                  <a:lnTo>
                    <a:pt x="58052" y="2322338"/>
                  </a:lnTo>
                  <a:lnTo>
                    <a:pt x="57885" y="2327077"/>
                  </a:lnTo>
                  <a:lnTo>
                    <a:pt x="57732" y="2331817"/>
                  </a:lnTo>
                  <a:lnTo>
                    <a:pt x="57584" y="2336556"/>
                  </a:lnTo>
                  <a:lnTo>
                    <a:pt x="57444" y="2341296"/>
                  </a:lnTo>
                  <a:lnTo>
                    <a:pt x="57315" y="2346035"/>
                  </a:lnTo>
                  <a:lnTo>
                    <a:pt x="57190" y="2350775"/>
                  </a:lnTo>
                  <a:lnTo>
                    <a:pt x="57074" y="2355514"/>
                  </a:lnTo>
                  <a:lnTo>
                    <a:pt x="56966" y="2360254"/>
                  </a:lnTo>
                  <a:lnTo>
                    <a:pt x="56861" y="2364993"/>
                  </a:lnTo>
                  <a:lnTo>
                    <a:pt x="56766" y="2369733"/>
                  </a:lnTo>
                  <a:lnTo>
                    <a:pt x="56676" y="2374472"/>
                  </a:lnTo>
                  <a:lnTo>
                    <a:pt x="56589" y="2379211"/>
                  </a:lnTo>
                  <a:lnTo>
                    <a:pt x="56511" y="2383951"/>
                  </a:lnTo>
                  <a:lnTo>
                    <a:pt x="56436" y="2388690"/>
                  </a:lnTo>
                  <a:lnTo>
                    <a:pt x="56366" y="2393430"/>
                  </a:lnTo>
                  <a:lnTo>
                    <a:pt x="56302" y="2398169"/>
                  </a:lnTo>
                  <a:lnTo>
                    <a:pt x="56240" y="2402909"/>
                  </a:lnTo>
                  <a:lnTo>
                    <a:pt x="56184" y="2407648"/>
                  </a:lnTo>
                  <a:lnTo>
                    <a:pt x="56131" y="2412388"/>
                  </a:lnTo>
                  <a:lnTo>
                    <a:pt x="56081" y="2417127"/>
                  </a:lnTo>
                  <a:lnTo>
                    <a:pt x="56036" y="2421867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8746562" y="4347251"/>
              <a:ext cx="441954" cy="1936807"/>
            </a:xfrm>
            <a:custGeom>
              <a:avLst/>
              <a:gdLst/>
              <a:ahLst/>
              <a:cxnLst/>
              <a:pathLst>
                <a:path w="441954" h="1936807">
                  <a:moveTo>
                    <a:pt x="218487" y="1936807"/>
                  </a:moveTo>
                  <a:lnTo>
                    <a:pt x="218168" y="1933017"/>
                  </a:lnTo>
                  <a:lnTo>
                    <a:pt x="217809" y="1929227"/>
                  </a:lnTo>
                  <a:lnTo>
                    <a:pt x="217416" y="1925436"/>
                  </a:lnTo>
                  <a:lnTo>
                    <a:pt x="216988" y="1921646"/>
                  </a:lnTo>
                  <a:lnTo>
                    <a:pt x="216498" y="1917856"/>
                  </a:lnTo>
                  <a:lnTo>
                    <a:pt x="215963" y="1914066"/>
                  </a:lnTo>
                  <a:lnTo>
                    <a:pt x="215381" y="1910275"/>
                  </a:lnTo>
                  <a:lnTo>
                    <a:pt x="214740" y="1906485"/>
                  </a:lnTo>
                  <a:lnTo>
                    <a:pt x="214024" y="1902695"/>
                  </a:lnTo>
                  <a:lnTo>
                    <a:pt x="213249" y="1898905"/>
                  </a:lnTo>
                  <a:lnTo>
                    <a:pt x="212413" y="1895114"/>
                  </a:lnTo>
                  <a:lnTo>
                    <a:pt x="211480" y="1891324"/>
                  </a:lnTo>
                  <a:lnTo>
                    <a:pt x="210466" y="1887534"/>
                  </a:lnTo>
                  <a:lnTo>
                    <a:pt x="209376" y="1883744"/>
                  </a:lnTo>
                  <a:lnTo>
                    <a:pt x="208200" y="1879954"/>
                  </a:lnTo>
                  <a:lnTo>
                    <a:pt x="206896" y="1876163"/>
                  </a:lnTo>
                  <a:lnTo>
                    <a:pt x="205502" y="1872373"/>
                  </a:lnTo>
                  <a:lnTo>
                    <a:pt x="204016" y="1868583"/>
                  </a:lnTo>
                  <a:lnTo>
                    <a:pt x="202396" y="1864793"/>
                  </a:lnTo>
                  <a:lnTo>
                    <a:pt x="200646" y="1861002"/>
                  </a:lnTo>
                  <a:lnTo>
                    <a:pt x="198789" y="1857212"/>
                  </a:lnTo>
                  <a:lnTo>
                    <a:pt x="196821" y="1853422"/>
                  </a:lnTo>
                  <a:lnTo>
                    <a:pt x="194665" y="1849632"/>
                  </a:lnTo>
                  <a:lnTo>
                    <a:pt x="192388" y="1845841"/>
                  </a:lnTo>
                  <a:lnTo>
                    <a:pt x="189988" y="1842051"/>
                  </a:lnTo>
                  <a:lnTo>
                    <a:pt x="187430" y="1838261"/>
                  </a:lnTo>
                  <a:lnTo>
                    <a:pt x="184693" y="1834471"/>
                  </a:lnTo>
                  <a:lnTo>
                    <a:pt x="181822" y="1830681"/>
                  </a:lnTo>
                  <a:lnTo>
                    <a:pt x="178818" y="1826890"/>
                  </a:lnTo>
                  <a:lnTo>
                    <a:pt x="175608" y="1823100"/>
                  </a:lnTo>
                  <a:lnTo>
                    <a:pt x="172244" y="1819310"/>
                  </a:lnTo>
                  <a:lnTo>
                    <a:pt x="168743" y="1815520"/>
                  </a:lnTo>
                  <a:lnTo>
                    <a:pt x="165085" y="1811729"/>
                  </a:lnTo>
                  <a:lnTo>
                    <a:pt x="161223" y="1807939"/>
                  </a:lnTo>
                  <a:lnTo>
                    <a:pt x="157228" y="1804149"/>
                  </a:lnTo>
                  <a:lnTo>
                    <a:pt x="153099" y="1800359"/>
                  </a:lnTo>
                  <a:lnTo>
                    <a:pt x="148789" y="1796568"/>
                  </a:lnTo>
                  <a:lnTo>
                    <a:pt x="144328" y="1792778"/>
                  </a:lnTo>
                  <a:lnTo>
                    <a:pt x="139747" y="1788988"/>
                  </a:lnTo>
                  <a:lnTo>
                    <a:pt x="135047" y="1785198"/>
                  </a:lnTo>
                  <a:lnTo>
                    <a:pt x="130176" y="1781408"/>
                  </a:lnTo>
                  <a:lnTo>
                    <a:pt x="125209" y="1777617"/>
                  </a:lnTo>
                  <a:lnTo>
                    <a:pt x="120152" y="1773827"/>
                  </a:lnTo>
                  <a:lnTo>
                    <a:pt x="114988" y="1770037"/>
                  </a:lnTo>
                  <a:lnTo>
                    <a:pt x="109734" y="1766247"/>
                  </a:lnTo>
                  <a:lnTo>
                    <a:pt x="104424" y="1762456"/>
                  </a:lnTo>
                  <a:lnTo>
                    <a:pt x="99065" y="1758666"/>
                  </a:lnTo>
                  <a:lnTo>
                    <a:pt x="93654" y="1754876"/>
                  </a:lnTo>
                  <a:lnTo>
                    <a:pt x="88229" y="1751086"/>
                  </a:lnTo>
                  <a:lnTo>
                    <a:pt x="82800" y="1747295"/>
                  </a:lnTo>
                  <a:lnTo>
                    <a:pt x="77380" y="1743505"/>
                  </a:lnTo>
                  <a:lnTo>
                    <a:pt x="72002" y="1739715"/>
                  </a:lnTo>
                  <a:lnTo>
                    <a:pt x="66673" y="1735925"/>
                  </a:lnTo>
                  <a:lnTo>
                    <a:pt x="61400" y="1732135"/>
                  </a:lnTo>
                  <a:lnTo>
                    <a:pt x="56235" y="1728344"/>
                  </a:lnTo>
                  <a:lnTo>
                    <a:pt x="51190" y="1724554"/>
                  </a:lnTo>
                  <a:lnTo>
                    <a:pt x="46258" y="1720764"/>
                  </a:lnTo>
                  <a:lnTo>
                    <a:pt x="41455" y="1716974"/>
                  </a:lnTo>
                  <a:lnTo>
                    <a:pt x="36885" y="1713183"/>
                  </a:lnTo>
                  <a:lnTo>
                    <a:pt x="32483" y="1709393"/>
                  </a:lnTo>
                  <a:lnTo>
                    <a:pt x="28259" y="1705603"/>
                  </a:lnTo>
                  <a:lnTo>
                    <a:pt x="24286" y="1701813"/>
                  </a:lnTo>
                  <a:lnTo>
                    <a:pt x="20596" y="1698022"/>
                  </a:lnTo>
                  <a:lnTo>
                    <a:pt x="17132" y="1694232"/>
                  </a:lnTo>
                  <a:lnTo>
                    <a:pt x="13903" y="1690442"/>
                  </a:lnTo>
                  <a:lnTo>
                    <a:pt x="11066" y="1686652"/>
                  </a:lnTo>
                  <a:lnTo>
                    <a:pt x="8513" y="1682862"/>
                  </a:lnTo>
                  <a:lnTo>
                    <a:pt x="6234" y="1679071"/>
                  </a:lnTo>
                  <a:lnTo>
                    <a:pt x="4288" y="1675281"/>
                  </a:lnTo>
                  <a:lnTo>
                    <a:pt x="2761" y="1671491"/>
                  </a:lnTo>
                  <a:lnTo>
                    <a:pt x="1533" y="1667701"/>
                  </a:lnTo>
                  <a:lnTo>
                    <a:pt x="605" y="1663910"/>
                  </a:lnTo>
                  <a:lnTo>
                    <a:pt x="120" y="1660120"/>
                  </a:lnTo>
                  <a:lnTo>
                    <a:pt x="0" y="1656330"/>
                  </a:lnTo>
                  <a:lnTo>
                    <a:pt x="187" y="1652540"/>
                  </a:lnTo>
                  <a:lnTo>
                    <a:pt x="706" y="1648750"/>
                  </a:lnTo>
                  <a:lnTo>
                    <a:pt x="1700" y="1644959"/>
                  </a:lnTo>
                  <a:lnTo>
                    <a:pt x="2994" y="1641169"/>
                  </a:lnTo>
                  <a:lnTo>
                    <a:pt x="4584" y="1637379"/>
                  </a:lnTo>
                  <a:lnTo>
                    <a:pt x="6562" y="1633589"/>
                  </a:lnTo>
                  <a:lnTo>
                    <a:pt x="8902" y="1629798"/>
                  </a:lnTo>
                  <a:lnTo>
                    <a:pt x="11512" y="1626008"/>
                  </a:lnTo>
                  <a:lnTo>
                    <a:pt x="14388" y="1622218"/>
                  </a:lnTo>
                  <a:lnTo>
                    <a:pt x="17660" y="1618428"/>
                  </a:lnTo>
                  <a:lnTo>
                    <a:pt x="21173" y="1614637"/>
                  </a:lnTo>
                  <a:lnTo>
                    <a:pt x="24910" y="1610847"/>
                  </a:lnTo>
                  <a:lnTo>
                    <a:pt x="28904" y="1607057"/>
                  </a:lnTo>
                  <a:lnTo>
                    <a:pt x="33168" y="1603267"/>
                  </a:lnTo>
                  <a:lnTo>
                    <a:pt x="37606" y="1599477"/>
                  </a:lnTo>
                  <a:lnTo>
                    <a:pt x="42208" y="1595686"/>
                  </a:lnTo>
                  <a:lnTo>
                    <a:pt x="47023" y="1591896"/>
                  </a:lnTo>
                  <a:lnTo>
                    <a:pt x="51979" y="1588106"/>
                  </a:lnTo>
                  <a:lnTo>
                    <a:pt x="57044" y="1584316"/>
                  </a:lnTo>
                  <a:lnTo>
                    <a:pt x="62215" y="1580525"/>
                  </a:lnTo>
                  <a:lnTo>
                    <a:pt x="67500" y="1576735"/>
                  </a:lnTo>
                  <a:lnTo>
                    <a:pt x="72836" y="1572945"/>
                  </a:lnTo>
                  <a:lnTo>
                    <a:pt x="78217" y="1569155"/>
                  </a:lnTo>
                  <a:lnTo>
                    <a:pt x="83635" y="1565364"/>
                  </a:lnTo>
                  <a:lnTo>
                    <a:pt x="89059" y="1561574"/>
                  </a:lnTo>
                  <a:lnTo>
                    <a:pt x="94475" y="1557784"/>
                  </a:lnTo>
                  <a:lnTo>
                    <a:pt x="99876" y="1553994"/>
                  </a:lnTo>
                  <a:lnTo>
                    <a:pt x="105220" y="1550204"/>
                  </a:lnTo>
                  <a:lnTo>
                    <a:pt x="110510" y="1546413"/>
                  </a:lnTo>
                  <a:lnTo>
                    <a:pt x="115740" y="1542623"/>
                  </a:lnTo>
                  <a:lnTo>
                    <a:pt x="120885" y="1538833"/>
                  </a:lnTo>
                  <a:lnTo>
                    <a:pt x="125912" y="1535043"/>
                  </a:lnTo>
                  <a:lnTo>
                    <a:pt x="130845" y="1531252"/>
                  </a:lnTo>
                  <a:lnTo>
                    <a:pt x="135679" y="1527462"/>
                  </a:lnTo>
                  <a:lnTo>
                    <a:pt x="140351" y="1523672"/>
                  </a:lnTo>
                  <a:lnTo>
                    <a:pt x="144889" y="1519882"/>
                  </a:lnTo>
                  <a:lnTo>
                    <a:pt x="149306" y="1516091"/>
                  </a:lnTo>
                  <a:lnTo>
                    <a:pt x="153581" y="1512301"/>
                  </a:lnTo>
                  <a:lnTo>
                    <a:pt x="157659" y="1508511"/>
                  </a:lnTo>
                  <a:lnTo>
                    <a:pt x="161601" y="1504721"/>
                  </a:lnTo>
                  <a:lnTo>
                    <a:pt x="165406" y="1500931"/>
                  </a:lnTo>
                  <a:lnTo>
                    <a:pt x="169021" y="1497140"/>
                  </a:lnTo>
                  <a:lnTo>
                    <a:pt x="172461" y="1493350"/>
                  </a:lnTo>
                  <a:lnTo>
                    <a:pt x="175761" y="1489560"/>
                  </a:lnTo>
                  <a:lnTo>
                    <a:pt x="178920" y="1485770"/>
                  </a:lnTo>
                  <a:lnTo>
                    <a:pt x="181855" y="1481979"/>
                  </a:lnTo>
                  <a:lnTo>
                    <a:pt x="184654" y="1478189"/>
                  </a:lnTo>
                  <a:lnTo>
                    <a:pt x="187318" y="1474399"/>
                  </a:lnTo>
                  <a:lnTo>
                    <a:pt x="189814" y="1470609"/>
                  </a:lnTo>
                  <a:lnTo>
                    <a:pt x="192134" y="1466818"/>
                  </a:lnTo>
                  <a:lnTo>
                    <a:pt x="194330" y="1463028"/>
                  </a:lnTo>
                  <a:lnTo>
                    <a:pt x="196402" y="1459238"/>
                  </a:lnTo>
                  <a:lnTo>
                    <a:pt x="198294" y="1455448"/>
                  </a:lnTo>
                  <a:lnTo>
                    <a:pt x="200062" y="1451658"/>
                  </a:lnTo>
                  <a:lnTo>
                    <a:pt x="201719" y="1447867"/>
                  </a:lnTo>
                  <a:lnTo>
                    <a:pt x="203255" y="1444077"/>
                  </a:lnTo>
                  <a:lnTo>
                    <a:pt x="204642" y="1440287"/>
                  </a:lnTo>
                  <a:lnTo>
                    <a:pt x="205934" y="1436497"/>
                  </a:lnTo>
                  <a:lnTo>
                    <a:pt x="207133" y="1432706"/>
                  </a:lnTo>
                  <a:lnTo>
                    <a:pt x="208211" y="1428916"/>
                  </a:lnTo>
                  <a:lnTo>
                    <a:pt x="209189" y="1425126"/>
                  </a:lnTo>
                  <a:lnTo>
                    <a:pt x="210090" y="1421336"/>
                  </a:lnTo>
                  <a:lnTo>
                    <a:pt x="210914" y="1417545"/>
                  </a:lnTo>
                  <a:lnTo>
                    <a:pt x="211629" y="1413755"/>
                  </a:lnTo>
                  <a:lnTo>
                    <a:pt x="212282" y="1409965"/>
                  </a:lnTo>
                  <a:lnTo>
                    <a:pt x="212874" y="1406175"/>
                  </a:lnTo>
                  <a:lnTo>
                    <a:pt x="213393" y="1402385"/>
                  </a:lnTo>
                  <a:lnTo>
                    <a:pt x="213844" y="1398594"/>
                  </a:lnTo>
                  <a:lnTo>
                    <a:pt x="214247" y="1394804"/>
                  </a:lnTo>
                  <a:lnTo>
                    <a:pt x="214604" y="1391014"/>
                  </a:lnTo>
                  <a:lnTo>
                    <a:pt x="214899" y="1387224"/>
                  </a:lnTo>
                  <a:lnTo>
                    <a:pt x="215153" y="1383433"/>
                  </a:lnTo>
                  <a:lnTo>
                    <a:pt x="215374" y="1379643"/>
                  </a:lnTo>
                  <a:lnTo>
                    <a:pt x="215557" y="1375853"/>
                  </a:lnTo>
                  <a:lnTo>
                    <a:pt x="215698" y="1372063"/>
                  </a:lnTo>
                  <a:lnTo>
                    <a:pt x="215816" y="1368272"/>
                  </a:lnTo>
                  <a:lnTo>
                    <a:pt x="215909" y="1364482"/>
                  </a:lnTo>
                  <a:lnTo>
                    <a:pt x="215973" y="1360692"/>
                  </a:lnTo>
                  <a:lnTo>
                    <a:pt x="216016" y="1356902"/>
                  </a:lnTo>
                  <a:lnTo>
                    <a:pt x="216042" y="1353112"/>
                  </a:lnTo>
                  <a:lnTo>
                    <a:pt x="216054" y="1349321"/>
                  </a:lnTo>
                  <a:lnTo>
                    <a:pt x="216046" y="1345531"/>
                  </a:lnTo>
                  <a:lnTo>
                    <a:pt x="216029" y="1341741"/>
                  </a:lnTo>
                  <a:lnTo>
                    <a:pt x="216004" y="1337951"/>
                  </a:lnTo>
                  <a:lnTo>
                    <a:pt x="215969" y="1334160"/>
                  </a:lnTo>
                  <a:lnTo>
                    <a:pt x="215927" y="1330370"/>
                  </a:lnTo>
                  <a:lnTo>
                    <a:pt x="215881" y="1326580"/>
                  </a:lnTo>
                  <a:lnTo>
                    <a:pt x="215832" y="1322790"/>
                  </a:lnTo>
                  <a:lnTo>
                    <a:pt x="215781" y="1319000"/>
                  </a:lnTo>
                  <a:lnTo>
                    <a:pt x="215730" y="1315209"/>
                  </a:lnTo>
                  <a:lnTo>
                    <a:pt x="215679" y="1311419"/>
                  </a:lnTo>
                  <a:lnTo>
                    <a:pt x="215630" y="1307629"/>
                  </a:lnTo>
                  <a:lnTo>
                    <a:pt x="215584" y="1303839"/>
                  </a:lnTo>
                  <a:lnTo>
                    <a:pt x="215542" y="1300048"/>
                  </a:lnTo>
                  <a:lnTo>
                    <a:pt x="215503" y="1296258"/>
                  </a:lnTo>
                  <a:lnTo>
                    <a:pt x="215470" y="1292468"/>
                  </a:lnTo>
                  <a:lnTo>
                    <a:pt x="215443" y="1288678"/>
                  </a:lnTo>
                  <a:lnTo>
                    <a:pt x="215422" y="1284887"/>
                  </a:lnTo>
                  <a:lnTo>
                    <a:pt x="215407" y="1281097"/>
                  </a:lnTo>
                  <a:lnTo>
                    <a:pt x="215401" y="1277307"/>
                  </a:lnTo>
                  <a:lnTo>
                    <a:pt x="215402" y="1273517"/>
                  </a:lnTo>
                  <a:lnTo>
                    <a:pt x="215410" y="1269727"/>
                  </a:lnTo>
                  <a:lnTo>
                    <a:pt x="215426" y="1265936"/>
                  </a:lnTo>
                  <a:lnTo>
                    <a:pt x="215452" y="1262146"/>
                  </a:lnTo>
                  <a:lnTo>
                    <a:pt x="215484" y="1258356"/>
                  </a:lnTo>
                  <a:lnTo>
                    <a:pt x="215523" y="1254566"/>
                  </a:lnTo>
                  <a:lnTo>
                    <a:pt x="215573" y="1250775"/>
                  </a:lnTo>
                  <a:lnTo>
                    <a:pt x="215630" y="1246985"/>
                  </a:lnTo>
                  <a:lnTo>
                    <a:pt x="215693" y="1243195"/>
                  </a:lnTo>
                  <a:lnTo>
                    <a:pt x="215764" y="1239405"/>
                  </a:lnTo>
                  <a:lnTo>
                    <a:pt x="215844" y="1235614"/>
                  </a:lnTo>
                  <a:lnTo>
                    <a:pt x="215929" y="1231824"/>
                  </a:lnTo>
                  <a:lnTo>
                    <a:pt x="216020" y="1228034"/>
                  </a:lnTo>
                  <a:lnTo>
                    <a:pt x="216119" y="1224244"/>
                  </a:lnTo>
                  <a:lnTo>
                    <a:pt x="216224" y="1220454"/>
                  </a:lnTo>
                  <a:lnTo>
                    <a:pt x="216333" y="1216663"/>
                  </a:lnTo>
                  <a:lnTo>
                    <a:pt x="216446" y="1212873"/>
                  </a:lnTo>
                  <a:lnTo>
                    <a:pt x="216565" y="1209083"/>
                  </a:lnTo>
                  <a:lnTo>
                    <a:pt x="216688" y="1205293"/>
                  </a:lnTo>
                  <a:lnTo>
                    <a:pt x="216813" y="1201502"/>
                  </a:lnTo>
                  <a:lnTo>
                    <a:pt x="216942" y="1197712"/>
                  </a:lnTo>
                  <a:lnTo>
                    <a:pt x="217073" y="1193922"/>
                  </a:lnTo>
                  <a:lnTo>
                    <a:pt x="217206" y="1190132"/>
                  </a:lnTo>
                  <a:lnTo>
                    <a:pt x="217340" y="1186341"/>
                  </a:lnTo>
                  <a:lnTo>
                    <a:pt x="217476" y="1182551"/>
                  </a:lnTo>
                  <a:lnTo>
                    <a:pt x="217611" y="1178761"/>
                  </a:lnTo>
                  <a:lnTo>
                    <a:pt x="217747" y="1174971"/>
                  </a:lnTo>
                  <a:lnTo>
                    <a:pt x="217883" y="1171181"/>
                  </a:lnTo>
                  <a:lnTo>
                    <a:pt x="218017" y="1167390"/>
                  </a:lnTo>
                  <a:lnTo>
                    <a:pt x="218150" y="1163600"/>
                  </a:lnTo>
                  <a:lnTo>
                    <a:pt x="218283" y="1159810"/>
                  </a:lnTo>
                  <a:lnTo>
                    <a:pt x="218412" y="1156020"/>
                  </a:lnTo>
                  <a:lnTo>
                    <a:pt x="218540" y="1152229"/>
                  </a:lnTo>
                  <a:lnTo>
                    <a:pt x="218665" y="1148439"/>
                  </a:lnTo>
                  <a:lnTo>
                    <a:pt x="218787" y="1144649"/>
                  </a:lnTo>
                  <a:lnTo>
                    <a:pt x="218906" y="1140859"/>
                  </a:lnTo>
                  <a:lnTo>
                    <a:pt x="219022" y="1137068"/>
                  </a:lnTo>
                  <a:lnTo>
                    <a:pt x="219135" y="1133278"/>
                  </a:lnTo>
                  <a:lnTo>
                    <a:pt x="219244" y="1129488"/>
                  </a:lnTo>
                  <a:lnTo>
                    <a:pt x="219348" y="1125698"/>
                  </a:lnTo>
                  <a:lnTo>
                    <a:pt x="219450" y="1121908"/>
                  </a:lnTo>
                  <a:lnTo>
                    <a:pt x="219548" y="1118117"/>
                  </a:lnTo>
                  <a:lnTo>
                    <a:pt x="219640" y="1114327"/>
                  </a:lnTo>
                  <a:lnTo>
                    <a:pt x="219729" y="1110537"/>
                  </a:lnTo>
                  <a:lnTo>
                    <a:pt x="219815" y="1106747"/>
                  </a:lnTo>
                  <a:lnTo>
                    <a:pt x="219896" y="1102956"/>
                  </a:lnTo>
                  <a:lnTo>
                    <a:pt x="219973" y="1099166"/>
                  </a:lnTo>
                  <a:lnTo>
                    <a:pt x="220046" y="1095376"/>
                  </a:lnTo>
                  <a:lnTo>
                    <a:pt x="220116" y="1091586"/>
                  </a:lnTo>
                  <a:lnTo>
                    <a:pt x="220181" y="1087795"/>
                  </a:lnTo>
                  <a:lnTo>
                    <a:pt x="220242" y="1084005"/>
                  </a:lnTo>
                  <a:lnTo>
                    <a:pt x="220300" y="1080215"/>
                  </a:lnTo>
                  <a:lnTo>
                    <a:pt x="220355" y="1076425"/>
                  </a:lnTo>
                  <a:lnTo>
                    <a:pt x="220406" y="1072635"/>
                  </a:lnTo>
                  <a:lnTo>
                    <a:pt x="220453" y="1068844"/>
                  </a:lnTo>
                  <a:lnTo>
                    <a:pt x="220498" y="1065054"/>
                  </a:lnTo>
                  <a:lnTo>
                    <a:pt x="220539" y="1061264"/>
                  </a:lnTo>
                  <a:lnTo>
                    <a:pt x="220578" y="1057474"/>
                  </a:lnTo>
                  <a:lnTo>
                    <a:pt x="220613" y="1053683"/>
                  </a:lnTo>
                  <a:lnTo>
                    <a:pt x="220647" y="1049893"/>
                  </a:lnTo>
                  <a:lnTo>
                    <a:pt x="220677" y="1046103"/>
                  </a:lnTo>
                  <a:lnTo>
                    <a:pt x="220705" y="1042313"/>
                  </a:lnTo>
                  <a:lnTo>
                    <a:pt x="220731" y="1038522"/>
                  </a:lnTo>
                  <a:lnTo>
                    <a:pt x="220755" y="1034732"/>
                  </a:lnTo>
                  <a:lnTo>
                    <a:pt x="220777" y="1030942"/>
                  </a:lnTo>
                  <a:lnTo>
                    <a:pt x="220797" y="1027152"/>
                  </a:lnTo>
                  <a:lnTo>
                    <a:pt x="220815" y="1023362"/>
                  </a:lnTo>
                  <a:lnTo>
                    <a:pt x="220832" y="1019571"/>
                  </a:lnTo>
                  <a:lnTo>
                    <a:pt x="220847" y="1015781"/>
                  </a:lnTo>
                  <a:lnTo>
                    <a:pt x="220861" y="1011991"/>
                  </a:lnTo>
                  <a:lnTo>
                    <a:pt x="220873" y="1008201"/>
                  </a:lnTo>
                  <a:lnTo>
                    <a:pt x="220884" y="1004410"/>
                  </a:lnTo>
                  <a:lnTo>
                    <a:pt x="220894" y="1000620"/>
                  </a:lnTo>
                  <a:lnTo>
                    <a:pt x="220904" y="996830"/>
                  </a:lnTo>
                  <a:lnTo>
                    <a:pt x="220912" y="993040"/>
                  </a:lnTo>
                  <a:lnTo>
                    <a:pt x="220919" y="989250"/>
                  </a:lnTo>
                  <a:lnTo>
                    <a:pt x="220926" y="985459"/>
                  </a:lnTo>
                  <a:lnTo>
                    <a:pt x="220932" y="981669"/>
                  </a:lnTo>
                  <a:lnTo>
                    <a:pt x="220937" y="977879"/>
                  </a:lnTo>
                  <a:lnTo>
                    <a:pt x="220942" y="974089"/>
                  </a:lnTo>
                  <a:lnTo>
                    <a:pt x="220946" y="970298"/>
                  </a:lnTo>
                  <a:lnTo>
                    <a:pt x="220950" y="966508"/>
                  </a:lnTo>
                  <a:lnTo>
                    <a:pt x="220953" y="962718"/>
                  </a:lnTo>
                  <a:lnTo>
                    <a:pt x="220956" y="958928"/>
                  </a:lnTo>
                  <a:lnTo>
                    <a:pt x="220959" y="955137"/>
                  </a:lnTo>
                  <a:lnTo>
                    <a:pt x="220961" y="951347"/>
                  </a:lnTo>
                  <a:lnTo>
                    <a:pt x="220963" y="947557"/>
                  </a:lnTo>
                  <a:lnTo>
                    <a:pt x="220965" y="943767"/>
                  </a:lnTo>
                  <a:lnTo>
                    <a:pt x="220967" y="939977"/>
                  </a:lnTo>
                  <a:lnTo>
                    <a:pt x="220968" y="936186"/>
                  </a:lnTo>
                  <a:lnTo>
                    <a:pt x="220969" y="932396"/>
                  </a:lnTo>
                  <a:lnTo>
                    <a:pt x="220970" y="928606"/>
                  </a:lnTo>
                  <a:lnTo>
                    <a:pt x="220971" y="924816"/>
                  </a:lnTo>
                  <a:lnTo>
                    <a:pt x="220972" y="921025"/>
                  </a:lnTo>
                  <a:lnTo>
                    <a:pt x="220973" y="917235"/>
                  </a:lnTo>
                  <a:lnTo>
                    <a:pt x="220973" y="913445"/>
                  </a:lnTo>
                  <a:lnTo>
                    <a:pt x="220974" y="909655"/>
                  </a:lnTo>
                  <a:lnTo>
                    <a:pt x="220974" y="905864"/>
                  </a:lnTo>
                  <a:lnTo>
                    <a:pt x="220975" y="902074"/>
                  </a:lnTo>
                  <a:lnTo>
                    <a:pt x="220975" y="898284"/>
                  </a:lnTo>
                  <a:lnTo>
                    <a:pt x="220975" y="894494"/>
                  </a:lnTo>
                  <a:lnTo>
                    <a:pt x="220976" y="890704"/>
                  </a:lnTo>
                  <a:lnTo>
                    <a:pt x="220976" y="886913"/>
                  </a:lnTo>
                  <a:lnTo>
                    <a:pt x="220976" y="883123"/>
                  </a:lnTo>
                  <a:lnTo>
                    <a:pt x="220976" y="879333"/>
                  </a:lnTo>
                  <a:lnTo>
                    <a:pt x="220976" y="875543"/>
                  </a:lnTo>
                  <a:lnTo>
                    <a:pt x="220976" y="871752"/>
                  </a:lnTo>
                  <a:lnTo>
                    <a:pt x="220976" y="867962"/>
                  </a:lnTo>
                  <a:lnTo>
                    <a:pt x="220976" y="864172"/>
                  </a:lnTo>
                  <a:lnTo>
                    <a:pt x="220977" y="860382"/>
                  </a:lnTo>
                  <a:lnTo>
                    <a:pt x="220977" y="856591"/>
                  </a:lnTo>
                  <a:lnTo>
                    <a:pt x="220977" y="852801"/>
                  </a:lnTo>
                  <a:lnTo>
                    <a:pt x="220977" y="849011"/>
                  </a:lnTo>
                  <a:lnTo>
                    <a:pt x="220977" y="845221"/>
                  </a:lnTo>
                  <a:lnTo>
                    <a:pt x="220977" y="841431"/>
                  </a:lnTo>
                  <a:lnTo>
                    <a:pt x="220977" y="837640"/>
                  </a:lnTo>
                  <a:lnTo>
                    <a:pt x="220977" y="833850"/>
                  </a:lnTo>
                  <a:lnTo>
                    <a:pt x="220977" y="830060"/>
                  </a:lnTo>
                  <a:lnTo>
                    <a:pt x="220977" y="826270"/>
                  </a:lnTo>
                  <a:lnTo>
                    <a:pt x="220977" y="822479"/>
                  </a:lnTo>
                  <a:lnTo>
                    <a:pt x="220977" y="818689"/>
                  </a:lnTo>
                  <a:lnTo>
                    <a:pt x="220977" y="814899"/>
                  </a:lnTo>
                  <a:lnTo>
                    <a:pt x="220977" y="811109"/>
                  </a:lnTo>
                  <a:lnTo>
                    <a:pt x="220977" y="807318"/>
                  </a:lnTo>
                  <a:lnTo>
                    <a:pt x="220977" y="803528"/>
                  </a:lnTo>
                  <a:lnTo>
                    <a:pt x="220977" y="799738"/>
                  </a:lnTo>
                  <a:lnTo>
                    <a:pt x="220977" y="795948"/>
                  </a:lnTo>
                  <a:lnTo>
                    <a:pt x="220977" y="792158"/>
                  </a:lnTo>
                  <a:lnTo>
                    <a:pt x="220977" y="788367"/>
                  </a:lnTo>
                  <a:lnTo>
                    <a:pt x="220977" y="784577"/>
                  </a:lnTo>
                  <a:lnTo>
                    <a:pt x="220977" y="780787"/>
                  </a:lnTo>
                  <a:lnTo>
                    <a:pt x="220977" y="776997"/>
                  </a:lnTo>
                  <a:lnTo>
                    <a:pt x="220977" y="773206"/>
                  </a:lnTo>
                  <a:lnTo>
                    <a:pt x="220977" y="769416"/>
                  </a:lnTo>
                  <a:lnTo>
                    <a:pt x="220977" y="765626"/>
                  </a:lnTo>
                  <a:lnTo>
                    <a:pt x="220977" y="761836"/>
                  </a:lnTo>
                  <a:lnTo>
                    <a:pt x="220977" y="758045"/>
                  </a:lnTo>
                  <a:lnTo>
                    <a:pt x="220977" y="754255"/>
                  </a:lnTo>
                  <a:lnTo>
                    <a:pt x="220977" y="750465"/>
                  </a:lnTo>
                  <a:lnTo>
                    <a:pt x="220977" y="746675"/>
                  </a:lnTo>
                  <a:lnTo>
                    <a:pt x="220977" y="742885"/>
                  </a:lnTo>
                  <a:lnTo>
                    <a:pt x="220977" y="739094"/>
                  </a:lnTo>
                  <a:lnTo>
                    <a:pt x="220977" y="735304"/>
                  </a:lnTo>
                  <a:lnTo>
                    <a:pt x="220977" y="731514"/>
                  </a:lnTo>
                  <a:lnTo>
                    <a:pt x="220977" y="727724"/>
                  </a:lnTo>
                  <a:lnTo>
                    <a:pt x="220977" y="723933"/>
                  </a:lnTo>
                  <a:lnTo>
                    <a:pt x="220977" y="720143"/>
                  </a:lnTo>
                  <a:lnTo>
                    <a:pt x="220977" y="716353"/>
                  </a:lnTo>
                  <a:lnTo>
                    <a:pt x="220977" y="712563"/>
                  </a:lnTo>
                  <a:lnTo>
                    <a:pt x="220977" y="708772"/>
                  </a:lnTo>
                  <a:lnTo>
                    <a:pt x="220977" y="704982"/>
                  </a:lnTo>
                  <a:lnTo>
                    <a:pt x="220977" y="701192"/>
                  </a:lnTo>
                  <a:lnTo>
                    <a:pt x="220977" y="697402"/>
                  </a:lnTo>
                  <a:lnTo>
                    <a:pt x="220977" y="693612"/>
                  </a:lnTo>
                  <a:lnTo>
                    <a:pt x="220977" y="689821"/>
                  </a:lnTo>
                  <a:lnTo>
                    <a:pt x="220976" y="686031"/>
                  </a:lnTo>
                  <a:lnTo>
                    <a:pt x="220976" y="682241"/>
                  </a:lnTo>
                  <a:lnTo>
                    <a:pt x="220976" y="678451"/>
                  </a:lnTo>
                  <a:lnTo>
                    <a:pt x="220976" y="674660"/>
                  </a:lnTo>
                  <a:lnTo>
                    <a:pt x="220976" y="670870"/>
                  </a:lnTo>
                  <a:lnTo>
                    <a:pt x="220976" y="667080"/>
                  </a:lnTo>
                  <a:lnTo>
                    <a:pt x="220976" y="663290"/>
                  </a:lnTo>
                  <a:lnTo>
                    <a:pt x="220975" y="659500"/>
                  </a:lnTo>
                  <a:lnTo>
                    <a:pt x="220975" y="655709"/>
                  </a:lnTo>
                  <a:lnTo>
                    <a:pt x="220975" y="651919"/>
                  </a:lnTo>
                  <a:lnTo>
                    <a:pt x="220974" y="648129"/>
                  </a:lnTo>
                  <a:lnTo>
                    <a:pt x="220974" y="644339"/>
                  </a:lnTo>
                  <a:lnTo>
                    <a:pt x="220974" y="640548"/>
                  </a:lnTo>
                  <a:lnTo>
                    <a:pt x="220973" y="636758"/>
                  </a:lnTo>
                  <a:lnTo>
                    <a:pt x="220972" y="632968"/>
                  </a:lnTo>
                  <a:lnTo>
                    <a:pt x="220972" y="629178"/>
                  </a:lnTo>
                  <a:lnTo>
                    <a:pt x="220971" y="625387"/>
                  </a:lnTo>
                  <a:lnTo>
                    <a:pt x="220970" y="621597"/>
                  </a:lnTo>
                  <a:lnTo>
                    <a:pt x="220969" y="617807"/>
                  </a:lnTo>
                  <a:lnTo>
                    <a:pt x="220967" y="614017"/>
                  </a:lnTo>
                  <a:lnTo>
                    <a:pt x="220966" y="610227"/>
                  </a:lnTo>
                  <a:lnTo>
                    <a:pt x="220964" y="606436"/>
                  </a:lnTo>
                  <a:lnTo>
                    <a:pt x="220962" y="602646"/>
                  </a:lnTo>
                  <a:lnTo>
                    <a:pt x="220960" y="598856"/>
                  </a:lnTo>
                  <a:lnTo>
                    <a:pt x="220958" y="595066"/>
                  </a:lnTo>
                  <a:lnTo>
                    <a:pt x="220955" y="591275"/>
                  </a:lnTo>
                  <a:lnTo>
                    <a:pt x="220952" y="587485"/>
                  </a:lnTo>
                  <a:lnTo>
                    <a:pt x="220948" y="583695"/>
                  </a:lnTo>
                  <a:lnTo>
                    <a:pt x="220944" y="579905"/>
                  </a:lnTo>
                  <a:lnTo>
                    <a:pt x="220940" y="576114"/>
                  </a:lnTo>
                  <a:lnTo>
                    <a:pt x="220935" y="572324"/>
                  </a:lnTo>
                  <a:lnTo>
                    <a:pt x="220929" y="568534"/>
                  </a:lnTo>
                  <a:lnTo>
                    <a:pt x="220923" y="564744"/>
                  </a:lnTo>
                  <a:lnTo>
                    <a:pt x="220916" y="560954"/>
                  </a:lnTo>
                  <a:lnTo>
                    <a:pt x="220908" y="557163"/>
                  </a:lnTo>
                  <a:lnTo>
                    <a:pt x="220899" y="553373"/>
                  </a:lnTo>
                  <a:lnTo>
                    <a:pt x="220890" y="549583"/>
                  </a:lnTo>
                  <a:lnTo>
                    <a:pt x="220879" y="545793"/>
                  </a:lnTo>
                  <a:lnTo>
                    <a:pt x="220867" y="542002"/>
                  </a:lnTo>
                  <a:lnTo>
                    <a:pt x="220854" y="538212"/>
                  </a:lnTo>
                  <a:lnTo>
                    <a:pt x="220840" y="534422"/>
                  </a:lnTo>
                  <a:lnTo>
                    <a:pt x="220824" y="530632"/>
                  </a:lnTo>
                  <a:lnTo>
                    <a:pt x="220806" y="526841"/>
                  </a:lnTo>
                  <a:lnTo>
                    <a:pt x="220787" y="523051"/>
                  </a:lnTo>
                  <a:lnTo>
                    <a:pt x="220766" y="519261"/>
                  </a:lnTo>
                  <a:lnTo>
                    <a:pt x="220743" y="515471"/>
                  </a:lnTo>
                  <a:lnTo>
                    <a:pt x="220718" y="511681"/>
                  </a:lnTo>
                  <a:lnTo>
                    <a:pt x="220692" y="507890"/>
                  </a:lnTo>
                  <a:lnTo>
                    <a:pt x="220662" y="504100"/>
                  </a:lnTo>
                  <a:lnTo>
                    <a:pt x="220630" y="500310"/>
                  </a:lnTo>
                  <a:lnTo>
                    <a:pt x="220596" y="496520"/>
                  </a:lnTo>
                  <a:lnTo>
                    <a:pt x="220559" y="492729"/>
                  </a:lnTo>
                  <a:lnTo>
                    <a:pt x="220519" y="488939"/>
                  </a:lnTo>
                  <a:lnTo>
                    <a:pt x="220476" y="485149"/>
                  </a:lnTo>
                  <a:lnTo>
                    <a:pt x="220430" y="481359"/>
                  </a:lnTo>
                  <a:lnTo>
                    <a:pt x="220381" y="477568"/>
                  </a:lnTo>
                  <a:lnTo>
                    <a:pt x="220328" y="473778"/>
                  </a:lnTo>
                  <a:lnTo>
                    <a:pt x="220272" y="469988"/>
                  </a:lnTo>
                  <a:lnTo>
                    <a:pt x="220212" y="466198"/>
                  </a:lnTo>
                  <a:lnTo>
                    <a:pt x="220149" y="462408"/>
                  </a:lnTo>
                  <a:lnTo>
                    <a:pt x="220081" y="458617"/>
                  </a:lnTo>
                  <a:lnTo>
                    <a:pt x="220010" y="454827"/>
                  </a:lnTo>
                  <a:lnTo>
                    <a:pt x="219936" y="451037"/>
                  </a:lnTo>
                  <a:lnTo>
                    <a:pt x="219856" y="447247"/>
                  </a:lnTo>
                  <a:lnTo>
                    <a:pt x="219772" y="443456"/>
                  </a:lnTo>
                  <a:lnTo>
                    <a:pt x="219686" y="439666"/>
                  </a:lnTo>
                  <a:lnTo>
                    <a:pt x="219595" y="435876"/>
                  </a:lnTo>
                  <a:lnTo>
                    <a:pt x="219499" y="432086"/>
                  </a:lnTo>
                  <a:lnTo>
                    <a:pt x="219400" y="428295"/>
                  </a:lnTo>
                  <a:lnTo>
                    <a:pt x="219297" y="424505"/>
                  </a:lnTo>
                  <a:lnTo>
                    <a:pt x="219190" y="420715"/>
                  </a:lnTo>
                  <a:lnTo>
                    <a:pt x="219079" y="416925"/>
                  </a:lnTo>
                  <a:lnTo>
                    <a:pt x="218965" y="413135"/>
                  </a:lnTo>
                  <a:lnTo>
                    <a:pt x="218848" y="409344"/>
                  </a:lnTo>
                  <a:lnTo>
                    <a:pt x="218727" y="405554"/>
                  </a:lnTo>
                  <a:lnTo>
                    <a:pt x="218603" y="401764"/>
                  </a:lnTo>
                  <a:lnTo>
                    <a:pt x="218477" y="397974"/>
                  </a:lnTo>
                  <a:lnTo>
                    <a:pt x="218348" y="394183"/>
                  </a:lnTo>
                  <a:lnTo>
                    <a:pt x="218217" y="390393"/>
                  </a:lnTo>
                  <a:lnTo>
                    <a:pt x="218085" y="386603"/>
                  </a:lnTo>
                  <a:lnTo>
                    <a:pt x="217951" y="382813"/>
                  </a:lnTo>
                  <a:lnTo>
                    <a:pt x="217816" y="379022"/>
                  </a:lnTo>
                  <a:lnTo>
                    <a:pt x="217680" y="375232"/>
                  </a:lnTo>
                  <a:lnTo>
                    <a:pt x="217544" y="371442"/>
                  </a:lnTo>
                  <a:lnTo>
                    <a:pt x="217409" y="367652"/>
                  </a:lnTo>
                  <a:lnTo>
                    <a:pt x="217274" y="363862"/>
                  </a:lnTo>
                  <a:lnTo>
                    <a:pt x="217141" y="360071"/>
                  </a:lnTo>
                  <a:lnTo>
                    <a:pt x="217008" y="356281"/>
                  </a:lnTo>
                  <a:lnTo>
                    <a:pt x="216879" y="352491"/>
                  </a:lnTo>
                  <a:lnTo>
                    <a:pt x="216752" y="348701"/>
                  </a:lnTo>
                  <a:lnTo>
                    <a:pt x="216628" y="344910"/>
                  </a:lnTo>
                  <a:lnTo>
                    <a:pt x="216508" y="341120"/>
                  </a:lnTo>
                  <a:lnTo>
                    <a:pt x="216393" y="337330"/>
                  </a:lnTo>
                  <a:lnTo>
                    <a:pt x="216282" y="333540"/>
                  </a:lnTo>
                  <a:lnTo>
                    <a:pt x="216175" y="329750"/>
                  </a:lnTo>
                  <a:lnTo>
                    <a:pt x="216075" y="325959"/>
                  </a:lnTo>
                  <a:lnTo>
                    <a:pt x="215982" y="322169"/>
                  </a:lnTo>
                  <a:lnTo>
                    <a:pt x="215894" y="318379"/>
                  </a:lnTo>
                  <a:lnTo>
                    <a:pt x="215812" y="314589"/>
                  </a:lnTo>
                  <a:lnTo>
                    <a:pt x="215740" y="310798"/>
                  </a:lnTo>
                  <a:lnTo>
                    <a:pt x="215675" y="307008"/>
                  </a:lnTo>
                  <a:lnTo>
                    <a:pt x="215617" y="303218"/>
                  </a:lnTo>
                  <a:lnTo>
                    <a:pt x="215567" y="299428"/>
                  </a:lnTo>
                  <a:lnTo>
                    <a:pt x="215527" y="295637"/>
                  </a:lnTo>
                  <a:lnTo>
                    <a:pt x="215495" y="291847"/>
                  </a:lnTo>
                  <a:lnTo>
                    <a:pt x="215470" y="288057"/>
                  </a:lnTo>
                  <a:lnTo>
                    <a:pt x="215457" y="284267"/>
                  </a:lnTo>
                  <a:lnTo>
                    <a:pt x="215452" y="280477"/>
                  </a:lnTo>
                  <a:lnTo>
                    <a:pt x="215456" y="276686"/>
                  </a:lnTo>
                  <a:lnTo>
                    <a:pt x="215468" y="272896"/>
                  </a:lnTo>
                  <a:lnTo>
                    <a:pt x="215491" y="269106"/>
                  </a:lnTo>
                  <a:lnTo>
                    <a:pt x="215522" y="265316"/>
                  </a:lnTo>
                  <a:lnTo>
                    <a:pt x="215560" y="261525"/>
                  </a:lnTo>
                  <a:lnTo>
                    <a:pt x="215608" y="257735"/>
                  </a:lnTo>
                  <a:lnTo>
                    <a:pt x="215665" y="253945"/>
                  </a:lnTo>
                  <a:lnTo>
                    <a:pt x="215729" y="250155"/>
                  </a:lnTo>
                  <a:lnTo>
                    <a:pt x="215800" y="246364"/>
                  </a:lnTo>
                  <a:lnTo>
                    <a:pt x="215881" y="242574"/>
                  </a:lnTo>
                  <a:lnTo>
                    <a:pt x="215967" y="238784"/>
                  </a:lnTo>
                  <a:lnTo>
                    <a:pt x="216060" y="234994"/>
                  </a:lnTo>
                  <a:lnTo>
                    <a:pt x="216159" y="231204"/>
                  </a:lnTo>
                  <a:lnTo>
                    <a:pt x="216265" y="227413"/>
                  </a:lnTo>
                  <a:lnTo>
                    <a:pt x="216375" y="223623"/>
                  </a:lnTo>
                  <a:lnTo>
                    <a:pt x="216489" y="219833"/>
                  </a:lnTo>
                  <a:lnTo>
                    <a:pt x="216609" y="216043"/>
                  </a:lnTo>
                  <a:lnTo>
                    <a:pt x="216732" y="212252"/>
                  </a:lnTo>
                  <a:lnTo>
                    <a:pt x="216858" y="208462"/>
                  </a:lnTo>
                  <a:lnTo>
                    <a:pt x="216987" y="204672"/>
                  </a:lnTo>
                  <a:lnTo>
                    <a:pt x="217119" y="200882"/>
                  </a:lnTo>
                  <a:lnTo>
                    <a:pt x="217253" y="197091"/>
                  </a:lnTo>
                  <a:lnTo>
                    <a:pt x="217387" y="193301"/>
                  </a:lnTo>
                  <a:lnTo>
                    <a:pt x="217522" y="189511"/>
                  </a:lnTo>
                  <a:lnTo>
                    <a:pt x="217658" y="185721"/>
                  </a:lnTo>
                  <a:lnTo>
                    <a:pt x="217794" y="181931"/>
                  </a:lnTo>
                  <a:lnTo>
                    <a:pt x="217929" y="178140"/>
                  </a:lnTo>
                  <a:lnTo>
                    <a:pt x="218063" y="174350"/>
                  </a:lnTo>
                  <a:lnTo>
                    <a:pt x="218196" y="170560"/>
                  </a:lnTo>
                  <a:lnTo>
                    <a:pt x="218327" y="166770"/>
                  </a:lnTo>
                  <a:lnTo>
                    <a:pt x="218456" y="162979"/>
                  </a:lnTo>
                  <a:lnTo>
                    <a:pt x="218583" y="159189"/>
                  </a:lnTo>
                  <a:lnTo>
                    <a:pt x="218707" y="155399"/>
                  </a:lnTo>
                  <a:lnTo>
                    <a:pt x="218829" y="151609"/>
                  </a:lnTo>
                  <a:lnTo>
                    <a:pt x="218946" y="147818"/>
                  </a:lnTo>
                  <a:lnTo>
                    <a:pt x="219061" y="144028"/>
                  </a:lnTo>
                  <a:lnTo>
                    <a:pt x="219172" y="140238"/>
                  </a:lnTo>
                  <a:lnTo>
                    <a:pt x="219280" y="136448"/>
                  </a:lnTo>
                  <a:lnTo>
                    <a:pt x="219383" y="132658"/>
                  </a:lnTo>
                  <a:lnTo>
                    <a:pt x="219483" y="128867"/>
                  </a:lnTo>
                  <a:lnTo>
                    <a:pt x="219580" y="125077"/>
                  </a:lnTo>
                  <a:lnTo>
                    <a:pt x="219671" y="121287"/>
                  </a:lnTo>
                  <a:lnTo>
                    <a:pt x="219759" y="117497"/>
                  </a:lnTo>
                  <a:lnTo>
                    <a:pt x="219843" y="113706"/>
                  </a:lnTo>
                  <a:lnTo>
                    <a:pt x="219923" y="109916"/>
                  </a:lnTo>
                  <a:lnTo>
                    <a:pt x="219998" y="106126"/>
                  </a:lnTo>
                  <a:lnTo>
                    <a:pt x="220070" y="102336"/>
                  </a:lnTo>
                  <a:lnTo>
                    <a:pt x="220138" y="98545"/>
                  </a:lnTo>
                  <a:lnTo>
                    <a:pt x="220202" y="94755"/>
                  </a:lnTo>
                  <a:lnTo>
                    <a:pt x="220262" y="90965"/>
                  </a:lnTo>
                  <a:lnTo>
                    <a:pt x="220319" y="87175"/>
                  </a:lnTo>
                  <a:lnTo>
                    <a:pt x="220373" y="83385"/>
                  </a:lnTo>
                  <a:lnTo>
                    <a:pt x="220422" y="79594"/>
                  </a:lnTo>
                  <a:lnTo>
                    <a:pt x="220469" y="75804"/>
                  </a:lnTo>
                  <a:lnTo>
                    <a:pt x="220512" y="72014"/>
                  </a:lnTo>
                  <a:lnTo>
                    <a:pt x="220553" y="68224"/>
                  </a:lnTo>
                  <a:lnTo>
                    <a:pt x="220590" y="64433"/>
                  </a:lnTo>
                  <a:lnTo>
                    <a:pt x="220625" y="60643"/>
                  </a:lnTo>
                  <a:lnTo>
                    <a:pt x="220657" y="56853"/>
                  </a:lnTo>
                  <a:lnTo>
                    <a:pt x="220687" y="53063"/>
                  </a:lnTo>
                  <a:lnTo>
                    <a:pt x="220714" y="49272"/>
                  </a:lnTo>
                  <a:lnTo>
                    <a:pt x="220739" y="45482"/>
                  </a:lnTo>
                  <a:lnTo>
                    <a:pt x="220763" y="41692"/>
                  </a:lnTo>
                  <a:lnTo>
                    <a:pt x="220784" y="37902"/>
                  </a:lnTo>
                  <a:lnTo>
                    <a:pt x="220803" y="34112"/>
                  </a:lnTo>
                  <a:lnTo>
                    <a:pt x="220821" y="30321"/>
                  </a:lnTo>
                  <a:lnTo>
                    <a:pt x="220837" y="26531"/>
                  </a:lnTo>
                  <a:lnTo>
                    <a:pt x="220852" y="22741"/>
                  </a:lnTo>
                  <a:lnTo>
                    <a:pt x="220865" y="18951"/>
                  </a:lnTo>
                  <a:lnTo>
                    <a:pt x="220877" y="15160"/>
                  </a:lnTo>
                  <a:lnTo>
                    <a:pt x="220888" y="11370"/>
                  </a:lnTo>
                  <a:lnTo>
                    <a:pt x="220898" y="7580"/>
                  </a:lnTo>
                  <a:lnTo>
                    <a:pt x="220907" y="3790"/>
                  </a:lnTo>
                  <a:lnTo>
                    <a:pt x="221039" y="0"/>
                  </a:lnTo>
                  <a:lnTo>
                    <a:pt x="221047" y="3790"/>
                  </a:lnTo>
                  <a:lnTo>
                    <a:pt x="221056" y="7580"/>
                  </a:lnTo>
                  <a:lnTo>
                    <a:pt x="221066" y="11370"/>
                  </a:lnTo>
                  <a:lnTo>
                    <a:pt x="221077" y="15160"/>
                  </a:lnTo>
                  <a:lnTo>
                    <a:pt x="221089" y="18951"/>
                  </a:lnTo>
                  <a:lnTo>
                    <a:pt x="221102" y="22741"/>
                  </a:lnTo>
                  <a:lnTo>
                    <a:pt x="221117" y="26531"/>
                  </a:lnTo>
                  <a:lnTo>
                    <a:pt x="221133" y="30321"/>
                  </a:lnTo>
                  <a:lnTo>
                    <a:pt x="221151" y="34112"/>
                  </a:lnTo>
                  <a:lnTo>
                    <a:pt x="221170" y="37902"/>
                  </a:lnTo>
                  <a:lnTo>
                    <a:pt x="221191" y="41692"/>
                  </a:lnTo>
                  <a:lnTo>
                    <a:pt x="221214" y="45482"/>
                  </a:lnTo>
                  <a:lnTo>
                    <a:pt x="221240" y="49272"/>
                  </a:lnTo>
                  <a:lnTo>
                    <a:pt x="221267" y="53063"/>
                  </a:lnTo>
                  <a:lnTo>
                    <a:pt x="221296" y="56853"/>
                  </a:lnTo>
                  <a:lnTo>
                    <a:pt x="221329" y="60643"/>
                  </a:lnTo>
                  <a:lnTo>
                    <a:pt x="221364" y="64433"/>
                  </a:lnTo>
                  <a:lnTo>
                    <a:pt x="221401" y="68224"/>
                  </a:lnTo>
                  <a:lnTo>
                    <a:pt x="221441" y="72014"/>
                  </a:lnTo>
                  <a:lnTo>
                    <a:pt x="221485" y="75804"/>
                  </a:lnTo>
                  <a:lnTo>
                    <a:pt x="221532" y="79594"/>
                  </a:lnTo>
                  <a:lnTo>
                    <a:pt x="221581" y="83385"/>
                  </a:lnTo>
                  <a:lnTo>
                    <a:pt x="221635" y="87175"/>
                  </a:lnTo>
                  <a:lnTo>
                    <a:pt x="221692" y="90965"/>
                  </a:lnTo>
                  <a:lnTo>
                    <a:pt x="221752" y="94755"/>
                  </a:lnTo>
                  <a:lnTo>
                    <a:pt x="221816" y="98545"/>
                  </a:lnTo>
                  <a:lnTo>
                    <a:pt x="221884" y="102336"/>
                  </a:lnTo>
                  <a:lnTo>
                    <a:pt x="221956" y="106126"/>
                  </a:lnTo>
                  <a:lnTo>
                    <a:pt x="222031" y="109916"/>
                  </a:lnTo>
                  <a:lnTo>
                    <a:pt x="222111" y="113706"/>
                  </a:lnTo>
                  <a:lnTo>
                    <a:pt x="222195" y="117497"/>
                  </a:lnTo>
                  <a:lnTo>
                    <a:pt x="222283" y="121287"/>
                  </a:lnTo>
                  <a:lnTo>
                    <a:pt x="222374" y="125077"/>
                  </a:lnTo>
                  <a:lnTo>
                    <a:pt x="222471" y="128867"/>
                  </a:lnTo>
                  <a:lnTo>
                    <a:pt x="222571" y="132658"/>
                  </a:lnTo>
                  <a:lnTo>
                    <a:pt x="222674" y="136448"/>
                  </a:lnTo>
                  <a:lnTo>
                    <a:pt x="222782" y="140238"/>
                  </a:lnTo>
                  <a:lnTo>
                    <a:pt x="222893" y="144028"/>
                  </a:lnTo>
                  <a:lnTo>
                    <a:pt x="223008" y="147818"/>
                  </a:lnTo>
                  <a:lnTo>
                    <a:pt x="223125" y="151609"/>
                  </a:lnTo>
                  <a:lnTo>
                    <a:pt x="223247" y="155399"/>
                  </a:lnTo>
                  <a:lnTo>
                    <a:pt x="223371" y="159189"/>
                  </a:lnTo>
                  <a:lnTo>
                    <a:pt x="223498" y="162979"/>
                  </a:lnTo>
                  <a:lnTo>
                    <a:pt x="223627" y="166770"/>
                  </a:lnTo>
                  <a:lnTo>
                    <a:pt x="223758" y="170560"/>
                  </a:lnTo>
                  <a:lnTo>
                    <a:pt x="223891" y="174350"/>
                  </a:lnTo>
                  <a:lnTo>
                    <a:pt x="224025" y="178140"/>
                  </a:lnTo>
                  <a:lnTo>
                    <a:pt x="224160" y="181931"/>
                  </a:lnTo>
                  <a:lnTo>
                    <a:pt x="224296" y="185721"/>
                  </a:lnTo>
                  <a:lnTo>
                    <a:pt x="224431" y="189511"/>
                  </a:lnTo>
                  <a:lnTo>
                    <a:pt x="224567" y="193301"/>
                  </a:lnTo>
                  <a:lnTo>
                    <a:pt x="224701" y="197091"/>
                  </a:lnTo>
                  <a:lnTo>
                    <a:pt x="224835" y="200882"/>
                  </a:lnTo>
                  <a:lnTo>
                    <a:pt x="224966" y="204672"/>
                  </a:lnTo>
                  <a:lnTo>
                    <a:pt x="225095" y="208462"/>
                  </a:lnTo>
                  <a:lnTo>
                    <a:pt x="225222" y="212252"/>
                  </a:lnTo>
                  <a:lnTo>
                    <a:pt x="225345" y="216043"/>
                  </a:lnTo>
                  <a:lnTo>
                    <a:pt x="225465" y="219833"/>
                  </a:lnTo>
                  <a:lnTo>
                    <a:pt x="225579" y="223623"/>
                  </a:lnTo>
                  <a:lnTo>
                    <a:pt x="225689" y="227413"/>
                  </a:lnTo>
                  <a:lnTo>
                    <a:pt x="225795" y="231204"/>
                  </a:lnTo>
                  <a:lnTo>
                    <a:pt x="225894" y="234994"/>
                  </a:lnTo>
                  <a:lnTo>
                    <a:pt x="225986" y="238784"/>
                  </a:lnTo>
                  <a:lnTo>
                    <a:pt x="226073" y="242574"/>
                  </a:lnTo>
                  <a:lnTo>
                    <a:pt x="226154" y="246364"/>
                  </a:lnTo>
                  <a:lnTo>
                    <a:pt x="226225" y="250155"/>
                  </a:lnTo>
                  <a:lnTo>
                    <a:pt x="226288" y="253945"/>
                  </a:lnTo>
                  <a:lnTo>
                    <a:pt x="226345" y="257735"/>
                  </a:lnTo>
                  <a:lnTo>
                    <a:pt x="226394" y="261525"/>
                  </a:lnTo>
                  <a:lnTo>
                    <a:pt x="226432" y="265316"/>
                  </a:lnTo>
                  <a:lnTo>
                    <a:pt x="226463" y="269106"/>
                  </a:lnTo>
                  <a:lnTo>
                    <a:pt x="226486" y="272896"/>
                  </a:lnTo>
                  <a:lnTo>
                    <a:pt x="226498" y="276686"/>
                  </a:lnTo>
                  <a:lnTo>
                    <a:pt x="226501" y="280477"/>
                  </a:lnTo>
                  <a:lnTo>
                    <a:pt x="226497" y="284267"/>
                  </a:lnTo>
                  <a:lnTo>
                    <a:pt x="226484" y="288057"/>
                  </a:lnTo>
                  <a:lnTo>
                    <a:pt x="226459" y="291847"/>
                  </a:lnTo>
                  <a:lnTo>
                    <a:pt x="226426" y="295637"/>
                  </a:lnTo>
                  <a:lnTo>
                    <a:pt x="226387" y="299428"/>
                  </a:lnTo>
                  <a:lnTo>
                    <a:pt x="226337" y="303218"/>
                  </a:lnTo>
                  <a:lnTo>
                    <a:pt x="226279" y="307008"/>
                  </a:lnTo>
                  <a:lnTo>
                    <a:pt x="226213" y="310798"/>
                  </a:lnTo>
                  <a:lnTo>
                    <a:pt x="226141" y="314589"/>
                  </a:lnTo>
                  <a:lnTo>
                    <a:pt x="226060" y="318379"/>
                  </a:lnTo>
                  <a:lnTo>
                    <a:pt x="225972" y="322169"/>
                  </a:lnTo>
                  <a:lnTo>
                    <a:pt x="225878" y="325959"/>
                  </a:lnTo>
                  <a:lnTo>
                    <a:pt x="225778" y="329750"/>
                  </a:lnTo>
                  <a:lnTo>
                    <a:pt x="225672" y="333540"/>
                  </a:lnTo>
                  <a:lnTo>
                    <a:pt x="225561" y="337330"/>
                  </a:lnTo>
                  <a:lnTo>
                    <a:pt x="225446" y="341120"/>
                  </a:lnTo>
                  <a:lnTo>
                    <a:pt x="225325" y="344910"/>
                  </a:lnTo>
                  <a:lnTo>
                    <a:pt x="225201" y="348701"/>
                  </a:lnTo>
                  <a:lnTo>
                    <a:pt x="225075" y="352491"/>
                  </a:lnTo>
                  <a:lnTo>
                    <a:pt x="224945" y="356281"/>
                  </a:lnTo>
                  <a:lnTo>
                    <a:pt x="224813" y="360071"/>
                  </a:lnTo>
                  <a:lnTo>
                    <a:pt x="224680" y="363862"/>
                  </a:lnTo>
                  <a:lnTo>
                    <a:pt x="224545" y="367652"/>
                  </a:lnTo>
                  <a:lnTo>
                    <a:pt x="224409" y="371442"/>
                  </a:lnTo>
                  <a:lnTo>
                    <a:pt x="224274" y="375232"/>
                  </a:lnTo>
                  <a:lnTo>
                    <a:pt x="224138" y="379022"/>
                  </a:lnTo>
                  <a:lnTo>
                    <a:pt x="224003" y="382813"/>
                  </a:lnTo>
                  <a:lnTo>
                    <a:pt x="223869" y="386603"/>
                  </a:lnTo>
                  <a:lnTo>
                    <a:pt x="223737" y="390393"/>
                  </a:lnTo>
                  <a:lnTo>
                    <a:pt x="223606" y="394183"/>
                  </a:lnTo>
                  <a:lnTo>
                    <a:pt x="223477" y="397974"/>
                  </a:lnTo>
                  <a:lnTo>
                    <a:pt x="223351" y="401764"/>
                  </a:lnTo>
                  <a:lnTo>
                    <a:pt x="223227" y="405554"/>
                  </a:lnTo>
                  <a:lnTo>
                    <a:pt x="223106" y="409344"/>
                  </a:lnTo>
                  <a:lnTo>
                    <a:pt x="222989" y="413135"/>
                  </a:lnTo>
                  <a:lnTo>
                    <a:pt x="222875" y="416925"/>
                  </a:lnTo>
                  <a:lnTo>
                    <a:pt x="222764" y="420715"/>
                  </a:lnTo>
                  <a:lnTo>
                    <a:pt x="222657" y="424505"/>
                  </a:lnTo>
                  <a:lnTo>
                    <a:pt x="222554" y="428295"/>
                  </a:lnTo>
                  <a:lnTo>
                    <a:pt x="222455" y="432086"/>
                  </a:lnTo>
                  <a:lnTo>
                    <a:pt x="222359" y="435876"/>
                  </a:lnTo>
                  <a:lnTo>
                    <a:pt x="222268" y="439666"/>
                  </a:lnTo>
                  <a:lnTo>
                    <a:pt x="222181" y="443456"/>
                  </a:lnTo>
                  <a:lnTo>
                    <a:pt x="222098" y="447247"/>
                  </a:lnTo>
                  <a:lnTo>
                    <a:pt x="222018" y="451037"/>
                  </a:lnTo>
                  <a:lnTo>
                    <a:pt x="221944" y="454827"/>
                  </a:lnTo>
                  <a:lnTo>
                    <a:pt x="221873" y="458617"/>
                  </a:lnTo>
                  <a:lnTo>
                    <a:pt x="221805" y="462408"/>
                  </a:lnTo>
                  <a:lnTo>
                    <a:pt x="221742" y="466198"/>
                  </a:lnTo>
                  <a:lnTo>
                    <a:pt x="221682" y="469988"/>
                  </a:lnTo>
                  <a:lnTo>
                    <a:pt x="221626" y="473778"/>
                  </a:lnTo>
                  <a:lnTo>
                    <a:pt x="221573" y="477568"/>
                  </a:lnTo>
                  <a:lnTo>
                    <a:pt x="221524" y="481359"/>
                  </a:lnTo>
                  <a:lnTo>
                    <a:pt x="221478" y="485149"/>
                  </a:lnTo>
                  <a:lnTo>
                    <a:pt x="221435" y="488939"/>
                  </a:lnTo>
                  <a:lnTo>
                    <a:pt x="221395" y="492729"/>
                  </a:lnTo>
                  <a:lnTo>
                    <a:pt x="221358" y="496520"/>
                  </a:lnTo>
                  <a:lnTo>
                    <a:pt x="221324" y="500310"/>
                  </a:lnTo>
                  <a:lnTo>
                    <a:pt x="221291" y="504100"/>
                  </a:lnTo>
                  <a:lnTo>
                    <a:pt x="221262" y="507890"/>
                  </a:lnTo>
                  <a:lnTo>
                    <a:pt x="221235" y="511681"/>
                  </a:lnTo>
                  <a:lnTo>
                    <a:pt x="221211" y="515471"/>
                  </a:lnTo>
                  <a:lnTo>
                    <a:pt x="221187" y="519261"/>
                  </a:lnTo>
                  <a:lnTo>
                    <a:pt x="221167" y="523051"/>
                  </a:lnTo>
                  <a:lnTo>
                    <a:pt x="221148" y="526841"/>
                  </a:lnTo>
                  <a:lnTo>
                    <a:pt x="221130" y="530632"/>
                  </a:lnTo>
                  <a:lnTo>
                    <a:pt x="221114" y="534422"/>
                  </a:lnTo>
                  <a:lnTo>
                    <a:pt x="221100" y="538212"/>
                  </a:lnTo>
                  <a:lnTo>
                    <a:pt x="221087" y="542002"/>
                  </a:lnTo>
                  <a:lnTo>
                    <a:pt x="221075" y="545793"/>
                  </a:lnTo>
                  <a:lnTo>
                    <a:pt x="221064" y="549583"/>
                  </a:lnTo>
                  <a:lnTo>
                    <a:pt x="221055" y="553373"/>
                  </a:lnTo>
                  <a:lnTo>
                    <a:pt x="221046" y="557163"/>
                  </a:lnTo>
                  <a:lnTo>
                    <a:pt x="221038" y="560954"/>
                  </a:lnTo>
                  <a:lnTo>
                    <a:pt x="221031" y="564744"/>
                  </a:lnTo>
                  <a:lnTo>
                    <a:pt x="221025" y="568534"/>
                  </a:lnTo>
                  <a:lnTo>
                    <a:pt x="221019" y="572324"/>
                  </a:lnTo>
                  <a:lnTo>
                    <a:pt x="221014" y="576114"/>
                  </a:lnTo>
                  <a:lnTo>
                    <a:pt x="221010" y="579905"/>
                  </a:lnTo>
                  <a:lnTo>
                    <a:pt x="221005" y="583695"/>
                  </a:lnTo>
                  <a:lnTo>
                    <a:pt x="221002" y="587485"/>
                  </a:lnTo>
                  <a:lnTo>
                    <a:pt x="220999" y="591275"/>
                  </a:lnTo>
                  <a:lnTo>
                    <a:pt x="220996" y="595066"/>
                  </a:lnTo>
                  <a:lnTo>
                    <a:pt x="220994" y="598856"/>
                  </a:lnTo>
                  <a:lnTo>
                    <a:pt x="220991" y="602646"/>
                  </a:lnTo>
                  <a:lnTo>
                    <a:pt x="220990" y="606436"/>
                  </a:lnTo>
                  <a:lnTo>
                    <a:pt x="220988" y="610227"/>
                  </a:lnTo>
                  <a:lnTo>
                    <a:pt x="220986" y="614017"/>
                  </a:lnTo>
                  <a:lnTo>
                    <a:pt x="220985" y="617807"/>
                  </a:lnTo>
                  <a:lnTo>
                    <a:pt x="220984" y="621597"/>
                  </a:lnTo>
                  <a:lnTo>
                    <a:pt x="220983" y="625387"/>
                  </a:lnTo>
                  <a:lnTo>
                    <a:pt x="220982" y="629178"/>
                  </a:lnTo>
                  <a:lnTo>
                    <a:pt x="220981" y="632968"/>
                  </a:lnTo>
                  <a:lnTo>
                    <a:pt x="220981" y="636758"/>
                  </a:lnTo>
                  <a:lnTo>
                    <a:pt x="220980" y="640548"/>
                  </a:lnTo>
                  <a:lnTo>
                    <a:pt x="220980" y="644339"/>
                  </a:lnTo>
                  <a:lnTo>
                    <a:pt x="220979" y="648129"/>
                  </a:lnTo>
                  <a:lnTo>
                    <a:pt x="220979" y="651919"/>
                  </a:lnTo>
                  <a:lnTo>
                    <a:pt x="220979" y="655709"/>
                  </a:lnTo>
                  <a:lnTo>
                    <a:pt x="220978" y="659500"/>
                  </a:lnTo>
                  <a:lnTo>
                    <a:pt x="220978" y="663290"/>
                  </a:lnTo>
                  <a:lnTo>
                    <a:pt x="220978" y="667080"/>
                  </a:lnTo>
                  <a:lnTo>
                    <a:pt x="220978" y="670870"/>
                  </a:lnTo>
                  <a:lnTo>
                    <a:pt x="220978" y="674660"/>
                  </a:lnTo>
                  <a:lnTo>
                    <a:pt x="220978" y="678451"/>
                  </a:lnTo>
                  <a:lnTo>
                    <a:pt x="220977" y="682241"/>
                  </a:lnTo>
                  <a:lnTo>
                    <a:pt x="220977" y="686031"/>
                  </a:lnTo>
                  <a:lnTo>
                    <a:pt x="220977" y="689821"/>
                  </a:lnTo>
                  <a:lnTo>
                    <a:pt x="220977" y="693612"/>
                  </a:lnTo>
                  <a:lnTo>
                    <a:pt x="220977" y="697402"/>
                  </a:lnTo>
                  <a:lnTo>
                    <a:pt x="220977" y="701192"/>
                  </a:lnTo>
                  <a:lnTo>
                    <a:pt x="220977" y="704982"/>
                  </a:lnTo>
                  <a:lnTo>
                    <a:pt x="220977" y="708772"/>
                  </a:lnTo>
                  <a:lnTo>
                    <a:pt x="220977" y="712563"/>
                  </a:lnTo>
                  <a:lnTo>
                    <a:pt x="220977" y="716353"/>
                  </a:lnTo>
                  <a:lnTo>
                    <a:pt x="220977" y="720143"/>
                  </a:lnTo>
                  <a:lnTo>
                    <a:pt x="220977" y="723933"/>
                  </a:lnTo>
                  <a:lnTo>
                    <a:pt x="220977" y="727724"/>
                  </a:lnTo>
                  <a:lnTo>
                    <a:pt x="220977" y="731514"/>
                  </a:lnTo>
                  <a:lnTo>
                    <a:pt x="220977" y="735304"/>
                  </a:lnTo>
                  <a:lnTo>
                    <a:pt x="220977" y="739094"/>
                  </a:lnTo>
                  <a:lnTo>
                    <a:pt x="220977" y="742885"/>
                  </a:lnTo>
                  <a:lnTo>
                    <a:pt x="220977" y="746675"/>
                  </a:lnTo>
                  <a:lnTo>
                    <a:pt x="220977" y="750465"/>
                  </a:lnTo>
                  <a:lnTo>
                    <a:pt x="220977" y="754255"/>
                  </a:lnTo>
                  <a:lnTo>
                    <a:pt x="220977" y="758045"/>
                  </a:lnTo>
                  <a:lnTo>
                    <a:pt x="220977" y="761836"/>
                  </a:lnTo>
                  <a:lnTo>
                    <a:pt x="220977" y="765626"/>
                  </a:lnTo>
                  <a:lnTo>
                    <a:pt x="220977" y="769416"/>
                  </a:lnTo>
                  <a:lnTo>
                    <a:pt x="220977" y="773206"/>
                  </a:lnTo>
                  <a:lnTo>
                    <a:pt x="220977" y="776997"/>
                  </a:lnTo>
                  <a:lnTo>
                    <a:pt x="220977" y="780787"/>
                  </a:lnTo>
                  <a:lnTo>
                    <a:pt x="220977" y="784577"/>
                  </a:lnTo>
                  <a:lnTo>
                    <a:pt x="220977" y="788367"/>
                  </a:lnTo>
                  <a:lnTo>
                    <a:pt x="220977" y="792158"/>
                  </a:lnTo>
                  <a:lnTo>
                    <a:pt x="220977" y="795948"/>
                  </a:lnTo>
                  <a:lnTo>
                    <a:pt x="220977" y="799738"/>
                  </a:lnTo>
                  <a:lnTo>
                    <a:pt x="220977" y="803528"/>
                  </a:lnTo>
                  <a:lnTo>
                    <a:pt x="220977" y="807318"/>
                  </a:lnTo>
                  <a:lnTo>
                    <a:pt x="220977" y="811109"/>
                  </a:lnTo>
                  <a:lnTo>
                    <a:pt x="220977" y="814899"/>
                  </a:lnTo>
                  <a:lnTo>
                    <a:pt x="220977" y="818689"/>
                  </a:lnTo>
                  <a:lnTo>
                    <a:pt x="220977" y="822479"/>
                  </a:lnTo>
                  <a:lnTo>
                    <a:pt x="220977" y="826270"/>
                  </a:lnTo>
                  <a:lnTo>
                    <a:pt x="220977" y="830060"/>
                  </a:lnTo>
                  <a:lnTo>
                    <a:pt x="220977" y="833850"/>
                  </a:lnTo>
                  <a:lnTo>
                    <a:pt x="220977" y="837640"/>
                  </a:lnTo>
                  <a:lnTo>
                    <a:pt x="220977" y="841431"/>
                  </a:lnTo>
                  <a:lnTo>
                    <a:pt x="220977" y="845221"/>
                  </a:lnTo>
                  <a:lnTo>
                    <a:pt x="220977" y="849011"/>
                  </a:lnTo>
                  <a:lnTo>
                    <a:pt x="220977" y="852801"/>
                  </a:lnTo>
                  <a:lnTo>
                    <a:pt x="220977" y="856591"/>
                  </a:lnTo>
                  <a:lnTo>
                    <a:pt x="220977" y="860382"/>
                  </a:lnTo>
                  <a:lnTo>
                    <a:pt x="220977" y="864172"/>
                  </a:lnTo>
                  <a:lnTo>
                    <a:pt x="220977" y="867962"/>
                  </a:lnTo>
                  <a:lnTo>
                    <a:pt x="220977" y="871752"/>
                  </a:lnTo>
                  <a:lnTo>
                    <a:pt x="220978" y="875543"/>
                  </a:lnTo>
                  <a:lnTo>
                    <a:pt x="220978" y="879333"/>
                  </a:lnTo>
                  <a:lnTo>
                    <a:pt x="220978" y="883123"/>
                  </a:lnTo>
                  <a:lnTo>
                    <a:pt x="220978" y="886913"/>
                  </a:lnTo>
                  <a:lnTo>
                    <a:pt x="220978" y="890704"/>
                  </a:lnTo>
                  <a:lnTo>
                    <a:pt x="220979" y="894494"/>
                  </a:lnTo>
                  <a:lnTo>
                    <a:pt x="220979" y="898284"/>
                  </a:lnTo>
                  <a:lnTo>
                    <a:pt x="220979" y="902074"/>
                  </a:lnTo>
                  <a:lnTo>
                    <a:pt x="220980" y="905864"/>
                  </a:lnTo>
                  <a:lnTo>
                    <a:pt x="220980" y="909655"/>
                  </a:lnTo>
                  <a:lnTo>
                    <a:pt x="220980" y="913445"/>
                  </a:lnTo>
                  <a:lnTo>
                    <a:pt x="220981" y="917235"/>
                  </a:lnTo>
                  <a:lnTo>
                    <a:pt x="220982" y="921025"/>
                  </a:lnTo>
                  <a:lnTo>
                    <a:pt x="220983" y="924816"/>
                  </a:lnTo>
                  <a:lnTo>
                    <a:pt x="220983" y="928606"/>
                  </a:lnTo>
                  <a:lnTo>
                    <a:pt x="220985" y="932396"/>
                  </a:lnTo>
                  <a:lnTo>
                    <a:pt x="220986" y="936186"/>
                  </a:lnTo>
                  <a:lnTo>
                    <a:pt x="220987" y="939977"/>
                  </a:lnTo>
                  <a:lnTo>
                    <a:pt x="220989" y="943767"/>
                  </a:lnTo>
                  <a:lnTo>
                    <a:pt x="220990" y="947557"/>
                  </a:lnTo>
                  <a:lnTo>
                    <a:pt x="220992" y="951347"/>
                  </a:lnTo>
                  <a:lnTo>
                    <a:pt x="220995" y="955137"/>
                  </a:lnTo>
                  <a:lnTo>
                    <a:pt x="220997" y="958928"/>
                  </a:lnTo>
                  <a:lnTo>
                    <a:pt x="221000" y="962718"/>
                  </a:lnTo>
                  <a:lnTo>
                    <a:pt x="221004" y="966508"/>
                  </a:lnTo>
                  <a:lnTo>
                    <a:pt x="221007" y="970298"/>
                  </a:lnTo>
                  <a:lnTo>
                    <a:pt x="221012" y="974089"/>
                  </a:lnTo>
                  <a:lnTo>
                    <a:pt x="221016" y="977879"/>
                  </a:lnTo>
                  <a:lnTo>
                    <a:pt x="221022" y="981669"/>
                  </a:lnTo>
                  <a:lnTo>
                    <a:pt x="221028" y="985459"/>
                  </a:lnTo>
                  <a:lnTo>
                    <a:pt x="221034" y="989250"/>
                  </a:lnTo>
                  <a:lnTo>
                    <a:pt x="221042" y="993040"/>
                  </a:lnTo>
                  <a:lnTo>
                    <a:pt x="221050" y="996830"/>
                  </a:lnTo>
                  <a:lnTo>
                    <a:pt x="221059" y="1000620"/>
                  </a:lnTo>
                  <a:lnTo>
                    <a:pt x="221070" y="1004410"/>
                  </a:lnTo>
                  <a:lnTo>
                    <a:pt x="221081" y="1008201"/>
                  </a:lnTo>
                  <a:lnTo>
                    <a:pt x="221093" y="1011991"/>
                  </a:lnTo>
                  <a:lnTo>
                    <a:pt x="221107" y="1015781"/>
                  </a:lnTo>
                  <a:lnTo>
                    <a:pt x="221122" y="1019571"/>
                  </a:lnTo>
                  <a:lnTo>
                    <a:pt x="221139" y="1023362"/>
                  </a:lnTo>
                  <a:lnTo>
                    <a:pt x="221157" y="1027152"/>
                  </a:lnTo>
                  <a:lnTo>
                    <a:pt x="221177" y="1030942"/>
                  </a:lnTo>
                  <a:lnTo>
                    <a:pt x="221199" y="1034732"/>
                  </a:lnTo>
                  <a:lnTo>
                    <a:pt x="221223" y="1038522"/>
                  </a:lnTo>
                  <a:lnTo>
                    <a:pt x="221249" y="1042313"/>
                  </a:lnTo>
                  <a:lnTo>
                    <a:pt x="221277" y="1046103"/>
                  </a:lnTo>
                  <a:lnTo>
                    <a:pt x="221307" y="1049893"/>
                  </a:lnTo>
                  <a:lnTo>
                    <a:pt x="221340" y="1053683"/>
                  </a:lnTo>
                  <a:lnTo>
                    <a:pt x="221376" y="1057474"/>
                  </a:lnTo>
                  <a:lnTo>
                    <a:pt x="221414" y="1061264"/>
                  </a:lnTo>
                  <a:lnTo>
                    <a:pt x="221456" y="1065054"/>
                  </a:lnTo>
                  <a:lnTo>
                    <a:pt x="221501" y="1068844"/>
                  </a:lnTo>
                  <a:lnTo>
                    <a:pt x="221548" y="1072635"/>
                  </a:lnTo>
                  <a:lnTo>
                    <a:pt x="221599" y="1076425"/>
                  </a:lnTo>
                  <a:lnTo>
                    <a:pt x="221653" y="1080215"/>
                  </a:lnTo>
                  <a:lnTo>
                    <a:pt x="221712" y="1084005"/>
                  </a:lnTo>
                  <a:lnTo>
                    <a:pt x="221773" y="1087795"/>
                  </a:lnTo>
                  <a:lnTo>
                    <a:pt x="221838" y="1091586"/>
                  </a:lnTo>
                  <a:lnTo>
                    <a:pt x="221908" y="1095376"/>
                  </a:lnTo>
                  <a:lnTo>
                    <a:pt x="221981" y="1099166"/>
                  </a:lnTo>
                  <a:lnTo>
                    <a:pt x="222058" y="1102956"/>
                  </a:lnTo>
                  <a:lnTo>
                    <a:pt x="222139" y="1106747"/>
                  </a:lnTo>
                  <a:lnTo>
                    <a:pt x="222225" y="1110537"/>
                  </a:lnTo>
                  <a:lnTo>
                    <a:pt x="222314" y="1114327"/>
                  </a:lnTo>
                  <a:lnTo>
                    <a:pt x="222406" y="1118117"/>
                  </a:lnTo>
                  <a:lnTo>
                    <a:pt x="222504" y="1121908"/>
                  </a:lnTo>
                  <a:lnTo>
                    <a:pt x="222606" y="1125698"/>
                  </a:lnTo>
                  <a:lnTo>
                    <a:pt x="222710" y="1129488"/>
                  </a:lnTo>
                  <a:lnTo>
                    <a:pt x="222819" y="1133278"/>
                  </a:lnTo>
                  <a:lnTo>
                    <a:pt x="222932" y="1137068"/>
                  </a:lnTo>
                  <a:lnTo>
                    <a:pt x="223048" y="1140859"/>
                  </a:lnTo>
                  <a:lnTo>
                    <a:pt x="223166" y="1144649"/>
                  </a:lnTo>
                  <a:lnTo>
                    <a:pt x="223289" y="1148439"/>
                  </a:lnTo>
                  <a:lnTo>
                    <a:pt x="223414" y="1152229"/>
                  </a:lnTo>
                  <a:lnTo>
                    <a:pt x="223542" y="1156020"/>
                  </a:lnTo>
                  <a:lnTo>
                    <a:pt x="223671" y="1159810"/>
                  </a:lnTo>
                  <a:lnTo>
                    <a:pt x="223803" y="1163600"/>
                  </a:lnTo>
                  <a:lnTo>
                    <a:pt x="223937" y="1167390"/>
                  </a:lnTo>
                  <a:lnTo>
                    <a:pt x="224071" y="1171181"/>
                  </a:lnTo>
                  <a:lnTo>
                    <a:pt x="224207" y="1174971"/>
                  </a:lnTo>
                  <a:lnTo>
                    <a:pt x="224342" y="1178761"/>
                  </a:lnTo>
                  <a:lnTo>
                    <a:pt x="224478" y="1182551"/>
                  </a:lnTo>
                  <a:lnTo>
                    <a:pt x="224614" y="1186341"/>
                  </a:lnTo>
                  <a:lnTo>
                    <a:pt x="224748" y="1190132"/>
                  </a:lnTo>
                  <a:lnTo>
                    <a:pt x="224881" y="1193922"/>
                  </a:lnTo>
                  <a:lnTo>
                    <a:pt x="225012" y="1197712"/>
                  </a:lnTo>
                  <a:lnTo>
                    <a:pt x="225141" y="1201502"/>
                  </a:lnTo>
                  <a:lnTo>
                    <a:pt x="225266" y="1205293"/>
                  </a:lnTo>
                  <a:lnTo>
                    <a:pt x="225389" y="1209083"/>
                  </a:lnTo>
                  <a:lnTo>
                    <a:pt x="225508" y="1212873"/>
                  </a:lnTo>
                  <a:lnTo>
                    <a:pt x="225621" y="1216663"/>
                  </a:lnTo>
                  <a:lnTo>
                    <a:pt x="225730" y="1220454"/>
                  </a:lnTo>
                  <a:lnTo>
                    <a:pt x="225835" y="1224244"/>
                  </a:lnTo>
                  <a:lnTo>
                    <a:pt x="225933" y="1228034"/>
                  </a:lnTo>
                  <a:lnTo>
                    <a:pt x="226024" y="1231824"/>
                  </a:lnTo>
                  <a:lnTo>
                    <a:pt x="226110" y="1235614"/>
                  </a:lnTo>
                  <a:lnTo>
                    <a:pt x="226190" y="1239405"/>
                  </a:lnTo>
                  <a:lnTo>
                    <a:pt x="226261" y="1243195"/>
                  </a:lnTo>
                  <a:lnTo>
                    <a:pt x="226324" y="1246985"/>
                  </a:lnTo>
                  <a:lnTo>
                    <a:pt x="226381" y="1250775"/>
                  </a:lnTo>
                  <a:lnTo>
                    <a:pt x="226431" y="1254566"/>
                  </a:lnTo>
                  <a:lnTo>
                    <a:pt x="226470" y="1258356"/>
                  </a:lnTo>
                  <a:lnTo>
                    <a:pt x="226502" y="1262146"/>
                  </a:lnTo>
                  <a:lnTo>
                    <a:pt x="226527" y="1265936"/>
                  </a:lnTo>
                  <a:lnTo>
                    <a:pt x="226544" y="1269727"/>
                  </a:lnTo>
                  <a:lnTo>
                    <a:pt x="226551" y="1273517"/>
                  </a:lnTo>
                  <a:lnTo>
                    <a:pt x="226552" y="1277307"/>
                  </a:lnTo>
                  <a:lnTo>
                    <a:pt x="226547" y="1281097"/>
                  </a:lnTo>
                  <a:lnTo>
                    <a:pt x="226532" y="1284887"/>
                  </a:lnTo>
                  <a:lnTo>
                    <a:pt x="226510" y="1288678"/>
                  </a:lnTo>
                  <a:lnTo>
                    <a:pt x="226484" y="1292468"/>
                  </a:lnTo>
                  <a:lnTo>
                    <a:pt x="226451" y="1296258"/>
                  </a:lnTo>
                  <a:lnTo>
                    <a:pt x="226412" y="1300048"/>
                  </a:lnTo>
                  <a:lnTo>
                    <a:pt x="226370" y="1303839"/>
                  </a:lnTo>
                  <a:lnTo>
                    <a:pt x="226324" y="1307629"/>
                  </a:lnTo>
                  <a:lnTo>
                    <a:pt x="226275" y="1311419"/>
                  </a:lnTo>
                  <a:lnTo>
                    <a:pt x="226224" y="1315209"/>
                  </a:lnTo>
                  <a:lnTo>
                    <a:pt x="226173" y="1319000"/>
                  </a:lnTo>
                  <a:lnTo>
                    <a:pt x="226121" y="1322790"/>
                  </a:lnTo>
                  <a:lnTo>
                    <a:pt x="226073" y="1326580"/>
                  </a:lnTo>
                  <a:lnTo>
                    <a:pt x="226027" y="1330370"/>
                  </a:lnTo>
                  <a:lnTo>
                    <a:pt x="225985" y="1334160"/>
                  </a:lnTo>
                  <a:lnTo>
                    <a:pt x="225950" y="1337951"/>
                  </a:lnTo>
                  <a:lnTo>
                    <a:pt x="225924" y="1341741"/>
                  </a:lnTo>
                  <a:lnTo>
                    <a:pt x="225908" y="1345531"/>
                  </a:lnTo>
                  <a:lnTo>
                    <a:pt x="225900" y="1349321"/>
                  </a:lnTo>
                  <a:lnTo>
                    <a:pt x="225911" y="1353112"/>
                  </a:lnTo>
                  <a:lnTo>
                    <a:pt x="225938" y="1356902"/>
                  </a:lnTo>
                  <a:lnTo>
                    <a:pt x="225981" y="1360692"/>
                  </a:lnTo>
                  <a:lnTo>
                    <a:pt x="226045" y="1364482"/>
                  </a:lnTo>
                  <a:lnTo>
                    <a:pt x="226138" y="1368272"/>
                  </a:lnTo>
                  <a:lnTo>
                    <a:pt x="226255" y="1372063"/>
                  </a:lnTo>
                  <a:lnTo>
                    <a:pt x="226397" y="1375853"/>
                  </a:lnTo>
                  <a:lnTo>
                    <a:pt x="226580" y="1379643"/>
                  </a:lnTo>
                  <a:lnTo>
                    <a:pt x="226800" y="1383433"/>
                  </a:lnTo>
                  <a:lnTo>
                    <a:pt x="227055" y="1387224"/>
                  </a:lnTo>
                  <a:lnTo>
                    <a:pt x="227350" y="1391014"/>
                  </a:lnTo>
                  <a:lnTo>
                    <a:pt x="227707" y="1394804"/>
                  </a:lnTo>
                  <a:lnTo>
                    <a:pt x="228110" y="1398594"/>
                  </a:lnTo>
                  <a:lnTo>
                    <a:pt x="228561" y="1402385"/>
                  </a:lnTo>
                  <a:lnTo>
                    <a:pt x="229080" y="1406175"/>
                  </a:lnTo>
                  <a:lnTo>
                    <a:pt x="229672" y="1409965"/>
                  </a:lnTo>
                  <a:lnTo>
                    <a:pt x="230324" y="1413755"/>
                  </a:lnTo>
                  <a:lnTo>
                    <a:pt x="231040" y="1417545"/>
                  </a:lnTo>
                  <a:lnTo>
                    <a:pt x="231864" y="1421336"/>
                  </a:lnTo>
                  <a:lnTo>
                    <a:pt x="232765" y="1425126"/>
                  </a:lnTo>
                  <a:lnTo>
                    <a:pt x="233743" y="1428916"/>
                  </a:lnTo>
                  <a:lnTo>
                    <a:pt x="234820" y="1432706"/>
                  </a:lnTo>
                  <a:lnTo>
                    <a:pt x="236020" y="1436497"/>
                  </a:lnTo>
                  <a:lnTo>
                    <a:pt x="237312" y="1440287"/>
                  </a:lnTo>
                  <a:lnTo>
                    <a:pt x="238699" y="1444077"/>
                  </a:lnTo>
                  <a:lnTo>
                    <a:pt x="240235" y="1447867"/>
                  </a:lnTo>
                  <a:lnTo>
                    <a:pt x="241892" y="1451658"/>
                  </a:lnTo>
                  <a:lnTo>
                    <a:pt x="243659" y="1455448"/>
                  </a:lnTo>
                  <a:lnTo>
                    <a:pt x="245552" y="1459238"/>
                  </a:lnTo>
                  <a:lnTo>
                    <a:pt x="247624" y="1463028"/>
                  </a:lnTo>
                  <a:lnTo>
                    <a:pt x="249819" y="1466818"/>
                  </a:lnTo>
                  <a:lnTo>
                    <a:pt x="252140" y="1470609"/>
                  </a:lnTo>
                  <a:lnTo>
                    <a:pt x="254636" y="1474399"/>
                  </a:lnTo>
                  <a:lnTo>
                    <a:pt x="257300" y="1478189"/>
                  </a:lnTo>
                  <a:lnTo>
                    <a:pt x="260099" y="1481979"/>
                  </a:lnTo>
                  <a:lnTo>
                    <a:pt x="263034" y="1485770"/>
                  </a:lnTo>
                  <a:lnTo>
                    <a:pt x="266193" y="1489560"/>
                  </a:lnTo>
                  <a:lnTo>
                    <a:pt x="269493" y="1493350"/>
                  </a:lnTo>
                  <a:lnTo>
                    <a:pt x="272933" y="1497140"/>
                  </a:lnTo>
                  <a:lnTo>
                    <a:pt x="276548" y="1500931"/>
                  </a:lnTo>
                  <a:lnTo>
                    <a:pt x="280353" y="1504721"/>
                  </a:lnTo>
                  <a:lnTo>
                    <a:pt x="284295" y="1508511"/>
                  </a:lnTo>
                  <a:lnTo>
                    <a:pt x="288373" y="1512301"/>
                  </a:lnTo>
                  <a:lnTo>
                    <a:pt x="292648" y="1516091"/>
                  </a:lnTo>
                  <a:lnTo>
                    <a:pt x="297065" y="1519882"/>
                  </a:lnTo>
                  <a:lnTo>
                    <a:pt x="301603" y="1523672"/>
                  </a:lnTo>
                  <a:lnTo>
                    <a:pt x="306275" y="1527462"/>
                  </a:lnTo>
                  <a:lnTo>
                    <a:pt x="311109" y="1531252"/>
                  </a:lnTo>
                  <a:lnTo>
                    <a:pt x="316042" y="1535043"/>
                  </a:lnTo>
                  <a:lnTo>
                    <a:pt x="321069" y="1538833"/>
                  </a:lnTo>
                  <a:lnTo>
                    <a:pt x="326214" y="1542623"/>
                  </a:lnTo>
                  <a:lnTo>
                    <a:pt x="331444" y="1546413"/>
                  </a:lnTo>
                  <a:lnTo>
                    <a:pt x="336734" y="1550204"/>
                  </a:lnTo>
                  <a:lnTo>
                    <a:pt x="342078" y="1553994"/>
                  </a:lnTo>
                  <a:lnTo>
                    <a:pt x="347479" y="1557784"/>
                  </a:lnTo>
                  <a:lnTo>
                    <a:pt x="352895" y="1561574"/>
                  </a:lnTo>
                  <a:lnTo>
                    <a:pt x="358319" y="1565364"/>
                  </a:lnTo>
                  <a:lnTo>
                    <a:pt x="363737" y="1569155"/>
                  </a:lnTo>
                  <a:lnTo>
                    <a:pt x="369117" y="1572945"/>
                  </a:lnTo>
                  <a:lnTo>
                    <a:pt x="374454" y="1576735"/>
                  </a:lnTo>
                  <a:lnTo>
                    <a:pt x="379739" y="1580525"/>
                  </a:lnTo>
                  <a:lnTo>
                    <a:pt x="384910" y="1584316"/>
                  </a:lnTo>
                  <a:lnTo>
                    <a:pt x="389975" y="1588106"/>
                  </a:lnTo>
                  <a:lnTo>
                    <a:pt x="394931" y="1591896"/>
                  </a:lnTo>
                  <a:lnTo>
                    <a:pt x="399746" y="1595686"/>
                  </a:lnTo>
                  <a:lnTo>
                    <a:pt x="404348" y="1599477"/>
                  </a:lnTo>
                  <a:lnTo>
                    <a:pt x="408785" y="1603267"/>
                  </a:lnTo>
                  <a:lnTo>
                    <a:pt x="413049" y="1607057"/>
                  </a:lnTo>
                  <a:lnTo>
                    <a:pt x="417044" y="1610847"/>
                  </a:lnTo>
                  <a:lnTo>
                    <a:pt x="420781" y="1614637"/>
                  </a:lnTo>
                  <a:lnTo>
                    <a:pt x="424294" y="1618428"/>
                  </a:lnTo>
                  <a:lnTo>
                    <a:pt x="427566" y="1622218"/>
                  </a:lnTo>
                  <a:lnTo>
                    <a:pt x="430441" y="1626008"/>
                  </a:lnTo>
                  <a:lnTo>
                    <a:pt x="433052" y="1629798"/>
                  </a:lnTo>
                  <a:lnTo>
                    <a:pt x="435392" y="1633589"/>
                  </a:lnTo>
                  <a:lnTo>
                    <a:pt x="437369" y="1637379"/>
                  </a:lnTo>
                  <a:lnTo>
                    <a:pt x="438960" y="1641169"/>
                  </a:lnTo>
                  <a:lnTo>
                    <a:pt x="440254" y="1644959"/>
                  </a:lnTo>
                  <a:lnTo>
                    <a:pt x="441247" y="1648750"/>
                  </a:lnTo>
                  <a:lnTo>
                    <a:pt x="441766" y="1652540"/>
                  </a:lnTo>
                  <a:lnTo>
                    <a:pt x="441954" y="1656330"/>
                  </a:lnTo>
                  <a:lnTo>
                    <a:pt x="441834" y="1660120"/>
                  </a:lnTo>
                  <a:lnTo>
                    <a:pt x="441348" y="1663910"/>
                  </a:lnTo>
                  <a:lnTo>
                    <a:pt x="440421" y="1667701"/>
                  </a:lnTo>
                  <a:lnTo>
                    <a:pt x="439193" y="1671491"/>
                  </a:lnTo>
                  <a:lnTo>
                    <a:pt x="437666" y="1675281"/>
                  </a:lnTo>
                  <a:lnTo>
                    <a:pt x="435720" y="1679071"/>
                  </a:lnTo>
                  <a:lnTo>
                    <a:pt x="433440" y="1682862"/>
                  </a:lnTo>
                  <a:lnTo>
                    <a:pt x="430888" y="1686652"/>
                  </a:lnTo>
                  <a:lnTo>
                    <a:pt x="428051" y="1690442"/>
                  </a:lnTo>
                  <a:lnTo>
                    <a:pt x="424822" y="1694232"/>
                  </a:lnTo>
                  <a:lnTo>
                    <a:pt x="421358" y="1698022"/>
                  </a:lnTo>
                  <a:lnTo>
                    <a:pt x="417668" y="1701813"/>
                  </a:lnTo>
                  <a:lnTo>
                    <a:pt x="413695" y="1705603"/>
                  </a:lnTo>
                  <a:lnTo>
                    <a:pt x="409470" y="1709393"/>
                  </a:lnTo>
                  <a:lnTo>
                    <a:pt x="405069" y="1713183"/>
                  </a:lnTo>
                  <a:lnTo>
                    <a:pt x="400498" y="1716974"/>
                  </a:lnTo>
                  <a:lnTo>
                    <a:pt x="395696" y="1720764"/>
                  </a:lnTo>
                  <a:lnTo>
                    <a:pt x="390764" y="1724554"/>
                  </a:lnTo>
                  <a:lnTo>
                    <a:pt x="385719" y="1728344"/>
                  </a:lnTo>
                  <a:lnTo>
                    <a:pt x="380554" y="1732135"/>
                  </a:lnTo>
                  <a:lnTo>
                    <a:pt x="375281" y="1735925"/>
                  </a:lnTo>
                  <a:lnTo>
                    <a:pt x="369952" y="1739715"/>
                  </a:lnTo>
                  <a:lnTo>
                    <a:pt x="364574" y="1743505"/>
                  </a:lnTo>
                  <a:lnTo>
                    <a:pt x="359154" y="1747295"/>
                  </a:lnTo>
                  <a:lnTo>
                    <a:pt x="353725" y="1751086"/>
                  </a:lnTo>
                  <a:lnTo>
                    <a:pt x="348299" y="1754876"/>
                  </a:lnTo>
                  <a:lnTo>
                    <a:pt x="342889" y="1758666"/>
                  </a:lnTo>
                  <a:lnTo>
                    <a:pt x="337530" y="1762456"/>
                  </a:lnTo>
                  <a:lnTo>
                    <a:pt x="332220" y="1766247"/>
                  </a:lnTo>
                  <a:lnTo>
                    <a:pt x="326965" y="1770037"/>
                  </a:lnTo>
                  <a:lnTo>
                    <a:pt x="321802" y="1773827"/>
                  </a:lnTo>
                  <a:lnTo>
                    <a:pt x="316745" y="1777617"/>
                  </a:lnTo>
                  <a:lnTo>
                    <a:pt x="311778" y="1781408"/>
                  </a:lnTo>
                  <a:lnTo>
                    <a:pt x="306907" y="1785198"/>
                  </a:lnTo>
                  <a:lnTo>
                    <a:pt x="302207" y="1788988"/>
                  </a:lnTo>
                  <a:lnTo>
                    <a:pt x="297626" y="1792778"/>
                  </a:lnTo>
                  <a:lnTo>
                    <a:pt x="293164" y="1796568"/>
                  </a:lnTo>
                  <a:lnTo>
                    <a:pt x="288855" y="1800359"/>
                  </a:lnTo>
                  <a:lnTo>
                    <a:pt x="284726" y="1804149"/>
                  </a:lnTo>
                  <a:lnTo>
                    <a:pt x="280730" y="1807939"/>
                  </a:lnTo>
                  <a:lnTo>
                    <a:pt x="276869" y="1811729"/>
                  </a:lnTo>
                  <a:lnTo>
                    <a:pt x="273211" y="1815520"/>
                  </a:lnTo>
                  <a:lnTo>
                    <a:pt x="269709" y="1819310"/>
                  </a:lnTo>
                  <a:lnTo>
                    <a:pt x="266346" y="1823100"/>
                  </a:lnTo>
                  <a:lnTo>
                    <a:pt x="263135" y="1826890"/>
                  </a:lnTo>
                  <a:lnTo>
                    <a:pt x="260131" y="1830681"/>
                  </a:lnTo>
                  <a:lnTo>
                    <a:pt x="257261" y="1834471"/>
                  </a:lnTo>
                  <a:lnTo>
                    <a:pt x="254524" y="1838261"/>
                  </a:lnTo>
                  <a:lnTo>
                    <a:pt x="251965" y="1842051"/>
                  </a:lnTo>
                  <a:lnTo>
                    <a:pt x="249565" y="1845841"/>
                  </a:lnTo>
                  <a:lnTo>
                    <a:pt x="247288" y="1849632"/>
                  </a:lnTo>
                  <a:lnTo>
                    <a:pt x="245133" y="1853422"/>
                  </a:lnTo>
                  <a:lnTo>
                    <a:pt x="243165" y="1857212"/>
                  </a:lnTo>
                  <a:lnTo>
                    <a:pt x="241308" y="1861002"/>
                  </a:lnTo>
                  <a:lnTo>
                    <a:pt x="239558" y="1864793"/>
                  </a:lnTo>
                  <a:lnTo>
                    <a:pt x="237938" y="1868583"/>
                  </a:lnTo>
                  <a:lnTo>
                    <a:pt x="236451" y="1872373"/>
                  </a:lnTo>
                  <a:lnTo>
                    <a:pt x="235058" y="1876163"/>
                  </a:lnTo>
                  <a:lnTo>
                    <a:pt x="233754" y="1879954"/>
                  </a:lnTo>
                  <a:lnTo>
                    <a:pt x="232577" y="1883744"/>
                  </a:lnTo>
                  <a:lnTo>
                    <a:pt x="231488" y="1887534"/>
                  </a:lnTo>
                  <a:lnTo>
                    <a:pt x="230474" y="1891324"/>
                  </a:lnTo>
                  <a:lnTo>
                    <a:pt x="229541" y="1895114"/>
                  </a:lnTo>
                  <a:lnTo>
                    <a:pt x="228705" y="1898905"/>
                  </a:lnTo>
                  <a:lnTo>
                    <a:pt x="227930" y="1902695"/>
                  </a:lnTo>
                  <a:lnTo>
                    <a:pt x="227214" y="1906485"/>
                  </a:lnTo>
                  <a:lnTo>
                    <a:pt x="226572" y="1910275"/>
                  </a:lnTo>
                  <a:lnTo>
                    <a:pt x="225991" y="1914066"/>
                  </a:lnTo>
                  <a:lnTo>
                    <a:pt x="225456" y="1917856"/>
                  </a:lnTo>
                  <a:lnTo>
                    <a:pt x="224965" y="1921646"/>
                  </a:lnTo>
                  <a:lnTo>
                    <a:pt x="224538" y="1925436"/>
                  </a:lnTo>
                  <a:lnTo>
                    <a:pt x="224145" y="1929227"/>
                  </a:lnTo>
                  <a:lnTo>
                    <a:pt x="223786" y="1933017"/>
                  </a:lnTo>
                  <a:lnTo>
                    <a:pt x="223467" y="1936807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9848448" y="4158602"/>
              <a:ext cx="154578" cy="2314104"/>
            </a:xfrm>
            <a:custGeom>
              <a:avLst/>
              <a:gdLst/>
              <a:ahLst/>
              <a:cxnLst/>
              <a:pathLst>
                <a:path w="154578" h="2314104">
                  <a:moveTo>
                    <a:pt x="76477" y="2314104"/>
                  </a:moveTo>
                  <a:lnTo>
                    <a:pt x="76404" y="2309575"/>
                  </a:lnTo>
                  <a:lnTo>
                    <a:pt x="76326" y="2305046"/>
                  </a:lnTo>
                  <a:lnTo>
                    <a:pt x="76239" y="2300518"/>
                  </a:lnTo>
                  <a:lnTo>
                    <a:pt x="76148" y="2295989"/>
                  </a:lnTo>
                  <a:lnTo>
                    <a:pt x="76050" y="2291461"/>
                  </a:lnTo>
                  <a:lnTo>
                    <a:pt x="75943" y="2286932"/>
                  </a:lnTo>
                  <a:lnTo>
                    <a:pt x="75830" y="2282404"/>
                  </a:lnTo>
                  <a:lnTo>
                    <a:pt x="75707" y="2277875"/>
                  </a:lnTo>
                  <a:lnTo>
                    <a:pt x="75575" y="2273346"/>
                  </a:lnTo>
                  <a:lnTo>
                    <a:pt x="75436" y="2268818"/>
                  </a:lnTo>
                  <a:lnTo>
                    <a:pt x="75285" y="2264289"/>
                  </a:lnTo>
                  <a:lnTo>
                    <a:pt x="75123" y="2259761"/>
                  </a:lnTo>
                  <a:lnTo>
                    <a:pt x="74954" y="2255232"/>
                  </a:lnTo>
                  <a:lnTo>
                    <a:pt x="74769" y="2250704"/>
                  </a:lnTo>
                  <a:lnTo>
                    <a:pt x="74573" y="2246175"/>
                  </a:lnTo>
                  <a:lnTo>
                    <a:pt x="74368" y="2241646"/>
                  </a:lnTo>
                  <a:lnTo>
                    <a:pt x="74143" y="2237118"/>
                  </a:lnTo>
                  <a:lnTo>
                    <a:pt x="73908" y="2232589"/>
                  </a:lnTo>
                  <a:lnTo>
                    <a:pt x="73661" y="2228061"/>
                  </a:lnTo>
                  <a:lnTo>
                    <a:pt x="73392" y="2223532"/>
                  </a:lnTo>
                  <a:lnTo>
                    <a:pt x="73112" y="2219003"/>
                  </a:lnTo>
                  <a:lnTo>
                    <a:pt x="72817" y="2214475"/>
                  </a:lnTo>
                  <a:lnTo>
                    <a:pt x="72499" y="2209946"/>
                  </a:lnTo>
                  <a:lnTo>
                    <a:pt x="72168" y="2205418"/>
                  </a:lnTo>
                  <a:lnTo>
                    <a:pt x="71817" y="2200889"/>
                  </a:lnTo>
                  <a:lnTo>
                    <a:pt x="71444" y="2196361"/>
                  </a:lnTo>
                  <a:lnTo>
                    <a:pt x="71056" y="2191832"/>
                  </a:lnTo>
                  <a:lnTo>
                    <a:pt x="70645" y="2187303"/>
                  </a:lnTo>
                  <a:lnTo>
                    <a:pt x="70210" y="2182775"/>
                  </a:lnTo>
                  <a:lnTo>
                    <a:pt x="69761" y="2178246"/>
                  </a:lnTo>
                  <a:lnTo>
                    <a:pt x="69281" y="2173718"/>
                  </a:lnTo>
                  <a:lnTo>
                    <a:pt x="68780" y="2169189"/>
                  </a:lnTo>
                  <a:lnTo>
                    <a:pt x="68263" y="2164661"/>
                  </a:lnTo>
                  <a:lnTo>
                    <a:pt x="67711" y="2160132"/>
                  </a:lnTo>
                  <a:lnTo>
                    <a:pt x="67138" y="2155603"/>
                  </a:lnTo>
                  <a:lnTo>
                    <a:pt x="66547" y="2151075"/>
                  </a:lnTo>
                  <a:lnTo>
                    <a:pt x="65918" y="2146546"/>
                  </a:lnTo>
                  <a:lnTo>
                    <a:pt x="65269" y="2142018"/>
                  </a:lnTo>
                  <a:lnTo>
                    <a:pt x="64598" y="2137489"/>
                  </a:lnTo>
                  <a:lnTo>
                    <a:pt x="63890" y="2132960"/>
                  </a:lnTo>
                  <a:lnTo>
                    <a:pt x="63162" y="2128432"/>
                  </a:lnTo>
                  <a:lnTo>
                    <a:pt x="62407" y="2123903"/>
                  </a:lnTo>
                  <a:lnTo>
                    <a:pt x="61618" y="2119375"/>
                  </a:lnTo>
                  <a:lnTo>
                    <a:pt x="60808" y="2114846"/>
                  </a:lnTo>
                  <a:lnTo>
                    <a:pt x="59969" y="2110318"/>
                  </a:lnTo>
                  <a:lnTo>
                    <a:pt x="59097" y="2105789"/>
                  </a:lnTo>
                  <a:lnTo>
                    <a:pt x="58206" y="2101260"/>
                  </a:lnTo>
                  <a:lnTo>
                    <a:pt x="57281" y="2096732"/>
                  </a:lnTo>
                  <a:lnTo>
                    <a:pt x="56328" y="2092203"/>
                  </a:lnTo>
                  <a:lnTo>
                    <a:pt x="55356" y="2087675"/>
                  </a:lnTo>
                  <a:lnTo>
                    <a:pt x="54347" y="2083146"/>
                  </a:lnTo>
                  <a:lnTo>
                    <a:pt x="53316" y="2078618"/>
                  </a:lnTo>
                  <a:lnTo>
                    <a:pt x="52266" y="2074089"/>
                  </a:lnTo>
                  <a:lnTo>
                    <a:pt x="51180" y="2069560"/>
                  </a:lnTo>
                  <a:lnTo>
                    <a:pt x="50074" y="2065032"/>
                  </a:lnTo>
                  <a:lnTo>
                    <a:pt x="48951" y="2060503"/>
                  </a:lnTo>
                  <a:lnTo>
                    <a:pt x="47794" y="2055975"/>
                  </a:lnTo>
                  <a:lnTo>
                    <a:pt x="46623" y="2051446"/>
                  </a:lnTo>
                  <a:lnTo>
                    <a:pt x="45432" y="2046917"/>
                  </a:lnTo>
                  <a:lnTo>
                    <a:pt x="44216" y="2042389"/>
                  </a:lnTo>
                  <a:lnTo>
                    <a:pt x="42988" y="2037860"/>
                  </a:lnTo>
                  <a:lnTo>
                    <a:pt x="41742" y="2033332"/>
                  </a:lnTo>
                  <a:lnTo>
                    <a:pt x="40477" y="2028803"/>
                  </a:lnTo>
                  <a:lnTo>
                    <a:pt x="39203" y="2024275"/>
                  </a:lnTo>
                  <a:lnTo>
                    <a:pt x="37915" y="2019746"/>
                  </a:lnTo>
                  <a:lnTo>
                    <a:pt x="36617" y="2015217"/>
                  </a:lnTo>
                  <a:lnTo>
                    <a:pt x="35312" y="2010689"/>
                  </a:lnTo>
                  <a:lnTo>
                    <a:pt x="33998" y="2006160"/>
                  </a:lnTo>
                  <a:lnTo>
                    <a:pt x="32680" y="2001632"/>
                  </a:lnTo>
                  <a:lnTo>
                    <a:pt x="31360" y="1997103"/>
                  </a:lnTo>
                  <a:lnTo>
                    <a:pt x="30039" y="1992574"/>
                  </a:lnTo>
                  <a:lnTo>
                    <a:pt x="28720" y="1988046"/>
                  </a:lnTo>
                  <a:lnTo>
                    <a:pt x="27403" y="1983517"/>
                  </a:lnTo>
                  <a:lnTo>
                    <a:pt x="26094" y="1978989"/>
                  </a:lnTo>
                  <a:lnTo>
                    <a:pt x="24792" y="1974460"/>
                  </a:lnTo>
                  <a:lnTo>
                    <a:pt x="23498" y="1969932"/>
                  </a:lnTo>
                  <a:lnTo>
                    <a:pt x="22222" y="1965403"/>
                  </a:lnTo>
                  <a:lnTo>
                    <a:pt x="20958" y="1960874"/>
                  </a:lnTo>
                  <a:lnTo>
                    <a:pt x="19709" y="1956346"/>
                  </a:lnTo>
                  <a:lnTo>
                    <a:pt x="18486" y="1951817"/>
                  </a:lnTo>
                  <a:lnTo>
                    <a:pt x="17279" y="1947289"/>
                  </a:lnTo>
                  <a:lnTo>
                    <a:pt x="16097" y="1942760"/>
                  </a:lnTo>
                  <a:lnTo>
                    <a:pt x="14947" y="1938232"/>
                  </a:lnTo>
                  <a:lnTo>
                    <a:pt x="13818" y="1933703"/>
                  </a:lnTo>
                  <a:lnTo>
                    <a:pt x="12724" y="1929174"/>
                  </a:lnTo>
                  <a:lnTo>
                    <a:pt x="11667" y="1924646"/>
                  </a:lnTo>
                  <a:lnTo>
                    <a:pt x="10635" y="1920117"/>
                  </a:lnTo>
                  <a:lnTo>
                    <a:pt x="9650" y="1915589"/>
                  </a:lnTo>
                  <a:lnTo>
                    <a:pt x="8704" y="1911060"/>
                  </a:lnTo>
                  <a:lnTo>
                    <a:pt x="7787" y="1906531"/>
                  </a:lnTo>
                  <a:lnTo>
                    <a:pt x="6930" y="1902003"/>
                  </a:lnTo>
                  <a:lnTo>
                    <a:pt x="6111" y="1897474"/>
                  </a:lnTo>
                  <a:lnTo>
                    <a:pt x="5325" y="1892946"/>
                  </a:lnTo>
                  <a:lnTo>
                    <a:pt x="4613" y="1888417"/>
                  </a:lnTo>
                  <a:lnTo>
                    <a:pt x="3935" y="1883889"/>
                  </a:lnTo>
                  <a:lnTo>
                    <a:pt x="3300" y="1879360"/>
                  </a:lnTo>
                  <a:lnTo>
                    <a:pt x="2738" y="1874831"/>
                  </a:lnTo>
                  <a:lnTo>
                    <a:pt x="2214" y="1870303"/>
                  </a:lnTo>
                  <a:lnTo>
                    <a:pt x="1741" y="1865774"/>
                  </a:lnTo>
                  <a:lnTo>
                    <a:pt x="1338" y="1861246"/>
                  </a:lnTo>
                  <a:lnTo>
                    <a:pt x="974" y="1856717"/>
                  </a:lnTo>
                  <a:lnTo>
                    <a:pt x="671" y="1852189"/>
                  </a:lnTo>
                  <a:lnTo>
                    <a:pt x="433" y="1847660"/>
                  </a:lnTo>
                  <a:lnTo>
                    <a:pt x="234" y="1843131"/>
                  </a:lnTo>
                  <a:lnTo>
                    <a:pt x="104" y="1838603"/>
                  </a:lnTo>
                  <a:lnTo>
                    <a:pt x="32" y="1834074"/>
                  </a:lnTo>
                  <a:lnTo>
                    <a:pt x="0" y="1829546"/>
                  </a:lnTo>
                  <a:lnTo>
                    <a:pt x="41" y="1825017"/>
                  </a:lnTo>
                  <a:lnTo>
                    <a:pt x="133" y="1820488"/>
                  </a:lnTo>
                  <a:lnTo>
                    <a:pt x="264" y="1815960"/>
                  </a:lnTo>
                  <a:lnTo>
                    <a:pt x="473" y="1811431"/>
                  </a:lnTo>
                  <a:lnTo>
                    <a:pt x="723" y="1806903"/>
                  </a:lnTo>
                  <a:lnTo>
                    <a:pt x="1012" y="1802374"/>
                  </a:lnTo>
                  <a:lnTo>
                    <a:pt x="1376" y="1797846"/>
                  </a:lnTo>
                  <a:lnTo>
                    <a:pt x="1775" y="1793317"/>
                  </a:lnTo>
                  <a:lnTo>
                    <a:pt x="2217" y="1788788"/>
                  </a:lnTo>
                  <a:lnTo>
                    <a:pt x="2721" y="1784260"/>
                  </a:lnTo>
                  <a:lnTo>
                    <a:pt x="3257" y="1779731"/>
                  </a:lnTo>
                  <a:lnTo>
                    <a:pt x="3836" y="1775203"/>
                  </a:lnTo>
                  <a:lnTo>
                    <a:pt x="4466" y="1770674"/>
                  </a:lnTo>
                  <a:lnTo>
                    <a:pt x="5124" y="1766146"/>
                  </a:lnTo>
                  <a:lnTo>
                    <a:pt x="5824" y="1761617"/>
                  </a:lnTo>
                  <a:lnTo>
                    <a:pt x="6563" y="1757088"/>
                  </a:lnTo>
                  <a:lnTo>
                    <a:pt x="7325" y="1752560"/>
                  </a:lnTo>
                  <a:lnTo>
                    <a:pt x="8127" y="1748031"/>
                  </a:lnTo>
                  <a:lnTo>
                    <a:pt x="8956" y="1743503"/>
                  </a:lnTo>
                  <a:lnTo>
                    <a:pt x="9805" y="1738974"/>
                  </a:lnTo>
                  <a:lnTo>
                    <a:pt x="10687" y="1734445"/>
                  </a:lnTo>
                  <a:lnTo>
                    <a:pt x="11588" y="1729917"/>
                  </a:lnTo>
                  <a:lnTo>
                    <a:pt x="12504" y="1725388"/>
                  </a:lnTo>
                  <a:lnTo>
                    <a:pt x="13446" y="1720860"/>
                  </a:lnTo>
                  <a:lnTo>
                    <a:pt x="14398" y="1716331"/>
                  </a:lnTo>
                  <a:lnTo>
                    <a:pt x="15362" y="1711803"/>
                  </a:lnTo>
                  <a:lnTo>
                    <a:pt x="16340" y="1707274"/>
                  </a:lnTo>
                  <a:lnTo>
                    <a:pt x="17325" y="1702745"/>
                  </a:lnTo>
                  <a:lnTo>
                    <a:pt x="18316" y="1698217"/>
                  </a:lnTo>
                  <a:lnTo>
                    <a:pt x="19312" y="1693688"/>
                  </a:lnTo>
                  <a:lnTo>
                    <a:pt x="20309" y="1689160"/>
                  </a:lnTo>
                  <a:lnTo>
                    <a:pt x="21307" y="1684631"/>
                  </a:lnTo>
                  <a:lnTo>
                    <a:pt x="22303" y="1680103"/>
                  </a:lnTo>
                  <a:lnTo>
                    <a:pt x="23296" y="1675574"/>
                  </a:lnTo>
                  <a:lnTo>
                    <a:pt x="24282" y="1671045"/>
                  </a:lnTo>
                  <a:lnTo>
                    <a:pt x="25260" y="1666517"/>
                  </a:lnTo>
                  <a:lnTo>
                    <a:pt x="26232" y="1661988"/>
                  </a:lnTo>
                  <a:lnTo>
                    <a:pt x="27191" y="1657460"/>
                  </a:lnTo>
                  <a:lnTo>
                    <a:pt x="28137" y="1652931"/>
                  </a:lnTo>
                  <a:lnTo>
                    <a:pt x="29075" y="1648402"/>
                  </a:lnTo>
                  <a:lnTo>
                    <a:pt x="29991" y="1643874"/>
                  </a:lnTo>
                  <a:lnTo>
                    <a:pt x="30893" y="1639345"/>
                  </a:lnTo>
                  <a:lnTo>
                    <a:pt x="31783" y="1634817"/>
                  </a:lnTo>
                  <a:lnTo>
                    <a:pt x="32646" y="1630288"/>
                  </a:lnTo>
                  <a:lnTo>
                    <a:pt x="33494" y="1625760"/>
                  </a:lnTo>
                  <a:lnTo>
                    <a:pt x="34325" y="1621231"/>
                  </a:lnTo>
                  <a:lnTo>
                    <a:pt x="35127" y="1616702"/>
                  </a:lnTo>
                  <a:lnTo>
                    <a:pt x="35913" y="1612174"/>
                  </a:lnTo>
                  <a:lnTo>
                    <a:pt x="36679" y="1607645"/>
                  </a:lnTo>
                  <a:lnTo>
                    <a:pt x="37414" y="1603117"/>
                  </a:lnTo>
                  <a:lnTo>
                    <a:pt x="38133" y="1598588"/>
                  </a:lnTo>
                  <a:lnTo>
                    <a:pt x="38827" y="1594059"/>
                  </a:lnTo>
                  <a:lnTo>
                    <a:pt x="39493" y="1589531"/>
                  </a:lnTo>
                  <a:lnTo>
                    <a:pt x="40141" y="1585002"/>
                  </a:lnTo>
                  <a:lnTo>
                    <a:pt x="40762" y="1580474"/>
                  </a:lnTo>
                  <a:lnTo>
                    <a:pt x="41357" y="1575945"/>
                  </a:lnTo>
                  <a:lnTo>
                    <a:pt x="41934" y="1571417"/>
                  </a:lnTo>
                  <a:lnTo>
                    <a:pt x="42481" y="1566888"/>
                  </a:lnTo>
                  <a:lnTo>
                    <a:pt x="43006" y="1562359"/>
                  </a:lnTo>
                  <a:lnTo>
                    <a:pt x="43514" y="1557831"/>
                  </a:lnTo>
                  <a:lnTo>
                    <a:pt x="43988" y="1553302"/>
                  </a:lnTo>
                  <a:lnTo>
                    <a:pt x="44445" y="1548774"/>
                  </a:lnTo>
                  <a:lnTo>
                    <a:pt x="44885" y="1544245"/>
                  </a:lnTo>
                  <a:lnTo>
                    <a:pt x="45293" y="1539717"/>
                  </a:lnTo>
                  <a:lnTo>
                    <a:pt x="45686" y="1535188"/>
                  </a:lnTo>
                  <a:lnTo>
                    <a:pt x="46060" y="1530659"/>
                  </a:lnTo>
                  <a:lnTo>
                    <a:pt x="46408" y="1526131"/>
                  </a:lnTo>
                  <a:lnTo>
                    <a:pt x="46741" y="1521602"/>
                  </a:lnTo>
                  <a:lnTo>
                    <a:pt x="47056" y="1517074"/>
                  </a:lnTo>
                  <a:lnTo>
                    <a:pt x="47349" y="1512545"/>
                  </a:lnTo>
                  <a:lnTo>
                    <a:pt x="47629" y="1508016"/>
                  </a:lnTo>
                  <a:lnTo>
                    <a:pt x="47891" y="1503488"/>
                  </a:lnTo>
                  <a:lnTo>
                    <a:pt x="48135" y="1498959"/>
                  </a:lnTo>
                  <a:lnTo>
                    <a:pt x="48369" y="1494431"/>
                  </a:lnTo>
                  <a:lnTo>
                    <a:pt x="48585" y="1489902"/>
                  </a:lnTo>
                  <a:lnTo>
                    <a:pt x="48787" y="1485374"/>
                  </a:lnTo>
                  <a:lnTo>
                    <a:pt x="48981" y="1480845"/>
                  </a:lnTo>
                  <a:lnTo>
                    <a:pt x="49158" y="1476316"/>
                  </a:lnTo>
                  <a:lnTo>
                    <a:pt x="49325" y="1471788"/>
                  </a:lnTo>
                  <a:lnTo>
                    <a:pt x="49485" y="1467259"/>
                  </a:lnTo>
                  <a:lnTo>
                    <a:pt x="49630" y="1462731"/>
                  </a:lnTo>
                  <a:lnTo>
                    <a:pt x="49769" y="1458202"/>
                  </a:lnTo>
                  <a:lnTo>
                    <a:pt x="49902" y="1453674"/>
                  </a:lnTo>
                  <a:lnTo>
                    <a:pt x="50023" y="1449145"/>
                  </a:lnTo>
                  <a:lnTo>
                    <a:pt x="50139" y="1444616"/>
                  </a:lnTo>
                  <a:lnTo>
                    <a:pt x="50250" y="1440088"/>
                  </a:lnTo>
                  <a:lnTo>
                    <a:pt x="50354" y="1435559"/>
                  </a:lnTo>
                  <a:lnTo>
                    <a:pt x="50453" y="1431031"/>
                  </a:lnTo>
                  <a:lnTo>
                    <a:pt x="50549" y="1426502"/>
                  </a:lnTo>
                  <a:lnTo>
                    <a:pt x="50639" y="1421973"/>
                  </a:lnTo>
                  <a:lnTo>
                    <a:pt x="50728" y="1417445"/>
                  </a:lnTo>
                  <a:lnTo>
                    <a:pt x="50813" y="1412916"/>
                  </a:lnTo>
                  <a:lnTo>
                    <a:pt x="50895" y="1408388"/>
                  </a:lnTo>
                  <a:lnTo>
                    <a:pt x="50977" y="1403859"/>
                  </a:lnTo>
                  <a:lnTo>
                    <a:pt x="51056" y="1399331"/>
                  </a:lnTo>
                  <a:lnTo>
                    <a:pt x="51134" y="1394802"/>
                  </a:lnTo>
                  <a:lnTo>
                    <a:pt x="51212" y="1390273"/>
                  </a:lnTo>
                  <a:lnTo>
                    <a:pt x="51289" y="1385745"/>
                  </a:lnTo>
                  <a:lnTo>
                    <a:pt x="51366" y="1381216"/>
                  </a:lnTo>
                  <a:lnTo>
                    <a:pt x="51443" y="1376688"/>
                  </a:lnTo>
                  <a:lnTo>
                    <a:pt x="51520" y="1372159"/>
                  </a:lnTo>
                  <a:lnTo>
                    <a:pt x="51599" y="1367631"/>
                  </a:lnTo>
                  <a:lnTo>
                    <a:pt x="51677" y="1363102"/>
                  </a:lnTo>
                  <a:lnTo>
                    <a:pt x="51757" y="1358573"/>
                  </a:lnTo>
                  <a:lnTo>
                    <a:pt x="51838" y="1354045"/>
                  </a:lnTo>
                  <a:lnTo>
                    <a:pt x="51920" y="1349516"/>
                  </a:lnTo>
                  <a:lnTo>
                    <a:pt x="52003" y="1344988"/>
                  </a:lnTo>
                  <a:lnTo>
                    <a:pt x="52088" y="1340459"/>
                  </a:lnTo>
                  <a:lnTo>
                    <a:pt x="52174" y="1335930"/>
                  </a:lnTo>
                  <a:lnTo>
                    <a:pt x="52261" y="1331402"/>
                  </a:lnTo>
                  <a:lnTo>
                    <a:pt x="52350" y="1326873"/>
                  </a:lnTo>
                  <a:lnTo>
                    <a:pt x="52440" y="1322345"/>
                  </a:lnTo>
                  <a:lnTo>
                    <a:pt x="52531" y="1317816"/>
                  </a:lnTo>
                  <a:lnTo>
                    <a:pt x="52624" y="1313288"/>
                  </a:lnTo>
                  <a:lnTo>
                    <a:pt x="52718" y="1308759"/>
                  </a:lnTo>
                  <a:lnTo>
                    <a:pt x="52813" y="1304230"/>
                  </a:lnTo>
                  <a:lnTo>
                    <a:pt x="52909" y="1299702"/>
                  </a:lnTo>
                  <a:lnTo>
                    <a:pt x="53006" y="1295173"/>
                  </a:lnTo>
                  <a:lnTo>
                    <a:pt x="53105" y="1290645"/>
                  </a:lnTo>
                  <a:lnTo>
                    <a:pt x="53203" y="1286116"/>
                  </a:lnTo>
                  <a:lnTo>
                    <a:pt x="53303" y="1281588"/>
                  </a:lnTo>
                  <a:lnTo>
                    <a:pt x="53404" y="1277059"/>
                  </a:lnTo>
                  <a:lnTo>
                    <a:pt x="53504" y="1272530"/>
                  </a:lnTo>
                  <a:lnTo>
                    <a:pt x="53606" y="1268002"/>
                  </a:lnTo>
                  <a:lnTo>
                    <a:pt x="53707" y="1263473"/>
                  </a:lnTo>
                  <a:lnTo>
                    <a:pt x="53809" y="1258945"/>
                  </a:lnTo>
                  <a:lnTo>
                    <a:pt x="53911" y="1254416"/>
                  </a:lnTo>
                  <a:lnTo>
                    <a:pt x="54012" y="1249887"/>
                  </a:lnTo>
                  <a:lnTo>
                    <a:pt x="54113" y="1245359"/>
                  </a:lnTo>
                  <a:lnTo>
                    <a:pt x="54214" y="1240830"/>
                  </a:lnTo>
                  <a:lnTo>
                    <a:pt x="54315" y="1236302"/>
                  </a:lnTo>
                  <a:lnTo>
                    <a:pt x="54415" y="1231773"/>
                  </a:lnTo>
                  <a:lnTo>
                    <a:pt x="54514" y="1227245"/>
                  </a:lnTo>
                  <a:lnTo>
                    <a:pt x="54613" y="1222716"/>
                  </a:lnTo>
                  <a:lnTo>
                    <a:pt x="54711" y="1218187"/>
                  </a:lnTo>
                  <a:lnTo>
                    <a:pt x="54808" y="1213659"/>
                  </a:lnTo>
                  <a:lnTo>
                    <a:pt x="54904" y="1209130"/>
                  </a:lnTo>
                  <a:lnTo>
                    <a:pt x="54999" y="1204602"/>
                  </a:lnTo>
                  <a:lnTo>
                    <a:pt x="55093" y="1200073"/>
                  </a:lnTo>
                  <a:lnTo>
                    <a:pt x="55186" y="1195544"/>
                  </a:lnTo>
                  <a:lnTo>
                    <a:pt x="55277" y="1191016"/>
                  </a:lnTo>
                  <a:lnTo>
                    <a:pt x="55367" y="1186487"/>
                  </a:lnTo>
                  <a:lnTo>
                    <a:pt x="55456" y="1181959"/>
                  </a:lnTo>
                  <a:lnTo>
                    <a:pt x="55544" y="1177430"/>
                  </a:lnTo>
                  <a:lnTo>
                    <a:pt x="55630" y="1172902"/>
                  </a:lnTo>
                  <a:lnTo>
                    <a:pt x="55715" y="1168373"/>
                  </a:lnTo>
                  <a:lnTo>
                    <a:pt x="55799" y="1163844"/>
                  </a:lnTo>
                  <a:lnTo>
                    <a:pt x="55881" y="1159316"/>
                  </a:lnTo>
                  <a:lnTo>
                    <a:pt x="55962" y="1154787"/>
                  </a:lnTo>
                  <a:lnTo>
                    <a:pt x="56042" y="1150259"/>
                  </a:lnTo>
                  <a:lnTo>
                    <a:pt x="56121" y="1145730"/>
                  </a:lnTo>
                  <a:lnTo>
                    <a:pt x="56198" y="1141202"/>
                  </a:lnTo>
                  <a:lnTo>
                    <a:pt x="56273" y="1136673"/>
                  </a:lnTo>
                  <a:lnTo>
                    <a:pt x="56348" y="1132144"/>
                  </a:lnTo>
                  <a:lnTo>
                    <a:pt x="56422" y="1127616"/>
                  </a:lnTo>
                  <a:lnTo>
                    <a:pt x="56494" y="1123087"/>
                  </a:lnTo>
                  <a:lnTo>
                    <a:pt x="56565" y="1118559"/>
                  </a:lnTo>
                  <a:lnTo>
                    <a:pt x="56635" y="1114030"/>
                  </a:lnTo>
                  <a:lnTo>
                    <a:pt x="56704" y="1109501"/>
                  </a:lnTo>
                  <a:lnTo>
                    <a:pt x="56773" y="1104973"/>
                  </a:lnTo>
                  <a:lnTo>
                    <a:pt x="56840" y="1100444"/>
                  </a:lnTo>
                  <a:lnTo>
                    <a:pt x="56906" y="1095916"/>
                  </a:lnTo>
                  <a:lnTo>
                    <a:pt x="56972" y="1091387"/>
                  </a:lnTo>
                  <a:lnTo>
                    <a:pt x="57036" y="1086859"/>
                  </a:lnTo>
                  <a:lnTo>
                    <a:pt x="57100" y="1082330"/>
                  </a:lnTo>
                  <a:lnTo>
                    <a:pt x="57164" y="1077801"/>
                  </a:lnTo>
                  <a:lnTo>
                    <a:pt x="57226" y="1073273"/>
                  </a:lnTo>
                  <a:lnTo>
                    <a:pt x="57289" y="1068744"/>
                  </a:lnTo>
                  <a:lnTo>
                    <a:pt x="57350" y="1064216"/>
                  </a:lnTo>
                  <a:lnTo>
                    <a:pt x="57412" y="1059687"/>
                  </a:lnTo>
                  <a:lnTo>
                    <a:pt x="57473" y="1055159"/>
                  </a:lnTo>
                  <a:lnTo>
                    <a:pt x="57533" y="1050630"/>
                  </a:lnTo>
                  <a:lnTo>
                    <a:pt x="57593" y="1046101"/>
                  </a:lnTo>
                  <a:lnTo>
                    <a:pt x="57653" y="1041573"/>
                  </a:lnTo>
                  <a:lnTo>
                    <a:pt x="57713" y="1037044"/>
                  </a:lnTo>
                  <a:lnTo>
                    <a:pt x="57772" y="1032516"/>
                  </a:lnTo>
                  <a:lnTo>
                    <a:pt x="57832" y="1027987"/>
                  </a:lnTo>
                  <a:lnTo>
                    <a:pt x="57891" y="1023458"/>
                  </a:lnTo>
                  <a:lnTo>
                    <a:pt x="57950" y="1018930"/>
                  </a:lnTo>
                  <a:lnTo>
                    <a:pt x="58010" y="1014401"/>
                  </a:lnTo>
                  <a:lnTo>
                    <a:pt x="58069" y="1009873"/>
                  </a:lnTo>
                  <a:lnTo>
                    <a:pt x="58128" y="1005344"/>
                  </a:lnTo>
                  <a:lnTo>
                    <a:pt x="58187" y="1000816"/>
                  </a:lnTo>
                  <a:lnTo>
                    <a:pt x="58246" y="996287"/>
                  </a:lnTo>
                  <a:lnTo>
                    <a:pt x="58306" y="991758"/>
                  </a:lnTo>
                  <a:lnTo>
                    <a:pt x="58365" y="987230"/>
                  </a:lnTo>
                  <a:lnTo>
                    <a:pt x="58425" y="982701"/>
                  </a:lnTo>
                  <a:lnTo>
                    <a:pt x="58485" y="978173"/>
                  </a:lnTo>
                  <a:lnTo>
                    <a:pt x="58544" y="973644"/>
                  </a:lnTo>
                  <a:lnTo>
                    <a:pt x="58604" y="969116"/>
                  </a:lnTo>
                  <a:lnTo>
                    <a:pt x="58665" y="964587"/>
                  </a:lnTo>
                  <a:lnTo>
                    <a:pt x="58725" y="960058"/>
                  </a:lnTo>
                  <a:lnTo>
                    <a:pt x="58786" y="955530"/>
                  </a:lnTo>
                  <a:lnTo>
                    <a:pt x="58846" y="951001"/>
                  </a:lnTo>
                  <a:lnTo>
                    <a:pt x="58908" y="946473"/>
                  </a:lnTo>
                  <a:lnTo>
                    <a:pt x="58969" y="941944"/>
                  </a:lnTo>
                  <a:lnTo>
                    <a:pt x="59030" y="937415"/>
                  </a:lnTo>
                  <a:lnTo>
                    <a:pt x="59092" y="932887"/>
                  </a:lnTo>
                  <a:lnTo>
                    <a:pt x="59154" y="928358"/>
                  </a:lnTo>
                  <a:lnTo>
                    <a:pt x="59216" y="923830"/>
                  </a:lnTo>
                  <a:lnTo>
                    <a:pt x="59279" y="919301"/>
                  </a:lnTo>
                  <a:lnTo>
                    <a:pt x="59341" y="914773"/>
                  </a:lnTo>
                  <a:lnTo>
                    <a:pt x="59404" y="910244"/>
                  </a:lnTo>
                  <a:lnTo>
                    <a:pt x="59467" y="905715"/>
                  </a:lnTo>
                  <a:lnTo>
                    <a:pt x="59531" y="901187"/>
                  </a:lnTo>
                  <a:lnTo>
                    <a:pt x="59595" y="896658"/>
                  </a:lnTo>
                  <a:lnTo>
                    <a:pt x="59659" y="892130"/>
                  </a:lnTo>
                  <a:lnTo>
                    <a:pt x="59723" y="887601"/>
                  </a:lnTo>
                  <a:lnTo>
                    <a:pt x="59788" y="883073"/>
                  </a:lnTo>
                  <a:lnTo>
                    <a:pt x="59853" y="878544"/>
                  </a:lnTo>
                  <a:lnTo>
                    <a:pt x="59918" y="874015"/>
                  </a:lnTo>
                  <a:lnTo>
                    <a:pt x="59983" y="869487"/>
                  </a:lnTo>
                  <a:lnTo>
                    <a:pt x="60049" y="864958"/>
                  </a:lnTo>
                  <a:lnTo>
                    <a:pt x="60115" y="860430"/>
                  </a:lnTo>
                  <a:lnTo>
                    <a:pt x="60182" y="855901"/>
                  </a:lnTo>
                  <a:lnTo>
                    <a:pt x="60249" y="851372"/>
                  </a:lnTo>
                  <a:lnTo>
                    <a:pt x="60316" y="846844"/>
                  </a:lnTo>
                  <a:lnTo>
                    <a:pt x="60383" y="842315"/>
                  </a:lnTo>
                  <a:lnTo>
                    <a:pt x="60451" y="837787"/>
                  </a:lnTo>
                  <a:lnTo>
                    <a:pt x="60519" y="833258"/>
                  </a:lnTo>
                  <a:lnTo>
                    <a:pt x="60588" y="828730"/>
                  </a:lnTo>
                  <a:lnTo>
                    <a:pt x="60657" y="824201"/>
                  </a:lnTo>
                  <a:lnTo>
                    <a:pt x="60726" y="819672"/>
                  </a:lnTo>
                  <a:lnTo>
                    <a:pt x="60796" y="815144"/>
                  </a:lnTo>
                  <a:lnTo>
                    <a:pt x="60866" y="810615"/>
                  </a:lnTo>
                  <a:lnTo>
                    <a:pt x="60937" y="806087"/>
                  </a:lnTo>
                  <a:lnTo>
                    <a:pt x="61008" y="801558"/>
                  </a:lnTo>
                  <a:lnTo>
                    <a:pt x="61079" y="797029"/>
                  </a:lnTo>
                  <a:lnTo>
                    <a:pt x="61150" y="792501"/>
                  </a:lnTo>
                  <a:lnTo>
                    <a:pt x="61222" y="787972"/>
                  </a:lnTo>
                  <a:lnTo>
                    <a:pt x="61295" y="783444"/>
                  </a:lnTo>
                  <a:lnTo>
                    <a:pt x="61368" y="778915"/>
                  </a:lnTo>
                  <a:lnTo>
                    <a:pt x="61441" y="774387"/>
                  </a:lnTo>
                  <a:lnTo>
                    <a:pt x="61514" y="769858"/>
                  </a:lnTo>
                  <a:lnTo>
                    <a:pt x="61588" y="765329"/>
                  </a:lnTo>
                  <a:lnTo>
                    <a:pt x="61662" y="760801"/>
                  </a:lnTo>
                  <a:lnTo>
                    <a:pt x="61737" y="756272"/>
                  </a:lnTo>
                  <a:lnTo>
                    <a:pt x="61812" y="751744"/>
                  </a:lnTo>
                  <a:lnTo>
                    <a:pt x="61887" y="747215"/>
                  </a:lnTo>
                  <a:lnTo>
                    <a:pt x="61962" y="742687"/>
                  </a:lnTo>
                  <a:lnTo>
                    <a:pt x="62038" y="738158"/>
                  </a:lnTo>
                  <a:lnTo>
                    <a:pt x="62114" y="733629"/>
                  </a:lnTo>
                  <a:lnTo>
                    <a:pt x="62191" y="729101"/>
                  </a:lnTo>
                  <a:lnTo>
                    <a:pt x="62268" y="724572"/>
                  </a:lnTo>
                  <a:lnTo>
                    <a:pt x="62345" y="720044"/>
                  </a:lnTo>
                  <a:lnTo>
                    <a:pt x="62422" y="715515"/>
                  </a:lnTo>
                  <a:lnTo>
                    <a:pt x="62499" y="710986"/>
                  </a:lnTo>
                  <a:lnTo>
                    <a:pt x="62577" y="706458"/>
                  </a:lnTo>
                  <a:lnTo>
                    <a:pt x="62655" y="701929"/>
                  </a:lnTo>
                  <a:lnTo>
                    <a:pt x="62733" y="697401"/>
                  </a:lnTo>
                  <a:lnTo>
                    <a:pt x="62811" y="692872"/>
                  </a:lnTo>
                  <a:lnTo>
                    <a:pt x="62890" y="688344"/>
                  </a:lnTo>
                  <a:lnTo>
                    <a:pt x="62969" y="683815"/>
                  </a:lnTo>
                  <a:lnTo>
                    <a:pt x="63048" y="679286"/>
                  </a:lnTo>
                  <a:lnTo>
                    <a:pt x="63127" y="674758"/>
                  </a:lnTo>
                  <a:lnTo>
                    <a:pt x="63206" y="670229"/>
                  </a:lnTo>
                  <a:lnTo>
                    <a:pt x="63286" y="665701"/>
                  </a:lnTo>
                  <a:lnTo>
                    <a:pt x="63366" y="661172"/>
                  </a:lnTo>
                  <a:lnTo>
                    <a:pt x="63446" y="656644"/>
                  </a:lnTo>
                  <a:lnTo>
                    <a:pt x="63526" y="652115"/>
                  </a:lnTo>
                  <a:lnTo>
                    <a:pt x="63607" y="647586"/>
                  </a:lnTo>
                  <a:lnTo>
                    <a:pt x="63688" y="643058"/>
                  </a:lnTo>
                  <a:lnTo>
                    <a:pt x="63769" y="638529"/>
                  </a:lnTo>
                  <a:lnTo>
                    <a:pt x="63850" y="634001"/>
                  </a:lnTo>
                  <a:lnTo>
                    <a:pt x="63932" y="629472"/>
                  </a:lnTo>
                  <a:lnTo>
                    <a:pt x="64015" y="624943"/>
                  </a:lnTo>
                  <a:lnTo>
                    <a:pt x="64097" y="620415"/>
                  </a:lnTo>
                  <a:lnTo>
                    <a:pt x="64181" y="615886"/>
                  </a:lnTo>
                  <a:lnTo>
                    <a:pt x="64264" y="611358"/>
                  </a:lnTo>
                  <a:lnTo>
                    <a:pt x="64349" y="606829"/>
                  </a:lnTo>
                  <a:lnTo>
                    <a:pt x="64434" y="602301"/>
                  </a:lnTo>
                  <a:lnTo>
                    <a:pt x="64520" y="597772"/>
                  </a:lnTo>
                  <a:lnTo>
                    <a:pt x="64606" y="593243"/>
                  </a:lnTo>
                  <a:lnTo>
                    <a:pt x="64693" y="588715"/>
                  </a:lnTo>
                  <a:lnTo>
                    <a:pt x="64781" y="584186"/>
                  </a:lnTo>
                  <a:lnTo>
                    <a:pt x="64870" y="579658"/>
                  </a:lnTo>
                  <a:lnTo>
                    <a:pt x="64960" y="575129"/>
                  </a:lnTo>
                  <a:lnTo>
                    <a:pt x="65052" y="570601"/>
                  </a:lnTo>
                  <a:lnTo>
                    <a:pt x="65144" y="566072"/>
                  </a:lnTo>
                  <a:lnTo>
                    <a:pt x="65237" y="561543"/>
                  </a:lnTo>
                  <a:lnTo>
                    <a:pt x="65332" y="557015"/>
                  </a:lnTo>
                  <a:lnTo>
                    <a:pt x="65428" y="552486"/>
                  </a:lnTo>
                  <a:lnTo>
                    <a:pt x="65526" y="547958"/>
                  </a:lnTo>
                  <a:lnTo>
                    <a:pt x="65625" y="543429"/>
                  </a:lnTo>
                  <a:lnTo>
                    <a:pt x="65725" y="538900"/>
                  </a:lnTo>
                  <a:lnTo>
                    <a:pt x="65827" y="534372"/>
                  </a:lnTo>
                  <a:lnTo>
                    <a:pt x="65931" y="529843"/>
                  </a:lnTo>
                  <a:lnTo>
                    <a:pt x="66037" y="525315"/>
                  </a:lnTo>
                  <a:lnTo>
                    <a:pt x="66144" y="520786"/>
                  </a:lnTo>
                  <a:lnTo>
                    <a:pt x="66253" y="516258"/>
                  </a:lnTo>
                  <a:lnTo>
                    <a:pt x="66364" y="511729"/>
                  </a:lnTo>
                  <a:lnTo>
                    <a:pt x="66478" y="507200"/>
                  </a:lnTo>
                  <a:lnTo>
                    <a:pt x="66593" y="502672"/>
                  </a:lnTo>
                  <a:lnTo>
                    <a:pt x="66709" y="498143"/>
                  </a:lnTo>
                  <a:lnTo>
                    <a:pt x="66829" y="493615"/>
                  </a:lnTo>
                  <a:lnTo>
                    <a:pt x="66950" y="489086"/>
                  </a:lnTo>
                  <a:lnTo>
                    <a:pt x="67073" y="484558"/>
                  </a:lnTo>
                  <a:lnTo>
                    <a:pt x="67199" y="480029"/>
                  </a:lnTo>
                  <a:lnTo>
                    <a:pt x="67326" y="475500"/>
                  </a:lnTo>
                  <a:lnTo>
                    <a:pt x="67455" y="470972"/>
                  </a:lnTo>
                  <a:lnTo>
                    <a:pt x="67587" y="466443"/>
                  </a:lnTo>
                  <a:lnTo>
                    <a:pt x="67721" y="461915"/>
                  </a:lnTo>
                  <a:lnTo>
                    <a:pt x="67857" y="457386"/>
                  </a:lnTo>
                  <a:lnTo>
                    <a:pt x="67994" y="452857"/>
                  </a:lnTo>
                  <a:lnTo>
                    <a:pt x="68134" y="448329"/>
                  </a:lnTo>
                  <a:lnTo>
                    <a:pt x="68276" y="443800"/>
                  </a:lnTo>
                  <a:lnTo>
                    <a:pt x="68419" y="439272"/>
                  </a:lnTo>
                  <a:lnTo>
                    <a:pt x="68564" y="434743"/>
                  </a:lnTo>
                  <a:lnTo>
                    <a:pt x="68712" y="430215"/>
                  </a:lnTo>
                  <a:lnTo>
                    <a:pt x="68860" y="425686"/>
                  </a:lnTo>
                  <a:lnTo>
                    <a:pt x="69010" y="421157"/>
                  </a:lnTo>
                  <a:lnTo>
                    <a:pt x="69162" y="416629"/>
                  </a:lnTo>
                  <a:lnTo>
                    <a:pt x="69315" y="412100"/>
                  </a:lnTo>
                  <a:lnTo>
                    <a:pt x="69469" y="407572"/>
                  </a:lnTo>
                  <a:lnTo>
                    <a:pt x="69625" y="403043"/>
                  </a:lnTo>
                  <a:lnTo>
                    <a:pt x="69781" y="398514"/>
                  </a:lnTo>
                  <a:lnTo>
                    <a:pt x="69938" y="393986"/>
                  </a:lnTo>
                  <a:lnTo>
                    <a:pt x="70097" y="389457"/>
                  </a:lnTo>
                  <a:lnTo>
                    <a:pt x="70255" y="384929"/>
                  </a:lnTo>
                  <a:lnTo>
                    <a:pt x="70415" y="380400"/>
                  </a:lnTo>
                  <a:lnTo>
                    <a:pt x="70574" y="375872"/>
                  </a:lnTo>
                  <a:lnTo>
                    <a:pt x="70734" y="371343"/>
                  </a:lnTo>
                  <a:lnTo>
                    <a:pt x="70894" y="366814"/>
                  </a:lnTo>
                  <a:lnTo>
                    <a:pt x="71054" y="362286"/>
                  </a:lnTo>
                  <a:lnTo>
                    <a:pt x="71214" y="357757"/>
                  </a:lnTo>
                  <a:lnTo>
                    <a:pt x="71373" y="353229"/>
                  </a:lnTo>
                  <a:lnTo>
                    <a:pt x="71532" y="348700"/>
                  </a:lnTo>
                  <a:lnTo>
                    <a:pt x="71690" y="344172"/>
                  </a:lnTo>
                  <a:lnTo>
                    <a:pt x="71847" y="339643"/>
                  </a:lnTo>
                  <a:lnTo>
                    <a:pt x="72004" y="335114"/>
                  </a:lnTo>
                  <a:lnTo>
                    <a:pt x="72159" y="330586"/>
                  </a:lnTo>
                  <a:lnTo>
                    <a:pt x="72313" y="326057"/>
                  </a:lnTo>
                  <a:lnTo>
                    <a:pt x="72466" y="321529"/>
                  </a:lnTo>
                  <a:lnTo>
                    <a:pt x="72617" y="317000"/>
                  </a:lnTo>
                  <a:lnTo>
                    <a:pt x="72766" y="312471"/>
                  </a:lnTo>
                  <a:lnTo>
                    <a:pt x="72914" y="307943"/>
                  </a:lnTo>
                  <a:lnTo>
                    <a:pt x="73061" y="303414"/>
                  </a:lnTo>
                  <a:lnTo>
                    <a:pt x="73204" y="298886"/>
                  </a:lnTo>
                  <a:lnTo>
                    <a:pt x="73346" y="294357"/>
                  </a:lnTo>
                  <a:lnTo>
                    <a:pt x="73486" y="289829"/>
                  </a:lnTo>
                  <a:lnTo>
                    <a:pt x="73623" y="285300"/>
                  </a:lnTo>
                  <a:lnTo>
                    <a:pt x="73758" y="280771"/>
                  </a:lnTo>
                  <a:lnTo>
                    <a:pt x="73890" y="276243"/>
                  </a:lnTo>
                  <a:lnTo>
                    <a:pt x="74020" y="271714"/>
                  </a:lnTo>
                  <a:lnTo>
                    <a:pt x="74148" y="267186"/>
                  </a:lnTo>
                  <a:lnTo>
                    <a:pt x="74272" y="262657"/>
                  </a:lnTo>
                  <a:lnTo>
                    <a:pt x="74393" y="258129"/>
                  </a:lnTo>
                  <a:lnTo>
                    <a:pt x="74513" y="253600"/>
                  </a:lnTo>
                  <a:lnTo>
                    <a:pt x="74628" y="249071"/>
                  </a:lnTo>
                  <a:lnTo>
                    <a:pt x="74741" y="244543"/>
                  </a:lnTo>
                  <a:lnTo>
                    <a:pt x="74852" y="240014"/>
                  </a:lnTo>
                  <a:lnTo>
                    <a:pt x="74958" y="235486"/>
                  </a:lnTo>
                  <a:lnTo>
                    <a:pt x="75062" y="230957"/>
                  </a:lnTo>
                  <a:lnTo>
                    <a:pt x="75164" y="226428"/>
                  </a:lnTo>
                  <a:lnTo>
                    <a:pt x="75261" y="221900"/>
                  </a:lnTo>
                  <a:lnTo>
                    <a:pt x="75356" y="217371"/>
                  </a:lnTo>
                  <a:lnTo>
                    <a:pt x="75448" y="212843"/>
                  </a:lnTo>
                  <a:lnTo>
                    <a:pt x="75537" y="208314"/>
                  </a:lnTo>
                  <a:lnTo>
                    <a:pt x="75623" y="203786"/>
                  </a:lnTo>
                  <a:lnTo>
                    <a:pt x="75706" y="199257"/>
                  </a:lnTo>
                  <a:lnTo>
                    <a:pt x="75786" y="194728"/>
                  </a:lnTo>
                  <a:lnTo>
                    <a:pt x="75863" y="190200"/>
                  </a:lnTo>
                  <a:lnTo>
                    <a:pt x="75937" y="185671"/>
                  </a:lnTo>
                  <a:lnTo>
                    <a:pt x="76008" y="181143"/>
                  </a:lnTo>
                  <a:lnTo>
                    <a:pt x="76077" y="176614"/>
                  </a:lnTo>
                  <a:lnTo>
                    <a:pt x="76142" y="172086"/>
                  </a:lnTo>
                  <a:lnTo>
                    <a:pt x="76205" y="167557"/>
                  </a:lnTo>
                  <a:lnTo>
                    <a:pt x="76266" y="163028"/>
                  </a:lnTo>
                  <a:lnTo>
                    <a:pt x="76324" y="158500"/>
                  </a:lnTo>
                  <a:lnTo>
                    <a:pt x="76379" y="153971"/>
                  </a:lnTo>
                  <a:lnTo>
                    <a:pt x="76432" y="149443"/>
                  </a:lnTo>
                  <a:lnTo>
                    <a:pt x="76482" y="144914"/>
                  </a:lnTo>
                  <a:lnTo>
                    <a:pt x="76530" y="140385"/>
                  </a:lnTo>
                  <a:lnTo>
                    <a:pt x="76576" y="135857"/>
                  </a:lnTo>
                  <a:lnTo>
                    <a:pt x="76619" y="131328"/>
                  </a:lnTo>
                  <a:lnTo>
                    <a:pt x="76661" y="126800"/>
                  </a:lnTo>
                  <a:lnTo>
                    <a:pt x="76700" y="122271"/>
                  </a:lnTo>
                  <a:lnTo>
                    <a:pt x="76737" y="117743"/>
                  </a:lnTo>
                  <a:lnTo>
                    <a:pt x="76773" y="113214"/>
                  </a:lnTo>
                  <a:lnTo>
                    <a:pt x="76806" y="108685"/>
                  </a:lnTo>
                  <a:lnTo>
                    <a:pt x="76838" y="104157"/>
                  </a:lnTo>
                  <a:lnTo>
                    <a:pt x="76868" y="99628"/>
                  </a:lnTo>
                  <a:lnTo>
                    <a:pt x="76896" y="95100"/>
                  </a:lnTo>
                  <a:lnTo>
                    <a:pt x="76922" y="90571"/>
                  </a:lnTo>
                  <a:lnTo>
                    <a:pt x="76948" y="86043"/>
                  </a:lnTo>
                  <a:lnTo>
                    <a:pt x="76971" y="81514"/>
                  </a:lnTo>
                  <a:lnTo>
                    <a:pt x="76993" y="76985"/>
                  </a:lnTo>
                  <a:lnTo>
                    <a:pt x="77015" y="72457"/>
                  </a:lnTo>
                  <a:lnTo>
                    <a:pt x="77034" y="67928"/>
                  </a:lnTo>
                  <a:lnTo>
                    <a:pt x="77053" y="63400"/>
                  </a:lnTo>
                  <a:lnTo>
                    <a:pt x="77070" y="58871"/>
                  </a:lnTo>
                  <a:lnTo>
                    <a:pt x="77086" y="54342"/>
                  </a:lnTo>
                  <a:lnTo>
                    <a:pt x="77101" y="49814"/>
                  </a:lnTo>
                  <a:lnTo>
                    <a:pt x="77115" y="45285"/>
                  </a:lnTo>
                  <a:lnTo>
                    <a:pt x="77128" y="40757"/>
                  </a:lnTo>
                  <a:lnTo>
                    <a:pt x="77141" y="36228"/>
                  </a:lnTo>
                  <a:lnTo>
                    <a:pt x="77152" y="31700"/>
                  </a:lnTo>
                  <a:lnTo>
                    <a:pt x="77163" y="27171"/>
                  </a:lnTo>
                  <a:lnTo>
                    <a:pt x="77173" y="22642"/>
                  </a:lnTo>
                  <a:lnTo>
                    <a:pt x="77182" y="18114"/>
                  </a:lnTo>
                  <a:lnTo>
                    <a:pt x="77191" y="13585"/>
                  </a:lnTo>
                  <a:lnTo>
                    <a:pt x="77199" y="9057"/>
                  </a:lnTo>
                  <a:lnTo>
                    <a:pt x="77206" y="4528"/>
                  </a:lnTo>
                  <a:lnTo>
                    <a:pt x="77213" y="0"/>
                  </a:lnTo>
                  <a:lnTo>
                    <a:pt x="77365" y="0"/>
                  </a:lnTo>
                  <a:lnTo>
                    <a:pt x="77371" y="4528"/>
                  </a:lnTo>
                  <a:lnTo>
                    <a:pt x="77379" y="9057"/>
                  </a:lnTo>
                  <a:lnTo>
                    <a:pt x="77387" y="13585"/>
                  </a:lnTo>
                  <a:lnTo>
                    <a:pt x="77395" y="18114"/>
                  </a:lnTo>
                  <a:lnTo>
                    <a:pt x="77405" y="22642"/>
                  </a:lnTo>
                  <a:lnTo>
                    <a:pt x="77415" y="27171"/>
                  </a:lnTo>
                  <a:lnTo>
                    <a:pt x="77425" y="31700"/>
                  </a:lnTo>
                  <a:lnTo>
                    <a:pt x="77437" y="36228"/>
                  </a:lnTo>
                  <a:lnTo>
                    <a:pt x="77449" y="40757"/>
                  </a:lnTo>
                  <a:lnTo>
                    <a:pt x="77462" y="45285"/>
                  </a:lnTo>
                  <a:lnTo>
                    <a:pt x="77477" y="49814"/>
                  </a:lnTo>
                  <a:lnTo>
                    <a:pt x="77492" y="54342"/>
                  </a:lnTo>
                  <a:lnTo>
                    <a:pt x="77508" y="58871"/>
                  </a:lnTo>
                  <a:lnTo>
                    <a:pt x="77525" y="63400"/>
                  </a:lnTo>
                  <a:lnTo>
                    <a:pt x="77544" y="67928"/>
                  </a:lnTo>
                  <a:lnTo>
                    <a:pt x="77563" y="72457"/>
                  </a:lnTo>
                  <a:lnTo>
                    <a:pt x="77584" y="76985"/>
                  </a:lnTo>
                  <a:lnTo>
                    <a:pt x="77607" y="81514"/>
                  </a:lnTo>
                  <a:lnTo>
                    <a:pt x="77630" y="86043"/>
                  </a:lnTo>
                  <a:lnTo>
                    <a:pt x="77655" y="90571"/>
                  </a:lnTo>
                  <a:lnTo>
                    <a:pt x="77682" y="95100"/>
                  </a:lnTo>
                  <a:lnTo>
                    <a:pt x="77710" y="99628"/>
                  </a:lnTo>
                  <a:lnTo>
                    <a:pt x="77740" y="104157"/>
                  </a:lnTo>
                  <a:lnTo>
                    <a:pt x="77772" y="108685"/>
                  </a:lnTo>
                  <a:lnTo>
                    <a:pt x="77805" y="113214"/>
                  </a:lnTo>
                  <a:lnTo>
                    <a:pt x="77841" y="117743"/>
                  </a:lnTo>
                  <a:lnTo>
                    <a:pt x="77878" y="122271"/>
                  </a:lnTo>
                  <a:lnTo>
                    <a:pt x="77917" y="126800"/>
                  </a:lnTo>
                  <a:lnTo>
                    <a:pt x="77959" y="131328"/>
                  </a:lnTo>
                  <a:lnTo>
                    <a:pt x="78002" y="135857"/>
                  </a:lnTo>
                  <a:lnTo>
                    <a:pt x="78048" y="140385"/>
                  </a:lnTo>
                  <a:lnTo>
                    <a:pt x="78096" y="144914"/>
                  </a:lnTo>
                  <a:lnTo>
                    <a:pt x="78146" y="149443"/>
                  </a:lnTo>
                  <a:lnTo>
                    <a:pt x="78199" y="153971"/>
                  </a:lnTo>
                  <a:lnTo>
                    <a:pt x="78254" y="158500"/>
                  </a:lnTo>
                  <a:lnTo>
                    <a:pt x="78311" y="163028"/>
                  </a:lnTo>
                  <a:lnTo>
                    <a:pt x="78372" y="167557"/>
                  </a:lnTo>
                  <a:lnTo>
                    <a:pt x="78435" y="172086"/>
                  </a:lnTo>
                  <a:lnTo>
                    <a:pt x="78501" y="176614"/>
                  </a:lnTo>
                  <a:lnTo>
                    <a:pt x="78570" y="181143"/>
                  </a:lnTo>
                  <a:lnTo>
                    <a:pt x="78641" y="185671"/>
                  </a:lnTo>
                  <a:lnTo>
                    <a:pt x="78715" y="190200"/>
                  </a:lnTo>
                  <a:lnTo>
                    <a:pt x="78792" y="194728"/>
                  </a:lnTo>
                  <a:lnTo>
                    <a:pt x="78872" y="199257"/>
                  </a:lnTo>
                  <a:lnTo>
                    <a:pt x="78955" y="203786"/>
                  </a:lnTo>
                  <a:lnTo>
                    <a:pt x="79041" y="208314"/>
                  </a:lnTo>
                  <a:lnTo>
                    <a:pt x="79129" y="212843"/>
                  </a:lnTo>
                  <a:lnTo>
                    <a:pt x="79222" y="217371"/>
                  </a:lnTo>
                  <a:lnTo>
                    <a:pt x="79317" y="221900"/>
                  </a:lnTo>
                  <a:lnTo>
                    <a:pt x="79414" y="226428"/>
                  </a:lnTo>
                  <a:lnTo>
                    <a:pt x="79516" y="230957"/>
                  </a:lnTo>
                  <a:lnTo>
                    <a:pt x="79620" y="235486"/>
                  </a:lnTo>
                  <a:lnTo>
                    <a:pt x="79726" y="240014"/>
                  </a:lnTo>
                  <a:lnTo>
                    <a:pt x="79837" y="244543"/>
                  </a:lnTo>
                  <a:lnTo>
                    <a:pt x="79950" y="249071"/>
                  </a:lnTo>
                  <a:lnTo>
                    <a:pt x="80065" y="253600"/>
                  </a:lnTo>
                  <a:lnTo>
                    <a:pt x="80185" y="258129"/>
                  </a:lnTo>
                  <a:lnTo>
                    <a:pt x="80306" y="262657"/>
                  </a:lnTo>
                  <a:lnTo>
                    <a:pt x="80430" y="267186"/>
                  </a:lnTo>
                  <a:lnTo>
                    <a:pt x="80558" y="271714"/>
                  </a:lnTo>
                  <a:lnTo>
                    <a:pt x="80687" y="276243"/>
                  </a:lnTo>
                  <a:lnTo>
                    <a:pt x="80820" y="280771"/>
                  </a:lnTo>
                  <a:lnTo>
                    <a:pt x="80955" y="285300"/>
                  </a:lnTo>
                  <a:lnTo>
                    <a:pt x="81092" y="289829"/>
                  </a:lnTo>
                  <a:lnTo>
                    <a:pt x="81232" y="294357"/>
                  </a:lnTo>
                  <a:lnTo>
                    <a:pt x="81374" y="298886"/>
                  </a:lnTo>
                  <a:lnTo>
                    <a:pt x="81517" y="303414"/>
                  </a:lnTo>
                  <a:lnTo>
                    <a:pt x="81663" y="307943"/>
                  </a:lnTo>
                  <a:lnTo>
                    <a:pt x="81811" y="312471"/>
                  </a:lnTo>
                  <a:lnTo>
                    <a:pt x="81960" y="317000"/>
                  </a:lnTo>
                  <a:lnTo>
                    <a:pt x="82112" y="321529"/>
                  </a:lnTo>
                  <a:lnTo>
                    <a:pt x="82265" y="326057"/>
                  </a:lnTo>
                  <a:lnTo>
                    <a:pt x="82418" y="330586"/>
                  </a:lnTo>
                  <a:lnTo>
                    <a:pt x="82574" y="335114"/>
                  </a:lnTo>
                  <a:lnTo>
                    <a:pt x="82730" y="339643"/>
                  </a:lnTo>
                  <a:lnTo>
                    <a:pt x="82888" y="344172"/>
                  </a:lnTo>
                  <a:lnTo>
                    <a:pt x="83046" y="348700"/>
                  </a:lnTo>
                  <a:lnTo>
                    <a:pt x="83205" y="353229"/>
                  </a:lnTo>
                  <a:lnTo>
                    <a:pt x="83364" y="357757"/>
                  </a:lnTo>
                  <a:lnTo>
                    <a:pt x="83524" y="362286"/>
                  </a:lnTo>
                  <a:lnTo>
                    <a:pt x="83684" y="366814"/>
                  </a:lnTo>
                  <a:lnTo>
                    <a:pt x="83844" y="371343"/>
                  </a:lnTo>
                  <a:lnTo>
                    <a:pt x="84003" y="375872"/>
                  </a:lnTo>
                  <a:lnTo>
                    <a:pt x="84163" y="380400"/>
                  </a:lnTo>
                  <a:lnTo>
                    <a:pt x="84322" y="384929"/>
                  </a:lnTo>
                  <a:lnTo>
                    <a:pt x="84481" y="389457"/>
                  </a:lnTo>
                  <a:lnTo>
                    <a:pt x="84639" y="393986"/>
                  </a:lnTo>
                  <a:lnTo>
                    <a:pt x="84797" y="398514"/>
                  </a:lnTo>
                  <a:lnTo>
                    <a:pt x="84953" y="403043"/>
                  </a:lnTo>
                  <a:lnTo>
                    <a:pt x="85109" y="407572"/>
                  </a:lnTo>
                  <a:lnTo>
                    <a:pt x="85263" y="412100"/>
                  </a:lnTo>
                  <a:lnTo>
                    <a:pt x="85416" y="416629"/>
                  </a:lnTo>
                  <a:lnTo>
                    <a:pt x="85568" y="421157"/>
                  </a:lnTo>
                  <a:lnTo>
                    <a:pt x="85718" y="425686"/>
                  </a:lnTo>
                  <a:lnTo>
                    <a:pt x="85866" y="430215"/>
                  </a:lnTo>
                  <a:lnTo>
                    <a:pt x="86014" y="434743"/>
                  </a:lnTo>
                  <a:lnTo>
                    <a:pt x="86158" y="439272"/>
                  </a:lnTo>
                  <a:lnTo>
                    <a:pt x="86302" y="443800"/>
                  </a:lnTo>
                  <a:lnTo>
                    <a:pt x="86444" y="448329"/>
                  </a:lnTo>
                  <a:lnTo>
                    <a:pt x="86583" y="452857"/>
                  </a:lnTo>
                  <a:lnTo>
                    <a:pt x="86721" y="457386"/>
                  </a:lnTo>
                  <a:lnTo>
                    <a:pt x="86857" y="461915"/>
                  </a:lnTo>
                  <a:lnTo>
                    <a:pt x="86990" y="466443"/>
                  </a:lnTo>
                  <a:lnTo>
                    <a:pt x="87122" y="470972"/>
                  </a:lnTo>
                  <a:lnTo>
                    <a:pt x="87252" y="475500"/>
                  </a:lnTo>
                  <a:lnTo>
                    <a:pt x="87379" y="480029"/>
                  </a:lnTo>
                  <a:lnTo>
                    <a:pt x="87505" y="484558"/>
                  </a:lnTo>
                  <a:lnTo>
                    <a:pt x="87628" y="489086"/>
                  </a:lnTo>
                  <a:lnTo>
                    <a:pt x="87749" y="493615"/>
                  </a:lnTo>
                  <a:lnTo>
                    <a:pt x="87869" y="498143"/>
                  </a:lnTo>
                  <a:lnTo>
                    <a:pt x="87985" y="502672"/>
                  </a:lnTo>
                  <a:lnTo>
                    <a:pt x="88100" y="507200"/>
                  </a:lnTo>
                  <a:lnTo>
                    <a:pt x="88214" y="511729"/>
                  </a:lnTo>
                  <a:lnTo>
                    <a:pt x="88324" y="516258"/>
                  </a:lnTo>
                  <a:lnTo>
                    <a:pt x="88434" y="520786"/>
                  </a:lnTo>
                  <a:lnTo>
                    <a:pt x="88541" y="525315"/>
                  </a:lnTo>
                  <a:lnTo>
                    <a:pt x="88646" y="529843"/>
                  </a:lnTo>
                  <a:lnTo>
                    <a:pt x="88750" y="534372"/>
                  </a:lnTo>
                  <a:lnTo>
                    <a:pt x="88853" y="538900"/>
                  </a:lnTo>
                  <a:lnTo>
                    <a:pt x="88953" y="543429"/>
                  </a:lnTo>
                  <a:lnTo>
                    <a:pt x="89052" y="547958"/>
                  </a:lnTo>
                  <a:lnTo>
                    <a:pt x="89150" y="552486"/>
                  </a:lnTo>
                  <a:lnTo>
                    <a:pt x="89246" y="557015"/>
                  </a:lnTo>
                  <a:lnTo>
                    <a:pt x="89341" y="561543"/>
                  </a:lnTo>
                  <a:lnTo>
                    <a:pt x="89434" y="566072"/>
                  </a:lnTo>
                  <a:lnTo>
                    <a:pt x="89526" y="570601"/>
                  </a:lnTo>
                  <a:lnTo>
                    <a:pt x="89617" y="575129"/>
                  </a:lnTo>
                  <a:lnTo>
                    <a:pt x="89707" y="579658"/>
                  </a:lnTo>
                  <a:lnTo>
                    <a:pt x="89796" y="584186"/>
                  </a:lnTo>
                  <a:lnTo>
                    <a:pt x="89885" y="588715"/>
                  </a:lnTo>
                  <a:lnTo>
                    <a:pt x="89972" y="593243"/>
                  </a:lnTo>
                  <a:lnTo>
                    <a:pt x="90058" y="597772"/>
                  </a:lnTo>
                  <a:lnTo>
                    <a:pt x="90144" y="602301"/>
                  </a:lnTo>
                  <a:lnTo>
                    <a:pt x="90229" y="606829"/>
                  </a:lnTo>
                  <a:lnTo>
                    <a:pt x="90313" y="611358"/>
                  </a:lnTo>
                  <a:lnTo>
                    <a:pt x="90397" y="615886"/>
                  </a:lnTo>
                  <a:lnTo>
                    <a:pt x="90480" y="620415"/>
                  </a:lnTo>
                  <a:lnTo>
                    <a:pt x="90563" y="624943"/>
                  </a:lnTo>
                  <a:lnTo>
                    <a:pt x="90646" y="629472"/>
                  </a:lnTo>
                  <a:lnTo>
                    <a:pt x="90727" y="634001"/>
                  </a:lnTo>
                  <a:lnTo>
                    <a:pt x="90809" y="638529"/>
                  </a:lnTo>
                  <a:lnTo>
                    <a:pt x="90890" y="643058"/>
                  </a:lnTo>
                  <a:lnTo>
                    <a:pt x="90971" y="647586"/>
                  </a:lnTo>
                  <a:lnTo>
                    <a:pt x="91052" y="652115"/>
                  </a:lnTo>
                  <a:lnTo>
                    <a:pt x="91132" y="656644"/>
                  </a:lnTo>
                  <a:lnTo>
                    <a:pt x="91212" y="661172"/>
                  </a:lnTo>
                  <a:lnTo>
                    <a:pt x="91292" y="665701"/>
                  </a:lnTo>
                  <a:lnTo>
                    <a:pt x="91372" y="670229"/>
                  </a:lnTo>
                  <a:lnTo>
                    <a:pt x="91451" y="674758"/>
                  </a:lnTo>
                  <a:lnTo>
                    <a:pt x="91530" y="679286"/>
                  </a:lnTo>
                  <a:lnTo>
                    <a:pt x="91609" y="683815"/>
                  </a:lnTo>
                  <a:lnTo>
                    <a:pt x="91688" y="688344"/>
                  </a:lnTo>
                  <a:lnTo>
                    <a:pt x="91766" y="692872"/>
                  </a:lnTo>
                  <a:lnTo>
                    <a:pt x="91845" y="697401"/>
                  </a:lnTo>
                  <a:lnTo>
                    <a:pt x="91923" y="701929"/>
                  </a:lnTo>
                  <a:lnTo>
                    <a:pt x="92001" y="706458"/>
                  </a:lnTo>
                  <a:lnTo>
                    <a:pt x="92079" y="710986"/>
                  </a:lnTo>
                  <a:lnTo>
                    <a:pt x="92156" y="715515"/>
                  </a:lnTo>
                  <a:lnTo>
                    <a:pt x="92233" y="720044"/>
                  </a:lnTo>
                  <a:lnTo>
                    <a:pt x="92310" y="724572"/>
                  </a:lnTo>
                  <a:lnTo>
                    <a:pt x="92387" y="729101"/>
                  </a:lnTo>
                  <a:lnTo>
                    <a:pt x="92463" y="733629"/>
                  </a:lnTo>
                  <a:lnTo>
                    <a:pt x="92539" y="738158"/>
                  </a:lnTo>
                  <a:lnTo>
                    <a:pt x="92615" y="742687"/>
                  </a:lnTo>
                  <a:lnTo>
                    <a:pt x="92691" y="747215"/>
                  </a:lnTo>
                  <a:lnTo>
                    <a:pt x="92766" y="751744"/>
                  </a:lnTo>
                  <a:lnTo>
                    <a:pt x="92841" y="756272"/>
                  </a:lnTo>
                  <a:lnTo>
                    <a:pt x="92916" y="760801"/>
                  </a:lnTo>
                  <a:lnTo>
                    <a:pt x="92990" y="765329"/>
                  </a:lnTo>
                  <a:lnTo>
                    <a:pt x="93064" y="769858"/>
                  </a:lnTo>
                  <a:lnTo>
                    <a:pt x="93137" y="774387"/>
                  </a:lnTo>
                  <a:lnTo>
                    <a:pt x="93210" y="778915"/>
                  </a:lnTo>
                  <a:lnTo>
                    <a:pt x="93283" y="783444"/>
                  </a:lnTo>
                  <a:lnTo>
                    <a:pt x="93355" y="787972"/>
                  </a:lnTo>
                  <a:lnTo>
                    <a:pt x="93427" y="792501"/>
                  </a:lnTo>
                  <a:lnTo>
                    <a:pt x="93499" y="797029"/>
                  </a:lnTo>
                  <a:lnTo>
                    <a:pt x="93570" y="801558"/>
                  </a:lnTo>
                  <a:lnTo>
                    <a:pt x="93641" y="806087"/>
                  </a:lnTo>
                  <a:lnTo>
                    <a:pt x="93712" y="810615"/>
                  </a:lnTo>
                  <a:lnTo>
                    <a:pt x="93782" y="815144"/>
                  </a:lnTo>
                  <a:lnTo>
                    <a:pt x="93851" y="819672"/>
                  </a:lnTo>
                  <a:lnTo>
                    <a:pt x="93921" y="824201"/>
                  </a:lnTo>
                  <a:lnTo>
                    <a:pt x="93990" y="828730"/>
                  </a:lnTo>
                  <a:lnTo>
                    <a:pt x="94058" y="833258"/>
                  </a:lnTo>
                  <a:lnTo>
                    <a:pt x="94127" y="837787"/>
                  </a:lnTo>
                  <a:lnTo>
                    <a:pt x="94194" y="842315"/>
                  </a:lnTo>
                  <a:lnTo>
                    <a:pt x="94262" y="846844"/>
                  </a:lnTo>
                  <a:lnTo>
                    <a:pt x="94329" y="851372"/>
                  </a:lnTo>
                  <a:lnTo>
                    <a:pt x="94396" y="855901"/>
                  </a:lnTo>
                  <a:lnTo>
                    <a:pt x="94463" y="860430"/>
                  </a:lnTo>
                  <a:lnTo>
                    <a:pt x="94529" y="864958"/>
                  </a:lnTo>
                  <a:lnTo>
                    <a:pt x="94594" y="869487"/>
                  </a:lnTo>
                  <a:lnTo>
                    <a:pt x="94660" y="874015"/>
                  </a:lnTo>
                  <a:lnTo>
                    <a:pt x="94725" y="878544"/>
                  </a:lnTo>
                  <a:lnTo>
                    <a:pt x="94790" y="883073"/>
                  </a:lnTo>
                  <a:lnTo>
                    <a:pt x="94855" y="887601"/>
                  </a:lnTo>
                  <a:lnTo>
                    <a:pt x="94919" y="892130"/>
                  </a:lnTo>
                  <a:lnTo>
                    <a:pt x="94983" y="896658"/>
                  </a:lnTo>
                  <a:lnTo>
                    <a:pt x="95047" y="901187"/>
                  </a:lnTo>
                  <a:lnTo>
                    <a:pt x="95110" y="905715"/>
                  </a:lnTo>
                  <a:lnTo>
                    <a:pt x="95174" y="910244"/>
                  </a:lnTo>
                  <a:lnTo>
                    <a:pt x="95237" y="914773"/>
                  </a:lnTo>
                  <a:lnTo>
                    <a:pt x="95299" y="919301"/>
                  </a:lnTo>
                  <a:lnTo>
                    <a:pt x="95362" y="923830"/>
                  </a:lnTo>
                  <a:lnTo>
                    <a:pt x="95424" y="928358"/>
                  </a:lnTo>
                  <a:lnTo>
                    <a:pt x="95486" y="932887"/>
                  </a:lnTo>
                  <a:lnTo>
                    <a:pt x="95548" y="937415"/>
                  </a:lnTo>
                  <a:lnTo>
                    <a:pt x="95609" y="941944"/>
                  </a:lnTo>
                  <a:lnTo>
                    <a:pt x="95670" y="946473"/>
                  </a:lnTo>
                  <a:lnTo>
                    <a:pt x="95731" y="951001"/>
                  </a:lnTo>
                  <a:lnTo>
                    <a:pt x="95792" y="955530"/>
                  </a:lnTo>
                  <a:lnTo>
                    <a:pt x="95853" y="960058"/>
                  </a:lnTo>
                  <a:lnTo>
                    <a:pt x="95913" y="964587"/>
                  </a:lnTo>
                  <a:lnTo>
                    <a:pt x="95973" y="969116"/>
                  </a:lnTo>
                  <a:lnTo>
                    <a:pt x="96033" y="973644"/>
                  </a:lnTo>
                  <a:lnTo>
                    <a:pt x="96093" y="978173"/>
                  </a:lnTo>
                  <a:lnTo>
                    <a:pt x="96153" y="982701"/>
                  </a:lnTo>
                  <a:lnTo>
                    <a:pt x="96213" y="987230"/>
                  </a:lnTo>
                  <a:lnTo>
                    <a:pt x="96272" y="991758"/>
                  </a:lnTo>
                  <a:lnTo>
                    <a:pt x="96331" y="996287"/>
                  </a:lnTo>
                  <a:lnTo>
                    <a:pt x="96391" y="1000816"/>
                  </a:lnTo>
                  <a:lnTo>
                    <a:pt x="96450" y="1005344"/>
                  </a:lnTo>
                  <a:lnTo>
                    <a:pt x="96509" y="1009873"/>
                  </a:lnTo>
                  <a:lnTo>
                    <a:pt x="96568" y="1014401"/>
                  </a:lnTo>
                  <a:lnTo>
                    <a:pt x="96627" y="1018930"/>
                  </a:lnTo>
                  <a:lnTo>
                    <a:pt x="96687" y="1023458"/>
                  </a:lnTo>
                  <a:lnTo>
                    <a:pt x="96746" y="1027987"/>
                  </a:lnTo>
                  <a:lnTo>
                    <a:pt x="96805" y="1032516"/>
                  </a:lnTo>
                  <a:lnTo>
                    <a:pt x="96865" y="1037044"/>
                  </a:lnTo>
                  <a:lnTo>
                    <a:pt x="96925" y="1041573"/>
                  </a:lnTo>
                  <a:lnTo>
                    <a:pt x="96985" y="1046101"/>
                  </a:lnTo>
                  <a:lnTo>
                    <a:pt x="97045" y="1050630"/>
                  </a:lnTo>
                  <a:lnTo>
                    <a:pt x="97105" y="1055159"/>
                  </a:lnTo>
                  <a:lnTo>
                    <a:pt x="97166" y="1059687"/>
                  </a:lnTo>
                  <a:lnTo>
                    <a:pt x="97227" y="1064216"/>
                  </a:lnTo>
                  <a:lnTo>
                    <a:pt x="97289" y="1068744"/>
                  </a:lnTo>
                  <a:lnTo>
                    <a:pt x="97351" y="1073273"/>
                  </a:lnTo>
                  <a:lnTo>
                    <a:pt x="97414" y="1077801"/>
                  </a:lnTo>
                  <a:lnTo>
                    <a:pt x="97478" y="1082330"/>
                  </a:lnTo>
                  <a:lnTo>
                    <a:pt x="97542" y="1086859"/>
                  </a:lnTo>
                  <a:lnTo>
                    <a:pt x="97606" y="1091387"/>
                  </a:lnTo>
                  <a:lnTo>
                    <a:pt x="97672" y="1095916"/>
                  </a:lnTo>
                  <a:lnTo>
                    <a:pt x="97738" y="1100444"/>
                  </a:lnTo>
                  <a:lnTo>
                    <a:pt x="97805" y="1104973"/>
                  </a:lnTo>
                  <a:lnTo>
                    <a:pt x="97874" y="1109501"/>
                  </a:lnTo>
                  <a:lnTo>
                    <a:pt x="97943" y="1114030"/>
                  </a:lnTo>
                  <a:lnTo>
                    <a:pt x="98013" y="1118559"/>
                  </a:lnTo>
                  <a:lnTo>
                    <a:pt x="98084" y="1123087"/>
                  </a:lnTo>
                  <a:lnTo>
                    <a:pt x="98156" y="1127616"/>
                  </a:lnTo>
                  <a:lnTo>
                    <a:pt x="98229" y="1132144"/>
                  </a:lnTo>
                  <a:lnTo>
                    <a:pt x="98304" y="1136673"/>
                  </a:lnTo>
                  <a:lnTo>
                    <a:pt x="98380" y="1141202"/>
                  </a:lnTo>
                  <a:lnTo>
                    <a:pt x="98457" y="1145730"/>
                  </a:lnTo>
                  <a:lnTo>
                    <a:pt x="98536" y="1150259"/>
                  </a:lnTo>
                  <a:lnTo>
                    <a:pt x="98615" y="1154787"/>
                  </a:lnTo>
                  <a:lnTo>
                    <a:pt x="98696" y="1159316"/>
                  </a:lnTo>
                  <a:lnTo>
                    <a:pt x="98779" y="1163844"/>
                  </a:lnTo>
                  <a:lnTo>
                    <a:pt x="98862" y="1168373"/>
                  </a:lnTo>
                  <a:lnTo>
                    <a:pt x="98947" y="1172902"/>
                  </a:lnTo>
                  <a:lnTo>
                    <a:pt x="99034" y="1177430"/>
                  </a:lnTo>
                  <a:lnTo>
                    <a:pt x="99121" y="1181959"/>
                  </a:lnTo>
                  <a:lnTo>
                    <a:pt x="99211" y="1186487"/>
                  </a:lnTo>
                  <a:lnTo>
                    <a:pt x="99301" y="1191016"/>
                  </a:lnTo>
                  <a:lnTo>
                    <a:pt x="99392" y="1195544"/>
                  </a:lnTo>
                  <a:lnTo>
                    <a:pt x="99485" y="1200073"/>
                  </a:lnTo>
                  <a:lnTo>
                    <a:pt x="99579" y="1204602"/>
                  </a:lnTo>
                  <a:lnTo>
                    <a:pt x="99674" y="1209130"/>
                  </a:lnTo>
                  <a:lnTo>
                    <a:pt x="99770" y="1213659"/>
                  </a:lnTo>
                  <a:lnTo>
                    <a:pt x="99867" y="1218187"/>
                  </a:lnTo>
                  <a:lnTo>
                    <a:pt x="99965" y="1222716"/>
                  </a:lnTo>
                  <a:lnTo>
                    <a:pt x="100063" y="1227245"/>
                  </a:lnTo>
                  <a:lnTo>
                    <a:pt x="100163" y="1231773"/>
                  </a:lnTo>
                  <a:lnTo>
                    <a:pt x="100263" y="1236302"/>
                  </a:lnTo>
                  <a:lnTo>
                    <a:pt x="100363" y="1240830"/>
                  </a:lnTo>
                  <a:lnTo>
                    <a:pt x="100464" y="1245359"/>
                  </a:lnTo>
                  <a:lnTo>
                    <a:pt x="100566" y="1249887"/>
                  </a:lnTo>
                  <a:lnTo>
                    <a:pt x="100667" y="1254416"/>
                  </a:lnTo>
                  <a:lnTo>
                    <a:pt x="100769" y="1258945"/>
                  </a:lnTo>
                  <a:lnTo>
                    <a:pt x="100871" y="1263473"/>
                  </a:lnTo>
                  <a:lnTo>
                    <a:pt x="100972" y="1268002"/>
                  </a:lnTo>
                  <a:lnTo>
                    <a:pt x="101073" y="1272530"/>
                  </a:lnTo>
                  <a:lnTo>
                    <a:pt x="101174" y="1277059"/>
                  </a:lnTo>
                  <a:lnTo>
                    <a:pt x="101274" y="1281588"/>
                  </a:lnTo>
                  <a:lnTo>
                    <a:pt x="101374" y="1286116"/>
                  </a:lnTo>
                  <a:lnTo>
                    <a:pt x="101473" y="1290645"/>
                  </a:lnTo>
                  <a:lnTo>
                    <a:pt x="101571" y="1295173"/>
                  </a:lnTo>
                  <a:lnTo>
                    <a:pt x="101669" y="1299702"/>
                  </a:lnTo>
                  <a:lnTo>
                    <a:pt x="101765" y="1304230"/>
                  </a:lnTo>
                  <a:lnTo>
                    <a:pt x="101860" y="1308759"/>
                  </a:lnTo>
                  <a:lnTo>
                    <a:pt x="101954" y="1313288"/>
                  </a:lnTo>
                  <a:lnTo>
                    <a:pt x="102047" y="1317816"/>
                  </a:lnTo>
                  <a:lnTo>
                    <a:pt x="102138" y="1322345"/>
                  </a:lnTo>
                  <a:lnTo>
                    <a:pt x="102228" y="1326873"/>
                  </a:lnTo>
                  <a:lnTo>
                    <a:pt x="102317" y="1331402"/>
                  </a:lnTo>
                  <a:lnTo>
                    <a:pt x="102404" y="1335930"/>
                  </a:lnTo>
                  <a:lnTo>
                    <a:pt x="102490" y="1340459"/>
                  </a:lnTo>
                  <a:lnTo>
                    <a:pt x="102575" y="1344988"/>
                  </a:lnTo>
                  <a:lnTo>
                    <a:pt x="102658" y="1349516"/>
                  </a:lnTo>
                  <a:lnTo>
                    <a:pt x="102740" y="1354045"/>
                  </a:lnTo>
                  <a:lnTo>
                    <a:pt x="102821" y="1358573"/>
                  </a:lnTo>
                  <a:lnTo>
                    <a:pt x="102901" y="1363102"/>
                  </a:lnTo>
                  <a:lnTo>
                    <a:pt x="102979" y="1367631"/>
                  </a:lnTo>
                  <a:lnTo>
                    <a:pt x="103057" y="1372159"/>
                  </a:lnTo>
                  <a:lnTo>
                    <a:pt x="103135" y="1376688"/>
                  </a:lnTo>
                  <a:lnTo>
                    <a:pt x="103212" y="1381216"/>
                  </a:lnTo>
                  <a:lnTo>
                    <a:pt x="103289" y="1385745"/>
                  </a:lnTo>
                  <a:lnTo>
                    <a:pt x="103366" y="1390273"/>
                  </a:lnTo>
                  <a:lnTo>
                    <a:pt x="103444" y="1394802"/>
                  </a:lnTo>
                  <a:lnTo>
                    <a:pt x="103522" y="1399331"/>
                  </a:lnTo>
                  <a:lnTo>
                    <a:pt x="103601" y="1403859"/>
                  </a:lnTo>
                  <a:lnTo>
                    <a:pt x="103682" y="1408388"/>
                  </a:lnTo>
                  <a:lnTo>
                    <a:pt x="103765" y="1412916"/>
                  </a:lnTo>
                  <a:lnTo>
                    <a:pt x="103850" y="1417445"/>
                  </a:lnTo>
                  <a:lnTo>
                    <a:pt x="103938" y="1421973"/>
                  </a:lnTo>
                  <a:lnTo>
                    <a:pt x="104029" y="1426502"/>
                  </a:lnTo>
                  <a:lnTo>
                    <a:pt x="104124" y="1431031"/>
                  </a:lnTo>
                  <a:lnTo>
                    <a:pt x="104224" y="1435559"/>
                  </a:lnTo>
                  <a:lnTo>
                    <a:pt x="104328" y="1440088"/>
                  </a:lnTo>
                  <a:lnTo>
                    <a:pt x="104438" y="1444616"/>
                  </a:lnTo>
                  <a:lnTo>
                    <a:pt x="104555" y="1449145"/>
                  </a:lnTo>
                  <a:lnTo>
                    <a:pt x="104676" y="1453674"/>
                  </a:lnTo>
                  <a:lnTo>
                    <a:pt x="104808" y="1458202"/>
                  </a:lnTo>
                  <a:lnTo>
                    <a:pt x="104947" y="1462731"/>
                  </a:lnTo>
                  <a:lnTo>
                    <a:pt x="105093" y="1467259"/>
                  </a:lnTo>
                  <a:lnTo>
                    <a:pt x="105253" y="1471788"/>
                  </a:lnTo>
                  <a:lnTo>
                    <a:pt x="105420" y="1476316"/>
                  </a:lnTo>
                  <a:lnTo>
                    <a:pt x="105597" y="1480845"/>
                  </a:lnTo>
                  <a:lnTo>
                    <a:pt x="105790" y="1485374"/>
                  </a:lnTo>
                  <a:lnTo>
                    <a:pt x="105993" y="1489902"/>
                  </a:lnTo>
                  <a:lnTo>
                    <a:pt x="106209" y="1494431"/>
                  </a:lnTo>
                  <a:lnTo>
                    <a:pt x="106442" y="1498959"/>
                  </a:lnTo>
                  <a:lnTo>
                    <a:pt x="106686" y="1503488"/>
                  </a:lnTo>
                  <a:lnTo>
                    <a:pt x="106948" y="1508016"/>
                  </a:lnTo>
                  <a:lnTo>
                    <a:pt x="107229" y="1512545"/>
                  </a:lnTo>
                  <a:lnTo>
                    <a:pt x="107521" y="1517074"/>
                  </a:lnTo>
                  <a:lnTo>
                    <a:pt x="107837" y="1521602"/>
                  </a:lnTo>
                  <a:lnTo>
                    <a:pt x="108170" y="1526131"/>
                  </a:lnTo>
                  <a:lnTo>
                    <a:pt x="108517" y="1530659"/>
                  </a:lnTo>
                  <a:lnTo>
                    <a:pt x="108892" y="1535188"/>
                  </a:lnTo>
                  <a:lnTo>
                    <a:pt x="109285" y="1539717"/>
                  </a:lnTo>
                  <a:lnTo>
                    <a:pt x="109692" y="1544245"/>
                  </a:lnTo>
                  <a:lnTo>
                    <a:pt x="110133" y="1548774"/>
                  </a:lnTo>
                  <a:lnTo>
                    <a:pt x="110589" y="1553302"/>
                  </a:lnTo>
                  <a:lnTo>
                    <a:pt x="111064" y="1557831"/>
                  </a:lnTo>
                  <a:lnTo>
                    <a:pt x="111572" y="1562359"/>
                  </a:lnTo>
                  <a:lnTo>
                    <a:pt x="112097" y="1566888"/>
                  </a:lnTo>
                  <a:lnTo>
                    <a:pt x="112643" y="1571417"/>
                  </a:lnTo>
                  <a:lnTo>
                    <a:pt x="113221" y="1575945"/>
                  </a:lnTo>
                  <a:lnTo>
                    <a:pt x="113816" y="1580474"/>
                  </a:lnTo>
                  <a:lnTo>
                    <a:pt x="114436" y="1585002"/>
                  </a:lnTo>
                  <a:lnTo>
                    <a:pt x="115085" y="1589531"/>
                  </a:lnTo>
                  <a:lnTo>
                    <a:pt x="115751" y="1594059"/>
                  </a:lnTo>
                  <a:lnTo>
                    <a:pt x="116445" y="1598588"/>
                  </a:lnTo>
                  <a:lnTo>
                    <a:pt x="117164" y="1603117"/>
                  </a:lnTo>
                  <a:lnTo>
                    <a:pt x="117899" y="1607645"/>
                  </a:lnTo>
                  <a:lnTo>
                    <a:pt x="118665" y="1612174"/>
                  </a:lnTo>
                  <a:lnTo>
                    <a:pt x="119451" y="1616702"/>
                  </a:lnTo>
                  <a:lnTo>
                    <a:pt x="120252" y="1621231"/>
                  </a:lnTo>
                  <a:lnTo>
                    <a:pt x="121084" y="1625760"/>
                  </a:lnTo>
                  <a:lnTo>
                    <a:pt x="121932" y="1630288"/>
                  </a:lnTo>
                  <a:lnTo>
                    <a:pt x="122794" y="1634817"/>
                  </a:lnTo>
                  <a:lnTo>
                    <a:pt x="123685" y="1639345"/>
                  </a:lnTo>
                  <a:lnTo>
                    <a:pt x="124587" y="1643874"/>
                  </a:lnTo>
                  <a:lnTo>
                    <a:pt x="125503" y="1648402"/>
                  </a:lnTo>
                  <a:lnTo>
                    <a:pt x="126440" y="1652931"/>
                  </a:lnTo>
                  <a:lnTo>
                    <a:pt x="127387" y="1657460"/>
                  </a:lnTo>
                  <a:lnTo>
                    <a:pt x="128345" y="1661988"/>
                  </a:lnTo>
                  <a:lnTo>
                    <a:pt x="129317" y="1666517"/>
                  </a:lnTo>
                  <a:lnTo>
                    <a:pt x="130296" y="1671045"/>
                  </a:lnTo>
                  <a:lnTo>
                    <a:pt x="131282" y="1675574"/>
                  </a:lnTo>
                  <a:lnTo>
                    <a:pt x="132275" y="1680103"/>
                  </a:lnTo>
                  <a:lnTo>
                    <a:pt x="133270" y="1684631"/>
                  </a:lnTo>
                  <a:lnTo>
                    <a:pt x="134269" y="1689160"/>
                  </a:lnTo>
                  <a:lnTo>
                    <a:pt x="135266" y="1693688"/>
                  </a:lnTo>
                  <a:lnTo>
                    <a:pt x="136262" y="1698217"/>
                  </a:lnTo>
                  <a:lnTo>
                    <a:pt x="137253" y="1702745"/>
                  </a:lnTo>
                  <a:lnTo>
                    <a:pt x="138237" y="1707274"/>
                  </a:lnTo>
                  <a:lnTo>
                    <a:pt x="139216" y="1711803"/>
                  </a:lnTo>
                  <a:lnTo>
                    <a:pt x="140180" y="1716331"/>
                  </a:lnTo>
                  <a:lnTo>
                    <a:pt x="141132" y="1720860"/>
                  </a:lnTo>
                  <a:lnTo>
                    <a:pt x="142074" y="1725388"/>
                  </a:lnTo>
                  <a:lnTo>
                    <a:pt x="142989" y="1729917"/>
                  </a:lnTo>
                  <a:lnTo>
                    <a:pt x="143890" y="1734445"/>
                  </a:lnTo>
                  <a:lnTo>
                    <a:pt x="144773" y="1738974"/>
                  </a:lnTo>
                  <a:lnTo>
                    <a:pt x="145621" y="1743503"/>
                  </a:lnTo>
                  <a:lnTo>
                    <a:pt x="146451" y="1748031"/>
                  </a:lnTo>
                  <a:lnTo>
                    <a:pt x="147253" y="1752560"/>
                  </a:lnTo>
                  <a:lnTo>
                    <a:pt x="148015" y="1757088"/>
                  </a:lnTo>
                  <a:lnTo>
                    <a:pt x="148754" y="1761617"/>
                  </a:lnTo>
                  <a:lnTo>
                    <a:pt x="149454" y="1766146"/>
                  </a:lnTo>
                  <a:lnTo>
                    <a:pt x="150111" y="1770674"/>
                  </a:lnTo>
                  <a:lnTo>
                    <a:pt x="150742" y="1775203"/>
                  </a:lnTo>
                  <a:lnTo>
                    <a:pt x="151321" y="1779731"/>
                  </a:lnTo>
                  <a:lnTo>
                    <a:pt x="151856" y="1784260"/>
                  </a:lnTo>
                  <a:lnTo>
                    <a:pt x="152361" y="1788788"/>
                  </a:lnTo>
                  <a:lnTo>
                    <a:pt x="152802" y="1793317"/>
                  </a:lnTo>
                  <a:lnTo>
                    <a:pt x="153201" y="1797846"/>
                  </a:lnTo>
                  <a:lnTo>
                    <a:pt x="153566" y="1802374"/>
                  </a:lnTo>
                  <a:lnTo>
                    <a:pt x="153855" y="1806903"/>
                  </a:lnTo>
                  <a:lnTo>
                    <a:pt x="154105" y="1811431"/>
                  </a:lnTo>
                  <a:lnTo>
                    <a:pt x="154314" y="1815960"/>
                  </a:lnTo>
                  <a:lnTo>
                    <a:pt x="154445" y="1820488"/>
                  </a:lnTo>
                  <a:lnTo>
                    <a:pt x="154537" y="1825017"/>
                  </a:lnTo>
                  <a:lnTo>
                    <a:pt x="154578" y="1829546"/>
                  </a:lnTo>
                  <a:lnTo>
                    <a:pt x="154546" y="1834074"/>
                  </a:lnTo>
                  <a:lnTo>
                    <a:pt x="154474" y="1838603"/>
                  </a:lnTo>
                  <a:lnTo>
                    <a:pt x="154343" y="1843131"/>
                  </a:lnTo>
                  <a:lnTo>
                    <a:pt x="154145" y="1847660"/>
                  </a:lnTo>
                  <a:lnTo>
                    <a:pt x="153907" y="1852189"/>
                  </a:lnTo>
                  <a:lnTo>
                    <a:pt x="153603" y="1856717"/>
                  </a:lnTo>
                  <a:lnTo>
                    <a:pt x="153240" y="1861246"/>
                  </a:lnTo>
                  <a:lnTo>
                    <a:pt x="152837" y="1865774"/>
                  </a:lnTo>
                  <a:lnTo>
                    <a:pt x="152364" y="1870303"/>
                  </a:lnTo>
                  <a:lnTo>
                    <a:pt x="151840" y="1874831"/>
                  </a:lnTo>
                  <a:lnTo>
                    <a:pt x="151278" y="1879360"/>
                  </a:lnTo>
                  <a:lnTo>
                    <a:pt x="150642" y="1883889"/>
                  </a:lnTo>
                  <a:lnTo>
                    <a:pt x="149965" y="1888417"/>
                  </a:lnTo>
                  <a:lnTo>
                    <a:pt x="149253" y="1892946"/>
                  </a:lnTo>
                  <a:lnTo>
                    <a:pt x="148466" y="1897474"/>
                  </a:lnTo>
                  <a:lnTo>
                    <a:pt x="147648" y="1902003"/>
                  </a:lnTo>
                  <a:lnTo>
                    <a:pt x="146791" y="1906531"/>
                  </a:lnTo>
                  <a:lnTo>
                    <a:pt x="145874" y="1911060"/>
                  </a:lnTo>
                  <a:lnTo>
                    <a:pt x="144928" y="1915589"/>
                  </a:lnTo>
                  <a:lnTo>
                    <a:pt x="143943" y="1920117"/>
                  </a:lnTo>
                  <a:lnTo>
                    <a:pt x="142911" y="1924646"/>
                  </a:lnTo>
                  <a:lnTo>
                    <a:pt x="141854" y="1929174"/>
                  </a:lnTo>
                  <a:lnTo>
                    <a:pt x="140760" y="1933703"/>
                  </a:lnTo>
                  <a:lnTo>
                    <a:pt x="139631" y="1938232"/>
                  </a:lnTo>
                  <a:lnTo>
                    <a:pt x="138481" y="1942760"/>
                  </a:lnTo>
                  <a:lnTo>
                    <a:pt x="137299" y="1947289"/>
                  </a:lnTo>
                  <a:lnTo>
                    <a:pt x="136092" y="1951817"/>
                  </a:lnTo>
                  <a:lnTo>
                    <a:pt x="134869" y="1956346"/>
                  </a:lnTo>
                  <a:lnTo>
                    <a:pt x="133620" y="1960874"/>
                  </a:lnTo>
                  <a:lnTo>
                    <a:pt x="132355" y="1965403"/>
                  </a:lnTo>
                  <a:lnTo>
                    <a:pt x="131080" y="1969932"/>
                  </a:lnTo>
                  <a:lnTo>
                    <a:pt x="129785" y="1974460"/>
                  </a:lnTo>
                  <a:lnTo>
                    <a:pt x="128484" y="1978989"/>
                  </a:lnTo>
                  <a:lnTo>
                    <a:pt x="127175" y="1983517"/>
                  </a:lnTo>
                  <a:lnTo>
                    <a:pt x="125858" y="1988046"/>
                  </a:lnTo>
                  <a:lnTo>
                    <a:pt x="124539" y="1992574"/>
                  </a:lnTo>
                  <a:lnTo>
                    <a:pt x="123218" y="1997103"/>
                  </a:lnTo>
                  <a:lnTo>
                    <a:pt x="121898" y="2001632"/>
                  </a:lnTo>
                  <a:lnTo>
                    <a:pt x="120580" y="2006160"/>
                  </a:lnTo>
                  <a:lnTo>
                    <a:pt x="119266" y="2010689"/>
                  </a:lnTo>
                  <a:lnTo>
                    <a:pt x="117961" y="2015217"/>
                  </a:lnTo>
                  <a:lnTo>
                    <a:pt x="116662" y="2019746"/>
                  </a:lnTo>
                  <a:lnTo>
                    <a:pt x="115374" y="2024275"/>
                  </a:lnTo>
                  <a:lnTo>
                    <a:pt x="114101" y="2028803"/>
                  </a:lnTo>
                  <a:lnTo>
                    <a:pt x="112836" y="2033332"/>
                  </a:lnTo>
                  <a:lnTo>
                    <a:pt x="111590" y="2037860"/>
                  </a:lnTo>
                  <a:lnTo>
                    <a:pt x="110362" y="2042389"/>
                  </a:lnTo>
                  <a:lnTo>
                    <a:pt x="109145" y="2046917"/>
                  </a:lnTo>
                  <a:lnTo>
                    <a:pt x="107955" y="2051446"/>
                  </a:lnTo>
                  <a:lnTo>
                    <a:pt x="106784" y="2055975"/>
                  </a:lnTo>
                  <a:lnTo>
                    <a:pt x="105627" y="2060503"/>
                  </a:lnTo>
                  <a:lnTo>
                    <a:pt x="104503" y="2065032"/>
                  </a:lnTo>
                  <a:lnTo>
                    <a:pt x="103398" y="2069560"/>
                  </a:lnTo>
                  <a:lnTo>
                    <a:pt x="102312" y="2074089"/>
                  </a:lnTo>
                  <a:lnTo>
                    <a:pt x="101262" y="2078618"/>
                  </a:lnTo>
                  <a:lnTo>
                    <a:pt x="100230" y="2083146"/>
                  </a:lnTo>
                  <a:lnTo>
                    <a:pt x="99222" y="2087675"/>
                  </a:lnTo>
                  <a:lnTo>
                    <a:pt x="98250" y="2092203"/>
                  </a:lnTo>
                  <a:lnTo>
                    <a:pt x="97297" y="2096732"/>
                  </a:lnTo>
                  <a:lnTo>
                    <a:pt x="96372" y="2101260"/>
                  </a:lnTo>
                  <a:lnTo>
                    <a:pt x="95481" y="2105789"/>
                  </a:lnTo>
                  <a:lnTo>
                    <a:pt x="94609" y="2110318"/>
                  </a:lnTo>
                  <a:lnTo>
                    <a:pt x="93769" y="2114846"/>
                  </a:lnTo>
                  <a:lnTo>
                    <a:pt x="92960" y="2119375"/>
                  </a:lnTo>
                  <a:lnTo>
                    <a:pt x="92170" y="2123903"/>
                  </a:lnTo>
                  <a:lnTo>
                    <a:pt x="91416" y="2128432"/>
                  </a:lnTo>
                  <a:lnTo>
                    <a:pt x="90688" y="2132960"/>
                  </a:lnTo>
                  <a:lnTo>
                    <a:pt x="89980" y="2137489"/>
                  </a:lnTo>
                  <a:lnTo>
                    <a:pt x="89309" y="2142018"/>
                  </a:lnTo>
                  <a:lnTo>
                    <a:pt x="88660" y="2146546"/>
                  </a:lnTo>
                  <a:lnTo>
                    <a:pt x="88030" y="2151075"/>
                  </a:lnTo>
                  <a:lnTo>
                    <a:pt x="87440" y="2155603"/>
                  </a:lnTo>
                  <a:lnTo>
                    <a:pt x="86867" y="2160132"/>
                  </a:lnTo>
                  <a:lnTo>
                    <a:pt x="86315" y="2164661"/>
                  </a:lnTo>
                  <a:lnTo>
                    <a:pt x="85797" y="2169189"/>
                  </a:lnTo>
                  <a:lnTo>
                    <a:pt x="85296" y="2173718"/>
                  </a:lnTo>
                  <a:lnTo>
                    <a:pt x="84817" y="2178246"/>
                  </a:lnTo>
                  <a:lnTo>
                    <a:pt x="84367" y="2182775"/>
                  </a:lnTo>
                  <a:lnTo>
                    <a:pt x="83933" y="2187303"/>
                  </a:lnTo>
                  <a:lnTo>
                    <a:pt x="83521" y="2191832"/>
                  </a:lnTo>
                  <a:lnTo>
                    <a:pt x="83134" y="2196361"/>
                  </a:lnTo>
                  <a:lnTo>
                    <a:pt x="82761" y="2200889"/>
                  </a:lnTo>
                  <a:lnTo>
                    <a:pt x="82410" y="2205418"/>
                  </a:lnTo>
                  <a:lnTo>
                    <a:pt x="82079" y="2209946"/>
                  </a:lnTo>
                  <a:lnTo>
                    <a:pt x="81761" y="2214475"/>
                  </a:lnTo>
                  <a:lnTo>
                    <a:pt x="81465" y="2219003"/>
                  </a:lnTo>
                  <a:lnTo>
                    <a:pt x="81185" y="2223532"/>
                  </a:lnTo>
                  <a:lnTo>
                    <a:pt x="80917" y="2228061"/>
                  </a:lnTo>
                  <a:lnTo>
                    <a:pt x="80670" y="2232589"/>
                  </a:lnTo>
                  <a:lnTo>
                    <a:pt x="80434" y="2237118"/>
                  </a:lnTo>
                  <a:lnTo>
                    <a:pt x="80210" y="2241646"/>
                  </a:lnTo>
                  <a:lnTo>
                    <a:pt x="80005" y="2246175"/>
                  </a:lnTo>
                  <a:lnTo>
                    <a:pt x="79809" y="2250704"/>
                  </a:lnTo>
                  <a:lnTo>
                    <a:pt x="79624" y="2255232"/>
                  </a:lnTo>
                  <a:lnTo>
                    <a:pt x="79455" y="2259761"/>
                  </a:lnTo>
                  <a:lnTo>
                    <a:pt x="79293" y="2264289"/>
                  </a:lnTo>
                  <a:lnTo>
                    <a:pt x="79142" y="2268818"/>
                  </a:lnTo>
                  <a:lnTo>
                    <a:pt x="79003" y="2273346"/>
                  </a:lnTo>
                  <a:lnTo>
                    <a:pt x="78871" y="2277875"/>
                  </a:lnTo>
                  <a:lnTo>
                    <a:pt x="78748" y="2282404"/>
                  </a:lnTo>
                  <a:lnTo>
                    <a:pt x="78635" y="2286932"/>
                  </a:lnTo>
                  <a:lnTo>
                    <a:pt x="78528" y="2291461"/>
                  </a:lnTo>
                  <a:lnTo>
                    <a:pt x="78429" y="2295989"/>
                  </a:lnTo>
                  <a:lnTo>
                    <a:pt x="78338" y="2300518"/>
                  </a:lnTo>
                  <a:lnTo>
                    <a:pt x="78252" y="2305046"/>
                  </a:lnTo>
                  <a:lnTo>
                    <a:pt x="78174" y="2309575"/>
                  </a:lnTo>
                  <a:lnTo>
                    <a:pt x="78101" y="2314104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0801893" y="4177530"/>
              <a:ext cx="164085" cy="2276248"/>
            </a:xfrm>
            <a:custGeom>
              <a:avLst/>
              <a:gdLst/>
              <a:ahLst/>
              <a:cxnLst/>
              <a:pathLst>
                <a:path w="164085" h="2276248">
                  <a:moveTo>
                    <a:pt x="81276" y="2276248"/>
                  </a:moveTo>
                  <a:lnTo>
                    <a:pt x="81205" y="2271794"/>
                  </a:lnTo>
                  <a:lnTo>
                    <a:pt x="81127" y="2267339"/>
                  </a:lnTo>
                  <a:lnTo>
                    <a:pt x="81045" y="2262885"/>
                  </a:lnTo>
                  <a:lnTo>
                    <a:pt x="80955" y="2258430"/>
                  </a:lnTo>
                  <a:lnTo>
                    <a:pt x="80858" y="2253976"/>
                  </a:lnTo>
                  <a:lnTo>
                    <a:pt x="80755" y="2249521"/>
                  </a:lnTo>
                  <a:lnTo>
                    <a:pt x="80642" y="2245067"/>
                  </a:lnTo>
                  <a:lnTo>
                    <a:pt x="80521" y="2240612"/>
                  </a:lnTo>
                  <a:lnTo>
                    <a:pt x="80393" y="2236158"/>
                  </a:lnTo>
                  <a:lnTo>
                    <a:pt x="80253" y="2231703"/>
                  </a:lnTo>
                  <a:lnTo>
                    <a:pt x="80103" y="2227249"/>
                  </a:lnTo>
                  <a:lnTo>
                    <a:pt x="79946" y="2222794"/>
                  </a:lnTo>
                  <a:lnTo>
                    <a:pt x="79774" y="2218340"/>
                  </a:lnTo>
                  <a:lnTo>
                    <a:pt x="79591" y="2213885"/>
                  </a:lnTo>
                  <a:lnTo>
                    <a:pt x="79399" y="2209431"/>
                  </a:lnTo>
                  <a:lnTo>
                    <a:pt x="79188" y="2204976"/>
                  </a:lnTo>
                  <a:lnTo>
                    <a:pt x="78967" y="2200522"/>
                  </a:lnTo>
                  <a:lnTo>
                    <a:pt x="78734" y="2196067"/>
                  </a:lnTo>
                  <a:lnTo>
                    <a:pt x="78480" y="2191613"/>
                  </a:lnTo>
                  <a:lnTo>
                    <a:pt x="78214" y="2187158"/>
                  </a:lnTo>
                  <a:lnTo>
                    <a:pt x="77934" y="2182704"/>
                  </a:lnTo>
                  <a:lnTo>
                    <a:pt x="77630" y="2178249"/>
                  </a:lnTo>
                  <a:lnTo>
                    <a:pt x="77313" y="2173795"/>
                  </a:lnTo>
                  <a:lnTo>
                    <a:pt x="76979" y="2169340"/>
                  </a:lnTo>
                  <a:lnTo>
                    <a:pt x="76620" y="2164886"/>
                  </a:lnTo>
                  <a:lnTo>
                    <a:pt x="76247" y="2160431"/>
                  </a:lnTo>
                  <a:lnTo>
                    <a:pt x="75852" y="2155977"/>
                  </a:lnTo>
                  <a:lnTo>
                    <a:pt x="75431" y="2151522"/>
                  </a:lnTo>
                  <a:lnTo>
                    <a:pt x="74994" y="2147068"/>
                  </a:lnTo>
                  <a:lnTo>
                    <a:pt x="74532" y="2142613"/>
                  </a:lnTo>
                  <a:lnTo>
                    <a:pt x="74044" y="2138159"/>
                  </a:lnTo>
                  <a:lnTo>
                    <a:pt x="73538" y="2133704"/>
                  </a:lnTo>
                  <a:lnTo>
                    <a:pt x="73002" y="2129250"/>
                  </a:lnTo>
                  <a:lnTo>
                    <a:pt x="72440" y="2124795"/>
                  </a:lnTo>
                  <a:lnTo>
                    <a:pt x="71859" y="2120341"/>
                  </a:lnTo>
                  <a:lnTo>
                    <a:pt x="71244" y="2115886"/>
                  </a:lnTo>
                  <a:lnTo>
                    <a:pt x="70604" y="2111432"/>
                  </a:lnTo>
                  <a:lnTo>
                    <a:pt x="69943" y="2106977"/>
                  </a:lnTo>
                  <a:lnTo>
                    <a:pt x="69244" y="2102523"/>
                  </a:lnTo>
                  <a:lnTo>
                    <a:pt x="68521" y="2098068"/>
                  </a:lnTo>
                  <a:lnTo>
                    <a:pt x="67777" y="2093614"/>
                  </a:lnTo>
                  <a:lnTo>
                    <a:pt x="66991" y="2089159"/>
                  </a:lnTo>
                  <a:lnTo>
                    <a:pt x="66182" y="2084705"/>
                  </a:lnTo>
                  <a:lnTo>
                    <a:pt x="65351" y="2080250"/>
                  </a:lnTo>
                  <a:lnTo>
                    <a:pt x="64476" y="2075796"/>
                  </a:lnTo>
                  <a:lnTo>
                    <a:pt x="63580" y="2071341"/>
                  </a:lnTo>
                  <a:lnTo>
                    <a:pt x="62661" y="2066887"/>
                  </a:lnTo>
                  <a:lnTo>
                    <a:pt x="61699" y="2062432"/>
                  </a:lnTo>
                  <a:lnTo>
                    <a:pt x="60716" y="2057978"/>
                  </a:lnTo>
                  <a:lnTo>
                    <a:pt x="59708" y="2053523"/>
                  </a:lnTo>
                  <a:lnTo>
                    <a:pt x="58662" y="2049069"/>
                  </a:lnTo>
                  <a:lnTo>
                    <a:pt x="57596" y="2044614"/>
                  </a:lnTo>
                  <a:lnTo>
                    <a:pt x="56502" y="2040160"/>
                  </a:lnTo>
                  <a:lnTo>
                    <a:pt x="55376" y="2035705"/>
                  </a:lnTo>
                  <a:lnTo>
                    <a:pt x="54230" y="2031251"/>
                  </a:lnTo>
                  <a:lnTo>
                    <a:pt x="53058" y="2026796"/>
                  </a:lnTo>
                  <a:lnTo>
                    <a:pt x="51858" y="2022342"/>
                  </a:lnTo>
                  <a:lnTo>
                    <a:pt x="50641" y="2017887"/>
                  </a:lnTo>
                  <a:lnTo>
                    <a:pt x="49398" y="2013433"/>
                  </a:lnTo>
                  <a:lnTo>
                    <a:pt x="48133" y="2008978"/>
                  </a:lnTo>
                  <a:lnTo>
                    <a:pt x="46854" y="2004524"/>
                  </a:lnTo>
                  <a:lnTo>
                    <a:pt x="45552" y="2000069"/>
                  </a:lnTo>
                  <a:lnTo>
                    <a:pt x="44234" y="1995615"/>
                  </a:lnTo>
                  <a:lnTo>
                    <a:pt x="42905" y="1991160"/>
                  </a:lnTo>
                  <a:lnTo>
                    <a:pt x="41558" y="1986706"/>
                  </a:lnTo>
                  <a:lnTo>
                    <a:pt x="40201" y="1982251"/>
                  </a:lnTo>
                  <a:lnTo>
                    <a:pt x="38837" y="1977797"/>
                  </a:lnTo>
                  <a:lnTo>
                    <a:pt x="37461" y="1973342"/>
                  </a:lnTo>
                  <a:lnTo>
                    <a:pt x="36081" y="1968888"/>
                  </a:lnTo>
                  <a:lnTo>
                    <a:pt x="34698" y="1964433"/>
                  </a:lnTo>
                  <a:lnTo>
                    <a:pt x="33311" y="1959979"/>
                  </a:lnTo>
                  <a:lnTo>
                    <a:pt x="31926" y="1955524"/>
                  </a:lnTo>
                  <a:lnTo>
                    <a:pt x="30542" y="1951070"/>
                  </a:lnTo>
                  <a:lnTo>
                    <a:pt x="29166" y="1946615"/>
                  </a:lnTo>
                  <a:lnTo>
                    <a:pt x="27795" y="1942161"/>
                  </a:lnTo>
                  <a:lnTo>
                    <a:pt x="26431" y="1937706"/>
                  </a:lnTo>
                  <a:lnTo>
                    <a:pt x="25084" y="1933252"/>
                  </a:lnTo>
                  <a:lnTo>
                    <a:pt x="23748" y="1928797"/>
                  </a:lnTo>
                  <a:lnTo>
                    <a:pt x="22426" y="1924343"/>
                  </a:lnTo>
                  <a:lnTo>
                    <a:pt x="21129" y="1919888"/>
                  </a:lnTo>
                  <a:lnTo>
                    <a:pt x="19847" y="1915434"/>
                  </a:lnTo>
                  <a:lnTo>
                    <a:pt x="18588" y="1910979"/>
                  </a:lnTo>
                  <a:lnTo>
                    <a:pt x="17362" y="1906525"/>
                  </a:lnTo>
                  <a:lnTo>
                    <a:pt x="16156" y="1902070"/>
                  </a:lnTo>
                  <a:lnTo>
                    <a:pt x="14981" y="1897616"/>
                  </a:lnTo>
                  <a:lnTo>
                    <a:pt x="13845" y="1893161"/>
                  </a:lnTo>
                  <a:lnTo>
                    <a:pt x="12733" y="1888707"/>
                  </a:lnTo>
                  <a:lnTo>
                    <a:pt x="11663" y="1884252"/>
                  </a:lnTo>
                  <a:lnTo>
                    <a:pt x="10634" y="1879798"/>
                  </a:lnTo>
                  <a:lnTo>
                    <a:pt x="9635" y="1875343"/>
                  </a:lnTo>
                  <a:lnTo>
                    <a:pt x="8687" y="1870889"/>
                  </a:lnTo>
                  <a:lnTo>
                    <a:pt x="7783" y="1866434"/>
                  </a:lnTo>
                  <a:lnTo>
                    <a:pt x="6911" y="1861980"/>
                  </a:lnTo>
                  <a:lnTo>
                    <a:pt x="6100" y="1857525"/>
                  </a:lnTo>
                  <a:lnTo>
                    <a:pt x="5334" y="1853071"/>
                  </a:lnTo>
                  <a:lnTo>
                    <a:pt x="4602" y="1848616"/>
                  </a:lnTo>
                  <a:lnTo>
                    <a:pt x="3941" y="1844162"/>
                  </a:lnTo>
                  <a:lnTo>
                    <a:pt x="3323" y="1839707"/>
                  </a:lnTo>
                  <a:lnTo>
                    <a:pt x="2742" y="1835253"/>
                  </a:lnTo>
                  <a:lnTo>
                    <a:pt x="2239" y="1830798"/>
                  </a:lnTo>
                  <a:lnTo>
                    <a:pt x="1777" y="1826344"/>
                  </a:lnTo>
                  <a:lnTo>
                    <a:pt x="1355" y="1821889"/>
                  </a:lnTo>
                  <a:lnTo>
                    <a:pt x="1012" y="1817435"/>
                  </a:lnTo>
                  <a:lnTo>
                    <a:pt x="708" y="1812980"/>
                  </a:lnTo>
                  <a:lnTo>
                    <a:pt x="450" y="1808526"/>
                  </a:lnTo>
                  <a:lnTo>
                    <a:pt x="267" y="1804071"/>
                  </a:lnTo>
                  <a:lnTo>
                    <a:pt x="122" y="1799617"/>
                  </a:lnTo>
                  <a:lnTo>
                    <a:pt x="27" y="1795162"/>
                  </a:lnTo>
                  <a:lnTo>
                    <a:pt x="0" y="1790708"/>
                  </a:lnTo>
                  <a:lnTo>
                    <a:pt x="10" y="1786253"/>
                  </a:lnTo>
                  <a:lnTo>
                    <a:pt x="71" y="1781799"/>
                  </a:lnTo>
                  <a:lnTo>
                    <a:pt x="194" y="1777344"/>
                  </a:lnTo>
                  <a:lnTo>
                    <a:pt x="352" y="1772890"/>
                  </a:lnTo>
                  <a:lnTo>
                    <a:pt x="563" y="1768435"/>
                  </a:lnTo>
                  <a:lnTo>
                    <a:pt x="826" y="1763981"/>
                  </a:lnTo>
                  <a:lnTo>
                    <a:pt x="1122" y="1759527"/>
                  </a:lnTo>
                  <a:lnTo>
                    <a:pt x="1469" y="1755072"/>
                  </a:lnTo>
                  <a:lnTo>
                    <a:pt x="1861" y="1750618"/>
                  </a:lnTo>
                  <a:lnTo>
                    <a:pt x="2282" y="1746163"/>
                  </a:lnTo>
                  <a:lnTo>
                    <a:pt x="2751" y="1741709"/>
                  </a:lnTo>
                  <a:lnTo>
                    <a:pt x="3257" y="1737254"/>
                  </a:lnTo>
                  <a:lnTo>
                    <a:pt x="3788" y="1732800"/>
                  </a:lnTo>
                  <a:lnTo>
                    <a:pt x="4363" y="1728345"/>
                  </a:lnTo>
                  <a:lnTo>
                    <a:pt x="4966" y="1723891"/>
                  </a:lnTo>
                  <a:lnTo>
                    <a:pt x="5591" y="1719436"/>
                  </a:lnTo>
                  <a:lnTo>
                    <a:pt x="6254" y="1714982"/>
                  </a:lnTo>
                  <a:lnTo>
                    <a:pt x="6938" y="1710527"/>
                  </a:lnTo>
                  <a:lnTo>
                    <a:pt x="7639" y="1706073"/>
                  </a:lnTo>
                  <a:lnTo>
                    <a:pt x="8372" y="1701618"/>
                  </a:lnTo>
                  <a:lnTo>
                    <a:pt x="9119" y="1697164"/>
                  </a:lnTo>
                  <a:lnTo>
                    <a:pt x="9880" y="1692709"/>
                  </a:lnTo>
                  <a:lnTo>
                    <a:pt x="10663" y="1688255"/>
                  </a:lnTo>
                  <a:lnTo>
                    <a:pt x="11455" y="1683800"/>
                  </a:lnTo>
                  <a:lnTo>
                    <a:pt x="12258" y="1679346"/>
                  </a:lnTo>
                  <a:lnTo>
                    <a:pt x="13074" y="1674891"/>
                  </a:lnTo>
                  <a:lnTo>
                    <a:pt x="13896" y="1670437"/>
                  </a:lnTo>
                  <a:lnTo>
                    <a:pt x="14724" y="1665982"/>
                  </a:lnTo>
                  <a:lnTo>
                    <a:pt x="15557" y="1661528"/>
                  </a:lnTo>
                  <a:lnTo>
                    <a:pt x="16393" y="1657073"/>
                  </a:lnTo>
                  <a:lnTo>
                    <a:pt x="17230" y="1652619"/>
                  </a:lnTo>
                  <a:lnTo>
                    <a:pt x="18066" y="1648164"/>
                  </a:lnTo>
                  <a:lnTo>
                    <a:pt x="18902" y="1643710"/>
                  </a:lnTo>
                  <a:lnTo>
                    <a:pt x="19734" y="1639255"/>
                  </a:lnTo>
                  <a:lnTo>
                    <a:pt x="20561" y="1634801"/>
                  </a:lnTo>
                  <a:lnTo>
                    <a:pt x="21385" y="1630346"/>
                  </a:lnTo>
                  <a:lnTo>
                    <a:pt x="22201" y="1625892"/>
                  </a:lnTo>
                  <a:lnTo>
                    <a:pt x="23009" y="1621437"/>
                  </a:lnTo>
                  <a:lnTo>
                    <a:pt x="23811" y="1616983"/>
                  </a:lnTo>
                  <a:lnTo>
                    <a:pt x="24601" y="1612528"/>
                  </a:lnTo>
                  <a:lnTo>
                    <a:pt x="25382" y="1608074"/>
                  </a:lnTo>
                  <a:lnTo>
                    <a:pt x="26155" y="1603619"/>
                  </a:lnTo>
                  <a:lnTo>
                    <a:pt x="26913" y="1599165"/>
                  </a:lnTo>
                  <a:lnTo>
                    <a:pt x="27660" y="1594710"/>
                  </a:lnTo>
                  <a:lnTo>
                    <a:pt x="28399" y="1590256"/>
                  </a:lnTo>
                  <a:lnTo>
                    <a:pt x="29120" y="1585801"/>
                  </a:lnTo>
                  <a:lnTo>
                    <a:pt x="29831" y="1581347"/>
                  </a:lnTo>
                  <a:lnTo>
                    <a:pt x="30532" y="1576892"/>
                  </a:lnTo>
                  <a:lnTo>
                    <a:pt x="31213" y="1572438"/>
                  </a:lnTo>
                  <a:lnTo>
                    <a:pt x="31885" y="1567983"/>
                  </a:lnTo>
                  <a:lnTo>
                    <a:pt x="32546" y="1563529"/>
                  </a:lnTo>
                  <a:lnTo>
                    <a:pt x="33189" y="1559074"/>
                  </a:lnTo>
                  <a:lnTo>
                    <a:pt x="33823" y="1554620"/>
                  </a:lnTo>
                  <a:lnTo>
                    <a:pt x="34444" y="1550165"/>
                  </a:lnTo>
                  <a:lnTo>
                    <a:pt x="35050" y="1545711"/>
                  </a:lnTo>
                  <a:lnTo>
                    <a:pt x="35646" y="1541256"/>
                  </a:lnTo>
                  <a:lnTo>
                    <a:pt x="36230" y="1536802"/>
                  </a:lnTo>
                  <a:lnTo>
                    <a:pt x="36800" y="1532347"/>
                  </a:lnTo>
                  <a:lnTo>
                    <a:pt x="37362" y="1527893"/>
                  </a:lnTo>
                  <a:lnTo>
                    <a:pt x="37913" y="1523438"/>
                  </a:lnTo>
                  <a:lnTo>
                    <a:pt x="38451" y="1518984"/>
                  </a:lnTo>
                  <a:lnTo>
                    <a:pt x="38982" y="1514529"/>
                  </a:lnTo>
                  <a:lnTo>
                    <a:pt x="39502" y="1510075"/>
                  </a:lnTo>
                  <a:lnTo>
                    <a:pt x="40012" y="1505620"/>
                  </a:lnTo>
                  <a:lnTo>
                    <a:pt x="40516" y="1501166"/>
                  </a:lnTo>
                  <a:lnTo>
                    <a:pt x="41010" y="1496711"/>
                  </a:lnTo>
                  <a:lnTo>
                    <a:pt x="41496" y="1492257"/>
                  </a:lnTo>
                  <a:lnTo>
                    <a:pt x="41977" y="1487802"/>
                  </a:lnTo>
                  <a:lnTo>
                    <a:pt x="42450" y="1483348"/>
                  </a:lnTo>
                  <a:lnTo>
                    <a:pt x="42917" y="1478893"/>
                  </a:lnTo>
                  <a:lnTo>
                    <a:pt x="43379" y="1474439"/>
                  </a:lnTo>
                  <a:lnTo>
                    <a:pt x="43834" y="1469984"/>
                  </a:lnTo>
                  <a:lnTo>
                    <a:pt x="44285" y="1465530"/>
                  </a:lnTo>
                  <a:lnTo>
                    <a:pt x="44733" y="1461075"/>
                  </a:lnTo>
                  <a:lnTo>
                    <a:pt x="45175" y="1456621"/>
                  </a:lnTo>
                  <a:lnTo>
                    <a:pt x="45613" y="1452166"/>
                  </a:lnTo>
                  <a:lnTo>
                    <a:pt x="46049" y="1447712"/>
                  </a:lnTo>
                  <a:lnTo>
                    <a:pt x="46480" y="1443257"/>
                  </a:lnTo>
                  <a:lnTo>
                    <a:pt x="46909" y="1438803"/>
                  </a:lnTo>
                  <a:lnTo>
                    <a:pt x="47336" y="1434348"/>
                  </a:lnTo>
                  <a:lnTo>
                    <a:pt x="47759" y="1429894"/>
                  </a:lnTo>
                  <a:lnTo>
                    <a:pt x="48181" y="1425439"/>
                  </a:lnTo>
                  <a:lnTo>
                    <a:pt x="48600" y="1420985"/>
                  </a:lnTo>
                  <a:lnTo>
                    <a:pt x="49016" y="1416530"/>
                  </a:lnTo>
                  <a:lnTo>
                    <a:pt x="49431" y="1412076"/>
                  </a:lnTo>
                  <a:lnTo>
                    <a:pt x="49844" y="1407621"/>
                  </a:lnTo>
                  <a:lnTo>
                    <a:pt x="50254" y="1403167"/>
                  </a:lnTo>
                  <a:lnTo>
                    <a:pt x="50662" y="1398712"/>
                  </a:lnTo>
                  <a:lnTo>
                    <a:pt x="51068" y="1394258"/>
                  </a:lnTo>
                  <a:lnTo>
                    <a:pt x="51472" y="1389803"/>
                  </a:lnTo>
                  <a:lnTo>
                    <a:pt x="51873" y="1385349"/>
                  </a:lnTo>
                  <a:lnTo>
                    <a:pt x="52272" y="1380894"/>
                  </a:lnTo>
                  <a:lnTo>
                    <a:pt x="52667" y="1376440"/>
                  </a:lnTo>
                  <a:lnTo>
                    <a:pt x="53061" y="1371985"/>
                  </a:lnTo>
                  <a:lnTo>
                    <a:pt x="53450" y="1367531"/>
                  </a:lnTo>
                  <a:lnTo>
                    <a:pt x="53836" y="1363076"/>
                  </a:lnTo>
                  <a:lnTo>
                    <a:pt x="54219" y="1358622"/>
                  </a:lnTo>
                  <a:lnTo>
                    <a:pt x="54596" y="1354167"/>
                  </a:lnTo>
                  <a:lnTo>
                    <a:pt x="54970" y="1349713"/>
                  </a:lnTo>
                  <a:lnTo>
                    <a:pt x="55340" y="1345258"/>
                  </a:lnTo>
                  <a:lnTo>
                    <a:pt x="55703" y="1340804"/>
                  </a:lnTo>
                  <a:lnTo>
                    <a:pt x="56061" y="1336349"/>
                  </a:lnTo>
                  <a:lnTo>
                    <a:pt x="56416" y="1331895"/>
                  </a:lnTo>
                  <a:lnTo>
                    <a:pt x="56761" y="1327440"/>
                  </a:lnTo>
                  <a:lnTo>
                    <a:pt x="57101" y="1322986"/>
                  </a:lnTo>
                  <a:lnTo>
                    <a:pt x="57436" y="1318531"/>
                  </a:lnTo>
                  <a:lnTo>
                    <a:pt x="57760" y="1314077"/>
                  </a:lnTo>
                  <a:lnTo>
                    <a:pt x="58078" y="1309622"/>
                  </a:lnTo>
                  <a:lnTo>
                    <a:pt x="58390" y="1305168"/>
                  </a:lnTo>
                  <a:lnTo>
                    <a:pt x="58690" y="1300713"/>
                  </a:lnTo>
                  <a:lnTo>
                    <a:pt x="58984" y="1296259"/>
                  </a:lnTo>
                  <a:lnTo>
                    <a:pt x="59270" y="1291804"/>
                  </a:lnTo>
                  <a:lnTo>
                    <a:pt x="59543" y="1287350"/>
                  </a:lnTo>
                  <a:lnTo>
                    <a:pt x="59809" y="1282895"/>
                  </a:lnTo>
                  <a:lnTo>
                    <a:pt x="60065" y="1278441"/>
                  </a:lnTo>
                  <a:lnTo>
                    <a:pt x="60308" y="1273986"/>
                  </a:lnTo>
                  <a:lnTo>
                    <a:pt x="60544" y="1269532"/>
                  </a:lnTo>
                  <a:lnTo>
                    <a:pt x="60769" y="1265077"/>
                  </a:lnTo>
                  <a:lnTo>
                    <a:pt x="60980" y="1260623"/>
                  </a:lnTo>
                  <a:lnTo>
                    <a:pt x="61184" y="1256168"/>
                  </a:lnTo>
                  <a:lnTo>
                    <a:pt x="61374" y="1251714"/>
                  </a:lnTo>
                  <a:lnTo>
                    <a:pt x="61552" y="1247259"/>
                  </a:lnTo>
                  <a:lnTo>
                    <a:pt x="61722" y="1242805"/>
                  </a:lnTo>
                  <a:lnTo>
                    <a:pt x="61878" y="1238350"/>
                  </a:lnTo>
                  <a:lnTo>
                    <a:pt x="62022" y="1233896"/>
                  </a:lnTo>
                  <a:lnTo>
                    <a:pt x="62158" y="1229441"/>
                  </a:lnTo>
                  <a:lnTo>
                    <a:pt x="62278" y="1224987"/>
                  </a:lnTo>
                  <a:lnTo>
                    <a:pt x="62388" y="1220532"/>
                  </a:lnTo>
                  <a:lnTo>
                    <a:pt x="62490" y="1216078"/>
                  </a:lnTo>
                  <a:lnTo>
                    <a:pt x="62576" y="1211623"/>
                  </a:lnTo>
                  <a:lnTo>
                    <a:pt x="62652" y="1207169"/>
                  </a:lnTo>
                  <a:lnTo>
                    <a:pt x="62721" y="1202714"/>
                  </a:lnTo>
                  <a:lnTo>
                    <a:pt x="62774" y="1198260"/>
                  </a:lnTo>
                  <a:lnTo>
                    <a:pt x="62819" y="1193805"/>
                  </a:lnTo>
                  <a:lnTo>
                    <a:pt x="62857" y="1189351"/>
                  </a:lnTo>
                  <a:lnTo>
                    <a:pt x="62880" y="1184896"/>
                  </a:lnTo>
                  <a:lnTo>
                    <a:pt x="62896" y="1180442"/>
                  </a:lnTo>
                  <a:lnTo>
                    <a:pt x="62904" y="1175987"/>
                  </a:lnTo>
                  <a:lnTo>
                    <a:pt x="62901" y="1171533"/>
                  </a:lnTo>
                  <a:lnTo>
                    <a:pt x="62892" y="1167078"/>
                  </a:lnTo>
                  <a:lnTo>
                    <a:pt x="62875" y="1162624"/>
                  </a:lnTo>
                  <a:lnTo>
                    <a:pt x="62850" y="1158169"/>
                  </a:lnTo>
                  <a:lnTo>
                    <a:pt x="62819" y="1153715"/>
                  </a:lnTo>
                  <a:lnTo>
                    <a:pt x="62782" y="1149260"/>
                  </a:lnTo>
                  <a:lnTo>
                    <a:pt x="62738" y="1144806"/>
                  </a:lnTo>
                  <a:lnTo>
                    <a:pt x="62690" y="1140351"/>
                  </a:lnTo>
                  <a:lnTo>
                    <a:pt x="62638" y="1135897"/>
                  </a:lnTo>
                  <a:lnTo>
                    <a:pt x="62581" y="1131442"/>
                  </a:lnTo>
                  <a:lnTo>
                    <a:pt x="62521" y="1126988"/>
                  </a:lnTo>
                  <a:lnTo>
                    <a:pt x="62459" y="1122533"/>
                  </a:lnTo>
                  <a:lnTo>
                    <a:pt x="62394" y="1118079"/>
                  </a:lnTo>
                  <a:lnTo>
                    <a:pt x="62328" y="1113624"/>
                  </a:lnTo>
                  <a:lnTo>
                    <a:pt x="62261" y="1109170"/>
                  </a:lnTo>
                  <a:lnTo>
                    <a:pt x="62194" y="1104715"/>
                  </a:lnTo>
                  <a:lnTo>
                    <a:pt x="62127" y="1100261"/>
                  </a:lnTo>
                  <a:lnTo>
                    <a:pt x="62061" y="1095806"/>
                  </a:lnTo>
                  <a:lnTo>
                    <a:pt x="61997" y="1091352"/>
                  </a:lnTo>
                  <a:lnTo>
                    <a:pt x="61934" y="1086897"/>
                  </a:lnTo>
                  <a:lnTo>
                    <a:pt x="61874" y="1082443"/>
                  </a:lnTo>
                  <a:lnTo>
                    <a:pt x="61818" y="1077988"/>
                  </a:lnTo>
                  <a:lnTo>
                    <a:pt x="61764" y="1073534"/>
                  </a:lnTo>
                  <a:lnTo>
                    <a:pt x="61717" y="1069079"/>
                  </a:lnTo>
                  <a:lnTo>
                    <a:pt x="61674" y="1064625"/>
                  </a:lnTo>
                  <a:lnTo>
                    <a:pt x="61634" y="1060170"/>
                  </a:lnTo>
                  <a:lnTo>
                    <a:pt x="61603" y="1055716"/>
                  </a:lnTo>
                  <a:lnTo>
                    <a:pt x="61576" y="1051261"/>
                  </a:lnTo>
                  <a:lnTo>
                    <a:pt x="61555" y="1046807"/>
                  </a:lnTo>
                  <a:lnTo>
                    <a:pt x="61543" y="1042352"/>
                  </a:lnTo>
                  <a:lnTo>
                    <a:pt x="61537" y="1037898"/>
                  </a:lnTo>
                  <a:lnTo>
                    <a:pt x="61538" y="1033443"/>
                  </a:lnTo>
                  <a:lnTo>
                    <a:pt x="61549" y="1028989"/>
                  </a:lnTo>
                  <a:lnTo>
                    <a:pt x="61566" y="1024534"/>
                  </a:lnTo>
                  <a:lnTo>
                    <a:pt x="61591" y="1020080"/>
                  </a:lnTo>
                  <a:lnTo>
                    <a:pt x="61626" y="1015625"/>
                  </a:lnTo>
                  <a:lnTo>
                    <a:pt x="61668" y="1011171"/>
                  </a:lnTo>
                  <a:lnTo>
                    <a:pt x="61720" y="1006716"/>
                  </a:lnTo>
                  <a:lnTo>
                    <a:pt x="61781" y="1002262"/>
                  </a:lnTo>
                  <a:lnTo>
                    <a:pt x="61849" y="997807"/>
                  </a:lnTo>
                  <a:lnTo>
                    <a:pt x="61927" y="993353"/>
                  </a:lnTo>
                  <a:lnTo>
                    <a:pt x="62015" y="988898"/>
                  </a:lnTo>
                  <a:lnTo>
                    <a:pt x="62109" y="984444"/>
                  </a:lnTo>
                  <a:lnTo>
                    <a:pt x="62214" y="979989"/>
                  </a:lnTo>
                  <a:lnTo>
                    <a:pt x="62327" y="975535"/>
                  </a:lnTo>
                  <a:lnTo>
                    <a:pt x="62446" y="971080"/>
                  </a:lnTo>
                  <a:lnTo>
                    <a:pt x="62577" y="966626"/>
                  </a:lnTo>
                  <a:lnTo>
                    <a:pt x="62715" y="962171"/>
                  </a:lnTo>
                  <a:lnTo>
                    <a:pt x="62858" y="957717"/>
                  </a:lnTo>
                  <a:lnTo>
                    <a:pt x="63013" y="953262"/>
                  </a:lnTo>
                  <a:lnTo>
                    <a:pt x="63173" y="948808"/>
                  </a:lnTo>
                  <a:lnTo>
                    <a:pt x="63339" y="944353"/>
                  </a:lnTo>
                  <a:lnTo>
                    <a:pt x="63515" y="939899"/>
                  </a:lnTo>
                  <a:lnTo>
                    <a:pt x="63695" y="935444"/>
                  </a:lnTo>
                  <a:lnTo>
                    <a:pt x="63880" y="930990"/>
                  </a:lnTo>
                  <a:lnTo>
                    <a:pt x="64074" y="926535"/>
                  </a:lnTo>
                  <a:lnTo>
                    <a:pt x="64271" y="922081"/>
                  </a:lnTo>
                  <a:lnTo>
                    <a:pt x="64474" y="917626"/>
                  </a:lnTo>
                  <a:lnTo>
                    <a:pt x="64682" y="913172"/>
                  </a:lnTo>
                  <a:lnTo>
                    <a:pt x="64893" y="908717"/>
                  </a:lnTo>
                  <a:lnTo>
                    <a:pt x="65109" y="904263"/>
                  </a:lnTo>
                  <a:lnTo>
                    <a:pt x="65328" y="899808"/>
                  </a:lnTo>
                  <a:lnTo>
                    <a:pt x="65550" y="895354"/>
                  </a:lnTo>
                  <a:lnTo>
                    <a:pt x="65775" y="890899"/>
                  </a:lnTo>
                  <a:lnTo>
                    <a:pt x="66002" y="886445"/>
                  </a:lnTo>
                  <a:lnTo>
                    <a:pt x="66231" y="881990"/>
                  </a:lnTo>
                  <a:lnTo>
                    <a:pt x="66462" y="877536"/>
                  </a:lnTo>
                  <a:lnTo>
                    <a:pt x="66694" y="873081"/>
                  </a:lnTo>
                  <a:lnTo>
                    <a:pt x="66927" y="868627"/>
                  </a:lnTo>
                  <a:lnTo>
                    <a:pt x="67160" y="864172"/>
                  </a:lnTo>
                  <a:lnTo>
                    <a:pt x="67394" y="859718"/>
                  </a:lnTo>
                  <a:lnTo>
                    <a:pt x="67627" y="855263"/>
                  </a:lnTo>
                  <a:lnTo>
                    <a:pt x="67860" y="850809"/>
                  </a:lnTo>
                  <a:lnTo>
                    <a:pt x="68091" y="846354"/>
                  </a:lnTo>
                  <a:lnTo>
                    <a:pt x="68323" y="841900"/>
                  </a:lnTo>
                  <a:lnTo>
                    <a:pt x="68552" y="837445"/>
                  </a:lnTo>
                  <a:lnTo>
                    <a:pt x="68779" y="832991"/>
                  </a:lnTo>
                  <a:lnTo>
                    <a:pt x="69006" y="828536"/>
                  </a:lnTo>
                  <a:lnTo>
                    <a:pt x="69229" y="824082"/>
                  </a:lnTo>
                  <a:lnTo>
                    <a:pt x="69450" y="819627"/>
                  </a:lnTo>
                  <a:lnTo>
                    <a:pt x="69669" y="815173"/>
                  </a:lnTo>
                  <a:lnTo>
                    <a:pt x="69884" y="810718"/>
                  </a:lnTo>
                  <a:lnTo>
                    <a:pt x="70097" y="806264"/>
                  </a:lnTo>
                  <a:lnTo>
                    <a:pt x="70308" y="801809"/>
                  </a:lnTo>
                  <a:lnTo>
                    <a:pt x="70513" y="797355"/>
                  </a:lnTo>
                  <a:lnTo>
                    <a:pt x="70716" y="792900"/>
                  </a:lnTo>
                  <a:lnTo>
                    <a:pt x="70916" y="788446"/>
                  </a:lnTo>
                  <a:lnTo>
                    <a:pt x="71111" y="783991"/>
                  </a:lnTo>
                  <a:lnTo>
                    <a:pt x="71303" y="779537"/>
                  </a:lnTo>
                  <a:lnTo>
                    <a:pt x="71491" y="775082"/>
                  </a:lnTo>
                  <a:lnTo>
                    <a:pt x="71674" y="770628"/>
                  </a:lnTo>
                  <a:lnTo>
                    <a:pt x="71854" y="766173"/>
                  </a:lnTo>
                  <a:lnTo>
                    <a:pt x="72030" y="761719"/>
                  </a:lnTo>
                  <a:lnTo>
                    <a:pt x="72201" y="757264"/>
                  </a:lnTo>
                  <a:lnTo>
                    <a:pt x="72369" y="752810"/>
                  </a:lnTo>
                  <a:lnTo>
                    <a:pt x="72532" y="748355"/>
                  </a:lnTo>
                  <a:lnTo>
                    <a:pt x="72690" y="743901"/>
                  </a:lnTo>
                  <a:lnTo>
                    <a:pt x="72845" y="739446"/>
                  </a:lnTo>
                  <a:lnTo>
                    <a:pt x="72995" y="734992"/>
                  </a:lnTo>
                  <a:lnTo>
                    <a:pt x="73141" y="730537"/>
                  </a:lnTo>
                  <a:lnTo>
                    <a:pt x="73283" y="726083"/>
                  </a:lnTo>
                  <a:lnTo>
                    <a:pt x="73420" y="721628"/>
                  </a:lnTo>
                  <a:lnTo>
                    <a:pt x="73552" y="717174"/>
                  </a:lnTo>
                  <a:lnTo>
                    <a:pt x="73682" y="712719"/>
                  </a:lnTo>
                  <a:lnTo>
                    <a:pt x="73805" y="708265"/>
                  </a:lnTo>
                  <a:lnTo>
                    <a:pt x="73926" y="703810"/>
                  </a:lnTo>
                  <a:lnTo>
                    <a:pt x="74043" y="699356"/>
                  </a:lnTo>
                  <a:lnTo>
                    <a:pt x="74153" y="694901"/>
                  </a:lnTo>
                  <a:lnTo>
                    <a:pt x="74261" y="690447"/>
                  </a:lnTo>
                  <a:lnTo>
                    <a:pt x="74366" y="685992"/>
                  </a:lnTo>
                  <a:lnTo>
                    <a:pt x="74464" y="681538"/>
                  </a:lnTo>
                  <a:lnTo>
                    <a:pt x="74560" y="677083"/>
                  </a:lnTo>
                  <a:lnTo>
                    <a:pt x="74652" y="672629"/>
                  </a:lnTo>
                  <a:lnTo>
                    <a:pt x="74739" y="668174"/>
                  </a:lnTo>
                  <a:lnTo>
                    <a:pt x="74824" y="663720"/>
                  </a:lnTo>
                  <a:lnTo>
                    <a:pt x="74904" y="659265"/>
                  </a:lnTo>
                  <a:lnTo>
                    <a:pt x="74980" y="654811"/>
                  </a:lnTo>
                  <a:lnTo>
                    <a:pt x="75053" y="650356"/>
                  </a:lnTo>
                  <a:lnTo>
                    <a:pt x="75123" y="645902"/>
                  </a:lnTo>
                  <a:lnTo>
                    <a:pt x="75188" y="641447"/>
                  </a:lnTo>
                  <a:lnTo>
                    <a:pt x="75251" y="636993"/>
                  </a:lnTo>
                  <a:lnTo>
                    <a:pt x="75310" y="632538"/>
                  </a:lnTo>
                  <a:lnTo>
                    <a:pt x="75366" y="628084"/>
                  </a:lnTo>
                  <a:lnTo>
                    <a:pt x="75419" y="623629"/>
                  </a:lnTo>
                  <a:lnTo>
                    <a:pt x="75469" y="619175"/>
                  </a:lnTo>
                  <a:lnTo>
                    <a:pt x="75516" y="614720"/>
                  </a:lnTo>
                  <a:lnTo>
                    <a:pt x="75561" y="610266"/>
                  </a:lnTo>
                  <a:lnTo>
                    <a:pt x="75602" y="605811"/>
                  </a:lnTo>
                  <a:lnTo>
                    <a:pt x="75641" y="601357"/>
                  </a:lnTo>
                  <a:lnTo>
                    <a:pt x="75678" y="596902"/>
                  </a:lnTo>
                  <a:lnTo>
                    <a:pt x="75712" y="592448"/>
                  </a:lnTo>
                  <a:lnTo>
                    <a:pt x="75744" y="587993"/>
                  </a:lnTo>
                  <a:lnTo>
                    <a:pt x="75775" y="583539"/>
                  </a:lnTo>
                  <a:lnTo>
                    <a:pt x="75803" y="579084"/>
                  </a:lnTo>
                  <a:lnTo>
                    <a:pt x="75829" y="574630"/>
                  </a:lnTo>
                  <a:lnTo>
                    <a:pt x="75855" y="570175"/>
                  </a:lnTo>
                  <a:lnTo>
                    <a:pt x="75878" y="565721"/>
                  </a:lnTo>
                  <a:lnTo>
                    <a:pt x="75900" y="561266"/>
                  </a:lnTo>
                  <a:lnTo>
                    <a:pt x="75922" y="556812"/>
                  </a:lnTo>
                  <a:lnTo>
                    <a:pt x="75942" y="552357"/>
                  </a:lnTo>
                  <a:lnTo>
                    <a:pt x="75962" y="547903"/>
                  </a:lnTo>
                  <a:lnTo>
                    <a:pt x="75981" y="543448"/>
                  </a:lnTo>
                  <a:lnTo>
                    <a:pt x="75999" y="538994"/>
                  </a:lnTo>
                  <a:lnTo>
                    <a:pt x="76017" y="534539"/>
                  </a:lnTo>
                  <a:lnTo>
                    <a:pt x="76035" y="530085"/>
                  </a:lnTo>
                  <a:lnTo>
                    <a:pt x="76054" y="525630"/>
                  </a:lnTo>
                  <a:lnTo>
                    <a:pt x="76072" y="521176"/>
                  </a:lnTo>
                  <a:lnTo>
                    <a:pt x="76091" y="516721"/>
                  </a:lnTo>
                  <a:lnTo>
                    <a:pt x="76110" y="512267"/>
                  </a:lnTo>
                  <a:lnTo>
                    <a:pt x="76130" y="507812"/>
                  </a:lnTo>
                  <a:lnTo>
                    <a:pt x="76151" y="503358"/>
                  </a:lnTo>
                  <a:lnTo>
                    <a:pt x="76174" y="498903"/>
                  </a:lnTo>
                  <a:lnTo>
                    <a:pt x="76197" y="494449"/>
                  </a:lnTo>
                  <a:lnTo>
                    <a:pt x="76221" y="489994"/>
                  </a:lnTo>
                  <a:lnTo>
                    <a:pt x="76247" y="485540"/>
                  </a:lnTo>
                  <a:lnTo>
                    <a:pt x="76274" y="481085"/>
                  </a:lnTo>
                  <a:lnTo>
                    <a:pt x="76303" y="476631"/>
                  </a:lnTo>
                  <a:lnTo>
                    <a:pt x="76334" y="472176"/>
                  </a:lnTo>
                  <a:lnTo>
                    <a:pt x="76367" y="467722"/>
                  </a:lnTo>
                  <a:lnTo>
                    <a:pt x="76402" y="463267"/>
                  </a:lnTo>
                  <a:lnTo>
                    <a:pt x="76439" y="458813"/>
                  </a:lnTo>
                  <a:lnTo>
                    <a:pt x="76477" y="454358"/>
                  </a:lnTo>
                  <a:lnTo>
                    <a:pt x="76519" y="449904"/>
                  </a:lnTo>
                  <a:lnTo>
                    <a:pt x="76563" y="445449"/>
                  </a:lnTo>
                  <a:lnTo>
                    <a:pt x="76608" y="440995"/>
                  </a:lnTo>
                  <a:lnTo>
                    <a:pt x="76656" y="436540"/>
                  </a:lnTo>
                  <a:lnTo>
                    <a:pt x="76707" y="432086"/>
                  </a:lnTo>
                  <a:lnTo>
                    <a:pt x="76759" y="427631"/>
                  </a:lnTo>
                  <a:lnTo>
                    <a:pt x="76815" y="423177"/>
                  </a:lnTo>
                  <a:lnTo>
                    <a:pt x="76873" y="418722"/>
                  </a:lnTo>
                  <a:lnTo>
                    <a:pt x="76933" y="414268"/>
                  </a:lnTo>
                  <a:lnTo>
                    <a:pt x="76995" y="409813"/>
                  </a:lnTo>
                  <a:lnTo>
                    <a:pt x="77060" y="405359"/>
                  </a:lnTo>
                  <a:lnTo>
                    <a:pt x="77127" y="400904"/>
                  </a:lnTo>
                  <a:lnTo>
                    <a:pt x="77196" y="396450"/>
                  </a:lnTo>
                  <a:lnTo>
                    <a:pt x="77268" y="391995"/>
                  </a:lnTo>
                  <a:lnTo>
                    <a:pt x="77341" y="387541"/>
                  </a:lnTo>
                  <a:lnTo>
                    <a:pt x="77417" y="383086"/>
                  </a:lnTo>
                  <a:lnTo>
                    <a:pt x="77494" y="378632"/>
                  </a:lnTo>
                  <a:lnTo>
                    <a:pt x="77574" y="374177"/>
                  </a:lnTo>
                  <a:lnTo>
                    <a:pt x="77655" y="369723"/>
                  </a:lnTo>
                  <a:lnTo>
                    <a:pt x="77737" y="365268"/>
                  </a:lnTo>
                  <a:lnTo>
                    <a:pt x="77821" y="360814"/>
                  </a:lnTo>
                  <a:lnTo>
                    <a:pt x="77907" y="356359"/>
                  </a:lnTo>
                  <a:lnTo>
                    <a:pt x="77994" y="351905"/>
                  </a:lnTo>
                  <a:lnTo>
                    <a:pt x="78082" y="347450"/>
                  </a:lnTo>
                  <a:lnTo>
                    <a:pt x="78171" y="342996"/>
                  </a:lnTo>
                  <a:lnTo>
                    <a:pt x="78261" y="338541"/>
                  </a:lnTo>
                  <a:lnTo>
                    <a:pt x="78352" y="334087"/>
                  </a:lnTo>
                  <a:lnTo>
                    <a:pt x="78443" y="329632"/>
                  </a:lnTo>
                  <a:lnTo>
                    <a:pt x="78535" y="325178"/>
                  </a:lnTo>
                  <a:lnTo>
                    <a:pt x="78627" y="320723"/>
                  </a:lnTo>
                  <a:lnTo>
                    <a:pt x="78719" y="316269"/>
                  </a:lnTo>
                  <a:lnTo>
                    <a:pt x="78812" y="311814"/>
                  </a:lnTo>
                  <a:lnTo>
                    <a:pt x="78904" y="307360"/>
                  </a:lnTo>
                  <a:lnTo>
                    <a:pt x="78996" y="302905"/>
                  </a:lnTo>
                  <a:lnTo>
                    <a:pt x="79088" y="298451"/>
                  </a:lnTo>
                  <a:lnTo>
                    <a:pt x="79179" y="293996"/>
                  </a:lnTo>
                  <a:lnTo>
                    <a:pt x="79270" y="289542"/>
                  </a:lnTo>
                  <a:lnTo>
                    <a:pt x="79361" y="285087"/>
                  </a:lnTo>
                  <a:lnTo>
                    <a:pt x="79450" y="280633"/>
                  </a:lnTo>
                  <a:lnTo>
                    <a:pt x="79538" y="276178"/>
                  </a:lnTo>
                  <a:lnTo>
                    <a:pt x="79626" y="271724"/>
                  </a:lnTo>
                  <a:lnTo>
                    <a:pt x="79712" y="267269"/>
                  </a:lnTo>
                  <a:lnTo>
                    <a:pt x="79798" y="262815"/>
                  </a:lnTo>
                  <a:lnTo>
                    <a:pt x="79881" y="258360"/>
                  </a:lnTo>
                  <a:lnTo>
                    <a:pt x="79964" y="253906"/>
                  </a:lnTo>
                  <a:lnTo>
                    <a:pt x="80045" y="249451"/>
                  </a:lnTo>
                  <a:lnTo>
                    <a:pt x="80124" y="244997"/>
                  </a:lnTo>
                  <a:lnTo>
                    <a:pt x="80202" y="240542"/>
                  </a:lnTo>
                  <a:lnTo>
                    <a:pt x="80279" y="236088"/>
                  </a:lnTo>
                  <a:lnTo>
                    <a:pt x="80353" y="231633"/>
                  </a:lnTo>
                  <a:lnTo>
                    <a:pt x="80426" y="227179"/>
                  </a:lnTo>
                  <a:lnTo>
                    <a:pt x="80497" y="222724"/>
                  </a:lnTo>
                  <a:lnTo>
                    <a:pt x="80566" y="218270"/>
                  </a:lnTo>
                  <a:lnTo>
                    <a:pt x="80633" y="213815"/>
                  </a:lnTo>
                  <a:lnTo>
                    <a:pt x="80698" y="209361"/>
                  </a:lnTo>
                  <a:lnTo>
                    <a:pt x="80761" y="204906"/>
                  </a:lnTo>
                  <a:lnTo>
                    <a:pt x="80823" y="200452"/>
                  </a:lnTo>
                  <a:lnTo>
                    <a:pt x="80883" y="195997"/>
                  </a:lnTo>
                  <a:lnTo>
                    <a:pt x="80940" y="191543"/>
                  </a:lnTo>
                  <a:lnTo>
                    <a:pt x="80995" y="187088"/>
                  </a:lnTo>
                  <a:lnTo>
                    <a:pt x="81049" y="182634"/>
                  </a:lnTo>
                  <a:lnTo>
                    <a:pt x="81101" y="178179"/>
                  </a:lnTo>
                  <a:lnTo>
                    <a:pt x="81151" y="173725"/>
                  </a:lnTo>
                  <a:lnTo>
                    <a:pt x="81199" y="169270"/>
                  </a:lnTo>
                  <a:lnTo>
                    <a:pt x="81244" y="164816"/>
                  </a:lnTo>
                  <a:lnTo>
                    <a:pt x="81289" y="160361"/>
                  </a:lnTo>
                  <a:lnTo>
                    <a:pt x="81331" y="155907"/>
                  </a:lnTo>
                  <a:lnTo>
                    <a:pt x="81371" y="151452"/>
                  </a:lnTo>
                  <a:lnTo>
                    <a:pt x="81410" y="146998"/>
                  </a:lnTo>
                  <a:lnTo>
                    <a:pt x="81447" y="142543"/>
                  </a:lnTo>
                  <a:lnTo>
                    <a:pt x="81483" y="138089"/>
                  </a:lnTo>
                  <a:lnTo>
                    <a:pt x="81516" y="133634"/>
                  </a:lnTo>
                  <a:lnTo>
                    <a:pt x="81549" y="129180"/>
                  </a:lnTo>
                  <a:lnTo>
                    <a:pt x="81579" y="124725"/>
                  </a:lnTo>
                  <a:lnTo>
                    <a:pt x="81608" y="120271"/>
                  </a:lnTo>
                  <a:lnTo>
                    <a:pt x="81636" y="115816"/>
                  </a:lnTo>
                  <a:lnTo>
                    <a:pt x="81662" y="111362"/>
                  </a:lnTo>
                  <a:lnTo>
                    <a:pt x="81687" y="106907"/>
                  </a:lnTo>
                  <a:lnTo>
                    <a:pt x="81710" y="102453"/>
                  </a:lnTo>
                  <a:lnTo>
                    <a:pt x="81732" y="97998"/>
                  </a:lnTo>
                  <a:lnTo>
                    <a:pt x="81753" y="93544"/>
                  </a:lnTo>
                  <a:lnTo>
                    <a:pt x="81773" y="89089"/>
                  </a:lnTo>
                  <a:lnTo>
                    <a:pt x="81792" y="84635"/>
                  </a:lnTo>
                  <a:lnTo>
                    <a:pt x="81809" y="80180"/>
                  </a:lnTo>
                  <a:lnTo>
                    <a:pt x="81826" y="75726"/>
                  </a:lnTo>
                  <a:lnTo>
                    <a:pt x="81841" y="71271"/>
                  </a:lnTo>
                  <a:lnTo>
                    <a:pt x="81856" y="66817"/>
                  </a:lnTo>
                  <a:lnTo>
                    <a:pt x="81869" y="62362"/>
                  </a:lnTo>
                  <a:lnTo>
                    <a:pt x="81882" y="57908"/>
                  </a:lnTo>
                  <a:lnTo>
                    <a:pt x="81894" y="53453"/>
                  </a:lnTo>
                  <a:lnTo>
                    <a:pt x="81905" y="48999"/>
                  </a:lnTo>
                  <a:lnTo>
                    <a:pt x="81916" y="44544"/>
                  </a:lnTo>
                  <a:lnTo>
                    <a:pt x="81926" y="40090"/>
                  </a:lnTo>
                  <a:lnTo>
                    <a:pt x="81935" y="35635"/>
                  </a:lnTo>
                  <a:lnTo>
                    <a:pt x="81943" y="31181"/>
                  </a:lnTo>
                  <a:lnTo>
                    <a:pt x="81951" y="26726"/>
                  </a:lnTo>
                  <a:lnTo>
                    <a:pt x="81958" y="22272"/>
                  </a:lnTo>
                  <a:lnTo>
                    <a:pt x="81965" y="17817"/>
                  </a:lnTo>
                  <a:lnTo>
                    <a:pt x="81972" y="13363"/>
                  </a:lnTo>
                  <a:lnTo>
                    <a:pt x="81977" y="8908"/>
                  </a:lnTo>
                  <a:lnTo>
                    <a:pt x="81983" y="4454"/>
                  </a:lnTo>
                  <a:lnTo>
                    <a:pt x="82096" y="0"/>
                  </a:lnTo>
                  <a:lnTo>
                    <a:pt x="82101" y="4454"/>
                  </a:lnTo>
                  <a:lnTo>
                    <a:pt x="82107" y="8908"/>
                  </a:lnTo>
                  <a:lnTo>
                    <a:pt x="82113" y="13363"/>
                  </a:lnTo>
                  <a:lnTo>
                    <a:pt x="82119" y="17817"/>
                  </a:lnTo>
                  <a:lnTo>
                    <a:pt x="82126" y="22272"/>
                  </a:lnTo>
                  <a:lnTo>
                    <a:pt x="82133" y="26726"/>
                  </a:lnTo>
                  <a:lnTo>
                    <a:pt x="82141" y="31181"/>
                  </a:lnTo>
                  <a:lnTo>
                    <a:pt x="82150" y="35635"/>
                  </a:lnTo>
                  <a:lnTo>
                    <a:pt x="82159" y="40090"/>
                  </a:lnTo>
                  <a:lnTo>
                    <a:pt x="82168" y="44544"/>
                  </a:lnTo>
                  <a:lnTo>
                    <a:pt x="82179" y="48999"/>
                  </a:lnTo>
                  <a:lnTo>
                    <a:pt x="82190" y="53453"/>
                  </a:lnTo>
                  <a:lnTo>
                    <a:pt x="82202" y="57908"/>
                  </a:lnTo>
                  <a:lnTo>
                    <a:pt x="82215" y="62362"/>
                  </a:lnTo>
                  <a:lnTo>
                    <a:pt x="82228" y="66817"/>
                  </a:lnTo>
                  <a:lnTo>
                    <a:pt x="82243" y="71271"/>
                  </a:lnTo>
                  <a:lnTo>
                    <a:pt x="82259" y="75726"/>
                  </a:lnTo>
                  <a:lnTo>
                    <a:pt x="82275" y="80180"/>
                  </a:lnTo>
                  <a:lnTo>
                    <a:pt x="82293" y="84635"/>
                  </a:lnTo>
                  <a:lnTo>
                    <a:pt x="82311" y="89089"/>
                  </a:lnTo>
                  <a:lnTo>
                    <a:pt x="82331" y="93544"/>
                  </a:lnTo>
                  <a:lnTo>
                    <a:pt x="82352" y="97998"/>
                  </a:lnTo>
                  <a:lnTo>
                    <a:pt x="82374" y="102453"/>
                  </a:lnTo>
                  <a:lnTo>
                    <a:pt x="82398" y="106907"/>
                  </a:lnTo>
                  <a:lnTo>
                    <a:pt x="82423" y="111362"/>
                  </a:lnTo>
                  <a:lnTo>
                    <a:pt x="82449" y="115816"/>
                  </a:lnTo>
                  <a:lnTo>
                    <a:pt x="82476" y="120271"/>
                  </a:lnTo>
                  <a:lnTo>
                    <a:pt x="82505" y="124725"/>
                  </a:lnTo>
                  <a:lnTo>
                    <a:pt x="82536" y="129180"/>
                  </a:lnTo>
                  <a:lnTo>
                    <a:pt x="82568" y="133634"/>
                  </a:lnTo>
                  <a:lnTo>
                    <a:pt x="82602" y="138089"/>
                  </a:lnTo>
                  <a:lnTo>
                    <a:pt x="82637" y="142543"/>
                  </a:lnTo>
                  <a:lnTo>
                    <a:pt x="82674" y="146998"/>
                  </a:lnTo>
                  <a:lnTo>
                    <a:pt x="82713" y="151452"/>
                  </a:lnTo>
                  <a:lnTo>
                    <a:pt x="82753" y="155907"/>
                  </a:lnTo>
                  <a:lnTo>
                    <a:pt x="82796" y="160361"/>
                  </a:lnTo>
                  <a:lnTo>
                    <a:pt x="82840" y="164816"/>
                  </a:lnTo>
                  <a:lnTo>
                    <a:pt x="82886" y="169270"/>
                  </a:lnTo>
                  <a:lnTo>
                    <a:pt x="82934" y="173725"/>
                  </a:lnTo>
                  <a:lnTo>
                    <a:pt x="82984" y="178179"/>
                  </a:lnTo>
                  <a:lnTo>
                    <a:pt x="83035" y="182634"/>
                  </a:lnTo>
                  <a:lnTo>
                    <a:pt x="83089" y="187088"/>
                  </a:lnTo>
                  <a:lnTo>
                    <a:pt x="83145" y="191543"/>
                  </a:lnTo>
                  <a:lnTo>
                    <a:pt x="83202" y="195997"/>
                  </a:lnTo>
                  <a:lnTo>
                    <a:pt x="83262" y="200452"/>
                  </a:lnTo>
                  <a:lnTo>
                    <a:pt x="83323" y="204906"/>
                  </a:lnTo>
                  <a:lnTo>
                    <a:pt x="83386" y="209361"/>
                  </a:lnTo>
                  <a:lnTo>
                    <a:pt x="83452" y="213815"/>
                  </a:lnTo>
                  <a:lnTo>
                    <a:pt x="83519" y="218270"/>
                  </a:lnTo>
                  <a:lnTo>
                    <a:pt x="83588" y="222724"/>
                  </a:lnTo>
                  <a:lnTo>
                    <a:pt x="83659" y="227179"/>
                  </a:lnTo>
                  <a:lnTo>
                    <a:pt x="83731" y="231633"/>
                  </a:lnTo>
                  <a:lnTo>
                    <a:pt x="83806" y="236088"/>
                  </a:lnTo>
                  <a:lnTo>
                    <a:pt x="83882" y="240542"/>
                  </a:lnTo>
                  <a:lnTo>
                    <a:pt x="83960" y="244997"/>
                  </a:lnTo>
                  <a:lnTo>
                    <a:pt x="84039" y="249451"/>
                  </a:lnTo>
                  <a:lnTo>
                    <a:pt x="84121" y="253906"/>
                  </a:lnTo>
                  <a:lnTo>
                    <a:pt x="84203" y="258360"/>
                  </a:lnTo>
                  <a:lnTo>
                    <a:pt x="84287" y="262815"/>
                  </a:lnTo>
                  <a:lnTo>
                    <a:pt x="84372" y="267269"/>
                  </a:lnTo>
                  <a:lnTo>
                    <a:pt x="84458" y="271724"/>
                  </a:lnTo>
                  <a:lnTo>
                    <a:pt x="84546" y="276178"/>
                  </a:lnTo>
                  <a:lnTo>
                    <a:pt x="84634" y="280633"/>
                  </a:lnTo>
                  <a:lnTo>
                    <a:pt x="84724" y="285087"/>
                  </a:lnTo>
                  <a:lnTo>
                    <a:pt x="84814" y="289542"/>
                  </a:lnTo>
                  <a:lnTo>
                    <a:pt x="84905" y="293996"/>
                  </a:lnTo>
                  <a:lnTo>
                    <a:pt x="84996" y="298451"/>
                  </a:lnTo>
                  <a:lnTo>
                    <a:pt x="85088" y="302905"/>
                  </a:lnTo>
                  <a:lnTo>
                    <a:pt x="85180" y="307360"/>
                  </a:lnTo>
                  <a:lnTo>
                    <a:pt x="85273" y="311814"/>
                  </a:lnTo>
                  <a:lnTo>
                    <a:pt x="85365" y="316269"/>
                  </a:lnTo>
                  <a:lnTo>
                    <a:pt x="85458" y="320723"/>
                  </a:lnTo>
                  <a:lnTo>
                    <a:pt x="85550" y="325178"/>
                  </a:lnTo>
                  <a:lnTo>
                    <a:pt x="85641" y="329632"/>
                  </a:lnTo>
                  <a:lnTo>
                    <a:pt x="85733" y="334087"/>
                  </a:lnTo>
                  <a:lnTo>
                    <a:pt x="85824" y="338541"/>
                  </a:lnTo>
                  <a:lnTo>
                    <a:pt x="85913" y="342996"/>
                  </a:lnTo>
                  <a:lnTo>
                    <a:pt x="86002" y="347450"/>
                  </a:lnTo>
                  <a:lnTo>
                    <a:pt x="86091" y="351905"/>
                  </a:lnTo>
                  <a:lnTo>
                    <a:pt x="86177" y="356359"/>
                  </a:lnTo>
                  <a:lnTo>
                    <a:pt x="86263" y="360814"/>
                  </a:lnTo>
                  <a:lnTo>
                    <a:pt x="86347" y="365268"/>
                  </a:lnTo>
                  <a:lnTo>
                    <a:pt x="86430" y="369723"/>
                  </a:lnTo>
                  <a:lnTo>
                    <a:pt x="86511" y="374177"/>
                  </a:lnTo>
                  <a:lnTo>
                    <a:pt x="86590" y="378632"/>
                  </a:lnTo>
                  <a:lnTo>
                    <a:pt x="86667" y="383086"/>
                  </a:lnTo>
                  <a:lnTo>
                    <a:pt x="86743" y="387541"/>
                  </a:lnTo>
                  <a:lnTo>
                    <a:pt x="86817" y="391995"/>
                  </a:lnTo>
                  <a:lnTo>
                    <a:pt x="86888" y="396450"/>
                  </a:lnTo>
                  <a:lnTo>
                    <a:pt x="86957" y="400904"/>
                  </a:lnTo>
                  <a:lnTo>
                    <a:pt x="87024" y="405359"/>
                  </a:lnTo>
                  <a:lnTo>
                    <a:pt x="87089" y="409813"/>
                  </a:lnTo>
                  <a:lnTo>
                    <a:pt x="87152" y="414268"/>
                  </a:lnTo>
                  <a:lnTo>
                    <a:pt x="87212" y="418722"/>
                  </a:lnTo>
                  <a:lnTo>
                    <a:pt x="87269" y="423177"/>
                  </a:lnTo>
                  <a:lnTo>
                    <a:pt x="87325" y="427631"/>
                  </a:lnTo>
                  <a:lnTo>
                    <a:pt x="87377" y="432086"/>
                  </a:lnTo>
                  <a:lnTo>
                    <a:pt x="87428" y="436540"/>
                  </a:lnTo>
                  <a:lnTo>
                    <a:pt x="87477" y="440995"/>
                  </a:lnTo>
                  <a:lnTo>
                    <a:pt x="87522" y="445449"/>
                  </a:lnTo>
                  <a:lnTo>
                    <a:pt x="87565" y="449904"/>
                  </a:lnTo>
                  <a:lnTo>
                    <a:pt x="87607" y="454358"/>
                  </a:lnTo>
                  <a:lnTo>
                    <a:pt x="87645" y="458813"/>
                  </a:lnTo>
                  <a:lnTo>
                    <a:pt x="87682" y="463267"/>
                  </a:lnTo>
                  <a:lnTo>
                    <a:pt x="87717" y="467722"/>
                  </a:lnTo>
                  <a:lnTo>
                    <a:pt x="87750" y="472176"/>
                  </a:lnTo>
                  <a:lnTo>
                    <a:pt x="87781" y="476631"/>
                  </a:lnTo>
                  <a:lnTo>
                    <a:pt x="87810" y="481085"/>
                  </a:lnTo>
                  <a:lnTo>
                    <a:pt x="87837" y="485540"/>
                  </a:lnTo>
                  <a:lnTo>
                    <a:pt x="87863" y="489994"/>
                  </a:lnTo>
                  <a:lnTo>
                    <a:pt x="87888" y="494449"/>
                  </a:lnTo>
                  <a:lnTo>
                    <a:pt x="87911" y="498903"/>
                  </a:lnTo>
                  <a:lnTo>
                    <a:pt x="87933" y="503358"/>
                  </a:lnTo>
                  <a:lnTo>
                    <a:pt x="87954" y="507812"/>
                  </a:lnTo>
                  <a:lnTo>
                    <a:pt x="87974" y="512267"/>
                  </a:lnTo>
                  <a:lnTo>
                    <a:pt x="87993" y="516721"/>
                  </a:lnTo>
                  <a:lnTo>
                    <a:pt x="88012" y="521176"/>
                  </a:lnTo>
                  <a:lnTo>
                    <a:pt x="88031" y="525630"/>
                  </a:lnTo>
                  <a:lnTo>
                    <a:pt x="88049" y="530085"/>
                  </a:lnTo>
                  <a:lnTo>
                    <a:pt x="88067" y="534539"/>
                  </a:lnTo>
                  <a:lnTo>
                    <a:pt x="88085" y="538994"/>
                  </a:lnTo>
                  <a:lnTo>
                    <a:pt x="88104" y="543448"/>
                  </a:lnTo>
                  <a:lnTo>
                    <a:pt x="88123" y="547903"/>
                  </a:lnTo>
                  <a:lnTo>
                    <a:pt x="88142" y="552357"/>
                  </a:lnTo>
                  <a:lnTo>
                    <a:pt x="88162" y="556812"/>
                  </a:lnTo>
                  <a:lnTo>
                    <a:pt x="88184" y="561266"/>
                  </a:lnTo>
                  <a:lnTo>
                    <a:pt x="88206" y="565721"/>
                  </a:lnTo>
                  <a:lnTo>
                    <a:pt x="88230" y="570175"/>
                  </a:lnTo>
                  <a:lnTo>
                    <a:pt x="88255" y="574630"/>
                  </a:lnTo>
                  <a:lnTo>
                    <a:pt x="88281" y="579084"/>
                  </a:lnTo>
                  <a:lnTo>
                    <a:pt x="88309" y="583539"/>
                  </a:lnTo>
                  <a:lnTo>
                    <a:pt x="88340" y="587993"/>
                  </a:lnTo>
                  <a:lnTo>
                    <a:pt x="88372" y="592448"/>
                  </a:lnTo>
                  <a:lnTo>
                    <a:pt x="88406" y="596902"/>
                  </a:lnTo>
                  <a:lnTo>
                    <a:pt x="88443" y="601357"/>
                  </a:lnTo>
                  <a:lnTo>
                    <a:pt x="88482" y="605811"/>
                  </a:lnTo>
                  <a:lnTo>
                    <a:pt x="88524" y="610266"/>
                  </a:lnTo>
                  <a:lnTo>
                    <a:pt x="88568" y="614720"/>
                  </a:lnTo>
                  <a:lnTo>
                    <a:pt x="88615" y="619175"/>
                  </a:lnTo>
                  <a:lnTo>
                    <a:pt x="88665" y="623629"/>
                  </a:lnTo>
                  <a:lnTo>
                    <a:pt x="88718" y="628084"/>
                  </a:lnTo>
                  <a:lnTo>
                    <a:pt x="88774" y="632538"/>
                  </a:lnTo>
                  <a:lnTo>
                    <a:pt x="88833" y="636993"/>
                  </a:lnTo>
                  <a:lnTo>
                    <a:pt x="88896" y="641447"/>
                  </a:lnTo>
                  <a:lnTo>
                    <a:pt x="88961" y="645902"/>
                  </a:lnTo>
                  <a:lnTo>
                    <a:pt x="89031" y="650356"/>
                  </a:lnTo>
                  <a:lnTo>
                    <a:pt x="89104" y="654811"/>
                  </a:lnTo>
                  <a:lnTo>
                    <a:pt x="89180" y="659265"/>
                  </a:lnTo>
                  <a:lnTo>
                    <a:pt x="89261" y="663720"/>
                  </a:lnTo>
                  <a:lnTo>
                    <a:pt x="89345" y="668174"/>
                  </a:lnTo>
                  <a:lnTo>
                    <a:pt x="89432" y="672629"/>
                  </a:lnTo>
                  <a:lnTo>
                    <a:pt x="89524" y="677083"/>
                  </a:lnTo>
                  <a:lnTo>
                    <a:pt x="89620" y="681538"/>
                  </a:lnTo>
                  <a:lnTo>
                    <a:pt x="89719" y="685992"/>
                  </a:lnTo>
                  <a:lnTo>
                    <a:pt x="89823" y="690447"/>
                  </a:lnTo>
                  <a:lnTo>
                    <a:pt x="89931" y="694901"/>
                  </a:lnTo>
                  <a:lnTo>
                    <a:pt x="90042" y="699356"/>
                  </a:lnTo>
                  <a:lnTo>
                    <a:pt x="90159" y="703810"/>
                  </a:lnTo>
                  <a:lnTo>
                    <a:pt x="90279" y="708265"/>
                  </a:lnTo>
                  <a:lnTo>
                    <a:pt x="90402" y="712719"/>
                  </a:lnTo>
                  <a:lnTo>
                    <a:pt x="90532" y="717174"/>
                  </a:lnTo>
                  <a:lnTo>
                    <a:pt x="90665" y="721628"/>
                  </a:lnTo>
                  <a:lnTo>
                    <a:pt x="90801" y="726083"/>
                  </a:lnTo>
                  <a:lnTo>
                    <a:pt x="90944" y="730537"/>
                  </a:lnTo>
                  <a:lnTo>
                    <a:pt x="91089" y="734992"/>
                  </a:lnTo>
                  <a:lnTo>
                    <a:pt x="91239" y="739446"/>
                  </a:lnTo>
                  <a:lnTo>
                    <a:pt x="91394" y="743901"/>
                  </a:lnTo>
                  <a:lnTo>
                    <a:pt x="91553" y="748355"/>
                  </a:lnTo>
                  <a:lnTo>
                    <a:pt x="91715" y="752810"/>
                  </a:lnTo>
                  <a:lnTo>
                    <a:pt x="91883" y="757264"/>
                  </a:lnTo>
                  <a:lnTo>
                    <a:pt x="92054" y="761719"/>
                  </a:lnTo>
                  <a:lnTo>
                    <a:pt x="92230" y="766173"/>
                  </a:lnTo>
                  <a:lnTo>
                    <a:pt x="92410" y="770628"/>
                  </a:lnTo>
                  <a:lnTo>
                    <a:pt x="92593" y="775082"/>
                  </a:lnTo>
                  <a:lnTo>
                    <a:pt x="92781" y="779537"/>
                  </a:lnTo>
                  <a:lnTo>
                    <a:pt x="92974" y="783991"/>
                  </a:lnTo>
                  <a:lnTo>
                    <a:pt x="93168" y="788446"/>
                  </a:lnTo>
                  <a:lnTo>
                    <a:pt x="93368" y="792900"/>
                  </a:lnTo>
                  <a:lnTo>
                    <a:pt x="93571" y="797355"/>
                  </a:lnTo>
                  <a:lnTo>
                    <a:pt x="93777" y="801809"/>
                  </a:lnTo>
                  <a:lnTo>
                    <a:pt x="93987" y="806264"/>
                  </a:lnTo>
                  <a:lnTo>
                    <a:pt x="94200" y="810718"/>
                  </a:lnTo>
                  <a:lnTo>
                    <a:pt x="94415" y="815173"/>
                  </a:lnTo>
                  <a:lnTo>
                    <a:pt x="94634" y="819627"/>
                  </a:lnTo>
                  <a:lnTo>
                    <a:pt x="94855" y="824082"/>
                  </a:lnTo>
                  <a:lnTo>
                    <a:pt x="95079" y="828536"/>
                  </a:lnTo>
                  <a:lnTo>
                    <a:pt x="95305" y="832991"/>
                  </a:lnTo>
                  <a:lnTo>
                    <a:pt x="95533" y="837445"/>
                  </a:lnTo>
                  <a:lnTo>
                    <a:pt x="95762" y="841900"/>
                  </a:lnTo>
                  <a:lnTo>
                    <a:pt x="95993" y="846354"/>
                  </a:lnTo>
                  <a:lnTo>
                    <a:pt x="96225" y="850809"/>
                  </a:lnTo>
                  <a:lnTo>
                    <a:pt x="96457" y="855263"/>
                  </a:lnTo>
                  <a:lnTo>
                    <a:pt x="96691" y="859718"/>
                  </a:lnTo>
                  <a:lnTo>
                    <a:pt x="96924" y="864172"/>
                  </a:lnTo>
                  <a:lnTo>
                    <a:pt x="97157" y="868627"/>
                  </a:lnTo>
                  <a:lnTo>
                    <a:pt x="97390" y="873081"/>
                  </a:lnTo>
                  <a:lnTo>
                    <a:pt x="97622" y="877536"/>
                  </a:lnTo>
                  <a:lnTo>
                    <a:pt x="97853" y="881990"/>
                  </a:lnTo>
                  <a:lnTo>
                    <a:pt x="98082" y="886445"/>
                  </a:lnTo>
                  <a:lnTo>
                    <a:pt x="98309" y="890899"/>
                  </a:lnTo>
                  <a:lnTo>
                    <a:pt x="98534" y="895354"/>
                  </a:lnTo>
                  <a:lnTo>
                    <a:pt x="98756" y="899808"/>
                  </a:lnTo>
                  <a:lnTo>
                    <a:pt x="98976" y="904263"/>
                  </a:lnTo>
                  <a:lnTo>
                    <a:pt x="99191" y="908717"/>
                  </a:lnTo>
                  <a:lnTo>
                    <a:pt x="99402" y="913172"/>
                  </a:lnTo>
                  <a:lnTo>
                    <a:pt x="99611" y="917626"/>
                  </a:lnTo>
                  <a:lnTo>
                    <a:pt x="99813" y="922081"/>
                  </a:lnTo>
                  <a:lnTo>
                    <a:pt x="100010" y="926535"/>
                  </a:lnTo>
                  <a:lnTo>
                    <a:pt x="100204" y="930990"/>
                  </a:lnTo>
                  <a:lnTo>
                    <a:pt x="100389" y="935444"/>
                  </a:lnTo>
                  <a:lnTo>
                    <a:pt x="100570" y="939899"/>
                  </a:lnTo>
                  <a:lnTo>
                    <a:pt x="100745" y="944353"/>
                  </a:lnTo>
                  <a:lnTo>
                    <a:pt x="100911" y="948808"/>
                  </a:lnTo>
                  <a:lnTo>
                    <a:pt x="101071" y="953262"/>
                  </a:lnTo>
                  <a:lnTo>
                    <a:pt x="101226" y="957717"/>
                  </a:lnTo>
                  <a:lnTo>
                    <a:pt x="101369" y="962171"/>
                  </a:lnTo>
                  <a:lnTo>
                    <a:pt x="101507" y="966626"/>
                  </a:lnTo>
                  <a:lnTo>
                    <a:pt x="101638" y="971080"/>
                  </a:lnTo>
                  <a:lnTo>
                    <a:pt x="101757" y="975535"/>
                  </a:lnTo>
                  <a:lnTo>
                    <a:pt x="101870" y="979989"/>
                  </a:lnTo>
                  <a:lnTo>
                    <a:pt x="101976" y="984444"/>
                  </a:lnTo>
                  <a:lnTo>
                    <a:pt x="102070" y="988898"/>
                  </a:lnTo>
                  <a:lnTo>
                    <a:pt x="102157" y="993353"/>
                  </a:lnTo>
                  <a:lnTo>
                    <a:pt x="102236" y="997807"/>
                  </a:lnTo>
                  <a:lnTo>
                    <a:pt x="102303" y="1002262"/>
                  </a:lnTo>
                  <a:lnTo>
                    <a:pt x="102365" y="1006716"/>
                  </a:lnTo>
                  <a:lnTo>
                    <a:pt x="102416" y="1011171"/>
                  </a:lnTo>
                  <a:lnTo>
                    <a:pt x="102458" y="1015625"/>
                  </a:lnTo>
                  <a:lnTo>
                    <a:pt x="102493" y="1020080"/>
                  </a:lnTo>
                  <a:lnTo>
                    <a:pt x="102519" y="1024534"/>
                  </a:lnTo>
                  <a:lnTo>
                    <a:pt x="102535" y="1028989"/>
                  </a:lnTo>
                  <a:lnTo>
                    <a:pt x="102546" y="1033443"/>
                  </a:lnTo>
                  <a:lnTo>
                    <a:pt x="102547" y="1037898"/>
                  </a:lnTo>
                  <a:lnTo>
                    <a:pt x="102541" y="1042352"/>
                  </a:lnTo>
                  <a:lnTo>
                    <a:pt x="102529" y="1046807"/>
                  </a:lnTo>
                  <a:lnTo>
                    <a:pt x="102508" y="1051261"/>
                  </a:lnTo>
                  <a:lnTo>
                    <a:pt x="102481" y="1055716"/>
                  </a:lnTo>
                  <a:lnTo>
                    <a:pt x="102450" y="1060170"/>
                  </a:lnTo>
                  <a:lnTo>
                    <a:pt x="102411" y="1064625"/>
                  </a:lnTo>
                  <a:lnTo>
                    <a:pt x="102367" y="1069079"/>
                  </a:lnTo>
                  <a:lnTo>
                    <a:pt x="102320" y="1073534"/>
                  </a:lnTo>
                  <a:lnTo>
                    <a:pt x="102266" y="1077988"/>
                  </a:lnTo>
                  <a:lnTo>
                    <a:pt x="102210" y="1082443"/>
                  </a:lnTo>
                  <a:lnTo>
                    <a:pt x="102151" y="1086897"/>
                  </a:lnTo>
                  <a:lnTo>
                    <a:pt x="102088" y="1091352"/>
                  </a:lnTo>
                  <a:lnTo>
                    <a:pt x="102024" y="1095806"/>
                  </a:lnTo>
                  <a:lnTo>
                    <a:pt x="101958" y="1100261"/>
                  </a:lnTo>
                  <a:lnTo>
                    <a:pt x="101891" y="1104715"/>
                  </a:lnTo>
                  <a:lnTo>
                    <a:pt x="101823" y="1109170"/>
                  </a:lnTo>
                  <a:lnTo>
                    <a:pt x="101756" y="1113624"/>
                  </a:lnTo>
                  <a:lnTo>
                    <a:pt x="101690" y="1118079"/>
                  </a:lnTo>
                  <a:lnTo>
                    <a:pt x="101626" y="1122533"/>
                  </a:lnTo>
                  <a:lnTo>
                    <a:pt x="101563" y="1126988"/>
                  </a:lnTo>
                  <a:lnTo>
                    <a:pt x="101504" y="1131442"/>
                  </a:lnTo>
                  <a:lnTo>
                    <a:pt x="101447" y="1135897"/>
                  </a:lnTo>
                  <a:lnTo>
                    <a:pt x="101394" y="1140351"/>
                  </a:lnTo>
                  <a:lnTo>
                    <a:pt x="101346" y="1144806"/>
                  </a:lnTo>
                  <a:lnTo>
                    <a:pt x="101303" y="1149260"/>
                  </a:lnTo>
                  <a:lnTo>
                    <a:pt x="101265" y="1153715"/>
                  </a:lnTo>
                  <a:lnTo>
                    <a:pt x="101235" y="1158169"/>
                  </a:lnTo>
                  <a:lnTo>
                    <a:pt x="101209" y="1162624"/>
                  </a:lnTo>
                  <a:lnTo>
                    <a:pt x="101192" y="1167078"/>
                  </a:lnTo>
                  <a:lnTo>
                    <a:pt x="101183" y="1171533"/>
                  </a:lnTo>
                  <a:lnTo>
                    <a:pt x="101180" y="1175987"/>
                  </a:lnTo>
                  <a:lnTo>
                    <a:pt x="101188" y="1180442"/>
                  </a:lnTo>
                  <a:lnTo>
                    <a:pt x="101205" y="1184896"/>
                  </a:lnTo>
                  <a:lnTo>
                    <a:pt x="101228" y="1189351"/>
                  </a:lnTo>
                  <a:lnTo>
                    <a:pt x="101265" y="1193805"/>
                  </a:lnTo>
                  <a:lnTo>
                    <a:pt x="101310" y="1198260"/>
                  </a:lnTo>
                  <a:lnTo>
                    <a:pt x="101363" y="1202714"/>
                  </a:lnTo>
                  <a:lnTo>
                    <a:pt x="101432" y="1207169"/>
                  </a:lnTo>
                  <a:lnTo>
                    <a:pt x="101509" y="1211623"/>
                  </a:lnTo>
                  <a:lnTo>
                    <a:pt x="101594" y="1216078"/>
                  </a:lnTo>
                  <a:lnTo>
                    <a:pt x="101696" y="1220532"/>
                  </a:lnTo>
                  <a:lnTo>
                    <a:pt x="101806" y="1224987"/>
                  </a:lnTo>
                  <a:lnTo>
                    <a:pt x="101927" y="1229441"/>
                  </a:lnTo>
                  <a:lnTo>
                    <a:pt x="102062" y="1233896"/>
                  </a:lnTo>
                  <a:lnTo>
                    <a:pt x="102206" y="1238350"/>
                  </a:lnTo>
                  <a:lnTo>
                    <a:pt x="102362" y="1242805"/>
                  </a:lnTo>
                  <a:lnTo>
                    <a:pt x="102532" y="1247259"/>
                  </a:lnTo>
                  <a:lnTo>
                    <a:pt x="102710" y="1251714"/>
                  </a:lnTo>
                  <a:lnTo>
                    <a:pt x="102901" y="1256168"/>
                  </a:lnTo>
                  <a:lnTo>
                    <a:pt x="103104" y="1260623"/>
                  </a:lnTo>
                  <a:lnTo>
                    <a:pt x="103316" y="1265077"/>
                  </a:lnTo>
                  <a:lnTo>
                    <a:pt x="103540" y="1269532"/>
                  </a:lnTo>
                  <a:lnTo>
                    <a:pt x="103776" y="1273986"/>
                  </a:lnTo>
                  <a:lnTo>
                    <a:pt x="104019" y="1278441"/>
                  </a:lnTo>
                  <a:lnTo>
                    <a:pt x="104275" y="1282895"/>
                  </a:lnTo>
                  <a:lnTo>
                    <a:pt x="104541" y="1287350"/>
                  </a:lnTo>
                  <a:lnTo>
                    <a:pt x="104815" y="1291804"/>
                  </a:lnTo>
                  <a:lnTo>
                    <a:pt x="105100" y="1296259"/>
                  </a:lnTo>
                  <a:lnTo>
                    <a:pt x="105394" y="1300713"/>
                  </a:lnTo>
                  <a:lnTo>
                    <a:pt x="105694" y="1305168"/>
                  </a:lnTo>
                  <a:lnTo>
                    <a:pt x="106006" y="1309622"/>
                  </a:lnTo>
                  <a:lnTo>
                    <a:pt x="106324" y="1314077"/>
                  </a:lnTo>
                  <a:lnTo>
                    <a:pt x="106649" y="1318531"/>
                  </a:lnTo>
                  <a:lnTo>
                    <a:pt x="106984" y="1322986"/>
                  </a:lnTo>
                  <a:lnTo>
                    <a:pt x="107324" y="1327440"/>
                  </a:lnTo>
                  <a:lnTo>
                    <a:pt x="107669" y="1331895"/>
                  </a:lnTo>
                  <a:lnTo>
                    <a:pt x="108023" y="1336349"/>
                  </a:lnTo>
                  <a:lnTo>
                    <a:pt x="108381" y="1340804"/>
                  </a:lnTo>
                  <a:lnTo>
                    <a:pt x="108744" y="1345258"/>
                  </a:lnTo>
                  <a:lnTo>
                    <a:pt x="109115" y="1349713"/>
                  </a:lnTo>
                  <a:lnTo>
                    <a:pt x="109488" y="1354167"/>
                  </a:lnTo>
                  <a:lnTo>
                    <a:pt x="109866" y="1358622"/>
                  </a:lnTo>
                  <a:lnTo>
                    <a:pt x="110249" y="1363076"/>
                  </a:lnTo>
                  <a:lnTo>
                    <a:pt x="110634" y="1367531"/>
                  </a:lnTo>
                  <a:lnTo>
                    <a:pt x="111024" y="1371985"/>
                  </a:lnTo>
                  <a:lnTo>
                    <a:pt x="111417" y="1376440"/>
                  </a:lnTo>
                  <a:lnTo>
                    <a:pt x="111813" y="1380894"/>
                  </a:lnTo>
                  <a:lnTo>
                    <a:pt x="112211" y="1385349"/>
                  </a:lnTo>
                  <a:lnTo>
                    <a:pt x="112613" y="1389803"/>
                  </a:lnTo>
                  <a:lnTo>
                    <a:pt x="113016" y="1394258"/>
                  </a:lnTo>
                  <a:lnTo>
                    <a:pt x="113422" y="1398712"/>
                  </a:lnTo>
                  <a:lnTo>
                    <a:pt x="113831" y="1403167"/>
                  </a:lnTo>
                  <a:lnTo>
                    <a:pt x="114241" y="1407621"/>
                  </a:lnTo>
                  <a:lnTo>
                    <a:pt x="114653" y="1412076"/>
                  </a:lnTo>
                  <a:lnTo>
                    <a:pt x="115068" y="1416530"/>
                  </a:lnTo>
                  <a:lnTo>
                    <a:pt x="115484" y="1420985"/>
                  </a:lnTo>
                  <a:lnTo>
                    <a:pt x="115904" y="1425439"/>
                  </a:lnTo>
                  <a:lnTo>
                    <a:pt x="116325" y="1429894"/>
                  </a:lnTo>
                  <a:lnTo>
                    <a:pt x="116748" y="1434348"/>
                  </a:lnTo>
                  <a:lnTo>
                    <a:pt x="117175" y="1438803"/>
                  </a:lnTo>
                  <a:lnTo>
                    <a:pt x="117604" y="1443257"/>
                  </a:lnTo>
                  <a:lnTo>
                    <a:pt x="118035" y="1447712"/>
                  </a:lnTo>
                  <a:lnTo>
                    <a:pt x="118471" y="1452166"/>
                  </a:lnTo>
                  <a:lnTo>
                    <a:pt x="118910" y="1456621"/>
                  </a:lnTo>
                  <a:lnTo>
                    <a:pt x="119351" y="1461075"/>
                  </a:lnTo>
                  <a:lnTo>
                    <a:pt x="119799" y="1465530"/>
                  </a:lnTo>
                  <a:lnTo>
                    <a:pt x="120250" y="1469984"/>
                  </a:lnTo>
                  <a:lnTo>
                    <a:pt x="120705" y="1474439"/>
                  </a:lnTo>
                  <a:lnTo>
                    <a:pt x="121168" y="1478893"/>
                  </a:lnTo>
                  <a:lnTo>
                    <a:pt x="121634" y="1483348"/>
                  </a:lnTo>
                  <a:lnTo>
                    <a:pt x="122107" y="1487802"/>
                  </a:lnTo>
                  <a:lnTo>
                    <a:pt x="122588" y="1492257"/>
                  </a:lnTo>
                  <a:lnTo>
                    <a:pt x="123074" y="1496711"/>
                  </a:lnTo>
                  <a:lnTo>
                    <a:pt x="123568" y="1501166"/>
                  </a:lnTo>
                  <a:lnTo>
                    <a:pt x="124072" y="1505620"/>
                  </a:lnTo>
                  <a:lnTo>
                    <a:pt x="124583" y="1510075"/>
                  </a:lnTo>
                  <a:lnTo>
                    <a:pt x="125103" y="1514529"/>
                  </a:lnTo>
                  <a:lnTo>
                    <a:pt x="125634" y="1518984"/>
                  </a:lnTo>
                  <a:lnTo>
                    <a:pt x="126172" y="1523438"/>
                  </a:lnTo>
                  <a:lnTo>
                    <a:pt x="126722" y="1527893"/>
                  </a:lnTo>
                  <a:lnTo>
                    <a:pt x="127284" y="1532347"/>
                  </a:lnTo>
                  <a:lnTo>
                    <a:pt x="127854" y="1536802"/>
                  </a:lnTo>
                  <a:lnTo>
                    <a:pt x="128438" y="1541256"/>
                  </a:lnTo>
                  <a:lnTo>
                    <a:pt x="129035" y="1545711"/>
                  </a:lnTo>
                  <a:lnTo>
                    <a:pt x="129640" y="1550165"/>
                  </a:lnTo>
                  <a:lnTo>
                    <a:pt x="130262" y="1554620"/>
                  </a:lnTo>
                  <a:lnTo>
                    <a:pt x="130895" y="1559074"/>
                  </a:lnTo>
                  <a:lnTo>
                    <a:pt x="131538" y="1563529"/>
                  </a:lnTo>
                  <a:lnTo>
                    <a:pt x="132199" y="1567983"/>
                  </a:lnTo>
                  <a:lnTo>
                    <a:pt x="132871" y="1572438"/>
                  </a:lnTo>
                  <a:lnTo>
                    <a:pt x="133553" y="1576892"/>
                  </a:lnTo>
                  <a:lnTo>
                    <a:pt x="134254" y="1581347"/>
                  </a:lnTo>
                  <a:lnTo>
                    <a:pt x="134964" y="1585801"/>
                  </a:lnTo>
                  <a:lnTo>
                    <a:pt x="135685" y="1590256"/>
                  </a:lnTo>
                  <a:lnTo>
                    <a:pt x="136424" y="1594710"/>
                  </a:lnTo>
                  <a:lnTo>
                    <a:pt x="137171" y="1599165"/>
                  </a:lnTo>
                  <a:lnTo>
                    <a:pt x="137929" y="1603619"/>
                  </a:lnTo>
                  <a:lnTo>
                    <a:pt x="138702" y="1608074"/>
                  </a:lnTo>
                  <a:lnTo>
                    <a:pt x="139483" y="1612528"/>
                  </a:lnTo>
                  <a:lnTo>
                    <a:pt x="140273" y="1616983"/>
                  </a:lnTo>
                  <a:lnTo>
                    <a:pt x="141075" y="1621437"/>
                  </a:lnTo>
                  <a:lnTo>
                    <a:pt x="141883" y="1625892"/>
                  </a:lnTo>
                  <a:lnTo>
                    <a:pt x="142699" y="1630346"/>
                  </a:lnTo>
                  <a:lnTo>
                    <a:pt x="143523" y="1634801"/>
                  </a:lnTo>
                  <a:lnTo>
                    <a:pt x="144350" y="1639255"/>
                  </a:lnTo>
                  <a:lnTo>
                    <a:pt x="145183" y="1643710"/>
                  </a:lnTo>
                  <a:lnTo>
                    <a:pt x="146018" y="1648164"/>
                  </a:lnTo>
                  <a:lnTo>
                    <a:pt x="146855" y="1652619"/>
                  </a:lnTo>
                  <a:lnTo>
                    <a:pt x="147692" y="1657073"/>
                  </a:lnTo>
                  <a:lnTo>
                    <a:pt x="148527" y="1661528"/>
                  </a:lnTo>
                  <a:lnTo>
                    <a:pt x="149360" y="1665982"/>
                  </a:lnTo>
                  <a:lnTo>
                    <a:pt x="150188" y="1670437"/>
                  </a:lnTo>
                  <a:lnTo>
                    <a:pt x="151010" y="1674891"/>
                  </a:lnTo>
                  <a:lnTo>
                    <a:pt x="151826" y="1679346"/>
                  </a:lnTo>
                  <a:lnTo>
                    <a:pt x="152629" y="1683800"/>
                  </a:lnTo>
                  <a:lnTo>
                    <a:pt x="153421" y="1688255"/>
                  </a:lnTo>
                  <a:lnTo>
                    <a:pt x="154205" y="1692709"/>
                  </a:lnTo>
                  <a:lnTo>
                    <a:pt x="154966" y="1697164"/>
                  </a:lnTo>
                  <a:lnTo>
                    <a:pt x="155712" y="1701618"/>
                  </a:lnTo>
                  <a:lnTo>
                    <a:pt x="156445" y="1706073"/>
                  </a:lnTo>
                  <a:lnTo>
                    <a:pt x="157146" y="1710527"/>
                  </a:lnTo>
                  <a:lnTo>
                    <a:pt x="157830" y="1714982"/>
                  </a:lnTo>
                  <a:lnTo>
                    <a:pt x="158494" y="1719436"/>
                  </a:lnTo>
                  <a:lnTo>
                    <a:pt x="159118" y="1723891"/>
                  </a:lnTo>
                  <a:lnTo>
                    <a:pt x="159721" y="1728345"/>
                  </a:lnTo>
                  <a:lnTo>
                    <a:pt x="160297" y="1732800"/>
                  </a:lnTo>
                  <a:lnTo>
                    <a:pt x="160828" y="1737254"/>
                  </a:lnTo>
                  <a:lnTo>
                    <a:pt x="161333" y="1741709"/>
                  </a:lnTo>
                  <a:lnTo>
                    <a:pt x="161803" y="1746163"/>
                  </a:lnTo>
                  <a:lnTo>
                    <a:pt x="162223" y="1750618"/>
                  </a:lnTo>
                  <a:lnTo>
                    <a:pt x="162615" y="1755072"/>
                  </a:lnTo>
                  <a:lnTo>
                    <a:pt x="162962" y="1759527"/>
                  </a:lnTo>
                  <a:lnTo>
                    <a:pt x="163258" y="1763981"/>
                  </a:lnTo>
                  <a:lnTo>
                    <a:pt x="163521" y="1768435"/>
                  </a:lnTo>
                  <a:lnTo>
                    <a:pt x="163732" y="1772890"/>
                  </a:lnTo>
                  <a:lnTo>
                    <a:pt x="163890" y="1777344"/>
                  </a:lnTo>
                  <a:lnTo>
                    <a:pt x="164013" y="1781799"/>
                  </a:lnTo>
                  <a:lnTo>
                    <a:pt x="164075" y="1786253"/>
                  </a:lnTo>
                  <a:lnTo>
                    <a:pt x="164085" y="1790708"/>
                  </a:lnTo>
                  <a:lnTo>
                    <a:pt x="164058" y="1795162"/>
                  </a:lnTo>
                  <a:lnTo>
                    <a:pt x="163962" y="1799617"/>
                  </a:lnTo>
                  <a:lnTo>
                    <a:pt x="163817" y="1804071"/>
                  </a:lnTo>
                  <a:lnTo>
                    <a:pt x="163634" y="1808526"/>
                  </a:lnTo>
                  <a:lnTo>
                    <a:pt x="163376" y="1812980"/>
                  </a:lnTo>
                  <a:lnTo>
                    <a:pt x="163072" y="1817435"/>
                  </a:lnTo>
                  <a:lnTo>
                    <a:pt x="162729" y="1821889"/>
                  </a:lnTo>
                  <a:lnTo>
                    <a:pt x="162308" y="1826344"/>
                  </a:lnTo>
                  <a:lnTo>
                    <a:pt x="161845" y="1830798"/>
                  </a:lnTo>
                  <a:lnTo>
                    <a:pt x="161342" y="1835253"/>
                  </a:lnTo>
                  <a:lnTo>
                    <a:pt x="160761" y="1839707"/>
                  </a:lnTo>
                  <a:lnTo>
                    <a:pt x="160143" y="1844162"/>
                  </a:lnTo>
                  <a:lnTo>
                    <a:pt x="159482" y="1848616"/>
                  </a:lnTo>
                  <a:lnTo>
                    <a:pt x="158751" y="1853071"/>
                  </a:lnTo>
                  <a:lnTo>
                    <a:pt x="157984" y="1857525"/>
                  </a:lnTo>
                  <a:lnTo>
                    <a:pt x="157174" y="1861980"/>
                  </a:lnTo>
                  <a:lnTo>
                    <a:pt x="156302" y="1866434"/>
                  </a:lnTo>
                  <a:lnTo>
                    <a:pt x="155398" y="1870889"/>
                  </a:lnTo>
                  <a:lnTo>
                    <a:pt x="154450" y="1875343"/>
                  </a:lnTo>
                  <a:lnTo>
                    <a:pt x="153450" y="1879798"/>
                  </a:lnTo>
                  <a:lnTo>
                    <a:pt x="152422" y="1884252"/>
                  </a:lnTo>
                  <a:lnTo>
                    <a:pt x="151351" y="1888707"/>
                  </a:lnTo>
                  <a:lnTo>
                    <a:pt x="150240" y="1893161"/>
                  </a:lnTo>
                  <a:lnTo>
                    <a:pt x="149103" y="1897616"/>
                  </a:lnTo>
                  <a:lnTo>
                    <a:pt x="147929" y="1902070"/>
                  </a:lnTo>
                  <a:lnTo>
                    <a:pt x="146722" y="1906525"/>
                  </a:lnTo>
                  <a:lnTo>
                    <a:pt x="145496" y="1910979"/>
                  </a:lnTo>
                  <a:lnTo>
                    <a:pt x="144237" y="1915434"/>
                  </a:lnTo>
                  <a:lnTo>
                    <a:pt x="142956" y="1919888"/>
                  </a:lnTo>
                  <a:lnTo>
                    <a:pt x="141659" y="1924343"/>
                  </a:lnTo>
                  <a:lnTo>
                    <a:pt x="140336" y="1928797"/>
                  </a:lnTo>
                  <a:lnTo>
                    <a:pt x="139000" y="1933252"/>
                  </a:lnTo>
                  <a:lnTo>
                    <a:pt x="137653" y="1937706"/>
                  </a:lnTo>
                  <a:lnTo>
                    <a:pt x="136289" y="1942161"/>
                  </a:lnTo>
                  <a:lnTo>
                    <a:pt x="134919" y="1946615"/>
                  </a:lnTo>
                  <a:lnTo>
                    <a:pt x="133542" y="1951070"/>
                  </a:lnTo>
                  <a:lnTo>
                    <a:pt x="132158" y="1955524"/>
                  </a:lnTo>
                  <a:lnTo>
                    <a:pt x="130773" y="1959979"/>
                  </a:lnTo>
                  <a:lnTo>
                    <a:pt x="129387" y="1964433"/>
                  </a:lnTo>
                  <a:lnTo>
                    <a:pt x="128003" y="1968888"/>
                  </a:lnTo>
                  <a:lnTo>
                    <a:pt x="126623" y="1973342"/>
                  </a:lnTo>
                  <a:lnTo>
                    <a:pt x="125248" y="1977797"/>
                  </a:lnTo>
                  <a:lnTo>
                    <a:pt x="123883" y="1982251"/>
                  </a:lnTo>
                  <a:lnTo>
                    <a:pt x="122526" y="1986706"/>
                  </a:lnTo>
                  <a:lnTo>
                    <a:pt x="121179" y="1991160"/>
                  </a:lnTo>
                  <a:lnTo>
                    <a:pt x="119850" y="1995615"/>
                  </a:lnTo>
                  <a:lnTo>
                    <a:pt x="118532" y="2000069"/>
                  </a:lnTo>
                  <a:lnTo>
                    <a:pt x="117231" y="2004524"/>
                  </a:lnTo>
                  <a:lnTo>
                    <a:pt x="115951" y="2008978"/>
                  </a:lnTo>
                  <a:lnTo>
                    <a:pt x="114686" y="2013433"/>
                  </a:lnTo>
                  <a:lnTo>
                    <a:pt x="113444" y="2017887"/>
                  </a:lnTo>
                  <a:lnTo>
                    <a:pt x="112227" y="2022342"/>
                  </a:lnTo>
                  <a:lnTo>
                    <a:pt x="111026" y="2026796"/>
                  </a:lnTo>
                  <a:lnTo>
                    <a:pt x="109854" y="2031251"/>
                  </a:lnTo>
                  <a:lnTo>
                    <a:pt x="108709" y="2035705"/>
                  </a:lnTo>
                  <a:lnTo>
                    <a:pt x="107582" y="2040160"/>
                  </a:lnTo>
                  <a:lnTo>
                    <a:pt x="106489" y="2044614"/>
                  </a:lnTo>
                  <a:lnTo>
                    <a:pt x="105422" y="2049069"/>
                  </a:lnTo>
                  <a:lnTo>
                    <a:pt x="104376" y="2053523"/>
                  </a:lnTo>
                  <a:lnTo>
                    <a:pt x="103368" y="2057978"/>
                  </a:lnTo>
                  <a:lnTo>
                    <a:pt x="102385" y="2062432"/>
                  </a:lnTo>
                  <a:lnTo>
                    <a:pt x="101424" y="2066887"/>
                  </a:lnTo>
                  <a:lnTo>
                    <a:pt x="100504" y="2071341"/>
                  </a:lnTo>
                  <a:lnTo>
                    <a:pt x="99608" y="2075796"/>
                  </a:lnTo>
                  <a:lnTo>
                    <a:pt x="98733" y="2080250"/>
                  </a:lnTo>
                  <a:lnTo>
                    <a:pt x="97903" y="2084705"/>
                  </a:lnTo>
                  <a:lnTo>
                    <a:pt x="97093" y="2089159"/>
                  </a:lnTo>
                  <a:lnTo>
                    <a:pt x="96308" y="2093614"/>
                  </a:lnTo>
                  <a:lnTo>
                    <a:pt x="95563" y="2098068"/>
                  </a:lnTo>
                  <a:lnTo>
                    <a:pt x="94840" y="2102523"/>
                  </a:lnTo>
                  <a:lnTo>
                    <a:pt x="94141" y="2106977"/>
                  </a:lnTo>
                  <a:lnTo>
                    <a:pt x="93481" y="2111432"/>
                  </a:lnTo>
                  <a:lnTo>
                    <a:pt x="92840" y="2115886"/>
                  </a:lnTo>
                  <a:lnTo>
                    <a:pt x="92225" y="2120341"/>
                  </a:lnTo>
                  <a:lnTo>
                    <a:pt x="91644" y="2124795"/>
                  </a:lnTo>
                  <a:lnTo>
                    <a:pt x="91082" y="2129250"/>
                  </a:lnTo>
                  <a:lnTo>
                    <a:pt x="90547" y="2133704"/>
                  </a:lnTo>
                  <a:lnTo>
                    <a:pt x="90041" y="2138159"/>
                  </a:lnTo>
                  <a:lnTo>
                    <a:pt x="89552" y="2142613"/>
                  </a:lnTo>
                  <a:lnTo>
                    <a:pt x="89090" y="2147068"/>
                  </a:lnTo>
                  <a:lnTo>
                    <a:pt x="88653" y="2151522"/>
                  </a:lnTo>
                  <a:lnTo>
                    <a:pt x="88232" y="2155977"/>
                  </a:lnTo>
                  <a:lnTo>
                    <a:pt x="87838" y="2160431"/>
                  </a:lnTo>
                  <a:lnTo>
                    <a:pt x="87464" y="2164886"/>
                  </a:lnTo>
                  <a:lnTo>
                    <a:pt x="87105" y="2169340"/>
                  </a:lnTo>
                  <a:lnTo>
                    <a:pt x="86771" y="2173795"/>
                  </a:lnTo>
                  <a:lnTo>
                    <a:pt x="86454" y="2178249"/>
                  </a:lnTo>
                  <a:lnTo>
                    <a:pt x="86151" y="2182704"/>
                  </a:lnTo>
                  <a:lnTo>
                    <a:pt x="85871" y="2187158"/>
                  </a:lnTo>
                  <a:lnTo>
                    <a:pt x="85605" y="2191613"/>
                  </a:lnTo>
                  <a:lnTo>
                    <a:pt x="85350" y="2196067"/>
                  </a:lnTo>
                  <a:lnTo>
                    <a:pt x="85118" y="2200522"/>
                  </a:lnTo>
                  <a:lnTo>
                    <a:pt x="84896" y="2204976"/>
                  </a:lnTo>
                  <a:lnTo>
                    <a:pt x="84685" y="2209431"/>
                  </a:lnTo>
                  <a:lnTo>
                    <a:pt x="84494" y="2213885"/>
                  </a:lnTo>
                  <a:lnTo>
                    <a:pt x="84311" y="2218340"/>
                  </a:lnTo>
                  <a:lnTo>
                    <a:pt x="84138" y="2222794"/>
                  </a:lnTo>
                  <a:lnTo>
                    <a:pt x="83981" y="2227249"/>
                  </a:lnTo>
                  <a:lnTo>
                    <a:pt x="83831" y="2231703"/>
                  </a:lnTo>
                  <a:lnTo>
                    <a:pt x="83691" y="2236158"/>
                  </a:lnTo>
                  <a:lnTo>
                    <a:pt x="83563" y="2240612"/>
                  </a:lnTo>
                  <a:lnTo>
                    <a:pt x="83442" y="2245067"/>
                  </a:lnTo>
                  <a:lnTo>
                    <a:pt x="83329" y="2249521"/>
                  </a:lnTo>
                  <a:lnTo>
                    <a:pt x="83226" y="2253976"/>
                  </a:lnTo>
                  <a:lnTo>
                    <a:pt x="83129" y="2258430"/>
                  </a:lnTo>
                  <a:lnTo>
                    <a:pt x="83039" y="2262885"/>
                  </a:lnTo>
                  <a:lnTo>
                    <a:pt x="82957" y="2267339"/>
                  </a:lnTo>
                  <a:lnTo>
                    <a:pt x="82879" y="2271794"/>
                  </a:lnTo>
                  <a:lnTo>
                    <a:pt x="82808" y="2276248"/>
                  </a:lnTo>
                  <a:close/>
                </a:path>
              </a:pathLst>
            </a:custGeom>
            <a:solidFill>
              <a:srgbClr val="3B4992">
                <a:alpha val="50196"/>
              </a:srgbClr>
            </a:solidFill>
            <a:ln w="1355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553335" y="3280617"/>
              <a:ext cx="96593" cy="2693610"/>
            </a:xfrm>
            <a:custGeom>
              <a:avLst/>
              <a:gdLst/>
              <a:ahLst/>
              <a:cxnLst/>
              <a:pathLst>
                <a:path w="96593" h="2693610">
                  <a:moveTo>
                    <a:pt x="47754" y="2693610"/>
                  </a:moveTo>
                  <a:lnTo>
                    <a:pt x="47735" y="2688338"/>
                  </a:lnTo>
                  <a:lnTo>
                    <a:pt x="47715" y="2683067"/>
                  </a:lnTo>
                  <a:lnTo>
                    <a:pt x="47694" y="2677796"/>
                  </a:lnTo>
                  <a:lnTo>
                    <a:pt x="47673" y="2672525"/>
                  </a:lnTo>
                  <a:lnTo>
                    <a:pt x="47651" y="2667253"/>
                  </a:lnTo>
                  <a:lnTo>
                    <a:pt x="47628" y="2661982"/>
                  </a:lnTo>
                  <a:lnTo>
                    <a:pt x="47606" y="2656711"/>
                  </a:lnTo>
                  <a:lnTo>
                    <a:pt x="47581" y="2651440"/>
                  </a:lnTo>
                  <a:lnTo>
                    <a:pt x="47557" y="2646168"/>
                  </a:lnTo>
                  <a:lnTo>
                    <a:pt x="47531" y="2640897"/>
                  </a:lnTo>
                  <a:lnTo>
                    <a:pt x="47505" y="2635626"/>
                  </a:lnTo>
                  <a:lnTo>
                    <a:pt x="47478" y="2630355"/>
                  </a:lnTo>
                  <a:lnTo>
                    <a:pt x="47450" y="2625083"/>
                  </a:lnTo>
                  <a:lnTo>
                    <a:pt x="47422" y="2619812"/>
                  </a:lnTo>
                  <a:lnTo>
                    <a:pt x="47392" y="2614541"/>
                  </a:lnTo>
                  <a:lnTo>
                    <a:pt x="47362" y="2609270"/>
                  </a:lnTo>
                  <a:lnTo>
                    <a:pt x="47330" y="2603998"/>
                  </a:lnTo>
                  <a:lnTo>
                    <a:pt x="47298" y="2598727"/>
                  </a:lnTo>
                  <a:lnTo>
                    <a:pt x="47265" y="2593456"/>
                  </a:lnTo>
                  <a:lnTo>
                    <a:pt x="47231" y="2588185"/>
                  </a:lnTo>
                  <a:lnTo>
                    <a:pt x="47197" y="2582913"/>
                  </a:lnTo>
                  <a:lnTo>
                    <a:pt x="47160" y="2577642"/>
                  </a:lnTo>
                  <a:lnTo>
                    <a:pt x="47123" y="2572371"/>
                  </a:lnTo>
                  <a:lnTo>
                    <a:pt x="47085" y="2567100"/>
                  </a:lnTo>
                  <a:lnTo>
                    <a:pt x="47046" y="2561828"/>
                  </a:lnTo>
                  <a:lnTo>
                    <a:pt x="47006" y="2556557"/>
                  </a:lnTo>
                  <a:lnTo>
                    <a:pt x="46964" y="2551286"/>
                  </a:lnTo>
                  <a:lnTo>
                    <a:pt x="46923" y="2546014"/>
                  </a:lnTo>
                  <a:lnTo>
                    <a:pt x="46878" y="2540743"/>
                  </a:lnTo>
                  <a:lnTo>
                    <a:pt x="46834" y="2535472"/>
                  </a:lnTo>
                  <a:lnTo>
                    <a:pt x="46788" y="2530201"/>
                  </a:lnTo>
                  <a:lnTo>
                    <a:pt x="46740" y="2524929"/>
                  </a:lnTo>
                  <a:lnTo>
                    <a:pt x="46692" y="2519658"/>
                  </a:lnTo>
                  <a:lnTo>
                    <a:pt x="46642" y="2514387"/>
                  </a:lnTo>
                  <a:lnTo>
                    <a:pt x="46592" y="2509116"/>
                  </a:lnTo>
                  <a:lnTo>
                    <a:pt x="46539" y="2503844"/>
                  </a:lnTo>
                  <a:lnTo>
                    <a:pt x="46485" y="2498573"/>
                  </a:lnTo>
                  <a:lnTo>
                    <a:pt x="46430" y="2493302"/>
                  </a:lnTo>
                  <a:lnTo>
                    <a:pt x="46373" y="2488031"/>
                  </a:lnTo>
                  <a:lnTo>
                    <a:pt x="46316" y="2482759"/>
                  </a:lnTo>
                  <a:lnTo>
                    <a:pt x="46256" y="2477488"/>
                  </a:lnTo>
                  <a:lnTo>
                    <a:pt x="46196" y="2472217"/>
                  </a:lnTo>
                  <a:lnTo>
                    <a:pt x="46132" y="2466946"/>
                  </a:lnTo>
                  <a:lnTo>
                    <a:pt x="46069" y="2461674"/>
                  </a:lnTo>
                  <a:lnTo>
                    <a:pt x="46003" y="2456403"/>
                  </a:lnTo>
                  <a:lnTo>
                    <a:pt x="45936" y="2451132"/>
                  </a:lnTo>
                  <a:lnTo>
                    <a:pt x="45867" y="2445861"/>
                  </a:lnTo>
                  <a:lnTo>
                    <a:pt x="45796" y="2440589"/>
                  </a:lnTo>
                  <a:lnTo>
                    <a:pt x="45725" y="2435318"/>
                  </a:lnTo>
                  <a:lnTo>
                    <a:pt x="45650" y="2430047"/>
                  </a:lnTo>
                  <a:lnTo>
                    <a:pt x="45575" y="2424776"/>
                  </a:lnTo>
                  <a:lnTo>
                    <a:pt x="45497" y="2419504"/>
                  </a:lnTo>
                  <a:lnTo>
                    <a:pt x="45418" y="2414233"/>
                  </a:lnTo>
                  <a:lnTo>
                    <a:pt x="45337" y="2408962"/>
                  </a:lnTo>
                  <a:lnTo>
                    <a:pt x="45254" y="2403691"/>
                  </a:lnTo>
                  <a:lnTo>
                    <a:pt x="45170" y="2398419"/>
                  </a:lnTo>
                  <a:lnTo>
                    <a:pt x="45082" y="2393148"/>
                  </a:lnTo>
                  <a:lnTo>
                    <a:pt x="44994" y="2387877"/>
                  </a:lnTo>
                  <a:lnTo>
                    <a:pt x="44903" y="2382606"/>
                  </a:lnTo>
                  <a:lnTo>
                    <a:pt x="44810" y="2377334"/>
                  </a:lnTo>
                  <a:lnTo>
                    <a:pt x="44716" y="2372063"/>
                  </a:lnTo>
                  <a:lnTo>
                    <a:pt x="44618" y="2366792"/>
                  </a:lnTo>
                  <a:lnTo>
                    <a:pt x="44521" y="2361521"/>
                  </a:lnTo>
                  <a:lnTo>
                    <a:pt x="44418" y="2356249"/>
                  </a:lnTo>
                  <a:lnTo>
                    <a:pt x="44316" y="2350978"/>
                  </a:lnTo>
                  <a:lnTo>
                    <a:pt x="44210" y="2345707"/>
                  </a:lnTo>
                  <a:lnTo>
                    <a:pt x="44102" y="2340436"/>
                  </a:lnTo>
                  <a:lnTo>
                    <a:pt x="43993" y="2335164"/>
                  </a:lnTo>
                  <a:lnTo>
                    <a:pt x="43880" y="2329893"/>
                  </a:lnTo>
                  <a:lnTo>
                    <a:pt x="43767" y="2324622"/>
                  </a:lnTo>
                  <a:lnTo>
                    <a:pt x="43649" y="2319351"/>
                  </a:lnTo>
                  <a:lnTo>
                    <a:pt x="43530" y="2314079"/>
                  </a:lnTo>
                  <a:lnTo>
                    <a:pt x="43408" y="2308808"/>
                  </a:lnTo>
                  <a:lnTo>
                    <a:pt x="43284" y="2303537"/>
                  </a:lnTo>
                  <a:lnTo>
                    <a:pt x="43159" y="2298266"/>
                  </a:lnTo>
                  <a:lnTo>
                    <a:pt x="43029" y="2292994"/>
                  </a:lnTo>
                  <a:lnTo>
                    <a:pt x="42899" y="2287723"/>
                  </a:lnTo>
                  <a:lnTo>
                    <a:pt x="42764" y="2282452"/>
                  </a:lnTo>
                  <a:lnTo>
                    <a:pt x="42628" y="2277181"/>
                  </a:lnTo>
                  <a:lnTo>
                    <a:pt x="42489" y="2271909"/>
                  </a:lnTo>
                  <a:lnTo>
                    <a:pt x="42348" y="2266638"/>
                  </a:lnTo>
                  <a:lnTo>
                    <a:pt x="42204" y="2261367"/>
                  </a:lnTo>
                  <a:lnTo>
                    <a:pt x="42056" y="2256096"/>
                  </a:lnTo>
                  <a:lnTo>
                    <a:pt x="41909" y="2250824"/>
                  </a:lnTo>
                  <a:lnTo>
                    <a:pt x="41755" y="2245553"/>
                  </a:lnTo>
                  <a:lnTo>
                    <a:pt x="41601" y="2240282"/>
                  </a:lnTo>
                  <a:lnTo>
                    <a:pt x="41443" y="2235011"/>
                  </a:lnTo>
                  <a:lnTo>
                    <a:pt x="41283" y="2229739"/>
                  </a:lnTo>
                  <a:lnTo>
                    <a:pt x="41121" y="2224468"/>
                  </a:lnTo>
                  <a:lnTo>
                    <a:pt x="40954" y="2219197"/>
                  </a:lnTo>
                  <a:lnTo>
                    <a:pt x="40787" y="2213926"/>
                  </a:lnTo>
                  <a:lnTo>
                    <a:pt x="40614" y="2208654"/>
                  </a:lnTo>
                  <a:lnTo>
                    <a:pt x="40441" y="2203383"/>
                  </a:lnTo>
                  <a:lnTo>
                    <a:pt x="40263" y="2198112"/>
                  </a:lnTo>
                  <a:lnTo>
                    <a:pt x="40083" y="2192841"/>
                  </a:lnTo>
                  <a:lnTo>
                    <a:pt x="39901" y="2187569"/>
                  </a:lnTo>
                  <a:lnTo>
                    <a:pt x="39714" y="2182298"/>
                  </a:lnTo>
                  <a:lnTo>
                    <a:pt x="39528" y="2177027"/>
                  </a:lnTo>
                  <a:lnTo>
                    <a:pt x="39334" y="2171756"/>
                  </a:lnTo>
                  <a:lnTo>
                    <a:pt x="39141" y="2166484"/>
                  </a:lnTo>
                  <a:lnTo>
                    <a:pt x="38943" y="2161213"/>
                  </a:lnTo>
                  <a:lnTo>
                    <a:pt x="38743" y="2155942"/>
                  </a:lnTo>
                  <a:lnTo>
                    <a:pt x="38540" y="2150671"/>
                  </a:lnTo>
                  <a:lnTo>
                    <a:pt x="38333" y="2145399"/>
                  </a:lnTo>
                  <a:lnTo>
                    <a:pt x="38126" y="2140128"/>
                  </a:lnTo>
                  <a:lnTo>
                    <a:pt x="37912" y="2134857"/>
                  </a:lnTo>
                  <a:lnTo>
                    <a:pt x="37698" y="2129586"/>
                  </a:lnTo>
                  <a:lnTo>
                    <a:pt x="37479" y="2124314"/>
                  </a:lnTo>
                  <a:lnTo>
                    <a:pt x="37259" y="2119043"/>
                  </a:lnTo>
                  <a:lnTo>
                    <a:pt x="37035" y="2113772"/>
                  </a:lnTo>
                  <a:lnTo>
                    <a:pt x="36807" y="2108501"/>
                  </a:lnTo>
                  <a:lnTo>
                    <a:pt x="36580" y="2103229"/>
                  </a:lnTo>
                  <a:lnTo>
                    <a:pt x="36345" y="2097958"/>
                  </a:lnTo>
                  <a:lnTo>
                    <a:pt x="36110" y="2092687"/>
                  </a:lnTo>
                  <a:lnTo>
                    <a:pt x="35871" y="2087416"/>
                  </a:lnTo>
                  <a:lnTo>
                    <a:pt x="35629" y="2082144"/>
                  </a:lnTo>
                  <a:lnTo>
                    <a:pt x="35385" y="2076873"/>
                  </a:lnTo>
                  <a:lnTo>
                    <a:pt x="35137" y="2071602"/>
                  </a:lnTo>
                  <a:lnTo>
                    <a:pt x="34889" y="2066331"/>
                  </a:lnTo>
                  <a:lnTo>
                    <a:pt x="34633" y="2061059"/>
                  </a:lnTo>
                  <a:lnTo>
                    <a:pt x="34378" y="2055788"/>
                  </a:lnTo>
                  <a:lnTo>
                    <a:pt x="34119" y="2050517"/>
                  </a:lnTo>
                  <a:lnTo>
                    <a:pt x="33857" y="2045246"/>
                  </a:lnTo>
                  <a:lnTo>
                    <a:pt x="33593" y="2039974"/>
                  </a:lnTo>
                  <a:lnTo>
                    <a:pt x="33325" y="2034703"/>
                  </a:lnTo>
                  <a:lnTo>
                    <a:pt x="33057" y="2029432"/>
                  </a:lnTo>
                  <a:lnTo>
                    <a:pt x="32782" y="2024160"/>
                  </a:lnTo>
                  <a:lnTo>
                    <a:pt x="32507" y="2018889"/>
                  </a:lnTo>
                  <a:lnTo>
                    <a:pt x="32228" y="2013618"/>
                  </a:lnTo>
                  <a:lnTo>
                    <a:pt x="31947" y="2008347"/>
                  </a:lnTo>
                  <a:lnTo>
                    <a:pt x="31664" y="2003075"/>
                  </a:lnTo>
                  <a:lnTo>
                    <a:pt x="31377" y="1997804"/>
                  </a:lnTo>
                  <a:lnTo>
                    <a:pt x="31090" y="1992533"/>
                  </a:lnTo>
                  <a:lnTo>
                    <a:pt x="30798" y="1987262"/>
                  </a:lnTo>
                  <a:lnTo>
                    <a:pt x="30505" y="1981990"/>
                  </a:lnTo>
                  <a:lnTo>
                    <a:pt x="30208" y="1976719"/>
                  </a:lnTo>
                  <a:lnTo>
                    <a:pt x="29910" y="1971448"/>
                  </a:lnTo>
                  <a:lnTo>
                    <a:pt x="29609" y="1966177"/>
                  </a:lnTo>
                  <a:lnTo>
                    <a:pt x="29305" y="1960905"/>
                  </a:lnTo>
                  <a:lnTo>
                    <a:pt x="29001" y="1955634"/>
                  </a:lnTo>
                  <a:lnTo>
                    <a:pt x="28692" y="1950363"/>
                  </a:lnTo>
                  <a:lnTo>
                    <a:pt x="28383" y="1945092"/>
                  </a:lnTo>
                  <a:lnTo>
                    <a:pt x="28071" y="1939820"/>
                  </a:lnTo>
                  <a:lnTo>
                    <a:pt x="27757" y="1934549"/>
                  </a:lnTo>
                  <a:lnTo>
                    <a:pt x="27441" y="1929278"/>
                  </a:lnTo>
                  <a:lnTo>
                    <a:pt x="27123" y="1924007"/>
                  </a:lnTo>
                  <a:lnTo>
                    <a:pt x="26804" y="1918735"/>
                  </a:lnTo>
                  <a:lnTo>
                    <a:pt x="26481" y="1913464"/>
                  </a:lnTo>
                  <a:lnTo>
                    <a:pt x="26158" y="1908193"/>
                  </a:lnTo>
                  <a:lnTo>
                    <a:pt x="25833" y="1902922"/>
                  </a:lnTo>
                  <a:lnTo>
                    <a:pt x="25506" y="1897650"/>
                  </a:lnTo>
                  <a:lnTo>
                    <a:pt x="25178" y="1892379"/>
                  </a:lnTo>
                  <a:lnTo>
                    <a:pt x="24847" y="1887108"/>
                  </a:lnTo>
                  <a:lnTo>
                    <a:pt x="24517" y="1881837"/>
                  </a:lnTo>
                  <a:lnTo>
                    <a:pt x="24183" y="1876565"/>
                  </a:lnTo>
                  <a:lnTo>
                    <a:pt x="23850" y="1871294"/>
                  </a:lnTo>
                  <a:lnTo>
                    <a:pt x="23515" y="1866023"/>
                  </a:lnTo>
                  <a:lnTo>
                    <a:pt x="23178" y="1860752"/>
                  </a:lnTo>
                  <a:lnTo>
                    <a:pt x="22841" y="1855480"/>
                  </a:lnTo>
                  <a:lnTo>
                    <a:pt x="22502" y="1850209"/>
                  </a:lnTo>
                  <a:lnTo>
                    <a:pt x="22164" y="1844938"/>
                  </a:lnTo>
                  <a:lnTo>
                    <a:pt x="21823" y="1839667"/>
                  </a:lnTo>
                  <a:lnTo>
                    <a:pt x="21482" y="1834395"/>
                  </a:lnTo>
                  <a:lnTo>
                    <a:pt x="21141" y="1829124"/>
                  </a:lnTo>
                  <a:lnTo>
                    <a:pt x="20799" y="1823853"/>
                  </a:lnTo>
                  <a:lnTo>
                    <a:pt x="20456" y="1818582"/>
                  </a:lnTo>
                  <a:lnTo>
                    <a:pt x="20113" y="1813310"/>
                  </a:lnTo>
                  <a:lnTo>
                    <a:pt x="19770" y="1808039"/>
                  </a:lnTo>
                  <a:lnTo>
                    <a:pt x="19427" y="1802768"/>
                  </a:lnTo>
                  <a:lnTo>
                    <a:pt x="19083" y="1797497"/>
                  </a:lnTo>
                  <a:lnTo>
                    <a:pt x="18740" y="1792225"/>
                  </a:lnTo>
                  <a:lnTo>
                    <a:pt x="18396" y="1786954"/>
                  </a:lnTo>
                  <a:lnTo>
                    <a:pt x="18053" y="1781683"/>
                  </a:lnTo>
                  <a:lnTo>
                    <a:pt x="17710" y="1776412"/>
                  </a:lnTo>
                  <a:lnTo>
                    <a:pt x="17367" y="1771140"/>
                  </a:lnTo>
                  <a:lnTo>
                    <a:pt x="17025" y="1765869"/>
                  </a:lnTo>
                  <a:lnTo>
                    <a:pt x="16683" y="1760598"/>
                  </a:lnTo>
                  <a:lnTo>
                    <a:pt x="16342" y="1755327"/>
                  </a:lnTo>
                  <a:lnTo>
                    <a:pt x="16002" y="1750055"/>
                  </a:lnTo>
                  <a:lnTo>
                    <a:pt x="15662" y="1744784"/>
                  </a:lnTo>
                  <a:lnTo>
                    <a:pt x="15324" y="1739513"/>
                  </a:lnTo>
                  <a:lnTo>
                    <a:pt x="14986" y="1734242"/>
                  </a:lnTo>
                  <a:lnTo>
                    <a:pt x="14651" y="1728970"/>
                  </a:lnTo>
                  <a:lnTo>
                    <a:pt x="14315" y="1723699"/>
                  </a:lnTo>
                  <a:lnTo>
                    <a:pt x="13982" y="1718428"/>
                  </a:lnTo>
                  <a:lnTo>
                    <a:pt x="13650" y="1713157"/>
                  </a:lnTo>
                  <a:lnTo>
                    <a:pt x="13320" y="1707885"/>
                  </a:lnTo>
                  <a:lnTo>
                    <a:pt x="12991" y="1702614"/>
                  </a:lnTo>
                  <a:lnTo>
                    <a:pt x="12663" y="1697343"/>
                  </a:lnTo>
                  <a:lnTo>
                    <a:pt x="12340" y="1692072"/>
                  </a:lnTo>
                  <a:lnTo>
                    <a:pt x="12016" y="1686800"/>
                  </a:lnTo>
                  <a:lnTo>
                    <a:pt x="11696" y="1681529"/>
                  </a:lnTo>
                  <a:lnTo>
                    <a:pt x="11377" y="1676258"/>
                  </a:lnTo>
                  <a:lnTo>
                    <a:pt x="11060" y="1670987"/>
                  </a:lnTo>
                  <a:lnTo>
                    <a:pt x="10748" y="1665715"/>
                  </a:lnTo>
                  <a:lnTo>
                    <a:pt x="10435" y="1660444"/>
                  </a:lnTo>
                  <a:lnTo>
                    <a:pt x="10128" y="1655173"/>
                  </a:lnTo>
                  <a:lnTo>
                    <a:pt x="9821" y="1649902"/>
                  </a:lnTo>
                  <a:lnTo>
                    <a:pt x="9519" y="1644630"/>
                  </a:lnTo>
                  <a:lnTo>
                    <a:pt x="9219" y="1639359"/>
                  </a:lnTo>
                  <a:lnTo>
                    <a:pt x="8922" y="1634088"/>
                  </a:lnTo>
                  <a:lnTo>
                    <a:pt x="8629" y="1628817"/>
                  </a:lnTo>
                  <a:lnTo>
                    <a:pt x="8337" y="1623545"/>
                  </a:lnTo>
                  <a:lnTo>
                    <a:pt x="8052" y="1618274"/>
                  </a:lnTo>
                  <a:lnTo>
                    <a:pt x="7768" y="1613003"/>
                  </a:lnTo>
                  <a:lnTo>
                    <a:pt x="7489" y="1607732"/>
                  </a:lnTo>
                  <a:lnTo>
                    <a:pt x="7213" y="1602460"/>
                  </a:lnTo>
                  <a:lnTo>
                    <a:pt x="6940" y="1597189"/>
                  </a:lnTo>
                  <a:lnTo>
                    <a:pt x="6673" y="1591918"/>
                  </a:lnTo>
                  <a:lnTo>
                    <a:pt x="6406" y="1586647"/>
                  </a:lnTo>
                  <a:lnTo>
                    <a:pt x="6149" y="1581375"/>
                  </a:lnTo>
                  <a:lnTo>
                    <a:pt x="5891" y="1576104"/>
                  </a:lnTo>
                  <a:lnTo>
                    <a:pt x="5641" y="1570833"/>
                  </a:lnTo>
                  <a:lnTo>
                    <a:pt x="5394" y="1565562"/>
                  </a:lnTo>
                  <a:lnTo>
                    <a:pt x="5150" y="1560290"/>
                  </a:lnTo>
                  <a:lnTo>
                    <a:pt x="4913" y="1555019"/>
                  </a:lnTo>
                  <a:lnTo>
                    <a:pt x="4677" y="1549748"/>
                  </a:lnTo>
                  <a:lnTo>
                    <a:pt x="4452" y="1544477"/>
                  </a:lnTo>
                  <a:lnTo>
                    <a:pt x="4226" y="1539205"/>
                  </a:lnTo>
                  <a:lnTo>
                    <a:pt x="4009" y="1533934"/>
                  </a:lnTo>
                  <a:lnTo>
                    <a:pt x="3795" y="1528663"/>
                  </a:lnTo>
                  <a:lnTo>
                    <a:pt x="3585" y="1523391"/>
                  </a:lnTo>
                  <a:lnTo>
                    <a:pt x="3383" y="1518120"/>
                  </a:lnTo>
                  <a:lnTo>
                    <a:pt x="3182" y="1512849"/>
                  </a:lnTo>
                  <a:lnTo>
                    <a:pt x="2992" y="1507578"/>
                  </a:lnTo>
                  <a:lnTo>
                    <a:pt x="2803" y="1502306"/>
                  </a:lnTo>
                  <a:lnTo>
                    <a:pt x="2623" y="1497035"/>
                  </a:lnTo>
                  <a:lnTo>
                    <a:pt x="2446" y="1491764"/>
                  </a:lnTo>
                  <a:lnTo>
                    <a:pt x="2275" y="1486493"/>
                  </a:lnTo>
                  <a:lnTo>
                    <a:pt x="2112" y="1481221"/>
                  </a:lnTo>
                  <a:lnTo>
                    <a:pt x="1949" y="1475950"/>
                  </a:lnTo>
                  <a:lnTo>
                    <a:pt x="1799" y="1470679"/>
                  </a:lnTo>
                  <a:lnTo>
                    <a:pt x="1650" y="1465408"/>
                  </a:lnTo>
                  <a:lnTo>
                    <a:pt x="1510" y="1460136"/>
                  </a:lnTo>
                  <a:lnTo>
                    <a:pt x="1375" y="1454865"/>
                  </a:lnTo>
                  <a:lnTo>
                    <a:pt x="1244" y="1449594"/>
                  </a:lnTo>
                  <a:lnTo>
                    <a:pt x="1123" y="1444323"/>
                  </a:lnTo>
                  <a:lnTo>
                    <a:pt x="1002" y="1439051"/>
                  </a:lnTo>
                  <a:lnTo>
                    <a:pt x="895" y="1433780"/>
                  </a:lnTo>
                  <a:lnTo>
                    <a:pt x="789" y="1428509"/>
                  </a:lnTo>
                  <a:lnTo>
                    <a:pt x="692" y="1423238"/>
                  </a:lnTo>
                  <a:lnTo>
                    <a:pt x="600" y="1417966"/>
                  </a:lnTo>
                  <a:lnTo>
                    <a:pt x="513" y="1412695"/>
                  </a:lnTo>
                  <a:lnTo>
                    <a:pt x="437" y="1407424"/>
                  </a:lnTo>
                  <a:lnTo>
                    <a:pt x="360" y="1402153"/>
                  </a:lnTo>
                  <a:lnTo>
                    <a:pt x="298" y="1396881"/>
                  </a:lnTo>
                  <a:lnTo>
                    <a:pt x="237" y="1391610"/>
                  </a:lnTo>
                  <a:lnTo>
                    <a:pt x="185" y="1386339"/>
                  </a:lnTo>
                  <a:lnTo>
                    <a:pt x="139" y="1381068"/>
                  </a:lnTo>
                  <a:lnTo>
                    <a:pt x="98" y="1375796"/>
                  </a:lnTo>
                  <a:lnTo>
                    <a:pt x="67" y="1370525"/>
                  </a:lnTo>
                  <a:lnTo>
                    <a:pt x="36" y="1365254"/>
                  </a:lnTo>
                  <a:lnTo>
                    <a:pt x="20" y="1359983"/>
                  </a:lnTo>
                  <a:lnTo>
                    <a:pt x="5" y="1354711"/>
                  </a:lnTo>
                  <a:lnTo>
                    <a:pt x="0" y="1349440"/>
                  </a:lnTo>
                  <a:lnTo>
                    <a:pt x="0" y="1344169"/>
                  </a:lnTo>
                  <a:lnTo>
                    <a:pt x="5" y="1338898"/>
                  </a:lnTo>
                  <a:lnTo>
                    <a:pt x="20" y="1333626"/>
                  </a:lnTo>
                  <a:lnTo>
                    <a:pt x="36" y="1328355"/>
                  </a:lnTo>
                  <a:lnTo>
                    <a:pt x="67" y="1323084"/>
                  </a:lnTo>
                  <a:lnTo>
                    <a:pt x="98" y="1317813"/>
                  </a:lnTo>
                  <a:lnTo>
                    <a:pt x="139" y="1312541"/>
                  </a:lnTo>
                  <a:lnTo>
                    <a:pt x="185" y="1307270"/>
                  </a:lnTo>
                  <a:lnTo>
                    <a:pt x="237" y="1301999"/>
                  </a:lnTo>
                  <a:lnTo>
                    <a:pt x="298" y="1296728"/>
                  </a:lnTo>
                  <a:lnTo>
                    <a:pt x="360" y="1291456"/>
                  </a:lnTo>
                  <a:lnTo>
                    <a:pt x="437" y="1286185"/>
                  </a:lnTo>
                  <a:lnTo>
                    <a:pt x="513" y="1280914"/>
                  </a:lnTo>
                  <a:lnTo>
                    <a:pt x="600" y="1275643"/>
                  </a:lnTo>
                  <a:lnTo>
                    <a:pt x="692" y="1270371"/>
                  </a:lnTo>
                  <a:lnTo>
                    <a:pt x="789" y="1265100"/>
                  </a:lnTo>
                  <a:lnTo>
                    <a:pt x="895" y="1259829"/>
                  </a:lnTo>
                  <a:lnTo>
                    <a:pt x="1002" y="1254558"/>
                  </a:lnTo>
                  <a:lnTo>
                    <a:pt x="1123" y="1249286"/>
                  </a:lnTo>
                  <a:lnTo>
                    <a:pt x="1244" y="1244015"/>
                  </a:lnTo>
                  <a:lnTo>
                    <a:pt x="1375" y="1238744"/>
                  </a:lnTo>
                  <a:lnTo>
                    <a:pt x="1510" y="1233473"/>
                  </a:lnTo>
                  <a:lnTo>
                    <a:pt x="1650" y="1228201"/>
                  </a:lnTo>
                  <a:lnTo>
                    <a:pt x="1799" y="1222930"/>
                  </a:lnTo>
                  <a:lnTo>
                    <a:pt x="1949" y="1217659"/>
                  </a:lnTo>
                  <a:lnTo>
                    <a:pt x="2112" y="1212388"/>
                  </a:lnTo>
                  <a:lnTo>
                    <a:pt x="2275" y="1207116"/>
                  </a:lnTo>
                  <a:lnTo>
                    <a:pt x="2446" y="1201845"/>
                  </a:lnTo>
                  <a:lnTo>
                    <a:pt x="2623" y="1196574"/>
                  </a:lnTo>
                  <a:lnTo>
                    <a:pt x="2803" y="1191303"/>
                  </a:lnTo>
                  <a:lnTo>
                    <a:pt x="2992" y="1186031"/>
                  </a:lnTo>
                  <a:lnTo>
                    <a:pt x="3182" y="1180760"/>
                  </a:lnTo>
                  <a:lnTo>
                    <a:pt x="3383" y="1175489"/>
                  </a:lnTo>
                  <a:lnTo>
                    <a:pt x="3585" y="1170218"/>
                  </a:lnTo>
                  <a:lnTo>
                    <a:pt x="3795" y="1164946"/>
                  </a:lnTo>
                  <a:lnTo>
                    <a:pt x="4009" y="1159675"/>
                  </a:lnTo>
                  <a:lnTo>
                    <a:pt x="4226" y="1154404"/>
                  </a:lnTo>
                  <a:lnTo>
                    <a:pt x="4452" y="1149133"/>
                  </a:lnTo>
                  <a:lnTo>
                    <a:pt x="4677" y="1143861"/>
                  </a:lnTo>
                  <a:lnTo>
                    <a:pt x="4913" y="1138590"/>
                  </a:lnTo>
                  <a:lnTo>
                    <a:pt x="5150" y="1133319"/>
                  </a:lnTo>
                  <a:lnTo>
                    <a:pt x="5394" y="1128048"/>
                  </a:lnTo>
                  <a:lnTo>
                    <a:pt x="5641" y="1122776"/>
                  </a:lnTo>
                  <a:lnTo>
                    <a:pt x="5891" y="1117505"/>
                  </a:lnTo>
                  <a:lnTo>
                    <a:pt x="6149" y="1112234"/>
                  </a:lnTo>
                  <a:lnTo>
                    <a:pt x="6406" y="1106963"/>
                  </a:lnTo>
                  <a:lnTo>
                    <a:pt x="6673" y="1101691"/>
                  </a:lnTo>
                  <a:lnTo>
                    <a:pt x="6940" y="1096420"/>
                  </a:lnTo>
                  <a:lnTo>
                    <a:pt x="7213" y="1091149"/>
                  </a:lnTo>
                  <a:lnTo>
                    <a:pt x="7489" y="1085878"/>
                  </a:lnTo>
                  <a:lnTo>
                    <a:pt x="7768" y="1080606"/>
                  </a:lnTo>
                  <a:lnTo>
                    <a:pt x="8052" y="1075335"/>
                  </a:lnTo>
                  <a:lnTo>
                    <a:pt x="8337" y="1070064"/>
                  </a:lnTo>
                  <a:lnTo>
                    <a:pt x="8629" y="1064793"/>
                  </a:lnTo>
                  <a:lnTo>
                    <a:pt x="8922" y="1059521"/>
                  </a:lnTo>
                  <a:lnTo>
                    <a:pt x="9219" y="1054250"/>
                  </a:lnTo>
                  <a:lnTo>
                    <a:pt x="9519" y="1048979"/>
                  </a:lnTo>
                  <a:lnTo>
                    <a:pt x="9821" y="1043708"/>
                  </a:lnTo>
                  <a:lnTo>
                    <a:pt x="10128" y="1038436"/>
                  </a:lnTo>
                  <a:lnTo>
                    <a:pt x="10435" y="1033165"/>
                  </a:lnTo>
                  <a:lnTo>
                    <a:pt x="10748" y="1027894"/>
                  </a:lnTo>
                  <a:lnTo>
                    <a:pt x="11060" y="1022623"/>
                  </a:lnTo>
                  <a:lnTo>
                    <a:pt x="11377" y="1017351"/>
                  </a:lnTo>
                  <a:lnTo>
                    <a:pt x="11696" y="1012080"/>
                  </a:lnTo>
                  <a:lnTo>
                    <a:pt x="12016" y="1006809"/>
                  </a:lnTo>
                  <a:lnTo>
                    <a:pt x="12340" y="1001537"/>
                  </a:lnTo>
                  <a:lnTo>
                    <a:pt x="12663" y="996266"/>
                  </a:lnTo>
                  <a:lnTo>
                    <a:pt x="12991" y="990995"/>
                  </a:lnTo>
                  <a:lnTo>
                    <a:pt x="13320" y="985724"/>
                  </a:lnTo>
                  <a:lnTo>
                    <a:pt x="13650" y="980452"/>
                  </a:lnTo>
                  <a:lnTo>
                    <a:pt x="13982" y="975181"/>
                  </a:lnTo>
                  <a:lnTo>
                    <a:pt x="14315" y="969910"/>
                  </a:lnTo>
                  <a:lnTo>
                    <a:pt x="14651" y="964639"/>
                  </a:lnTo>
                  <a:lnTo>
                    <a:pt x="14986" y="959367"/>
                  </a:lnTo>
                  <a:lnTo>
                    <a:pt x="15324" y="954096"/>
                  </a:lnTo>
                  <a:lnTo>
                    <a:pt x="15662" y="948825"/>
                  </a:lnTo>
                  <a:lnTo>
                    <a:pt x="16002" y="943554"/>
                  </a:lnTo>
                  <a:lnTo>
                    <a:pt x="16342" y="938282"/>
                  </a:lnTo>
                  <a:lnTo>
                    <a:pt x="16683" y="933011"/>
                  </a:lnTo>
                  <a:lnTo>
                    <a:pt x="17025" y="927740"/>
                  </a:lnTo>
                  <a:lnTo>
                    <a:pt x="17367" y="922469"/>
                  </a:lnTo>
                  <a:lnTo>
                    <a:pt x="17710" y="917197"/>
                  </a:lnTo>
                  <a:lnTo>
                    <a:pt x="18053" y="911926"/>
                  </a:lnTo>
                  <a:lnTo>
                    <a:pt x="18396" y="906655"/>
                  </a:lnTo>
                  <a:lnTo>
                    <a:pt x="18740" y="901384"/>
                  </a:lnTo>
                  <a:lnTo>
                    <a:pt x="19083" y="896112"/>
                  </a:lnTo>
                  <a:lnTo>
                    <a:pt x="19427" y="890841"/>
                  </a:lnTo>
                  <a:lnTo>
                    <a:pt x="19770" y="885570"/>
                  </a:lnTo>
                  <a:lnTo>
                    <a:pt x="20113" y="880299"/>
                  </a:lnTo>
                  <a:lnTo>
                    <a:pt x="20456" y="875027"/>
                  </a:lnTo>
                  <a:lnTo>
                    <a:pt x="20799" y="869756"/>
                  </a:lnTo>
                  <a:lnTo>
                    <a:pt x="21141" y="864485"/>
                  </a:lnTo>
                  <a:lnTo>
                    <a:pt x="21482" y="859214"/>
                  </a:lnTo>
                  <a:lnTo>
                    <a:pt x="21823" y="853942"/>
                  </a:lnTo>
                  <a:lnTo>
                    <a:pt x="22164" y="848671"/>
                  </a:lnTo>
                  <a:lnTo>
                    <a:pt x="22502" y="843400"/>
                  </a:lnTo>
                  <a:lnTo>
                    <a:pt x="22841" y="838129"/>
                  </a:lnTo>
                  <a:lnTo>
                    <a:pt x="23178" y="832857"/>
                  </a:lnTo>
                  <a:lnTo>
                    <a:pt x="23515" y="827586"/>
                  </a:lnTo>
                  <a:lnTo>
                    <a:pt x="23850" y="822315"/>
                  </a:lnTo>
                  <a:lnTo>
                    <a:pt x="24183" y="817044"/>
                  </a:lnTo>
                  <a:lnTo>
                    <a:pt x="24517" y="811772"/>
                  </a:lnTo>
                  <a:lnTo>
                    <a:pt x="24847" y="806501"/>
                  </a:lnTo>
                  <a:lnTo>
                    <a:pt x="25178" y="801230"/>
                  </a:lnTo>
                  <a:lnTo>
                    <a:pt x="25506" y="795959"/>
                  </a:lnTo>
                  <a:lnTo>
                    <a:pt x="25833" y="790687"/>
                  </a:lnTo>
                  <a:lnTo>
                    <a:pt x="26158" y="785416"/>
                  </a:lnTo>
                  <a:lnTo>
                    <a:pt x="26481" y="780145"/>
                  </a:lnTo>
                  <a:lnTo>
                    <a:pt x="26804" y="774874"/>
                  </a:lnTo>
                  <a:lnTo>
                    <a:pt x="27123" y="769602"/>
                  </a:lnTo>
                  <a:lnTo>
                    <a:pt x="27441" y="764331"/>
                  </a:lnTo>
                  <a:lnTo>
                    <a:pt x="27757" y="759060"/>
                  </a:lnTo>
                  <a:lnTo>
                    <a:pt x="28071" y="753789"/>
                  </a:lnTo>
                  <a:lnTo>
                    <a:pt x="28383" y="748517"/>
                  </a:lnTo>
                  <a:lnTo>
                    <a:pt x="28692" y="743246"/>
                  </a:lnTo>
                  <a:lnTo>
                    <a:pt x="29001" y="737975"/>
                  </a:lnTo>
                  <a:lnTo>
                    <a:pt x="29305" y="732704"/>
                  </a:lnTo>
                  <a:lnTo>
                    <a:pt x="29609" y="727432"/>
                  </a:lnTo>
                  <a:lnTo>
                    <a:pt x="29910" y="722161"/>
                  </a:lnTo>
                  <a:lnTo>
                    <a:pt x="30208" y="716890"/>
                  </a:lnTo>
                  <a:lnTo>
                    <a:pt x="30505" y="711619"/>
                  </a:lnTo>
                  <a:lnTo>
                    <a:pt x="30798" y="706347"/>
                  </a:lnTo>
                  <a:lnTo>
                    <a:pt x="31090" y="701076"/>
                  </a:lnTo>
                  <a:lnTo>
                    <a:pt x="31377" y="695805"/>
                  </a:lnTo>
                  <a:lnTo>
                    <a:pt x="31664" y="690534"/>
                  </a:lnTo>
                  <a:lnTo>
                    <a:pt x="31947" y="685262"/>
                  </a:lnTo>
                  <a:lnTo>
                    <a:pt x="32228" y="679991"/>
                  </a:lnTo>
                  <a:lnTo>
                    <a:pt x="32507" y="674720"/>
                  </a:lnTo>
                  <a:lnTo>
                    <a:pt x="32782" y="669449"/>
                  </a:lnTo>
                  <a:lnTo>
                    <a:pt x="33057" y="664177"/>
                  </a:lnTo>
                  <a:lnTo>
                    <a:pt x="33325" y="658906"/>
                  </a:lnTo>
                  <a:lnTo>
                    <a:pt x="33593" y="653635"/>
                  </a:lnTo>
                  <a:lnTo>
                    <a:pt x="33857" y="648364"/>
                  </a:lnTo>
                  <a:lnTo>
                    <a:pt x="34119" y="643092"/>
                  </a:lnTo>
                  <a:lnTo>
                    <a:pt x="34378" y="637821"/>
                  </a:lnTo>
                  <a:lnTo>
                    <a:pt x="34633" y="632550"/>
                  </a:lnTo>
                  <a:lnTo>
                    <a:pt x="34889" y="627279"/>
                  </a:lnTo>
                  <a:lnTo>
                    <a:pt x="35137" y="622007"/>
                  </a:lnTo>
                  <a:lnTo>
                    <a:pt x="35385" y="616736"/>
                  </a:lnTo>
                  <a:lnTo>
                    <a:pt x="35629" y="611465"/>
                  </a:lnTo>
                  <a:lnTo>
                    <a:pt x="35871" y="606194"/>
                  </a:lnTo>
                  <a:lnTo>
                    <a:pt x="36110" y="600922"/>
                  </a:lnTo>
                  <a:lnTo>
                    <a:pt x="36345" y="595651"/>
                  </a:lnTo>
                  <a:lnTo>
                    <a:pt x="36580" y="590380"/>
                  </a:lnTo>
                  <a:lnTo>
                    <a:pt x="36807" y="585109"/>
                  </a:lnTo>
                  <a:lnTo>
                    <a:pt x="37035" y="579837"/>
                  </a:lnTo>
                  <a:lnTo>
                    <a:pt x="37259" y="574566"/>
                  </a:lnTo>
                  <a:lnTo>
                    <a:pt x="37479" y="569295"/>
                  </a:lnTo>
                  <a:lnTo>
                    <a:pt x="37698" y="564024"/>
                  </a:lnTo>
                  <a:lnTo>
                    <a:pt x="37912" y="558752"/>
                  </a:lnTo>
                  <a:lnTo>
                    <a:pt x="38126" y="553481"/>
                  </a:lnTo>
                  <a:lnTo>
                    <a:pt x="38333" y="548210"/>
                  </a:lnTo>
                  <a:lnTo>
                    <a:pt x="38540" y="542939"/>
                  </a:lnTo>
                  <a:lnTo>
                    <a:pt x="38743" y="537667"/>
                  </a:lnTo>
                  <a:lnTo>
                    <a:pt x="38943" y="532396"/>
                  </a:lnTo>
                  <a:lnTo>
                    <a:pt x="39141" y="527125"/>
                  </a:lnTo>
                  <a:lnTo>
                    <a:pt x="39334" y="521854"/>
                  </a:lnTo>
                  <a:lnTo>
                    <a:pt x="39528" y="516582"/>
                  </a:lnTo>
                  <a:lnTo>
                    <a:pt x="39714" y="511311"/>
                  </a:lnTo>
                  <a:lnTo>
                    <a:pt x="39901" y="506040"/>
                  </a:lnTo>
                  <a:lnTo>
                    <a:pt x="40083" y="500768"/>
                  </a:lnTo>
                  <a:lnTo>
                    <a:pt x="40263" y="495497"/>
                  </a:lnTo>
                  <a:lnTo>
                    <a:pt x="40441" y="490226"/>
                  </a:lnTo>
                  <a:lnTo>
                    <a:pt x="40614" y="484955"/>
                  </a:lnTo>
                  <a:lnTo>
                    <a:pt x="40787" y="479683"/>
                  </a:lnTo>
                  <a:lnTo>
                    <a:pt x="40954" y="474412"/>
                  </a:lnTo>
                  <a:lnTo>
                    <a:pt x="41121" y="469141"/>
                  </a:lnTo>
                  <a:lnTo>
                    <a:pt x="41283" y="463870"/>
                  </a:lnTo>
                  <a:lnTo>
                    <a:pt x="41443" y="458598"/>
                  </a:lnTo>
                  <a:lnTo>
                    <a:pt x="41601" y="453327"/>
                  </a:lnTo>
                  <a:lnTo>
                    <a:pt x="41755" y="448056"/>
                  </a:lnTo>
                  <a:lnTo>
                    <a:pt x="41909" y="442785"/>
                  </a:lnTo>
                  <a:lnTo>
                    <a:pt x="42056" y="437513"/>
                  </a:lnTo>
                  <a:lnTo>
                    <a:pt x="42204" y="432242"/>
                  </a:lnTo>
                  <a:lnTo>
                    <a:pt x="42348" y="426971"/>
                  </a:lnTo>
                  <a:lnTo>
                    <a:pt x="42489" y="421700"/>
                  </a:lnTo>
                  <a:lnTo>
                    <a:pt x="42628" y="416428"/>
                  </a:lnTo>
                  <a:lnTo>
                    <a:pt x="42764" y="411157"/>
                  </a:lnTo>
                  <a:lnTo>
                    <a:pt x="42899" y="405886"/>
                  </a:lnTo>
                  <a:lnTo>
                    <a:pt x="43029" y="400615"/>
                  </a:lnTo>
                  <a:lnTo>
                    <a:pt x="43159" y="395343"/>
                  </a:lnTo>
                  <a:lnTo>
                    <a:pt x="43284" y="390072"/>
                  </a:lnTo>
                  <a:lnTo>
                    <a:pt x="43408" y="384801"/>
                  </a:lnTo>
                  <a:lnTo>
                    <a:pt x="43530" y="379530"/>
                  </a:lnTo>
                  <a:lnTo>
                    <a:pt x="43649" y="374258"/>
                  </a:lnTo>
                  <a:lnTo>
                    <a:pt x="43767" y="368987"/>
                  </a:lnTo>
                  <a:lnTo>
                    <a:pt x="43880" y="363716"/>
                  </a:lnTo>
                  <a:lnTo>
                    <a:pt x="43993" y="358445"/>
                  </a:lnTo>
                  <a:lnTo>
                    <a:pt x="44102" y="353173"/>
                  </a:lnTo>
                  <a:lnTo>
                    <a:pt x="44210" y="347902"/>
                  </a:lnTo>
                  <a:lnTo>
                    <a:pt x="44316" y="342631"/>
                  </a:lnTo>
                  <a:lnTo>
                    <a:pt x="44418" y="337360"/>
                  </a:lnTo>
                  <a:lnTo>
                    <a:pt x="44521" y="332088"/>
                  </a:lnTo>
                  <a:lnTo>
                    <a:pt x="44618" y="326817"/>
                  </a:lnTo>
                  <a:lnTo>
                    <a:pt x="44716" y="321546"/>
                  </a:lnTo>
                  <a:lnTo>
                    <a:pt x="44810" y="316275"/>
                  </a:lnTo>
                  <a:lnTo>
                    <a:pt x="44903" y="311003"/>
                  </a:lnTo>
                  <a:lnTo>
                    <a:pt x="44994" y="305732"/>
                  </a:lnTo>
                  <a:lnTo>
                    <a:pt x="45082" y="300461"/>
                  </a:lnTo>
                  <a:lnTo>
                    <a:pt x="45170" y="295190"/>
                  </a:lnTo>
                  <a:lnTo>
                    <a:pt x="45254" y="289918"/>
                  </a:lnTo>
                  <a:lnTo>
                    <a:pt x="45337" y="284647"/>
                  </a:lnTo>
                  <a:lnTo>
                    <a:pt x="45418" y="279376"/>
                  </a:lnTo>
                  <a:lnTo>
                    <a:pt x="45497" y="274105"/>
                  </a:lnTo>
                  <a:lnTo>
                    <a:pt x="45575" y="268833"/>
                  </a:lnTo>
                  <a:lnTo>
                    <a:pt x="45650" y="263562"/>
                  </a:lnTo>
                  <a:lnTo>
                    <a:pt x="45725" y="258291"/>
                  </a:lnTo>
                  <a:lnTo>
                    <a:pt x="45796" y="253020"/>
                  </a:lnTo>
                  <a:lnTo>
                    <a:pt x="45867" y="247748"/>
                  </a:lnTo>
                  <a:lnTo>
                    <a:pt x="45936" y="242477"/>
                  </a:lnTo>
                  <a:lnTo>
                    <a:pt x="46003" y="237206"/>
                  </a:lnTo>
                  <a:lnTo>
                    <a:pt x="46069" y="231935"/>
                  </a:lnTo>
                  <a:lnTo>
                    <a:pt x="46132" y="226663"/>
                  </a:lnTo>
                  <a:lnTo>
                    <a:pt x="46196" y="221392"/>
                  </a:lnTo>
                  <a:lnTo>
                    <a:pt x="46256" y="216121"/>
                  </a:lnTo>
                  <a:lnTo>
                    <a:pt x="46316" y="210850"/>
                  </a:lnTo>
                  <a:lnTo>
                    <a:pt x="46373" y="205578"/>
                  </a:lnTo>
                  <a:lnTo>
                    <a:pt x="46430" y="200307"/>
                  </a:lnTo>
                  <a:lnTo>
                    <a:pt x="46485" y="195036"/>
                  </a:lnTo>
                  <a:lnTo>
                    <a:pt x="46539" y="189765"/>
                  </a:lnTo>
                  <a:lnTo>
                    <a:pt x="46592" y="184493"/>
                  </a:lnTo>
                  <a:lnTo>
                    <a:pt x="46642" y="179222"/>
                  </a:lnTo>
                  <a:lnTo>
                    <a:pt x="46692" y="173951"/>
                  </a:lnTo>
                  <a:lnTo>
                    <a:pt x="46740" y="168680"/>
                  </a:lnTo>
                  <a:lnTo>
                    <a:pt x="46788" y="163408"/>
                  </a:lnTo>
                  <a:lnTo>
                    <a:pt x="46834" y="158137"/>
                  </a:lnTo>
                  <a:lnTo>
                    <a:pt x="46878" y="152866"/>
                  </a:lnTo>
                  <a:lnTo>
                    <a:pt x="46923" y="147595"/>
                  </a:lnTo>
                  <a:lnTo>
                    <a:pt x="46964" y="142323"/>
                  </a:lnTo>
                  <a:lnTo>
                    <a:pt x="47006" y="137052"/>
                  </a:lnTo>
                  <a:lnTo>
                    <a:pt x="47046" y="131781"/>
                  </a:lnTo>
                  <a:lnTo>
                    <a:pt x="47085" y="126510"/>
                  </a:lnTo>
                  <a:lnTo>
                    <a:pt x="47123" y="121238"/>
                  </a:lnTo>
                  <a:lnTo>
                    <a:pt x="47160" y="115967"/>
                  </a:lnTo>
                  <a:lnTo>
                    <a:pt x="47197" y="110696"/>
                  </a:lnTo>
                  <a:lnTo>
                    <a:pt x="47231" y="105425"/>
                  </a:lnTo>
                  <a:lnTo>
                    <a:pt x="47265" y="100153"/>
                  </a:lnTo>
                  <a:lnTo>
                    <a:pt x="47298" y="94882"/>
                  </a:lnTo>
                  <a:lnTo>
                    <a:pt x="47330" y="89611"/>
                  </a:lnTo>
                  <a:lnTo>
                    <a:pt x="47362" y="84340"/>
                  </a:lnTo>
                  <a:lnTo>
                    <a:pt x="47392" y="79068"/>
                  </a:lnTo>
                  <a:lnTo>
                    <a:pt x="47422" y="73797"/>
                  </a:lnTo>
                  <a:lnTo>
                    <a:pt x="47450" y="68526"/>
                  </a:lnTo>
                  <a:lnTo>
                    <a:pt x="47478" y="63255"/>
                  </a:lnTo>
                  <a:lnTo>
                    <a:pt x="47505" y="57983"/>
                  </a:lnTo>
                  <a:lnTo>
                    <a:pt x="47531" y="52712"/>
                  </a:lnTo>
                  <a:lnTo>
                    <a:pt x="47557" y="47441"/>
                  </a:lnTo>
                  <a:lnTo>
                    <a:pt x="47581" y="42170"/>
                  </a:lnTo>
                  <a:lnTo>
                    <a:pt x="47606" y="36898"/>
                  </a:lnTo>
                  <a:lnTo>
                    <a:pt x="47628" y="31627"/>
                  </a:lnTo>
                  <a:lnTo>
                    <a:pt x="47651" y="26356"/>
                  </a:lnTo>
                  <a:lnTo>
                    <a:pt x="47673" y="21085"/>
                  </a:lnTo>
                  <a:lnTo>
                    <a:pt x="47694" y="15813"/>
                  </a:lnTo>
                  <a:lnTo>
                    <a:pt x="47715" y="10542"/>
                  </a:lnTo>
                  <a:lnTo>
                    <a:pt x="47735" y="5271"/>
                  </a:lnTo>
                  <a:lnTo>
                    <a:pt x="47754" y="0"/>
                  </a:lnTo>
                  <a:lnTo>
                    <a:pt x="48838" y="0"/>
                  </a:lnTo>
                  <a:lnTo>
                    <a:pt x="48858" y="5271"/>
                  </a:lnTo>
                  <a:lnTo>
                    <a:pt x="48877" y="10542"/>
                  </a:lnTo>
                  <a:lnTo>
                    <a:pt x="48898" y="15813"/>
                  </a:lnTo>
                  <a:lnTo>
                    <a:pt x="48919" y="21085"/>
                  </a:lnTo>
                  <a:lnTo>
                    <a:pt x="48941" y="26356"/>
                  </a:lnTo>
                  <a:lnTo>
                    <a:pt x="48964" y="31627"/>
                  </a:lnTo>
                  <a:lnTo>
                    <a:pt x="48987" y="36898"/>
                  </a:lnTo>
                  <a:lnTo>
                    <a:pt x="49011" y="42170"/>
                  </a:lnTo>
                  <a:lnTo>
                    <a:pt x="49036" y="47441"/>
                  </a:lnTo>
                  <a:lnTo>
                    <a:pt x="49061" y="52712"/>
                  </a:lnTo>
                  <a:lnTo>
                    <a:pt x="49087" y="57983"/>
                  </a:lnTo>
                  <a:lnTo>
                    <a:pt x="49114" y="63255"/>
                  </a:lnTo>
                  <a:lnTo>
                    <a:pt x="49142" y="68526"/>
                  </a:lnTo>
                  <a:lnTo>
                    <a:pt x="49170" y="73797"/>
                  </a:lnTo>
                  <a:lnTo>
                    <a:pt x="49200" y="79068"/>
                  </a:lnTo>
                  <a:lnTo>
                    <a:pt x="49231" y="84340"/>
                  </a:lnTo>
                  <a:lnTo>
                    <a:pt x="49262" y="89611"/>
                  </a:lnTo>
                  <a:lnTo>
                    <a:pt x="49294" y="94882"/>
                  </a:lnTo>
                  <a:lnTo>
                    <a:pt x="49327" y="100153"/>
                  </a:lnTo>
                  <a:lnTo>
                    <a:pt x="49361" y="105425"/>
                  </a:lnTo>
                  <a:lnTo>
                    <a:pt x="49396" y="110696"/>
                  </a:lnTo>
                  <a:lnTo>
                    <a:pt x="49432" y="115967"/>
                  </a:lnTo>
                  <a:lnTo>
                    <a:pt x="49469" y="121238"/>
                  </a:lnTo>
                  <a:lnTo>
                    <a:pt x="49507" y="126510"/>
                  </a:lnTo>
                  <a:lnTo>
                    <a:pt x="49546" y="131781"/>
                  </a:lnTo>
                  <a:lnTo>
                    <a:pt x="49586" y="137052"/>
                  </a:lnTo>
                  <a:lnTo>
                    <a:pt x="49628" y="142323"/>
                  </a:lnTo>
                  <a:lnTo>
                    <a:pt x="49670" y="147595"/>
                  </a:lnTo>
                  <a:lnTo>
                    <a:pt x="49714" y="152866"/>
                  </a:lnTo>
                  <a:lnTo>
                    <a:pt x="49758" y="158137"/>
                  </a:lnTo>
                  <a:lnTo>
                    <a:pt x="49805" y="163408"/>
                  </a:lnTo>
                  <a:lnTo>
                    <a:pt x="49852" y="168680"/>
                  </a:lnTo>
                  <a:lnTo>
                    <a:pt x="49900" y="173951"/>
                  </a:lnTo>
                  <a:lnTo>
                    <a:pt x="49950" y="179222"/>
                  </a:lnTo>
                  <a:lnTo>
                    <a:pt x="50000" y="184493"/>
                  </a:lnTo>
                  <a:lnTo>
                    <a:pt x="50054" y="189765"/>
                  </a:lnTo>
                  <a:lnTo>
                    <a:pt x="50107" y="195036"/>
                  </a:lnTo>
                  <a:lnTo>
                    <a:pt x="50162" y="200307"/>
                  </a:lnTo>
                  <a:lnTo>
                    <a:pt x="50219" y="205578"/>
                  </a:lnTo>
                  <a:lnTo>
                    <a:pt x="50276" y="210850"/>
                  </a:lnTo>
                  <a:lnTo>
                    <a:pt x="50336" y="216121"/>
                  </a:lnTo>
                  <a:lnTo>
                    <a:pt x="50396" y="221392"/>
                  </a:lnTo>
                  <a:lnTo>
                    <a:pt x="50460" y="226663"/>
                  </a:lnTo>
                  <a:lnTo>
                    <a:pt x="50523" y="231935"/>
                  </a:lnTo>
                  <a:lnTo>
                    <a:pt x="50589" y="237206"/>
                  </a:lnTo>
                  <a:lnTo>
                    <a:pt x="50656" y="242477"/>
                  </a:lnTo>
                  <a:lnTo>
                    <a:pt x="50725" y="247748"/>
                  </a:lnTo>
                  <a:lnTo>
                    <a:pt x="50796" y="253020"/>
                  </a:lnTo>
                  <a:lnTo>
                    <a:pt x="50867" y="258291"/>
                  </a:lnTo>
                  <a:lnTo>
                    <a:pt x="50942" y="263562"/>
                  </a:lnTo>
                  <a:lnTo>
                    <a:pt x="51017" y="268833"/>
                  </a:lnTo>
                  <a:lnTo>
                    <a:pt x="51095" y="274105"/>
                  </a:lnTo>
                  <a:lnTo>
                    <a:pt x="51174" y="279376"/>
                  </a:lnTo>
                  <a:lnTo>
                    <a:pt x="51255" y="284647"/>
                  </a:lnTo>
                  <a:lnTo>
                    <a:pt x="51339" y="289918"/>
                  </a:lnTo>
                  <a:lnTo>
                    <a:pt x="51422" y="295190"/>
                  </a:lnTo>
                  <a:lnTo>
                    <a:pt x="51510" y="300461"/>
                  </a:lnTo>
                  <a:lnTo>
                    <a:pt x="51598" y="305732"/>
                  </a:lnTo>
                  <a:lnTo>
                    <a:pt x="51689" y="311003"/>
                  </a:lnTo>
                  <a:lnTo>
                    <a:pt x="51782" y="316275"/>
                  </a:lnTo>
                  <a:lnTo>
                    <a:pt x="51876" y="321546"/>
                  </a:lnTo>
                  <a:lnTo>
                    <a:pt x="51974" y="326817"/>
                  </a:lnTo>
                  <a:lnTo>
                    <a:pt x="52071" y="332088"/>
                  </a:lnTo>
                  <a:lnTo>
                    <a:pt x="52174" y="337360"/>
                  </a:lnTo>
                  <a:lnTo>
                    <a:pt x="52276" y="342631"/>
                  </a:lnTo>
                  <a:lnTo>
                    <a:pt x="52382" y="347902"/>
                  </a:lnTo>
                  <a:lnTo>
                    <a:pt x="52490" y="353173"/>
                  </a:lnTo>
                  <a:lnTo>
                    <a:pt x="52599" y="358445"/>
                  </a:lnTo>
                  <a:lnTo>
                    <a:pt x="52712" y="363716"/>
                  </a:lnTo>
                  <a:lnTo>
                    <a:pt x="52825" y="368987"/>
                  </a:lnTo>
                  <a:lnTo>
                    <a:pt x="52943" y="374258"/>
                  </a:lnTo>
                  <a:lnTo>
                    <a:pt x="53062" y="379530"/>
                  </a:lnTo>
                  <a:lnTo>
                    <a:pt x="53184" y="384801"/>
                  </a:lnTo>
                  <a:lnTo>
                    <a:pt x="53308" y="390072"/>
                  </a:lnTo>
                  <a:lnTo>
                    <a:pt x="53434" y="395343"/>
                  </a:lnTo>
                  <a:lnTo>
                    <a:pt x="53563" y="400615"/>
                  </a:lnTo>
                  <a:lnTo>
                    <a:pt x="53693" y="405886"/>
                  </a:lnTo>
                  <a:lnTo>
                    <a:pt x="53828" y="411157"/>
                  </a:lnTo>
                  <a:lnTo>
                    <a:pt x="53964" y="416428"/>
                  </a:lnTo>
                  <a:lnTo>
                    <a:pt x="54103" y="421700"/>
                  </a:lnTo>
                  <a:lnTo>
                    <a:pt x="54245" y="426971"/>
                  </a:lnTo>
                  <a:lnTo>
                    <a:pt x="54388" y="432242"/>
                  </a:lnTo>
                  <a:lnTo>
                    <a:pt x="54536" y="437513"/>
                  </a:lnTo>
                  <a:lnTo>
                    <a:pt x="54683" y="442785"/>
                  </a:lnTo>
                  <a:lnTo>
                    <a:pt x="54837" y="448056"/>
                  </a:lnTo>
                  <a:lnTo>
                    <a:pt x="54991" y="453327"/>
                  </a:lnTo>
                  <a:lnTo>
                    <a:pt x="55149" y="458598"/>
                  </a:lnTo>
                  <a:lnTo>
                    <a:pt x="55309" y="463870"/>
                  </a:lnTo>
                  <a:lnTo>
                    <a:pt x="55472" y="469141"/>
                  </a:lnTo>
                  <a:lnTo>
                    <a:pt x="55638" y="474412"/>
                  </a:lnTo>
                  <a:lnTo>
                    <a:pt x="55805" y="479683"/>
                  </a:lnTo>
                  <a:lnTo>
                    <a:pt x="55978" y="484955"/>
                  </a:lnTo>
                  <a:lnTo>
                    <a:pt x="56151" y="490226"/>
                  </a:lnTo>
                  <a:lnTo>
                    <a:pt x="56329" y="495497"/>
                  </a:lnTo>
                  <a:lnTo>
                    <a:pt x="56509" y="500768"/>
                  </a:lnTo>
                  <a:lnTo>
                    <a:pt x="56691" y="506040"/>
                  </a:lnTo>
                  <a:lnTo>
                    <a:pt x="56878" y="511311"/>
                  </a:lnTo>
                  <a:lnTo>
                    <a:pt x="57064" y="516582"/>
                  </a:lnTo>
                  <a:lnTo>
                    <a:pt x="57258" y="521854"/>
                  </a:lnTo>
                  <a:lnTo>
                    <a:pt x="57451" y="527125"/>
                  </a:lnTo>
                  <a:lnTo>
                    <a:pt x="57649" y="532396"/>
                  </a:lnTo>
                  <a:lnTo>
                    <a:pt x="57849" y="537667"/>
                  </a:lnTo>
                  <a:lnTo>
                    <a:pt x="58052" y="542939"/>
                  </a:lnTo>
                  <a:lnTo>
                    <a:pt x="58259" y="548210"/>
                  </a:lnTo>
                  <a:lnTo>
                    <a:pt x="58466" y="553481"/>
                  </a:lnTo>
                  <a:lnTo>
                    <a:pt x="58680" y="558752"/>
                  </a:lnTo>
                  <a:lnTo>
                    <a:pt x="58894" y="564024"/>
                  </a:lnTo>
                  <a:lnTo>
                    <a:pt x="59113" y="569295"/>
                  </a:lnTo>
                  <a:lnTo>
                    <a:pt x="59334" y="574566"/>
                  </a:lnTo>
                  <a:lnTo>
                    <a:pt x="59557" y="579837"/>
                  </a:lnTo>
                  <a:lnTo>
                    <a:pt x="59785" y="585109"/>
                  </a:lnTo>
                  <a:lnTo>
                    <a:pt x="60013" y="590380"/>
                  </a:lnTo>
                  <a:lnTo>
                    <a:pt x="60247" y="595651"/>
                  </a:lnTo>
                  <a:lnTo>
                    <a:pt x="60482" y="600922"/>
                  </a:lnTo>
                  <a:lnTo>
                    <a:pt x="60721" y="606194"/>
                  </a:lnTo>
                  <a:lnTo>
                    <a:pt x="60963" y="611465"/>
                  </a:lnTo>
                  <a:lnTo>
                    <a:pt x="61207" y="616736"/>
                  </a:lnTo>
                  <a:lnTo>
                    <a:pt x="61455" y="622007"/>
                  </a:lnTo>
                  <a:lnTo>
                    <a:pt x="61704" y="627279"/>
                  </a:lnTo>
                  <a:lnTo>
                    <a:pt x="61959" y="632550"/>
                  </a:lnTo>
                  <a:lnTo>
                    <a:pt x="62214" y="637821"/>
                  </a:lnTo>
                  <a:lnTo>
                    <a:pt x="62473" y="643092"/>
                  </a:lnTo>
                  <a:lnTo>
                    <a:pt x="62735" y="648364"/>
                  </a:lnTo>
                  <a:lnTo>
                    <a:pt x="62999" y="653635"/>
                  </a:lnTo>
                  <a:lnTo>
                    <a:pt x="63267" y="658906"/>
                  </a:lnTo>
                  <a:lnTo>
                    <a:pt x="63536" y="664177"/>
                  </a:lnTo>
                  <a:lnTo>
                    <a:pt x="63810" y="669449"/>
                  </a:lnTo>
                  <a:lnTo>
                    <a:pt x="64085" y="674720"/>
                  </a:lnTo>
                  <a:lnTo>
                    <a:pt x="64364" y="679991"/>
                  </a:lnTo>
                  <a:lnTo>
                    <a:pt x="64645" y="685262"/>
                  </a:lnTo>
                  <a:lnTo>
                    <a:pt x="64928" y="690534"/>
                  </a:lnTo>
                  <a:lnTo>
                    <a:pt x="65215" y="695805"/>
                  </a:lnTo>
                  <a:lnTo>
                    <a:pt x="65502" y="701076"/>
                  </a:lnTo>
                  <a:lnTo>
                    <a:pt x="65795" y="706347"/>
                  </a:lnTo>
                  <a:lnTo>
                    <a:pt x="66087" y="711619"/>
                  </a:lnTo>
                  <a:lnTo>
                    <a:pt x="66384" y="716890"/>
                  </a:lnTo>
                  <a:lnTo>
                    <a:pt x="66683" y="722161"/>
                  </a:lnTo>
                  <a:lnTo>
                    <a:pt x="66983" y="727432"/>
                  </a:lnTo>
                  <a:lnTo>
                    <a:pt x="67287" y="732704"/>
                  </a:lnTo>
                  <a:lnTo>
                    <a:pt x="67591" y="737975"/>
                  </a:lnTo>
                  <a:lnTo>
                    <a:pt x="67900" y="743246"/>
                  </a:lnTo>
                  <a:lnTo>
                    <a:pt x="68209" y="748517"/>
                  </a:lnTo>
                  <a:lnTo>
                    <a:pt x="68521" y="753789"/>
                  </a:lnTo>
                  <a:lnTo>
                    <a:pt x="68836" y="759060"/>
                  </a:lnTo>
                  <a:lnTo>
                    <a:pt x="69151" y="764331"/>
                  </a:lnTo>
                  <a:lnTo>
                    <a:pt x="69470" y="769602"/>
                  </a:lnTo>
                  <a:lnTo>
                    <a:pt x="69788" y="774874"/>
                  </a:lnTo>
                  <a:lnTo>
                    <a:pt x="70111" y="780145"/>
                  </a:lnTo>
                  <a:lnTo>
                    <a:pt x="70434" y="785416"/>
                  </a:lnTo>
                  <a:lnTo>
                    <a:pt x="70760" y="790687"/>
                  </a:lnTo>
                  <a:lnTo>
                    <a:pt x="71086" y="795959"/>
                  </a:lnTo>
                  <a:lnTo>
                    <a:pt x="71414" y="801230"/>
                  </a:lnTo>
                  <a:lnTo>
                    <a:pt x="71745" y="806501"/>
                  </a:lnTo>
                  <a:lnTo>
                    <a:pt x="72075" y="811772"/>
                  </a:lnTo>
                  <a:lnTo>
                    <a:pt x="72409" y="817044"/>
                  </a:lnTo>
                  <a:lnTo>
                    <a:pt x="72742" y="822315"/>
                  </a:lnTo>
                  <a:lnTo>
                    <a:pt x="73078" y="827586"/>
                  </a:lnTo>
                  <a:lnTo>
                    <a:pt x="73414" y="832857"/>
                  </a:lnTo>
                  <a:lnTo>
                    <a:pt x="73751" y="838129"/>
                  </a:lnTo>
                  <a:lnTo>
                    <a:pt x="74090" y="843400"/>
                  </a:lnTo>
                  <a:lnTo>
                    <a:pt x="74429" y="848671"/>
                  </a:lnTo>
                  <a:lnTo>
                    <a:pt x="74769" y="853942"/>
                  </a:lnTo>
                  <a:lnTo>
                    <a:pt x="75110" y="859214"/>
                  </a:lnTo>
                  <a:lnTo>
                    <a:pt x="75451" y="864485"/>
                  </a:lnTo>
                  <a:lnTo>
                    <a:pt x="75793" y="869756"/>
                  </a:lnTo>
                  <a:lnTo>
                    <a:pt x="76136" y="875027"/>
                  </a:lnTo>
                  <a:lnTo>
                    <a:pt x="76479" y="880299"/>
                  </a:lnTo>
                  <a:lnTo>
                    <a:pt x="76822" y="885570"/>
                  </a:lnTo>
                  <a:lnTo>
                    <a:pt x="77166" y="890841"/>
                  </a:lnTo>
                  <a:lnTo>
                    <a:pt x="77509" y="896112"/>
                  </a:lnTo>
                  <a:lnTo>
                    <a:pt x="77853" y="901384"/>
                  </a:lnTo>
                  <a:lnTo>
                    <a:pt x="78196" y="906655"/>
                  </a:lnTo>
                  <a:lnTo>
                    <a:pt x="78539" y="911926"/>
                  </a:lnTo>
                  <a:lnTo>
                    <a:pt x="78882" y="917197"/>
                  </a:lnTo>
                  <a:lnTo>
                    <a:pt x="79225" y="922469"/>
                  </a:lnTo>
                  <a:lnTo>
                    <a:pt x="79567" y="927740"/>
                  </a:lnTo>
                  <a:lnTo>
                    <a:pt x="79909" y="933011"/>
                  </a:lnTo>
                  <a:lnTo>
                    <a:pt x="80250" y="938282"/>
                  </a:lnTo>
                  <a:lnTo>
                    <a:pt x="80590" y="943554"/>
                  </a:lnTo>
                  <a:lnTo>
                    <a:pt x="80930" y="948825"/>
                  </a:lnTo>
                  <a:lnTo>
                    <a:pt x="81268" y="954096"/>
                  </a:lnTo>
                  <a:lnTo>
                    <a:pt x="81606" y="959367"/>
                  </a:lnTo>
                  <a:lnTo>
                    <a:pt x="81941" y="964639"/>
                  </a:lnTo>
                  <a:lnTo>
                    <a:pt x="82277" y="969910"/>
                  </a:lnTo>
                  <a:lnTo>
                    <a:pt x="82610" y="975181"/>
                  </a:lnTo>
                  <a:lnTo>
                    <a:pt x="82942" y="980452"/>
                  </a:lnTo>
                  <a:lnTo>
                    <a:pt x="83273" y="985724"/>
                  </a:lnTo>
                  <a:lnTo>
                    <a:pt x="83601" y="990995"/>
                  </a:lnTo>
                  <a:lnTo>
                    <a:pt x="83929" y="996266"/>
                  </a:lnTo>
                  <a:lnTo>
                    <a:pt x="84253" y="1001537"/>
                  </a:lnTo>
                  <a:lnTo>
                    <a:pt x="84576" y="1006809"/>
                  </a:lnTo>
                  <a:lnTo>
                    <a:pt x="84896" y="1012080"/>
                  </a:lnTo>
                  <a:lnTo>
                    <a:pt x="85215" y="1017351"/>
                  </a:lnTo>
                  <a:lnTo>
                    <a:pt x="85532" y="1022623"/>
                  </a:lnTo>
                  <a:lnTo>
                    <a:pt x="85845" y="1027894"/>
                  </a:lnTo>
                  <a:lnTo>
                    <a:pt x="86158" y="1033165"/>
                  </a:lnTo>
                  <a:lnTo>
                    <a:pt x="86464" y="1038436"/>
                  </a:lnTo>
                  <a:lnTo>
                    <a:pt x="86771" y="1043708"/>
                  </a:lnTo>
                  <a:lnTo>
                    <a:pt x="87073" y="1048979"/>
                  </a:lnTo>
                  <a:lnTo>
                    <a:pt x="87373" y="1054250"/>
                  </a:lnTo>
                  <a:lnTo>
                    <a:pt x="87670" y="1059521"/>
                  </a:lnTo>
                  <a:lnTo>
                    <a:pt x="87963" y="1064793"/>
                  </a:lnTo>
                  <a:lnTo>
                    <a:pt x="88255" y="1070064"/>
                  </a:lnTo>
                  <a:lnTo>
                    <a:pt x="88540" y="1075335"/>
                  </a:lnTo>
                  <a:lnTo>
                    <a:pt x="88825" y="1080606"/>
                  </a:lnTo>
                  <a:lnTo>
                    <a:pt x="89103" y="1085878"/>
                  </a:lnTo>
                  <a:lnTo>
                    <a:pt x="89379" y="1091149"/>
                  </a:lnTo>
                  <a:lnTo>
                    <a:pt x="89652" y="1096420"/>
                  </a:lnTo>
                  <a:lnTo>
                    <a:pt x="89919" y="1101691"/>
                  </a:lnTo>
                  <a:lnTo>
                    <a:pt x="90186" y="1106963"/>
                  </a:lnTo>
                  <a:lnTo>
                    <a:pt x="90444" y="1112234"/>
                  </a:lnTo>
                  <a:lnTo>
                    <a:pt x="90701" y="1117505"/>
                  </a:lnTo>
                  <a:lnTo>
                    <a:pt x="90951" y="1122776"/>
                  </a:lnTo>
                  <a:lnTo>
                    <a:pt x="91199" y="1128048"/>
                  </a:lnTo>
                  <a:lnTo>
                    <a:pt x="91442" y="1133319"/>
                  </a:lnTo>
                  <a:lnTo>
                    <a:pt x="91679" y="1138590"/>
                  </a:lnTo>
                  <a:lnTo>
                    <a:pt x="91915" y="1143861"/>
                  </a:lnTo>
                  <a:lnTo>
                    <a:pt x="92141" y="1149133"/>
                  </a:lnTo>
                  <a:lnTo>
                    <a:pt x="92366" y="1154404"/>
                  </a:lnTo>
                  <a:lnTo>
                    <a:pt x="92584" y="1159675"/>
                  </a:lnTo>
                  <a:lnTo>
                    <a:pt x="92797" y="1164946"/>
                  </a:lnTo>
                  <a:lnTo>
                    <a:pt x="93007" y="1170218"/>
                  </a:lnTo>
                  <a:lnTo>
                    <a:pt x="93209" y="1175489"/>
                  </a:lnTo>
                  <a:lnTo>
                    <a:pt x="93411" y="1180760"/>
                  </a:lnTo>
                  <a:lnTo>
                    <a:pt x="93600" y="1186031"/>
                  </a:lnTo>
                  <a:lnTo>
                    <a:pt x="93789" y="1191303"/>
                  </a:lnTo>
                  <a:lnTo>
                    <a:pt x="93969" y="1196574"/>
                  </a:lnTo>
                  <a:lnTo>
                    <a:pt x="94146" y="1201845"/>
                  </a:lnTo>
                  <a:lnTo>
                    <a:pt x="94318" y="1207116"/>
                  </a:lnTo>
                  <a:lnTo>
                    <a:pt x="94481" y="1212388"/>
                  </a:lnTo>
                  <a:lnTo>
                    <a:pt x="94644" y="1217659"/>
                  </a:lnTo>
                  <a:lnTo>
                    <a:pt x="94793" y="1222930"/>
                  </a:lnTo>
                  <a:lnTo>
                    <a:pt x="94942" y="1228201"/>
                  </a:lnTo>
                  <a:lnTo>
                    <a:pt x="95082" y="1233473"/>
                  </a:lnTo>
                  <a:lnTo>
                    <a:pt x="95218" y="1238744"/>
                  </a:lnTo>
                  <a:lnTo>
                    <a:pt x="95348" y="1244015"/>
                  </a:lnTo>
                  <a:lnTo>
                    <a:pt x="95469" y="1249286"/>
                  </a:lnTo>
                  <a:lnTo>
                    <a:pt x="95590" y="1254558"/>
                  </a:lnTo>
                  <a:lnTo>
                    <a:pt x="95697" y="1259829"/>
                  </a:lnTo>
                  <a:lnTo>
                    <a:pt x="95803" y="1265100"/>
                  </a:lnTo>
                  <a:lnTo>
                    <a:pt x="95900" y="1270371"/>
                  </a:lnTo>
                  <a:lnTo>
                    <a:pt x="95992" y="1275643"/>
                  </a:lnTo>
                  <a:lnTo>
                    <a:pt x="96079" y="1280914"/>
                  </a:lnTo>
                  <a:lnTo>
                    <a:pt x="96156" y="1286185"/>
                  </a:lnTo>
                  <a:lnTo>
                    <a:pt x="96232" y="1291456"/>
                  </a:lnTo>
                  <a:lnTo>
                    <a:pt x="96294" y="1296728"/>
                  </a:lnTo>
                  <a:lnTo>
                    <a:pt x="96356" y="1301999"/>
                  </a:lnTo>
                  <a:lnTo>
                    <a:pt x="96407" y="1307270"/>
                  </a:lnTo>
                  <a:lnTo>
                    <a:pt x="96453" y="1312541"/>
                  </a:lnTo>
                  <a:lnTo>
                    <a:pt x="96495" y="1317813"/>
                  </a:lnTo>
                  <a:lnTo>
                    <a:pt x="96526" y="1323084"/>
                  </a:lnTo>
                  <a:lnTo>
                    <a:pt x="96557" y="1328355"/>
                  </a:lnTo>
                  <a:lnTo>
                    <a:pt x="96572" y="1333626"/>
                  </a:lnTo>
                  <a:lnTo>
                    <a:pt x="96588" y="1338898"/>
                  </a:lnTo>
                  <a:lnTo>
                    <a:pt x="96593" y="1344169"/>
                  </a:lnTo>
                  <a:lnTo>
                    <a:pt x="96593" y="1349440"/>
                  </a:lnTo>
                  <a:lnTo>
                    <a:pt x="96588" y="1354711"/>
                  </a:lnTo>
                  <a:lnTo>
                    <a:pt x="96572" y="1359983"/>
                  </a:lnTo>
                  <a:lnTo>
                    <a:pt x="96557" y="1365254"/>
                  </a:lnTo>
                  <a:lnTo>
                    <a:pt x="96526" y="1370525"/>
                  </a:lnTo>
                  <a:lnTo>
                    <a:pt x="96495" y="1375796"/>
                  </a:lnTo>
                  <a:lnTo>
                    <a:pt x="96453" y="1381068"/>
                  </a:lnTo>
                  <a:lnTo>
                    <a:pt x="96407" y="1386339"/>
                  </a:lnTo>
                  <a:lnTo>
                    <a:pt x="96356" y="1391610"/>
                  </a:lnTo>
                  <a:lnTo>
                    <a:pt x="96294" y="1396881"/>
                  </a:lnTo>
                  <a:lnTo>
                    <a:pt x="96232" y="1402153"/>
                  </a:lnTo>
                  <a:lnTo>
                    <a:pt x="96156" y="1407424"/>
                  </a:lnTo>
                  <a:lnTo>
                    <a:pt x="96079" y="1412695"/>
                  </a:lnTo>
                  <a:lnTo>
                    <a:pt x="95992" y="1417966"/>
                  </a:lnTo>
                  <a:lnTo>
                    <a:pt x="95900" y="1423238"/>
                  </a:lnTo>
                  <a:lnTo>
                    <a:pt x="95803" y="1428509"/>
                  </a:lnTo>
                  <a:lnTo>
                    <a:pt x="95697" y="1433780"/>
                  </a:lnTo>
                  <a:lnTo>
                    <a:pt x="95590" y="1439051"/>
                  </a:lnTo>
                  <a:lnTo>
                    <a:pt x="95469" y="1444323"/>
                  </a:lnTo>
                  <a:lnTo>
                    <a:pt x="95348" y="1449594"/>
                  </a:lnTo>
                  <a:lnTo>
                    <a:pt x="95218" y="1454865"/>
                  </a:lnTo>
                  <a:lnTo>
                    <a:pt x="95082" y="1460136"/>
                  </a:lnTo>
                  <a:lnTo>
                    <a:pt x="94942" y="1465408"/>
                  </a:lnTo>
                  <a:lnTo>
                    <a:pt x="94793" y="1470679"/>
                  </a:lnTo>
                  <a:lnTo>
                    <a:pt x="94644" y="1475950"/>
                  </a:lnTo>
                  <a:lnTo>
                    <a:pt x="94481" y="1481221"/>
                  </a:lnTo>
                  <a:lnTo>
                    <a:pt x="94318" y="1486493"/>
                  </a:lnTo>
                  <a:lnTo>
                    <a:pt x="94146" y="1491764"/>
                  </a:lnTo>
                  <a:lnTo>
                    <a:pt x="93969" y="1497035"/>
                  </a:lnTo>
                  <a:lnTo>
                    <a:pt x="93789" y="1502306"/>
                  </a:lnTo>
                  <a:lnTo>
                    <a:pt x="93600" y="1507578"/>
                  </a:lnTo>
                  <a:lnTo>
                    <a:pt x="93411" y="1512849"/>
                  </a:lnTo>
                  <a:lnTo>
                    <a:pt x="93209" y="1518120"/>
                  </a:lnTo>
                  <a:lnTo>
                    <a:pt x="93007" y="1523391"/>
                  </a:lnTo>
                  <a:lnTo>
                    <a:pt x="92797" y="1528663"/>
                  </a:lnTo>
                  <a:lnTo>
                    <a:pt x="92584" y="1533934"/>
                  </a:lnTo>
                  <a:lnTo>
                    <a:pt x="92366" y="1539205"/>
                  </a:lnTo>
                  <a:lnTo>
                    <a:pt x="92141" y="1544477"/>
                  </a:lnTo>
                  <a:lnTo>
                    <a:pt x="91915" y="1549748"/>
                  </a:lnTo>
                  <a:lnTo>
                    <a:pt x="91679" y="1555019"/>
                  </a:lnTo>
                  <a:lnTo>
                    <a:pt x="91442" y="1560290"/>
                  </a:lnTo>
                  <a:lnTo>
                    <a:pt x="91199" y="1565562"/>
                  </a:lnTo>
                  <a:lnTo>
                    <a:pt x="90951" y="1570833"/>
                  </a:lnTo>
                  <a:lnTo>
                    <a:pt x="90701" y="1576104"/>
                  </a:lnTo>
                  <a:lnTo>
                    <a:pt x="90444" y="1581375"/>
                  </a:lnTo>
                  <a:lnTo>
                    <a:pt x="90186" y="1586647"/>
                  </a:lnTo>
                  <a:lnTo>
                    <a:pt x="89919" y="1591918"/>
                  </a:lnTo>
                  <a:lnTo>
                    <a:pt x="89652" y="1597189"/>
                  </a:lnTo>
                  <a:lnTo>
                    <a:pt x="89379" y="1602460"/>
                  </a:lnTo>
                  <a:lnTo>
                    <a:pt x="89103" y="1607732"/>
                  </a:lnTo>
                  <a:lnTo>
                    <a:pt x="88825" y="1613003"/>
                  </a:lnTo>
                  <a:lnTo>
                    <a:pt x="88540" y="1618274"/>
                  </a:lnTo>
                  <a:lnTo>
                    <a:pt x="88255" y="1623545"/>
                  </a:lnTo>
                  <a:lnTo>
                    <a:pt x="87963" y="1628817"/>
                  </a:lnTo>
                  <a:lnTo>
                    <a:pt x="87670" y="1634088"/>
                  </a:lnTo>
                  <a:lnTo>
                    <a:pt x="87373" y="1639359"/>
                  </a:lnTo>
                  <a:lnTo>
                    <a:pt x="87073" y="1644630"/>
                  </a:lnTo>
                  <a:lnTo>
                    <a:pt x="86771" y="1649902"/>
                  </a:lnTo>
                  <a:lnTo>
                    <a:pt x="86464" y="1655173"/>
                  </a:lnTo>
                  <a:lnTo>
                    <a:pt x="86158" y="1660444"/>
                  </a:lnTo>
                  <a:lnTo>
                    <a:pt x="85845" y="1665715"/>
                  </a:lnTo>
                  <a:lnTo>
                    <a:pt x="85532" y="1670987"/>
                  </a:lnTo>
                  <a:lnTo>
                    <a:pt x="85215" y="1676258"/>
                  </a:lnTo>
                  <a:lnTo>
                    <a:pt x="84896" y="1681529"/>
                  </a:lnTo>
                  <a:lnTo>
                    <a:pt x="84576" y="1686800"/>
                  </a:lnTo>
                  <a:lnTo>
                    <a:pt x="84253" y="1692072"/>
                  </a:lnTo>
                  <a:lnTo>
                    <a:pt x="83929" y="1697343"/>
                  </a:lnTo>
                  <a:lnTo>
                    <a:pt x="83601" y="1702614"/>
                  </a:lnTo>
                  <a:lnTo>
                    <a:pt x="83273" y="1707885"/>
                  </a:lnTo>
                  <a:lnTo>
                    <a:pt x="82942" y="1713157"/>
                  </a:lnTo>
                  <a:lnTo>
                    <a:pt x="82610" y="1718428"/>
                  </a:lnTo>
                  <a:lnTo>
                    <a:pt x="82277" y="1723699"/>
                  </a:lnTo>
                  <a:lnTo>
                    <a:pt x="81941" y="1728970"/>
                  </a:lnTo>
                  <a:lnTo>
                    <a:pt x="81606" y="1734242"/>
                  </a:lnTo>
                  <a:lnTo>
                    <a:pt x="81268" y="1739513"/>
                  </a:lnTo>
                  <a:lnTo>
                    <a:pt x="80930" y="1744784"/>
                  </a:lnTo>
                  <a:lnTo>
                    <a:pt x="80590" y="1750055"/>
                  </a:lnTo>
                  <a:lnTo>
                    <a:pt x="80250" y="1755327"/>
                  </a:lnTo>
                  <a:lnTo>
                    <a:pt x="79909" y="1760598"/>
                  </a:lnTo>
                  <a:lnTo>
                    <a:pt x="79567" y="1765869"/>
                  </a:lnTo>
                  <a:lnTo>
                    <a:pt x="79225" y="1771140"/>
                  </a:lnTo>
                  <a:lnTo>
                    <a:pt x="78882" y="1776412"/>
                  </a:lnTo>
                  <a:lnTo>
                    <a:pt x="78539" y="1781683"/>
                  </a:lnTo>
                  <a:lnTo>
                    <a:pt x="78196" y="1786954"/>
                  </a:lnTo>
                  <a:lnTo>
                    <a:pt x="77853" y="1792225"/>
                  </a:lnTo>
                  <a:lnTo>
                    <a:pt x="77509" y="1797497"/>
                  </a:lnTo>
                  <a:lnTo>
                    <a:pt x="77166" y="1802768"/>
                  </a:lnTo>
                  <a:lnTo>
                    <a:pt x="76822" y="1808039"/>
                  </a:lnTo>
                  <a:lnTo>
                    <a:pt x="76479" y="1813310"/>
                  </a:lnTo>
                  <a:lnTo>
                    <a:pt x="76136" y="1818582"/>
                  </a:lnTo>
                  <a:lnTo>
                    <a:pt x="75793" y="1823853"/>
                  </a:lnTo>
                  <a:lnTo>
                    <a:pt x="75451" y="1829124"/>
                  </a:lnTo>
                  <a:lnTo>
                    <a:pt x="75110" y="1834395"/>
                  </a:lnTo>
                  <a:lnTo>
                    <a:pt x="74769" y="1839667"/>
                  </a:lnTo>
                  <a:lnTo>
                    <a:pt x="74429" y="1844938"/>
                  </a:lnTo>
                  <a:lnTo>
                    <a:pt x="74090" y="1850209"/>
                  </a:lnTo>
                  <a:lnTo>
                    <a:pt x="73751" y="1855480"/>
                  </a:lnTo>
                  <a:lnTo>
                    <a:pt x="73414" y="1860752"/>
                  </a:lnTo>
                  <a:lnTo>
                    <a:pt x="73078" y="1866023"/>
                  </a:lnTo>
                  <a:lnTo>
                    <a:pt x="72742" y="1871294"/>
                  </a:lnTo>
                  <a:lnTo>
                    <a:pt x="72409" y="1876565"/>
                  </a:lnTo>
                  <a:lnTo>
                    <a:pt x="72075" y="1881837"/>
                  </a:lnTo>
                  <a:lnTo>
                    <a:pt x="71745" y="1887108"/>
                  </a:lnTo>
                  <a:lnTo>
                    <a:pt x="71414" y="1892379"/>
                  </a:lnTo>
                  <a:lnTo>
                    <a:pt x="71086" y="1897650"/>
                  </a:lnTo>
                  <a:lnTo>
                    <a:pt x="70760" y="1902922"/>
                  </a:lnTo>
                  <a:lnTo>
                    <a:pt x="70434" y="1908193"/>
                  </a:lnTo>
                  <a:lnTo>
                    <a:pt x="70111" y="1913464"/>
                  </a:lnTo>
                  <a:lnTo>
                    <a:pt x="69788" y="1918735"/>
                  </a:lnTo>
                  <a:lnTo>
                    <a:pt x="69470" y="1924007"/>
                  </a:lnTo>
                  <a:lnTo>
                    <a:pt x="69151" y="1929278"/>
                  </a:lnTo>
                  <a:lnTo>
                    <a:pt x="68836" y="1934549"/>
                  </a:lnTo>
                  <a:lnTo>
                    <a:pt x="68521" y="1939820"/>
                  </a:lnTo>
                  <a:lnTo>
                    <a:pt x="68209" y="1945092"/>
                  </a:lnTo>
                  <a:lnTo>
                    <a:pt x="67900" y="1950363"/>
                  </a:lnTo>
                  <a:lnTo>
                    <a:pt x="67591" y="1955634"/>
                  </a:lnTo>
                  <a:lnTo>
                    <a:pt x="67287" y="1960905"/>
                  </a:lnTo>
                  <a:lnTo>
                    <a:pt x="66983" y="1966177"/>
                  </a:lnTo>
                  <a:lnTo>
                    <a:pt x="66683" y="1971448"/>
                  </a:lnTo>
                  <a:lnTo>
                    <a:pt x="66384" y="1976719"/>
                  </a:lnTo>
                  <a:lnTo>
                    <a:pt x="66087" y="1981990"/>
                  </a:lnTo>
                  <a:lnTo>
                    <a:pt x="65795" y="1987262"/>
                  </a:lnTo>
                  <a:lnTo>
                    <a:pt x="65502" y="1992533"/>
                  </a:lnTo>
                  <a:lnTo>
                    <a:pt x="65215" y="1997804"/>
                  </a:lnTo>
                  <a:lnTo>
                    <a:pt x="64928" y="2003075"/>
                  </a:lnTo>
                  <a:lnTo>
                    <a:pt x="64645" y="2008347"/>
                  </a:lnTo>
                  <a:lnTo>
                    <a:pt x="64364" y="2013618"/>
                  </a:lnTo>
                  <a:lnTo>
                    <a:pt x="64085" y="2018889"/>
                  </a:lnTo>
                  <a:lnTo>
                    <a:pt x="63810" y="2024160"/>
                  </a:lnTo>
                  <a:lnTo>
                    <a:pt x="63536" y="2029432"/>
                  </a:lnTo>
                  <a:lnTo>
                    <a:pt x="63267" y="2034703"/>
                  </a:lnTo>
                  <a:lnTo>
                    <a:pt x="62999" y="2039974"/>
                  </a:lnTo>
                  <a:lnTo>
                    <a:pt x="62735" y="2045246"/>
                  </a:lnTo>
                  <a:lnTo>
                    <a:pt x="62473" y="2050517"/>
                  </a:lnTo>
                  <a:lnTo>
                    <a:pt x="62214" y="2055788"/>
                  </a:lnTo>
                  <a:lnTo>
                    <a:pt x="61959" y="2061059"/>
                  </a:lnTo>
                  <a:lnTo>
                    <a:pt x="61704" y="2066331"/>
                  </a:lnTo>
                  <a:lnTo>
                    <a:pt x="61455" y="2071602"/>
                  </a:lnTo>
                  <a:lnTo>
                    <a:pt x="61207" y="2076873"/>
                  </a:lnTo>
                  <a:lnTo>
                    <a:pt x="60963" y="2082144"/>
                  </a:lnTo>
                  <a:lnTo>
                    <a:pt x="60721" y="2087416"/>
                  </a:lnTo>
                  <a:lnTo>
                    <a:pt x="60482" y="2092687"/>
                  </a:lnTo>
                  <a:lnTo>
                    <a:pt x="60247" y="2097958"/>
                  </a:lnTo>
                  <a:lnTo>
                    <a:pt x="60013" y="2103229"/>
                  </a:lnTo>
                  <a:lnTo>
                    <a:pt x="59785" y="2108501"/>
                  </a:lnTo>
                  <a:lnTo>
                    <a:pt x="59557" y="2113772"/>
                  </a:lnTo>
                  <a:lnTo>
                    <a:pt x="59334" y="2119043"/>
                  </a:lnTo>
                  <a:lnTo>
                    <a:pt x="59113" y="2124314"/>
                  </a:lnTo>
                  <a:lnTo>
                    <a:pt x="58894" y="2129586"/>
                  </a:lnTo>
                  <a:lnTo>
                    <a:pt x="58680" y="2134857"/>
                  </a:lnTo>
                  <a:lnTo>
                    <a:pt x="58466" y="2140128"/>
                  </a:lnTo>
                  <a:lnTo>
                    <a:pt x="58259" y="2145399"/>
                  </a:lnTo>
                  <a:lnTo>
                    <a:pt x="58052" y="2150671"/>
                  </a:lnTo>
                  <a:lnTo>
                    <a:pt x="57849" y="2155942"/>
                  </a:lnTo>
                  <a:lnTo>
                    <a:pt x="57649" y="2161213"/>
                  </a:lnTo>
                  <a:lnTo>
                    <a:pt x="57451" y="2166484"/>
                  </a:lnTo>
                  <a:lnTo>
                    <a:pt x="57258" y="2171756"/>
                  </a:lnTo>
                  <a:lnTo>
                    <a:pt x="57064" y="2177027"/>
                  </a:lnTo>
                  <a:lnTo>
                    <a:pt x="56878" y="2182298"/>
                  </a:lnTo>
                  <a:lnTo>
                    <a:pt x="56691" y="2187569"/>
                  </a:lnTo>
                  <a:lnTo>
                    <a:pt x="56509" y="2192841"/>
                  </a:lnTo>
                  <a:lnTo>
                    <a:pt x="56329" y="2198112"/>
                  </a:lnTo>
                  <a:lnTo>
                    <a:pt x="56151" y="2203383"/>
                  </a:lnTo>
                  <a:lnTo>
                    <a:pt x="55978" y="2208654"/>
                  </a:lnTo>
                  <a:lnTo>
                    <a:pt x="55805" y="2213926"/>
                  </a:lnTo>
                  <a:lnTo>
                    <a:pt x="55638" y="2219197"/>
                  </a:lnTo>
                  <a:lnTo>
                    <a:pt x="55472" y="2224468"/>
                  </a:lnTo>
                  <a:lnTo>
                    <a:pt x="55309" y="2229739"/>
                  </a:lnTo>
                  <a:lnTo>
                    <a:pt x="55149" y="2235011"/>
                  </a:lnTo>
                  <a:lnTo>
                    <a:pt x="54991" y="2240282"/>
                  </a:lnTo>
                  <a:lnTo>
                    <a:pt x="54837" y="2245553"/>
                  </a:lnTo>
                  <a:lnTo>
                    <a:pt x="54683" y="2250824"/>
                  </a:lnTo>
                  <a:lnTo>
                    <a:pt x="54536" y="2256096"/>
                  </a:lnTo>
                  <a:lnTo>
                    <a:pt x="54388" y="2261367"/>
                  </a:lnTo>
                  <a:lnTo>
                    <a:pt x="54245" y="2266638"/>
                  </a:lnTo>
                  <a:lnTo>
                    <a:pt x="54103" y="2271909"/>
                  </a:lnTo>
                  <a:lnTo>
                    <a:pt x="53964" y="2277181"/>
                  </a:lnTo>
                  <a:lnTo>
                    <a:pt x="53828" y="2282452"/>
                  </a:lnTo>
                  <a:lnTo>
                    <a:pt x="53693" y="2287723"/>
                  </a:lnTo>
                  <a:lnTo>
                    <a:pt x="53563" y="2292994"/>
                  </a:lnTo>
                  <a:lnTo>
                    <a:pt x="53434" y="2298266"/>
                  </a:lnTo>
                  <a:lnTo>
                    <a:pt x="53308" y="2303537"/>
                  </a:lnTo>
                  <a:lnTo>
                    <a:pt x="53184" y="2308808"/>
                  </a:lnTo>
                  <a:lnTo>
                    <a:pt x="53062" y="2314079"/>
                  </a:lnTo>
                  <a:lnTo>
                    <a:pt x="52943" y="2319351"/>
                  </a:lnTo>
                  <a:lnTo>
                    <a:pt x="52825" y="2324622"/>
                  </a:lnTo>
                  <a:lnTo>
                    <a:pt x="52712" y="2329893"/>
                  </a:lnTo>
                  <a:lnTo>
                    <a:pt x="52599" y="2335164"/>
                  </a:lnTo>
                  <a:lnTo>
                    <a:pt x="52490" y="2340436"/>
                  </a:lnTo>
                  <a:lnTo>
                    <a:pt x="52382" y="2345707"/>
                  </a:lnTo>
                  <a:lnTo>
                    <a:pt x="52276" y="2350978"/>
                  </a:lnTo>
                  <a:lnTo>
                    <a:pt x="52174" y="2356249"/>
                  </a:lnTo>
                  <a:lnTo>
                    <a:pt x="52071" y="2361521"/>
                  </a:lnTo>
                  <a:lnTo>
                    <a:pt x="51974" y="2366792"/>
                  </a:lnTo>
                  <a:lnTo>
                    <a:pt x="51876" y="2372063"/>
                  </a:lnTo>
                  <a:lnTo>
                    <a:pt x="51782" y="2377334"/>
                  </a:lnTo>
                  <a:lnTo>
                    <a:pt x="51689" y="2382606"/>
                  </a:lnTo>
                  <a:lnTo>
                    <a:pt x="51598" y="2387877"/>
                  </a:lnTo>
                  <a:lnTo>
                    <a:pt x="51510" y="2393148"/>
                  </a:lnTo>
                  <a:lnTo>
                    <a:pt x="51422" y="2398419"/>
                  </a:lnTo>
                  <a:lnTo>
                    <a:pt x="51339" y="2403691"/>
                  </a:lnTo>
                  <a:lnTo>
                    <a:pt x="51255" y="2408962"/>
                  </a:lnTo>
                  <a:lnTo>
                    <a:pt x="51174" y="2414233"/>
                  </a:lnTo>
                  <a:lnTo>
                    <a:pt x="51095" y="2419504"/>
                  </a:lnTo>
                  <a:lnTo>
                    <a:pt x="51017" y="2424776"/>
                  </a:lnTo>
                  <a:lnTo>
                    <a:pt x="50942" y="2430047"/>
                  </a:lnTo>
                  <a:lnTo>
                    <a:pt x="50867" y="2435318"/>
                  </a:lnTo>
                  <a:lnTo>
                    <a:pt x="50796" y="2440589"/>
                  </a:lnTo>
                  <a:lnTo>
                    <a:pt x="50725" y="2445861"/>
                  </a:lnTo>
                  <a:lnTo>
                    <a:pt x="50656" y="2451132"/>
                  </a:lnTo>
                  <a:lnTo>
                    <a:pt x="50589" y="2456403"/>
                  </a:lnTo>
                  <a:lnTo>
                    <a:pt x="50523" y="2461674"/>
                  </a:lnTo>
                  <a:lnTo>
                    <a:pt x="50460" y="2466946"/>
                  </a:lnTo>
                  <a:lnTo>
                    <a:pt x="50396" y="2472217"/>
                  </a:lnTo>
                  <a:lnTo>
                    <a:pt x="50336" y="2477488"/>
                  </a:lnTo>
                  <a:lnTo>
                    <a:pt x="50276" y="2482759"/>
                  </a:lnTo>
                  <a:lnTo>
                    <a:pt x="50219" y="2488031"/>
                  </a:lnTo>
                  <a:lnTo>
                    <a:pt x="50162" y="2493302"/>
                  </a:lnTo>
                  <a:lnTo>
                    <a:pt x="50107" y="2498573"/>
                  </a:lnTo>
                  <a:lnTo>
                    <a:pt x="50054" y="2503844"/>
                  </a:lnTo>
                  <a:lnTo>
                    <a:pt x="50000" y="2509116"/>
                  </a:lnTo>
                  <a:lnTo>
                    <a:pt x="49950" y="2514387"/>
                  </a:lnTo>
                  <a:lnTo>
                    <a:pt x="49900" y="2519658"/>
                  </a:lnTo>
                  <a:lnTo>
                    <a:pt x="49852" y="2524929"/>
                  </a:lnTo>
                  <a:lnTo>
                    <a:pt x="49805" y="2530201"/>
                  </a:lnTo>
                  <a:lnTo>
                    <a:pt x="49758" y="2535472"/>
                  </a:lnTo>
                  <a:lnTo>
                    <a:pt x="49714" y="2540743"/>
                  </a:lnTo>
                  <a:lnTo>
                    <a:pt x="49670" y="2546014"/>
                  </a:lnTo>
                  <a:lnTo>
                    <a:pt x="49628" y="2551286"/>
                  </a:lnTo>
                  <a:lnTo>
                    <a:pt x="49586" y="2556557"/>
                  </a:lnTo>
                  <a:lnTo>
                    <a:pt x="49546" y="2561828"/>
                  </a:lnTo>
                  <a:lnTo>
                    <a:pt x="49507" y="2567100"/>
                  </a:lnTo>
                  <a:lnTo>
                    <a:pt x="49469" y="2572371"/>
                  </a:lnTo>
                  <a:lnTo>
                    <a:pt x="49432" y="2577642"/>
                  </a:lnTo>
                  <a:lnTo>
                    <a:pt x="49396" y="2582913"/>
                  </a:lnTo>
                  <a:lnTo>
                    <a:pt x="49361" y="2588185"/>
                  </a:lnTo>
                  <a:lnTo>
                    <a:pt x="49327" y="2593456"/>
                  </a:lnTo>
                  <a:lnTo>
                    <a:pt x="49294" y="2598727"/>
                  </a:lnTo>
                  <a:lnTo>
                    <a:pt x="49262" y="2603998"/>
                  </a:lnTo>
                  <a:lnTo>
                    <a:pt x="49231" y="2609270"/>
                  </a:lnTo>
                  <a:lnTo>
                    <a:pt x="49200" y="2614541"/>
                  </a:lnTo>
                  <a:lnTo>
                    <a:pt x="49170" y="2619812"/>
                  </a:lnTo>
                  <a:lnTo>
                    <a:pt x="49142" y="2625083"/>
                  </a:lnTo>
                  <a:lnTo>
                    <a:pt x="49114" y="2630355"/>
                  </a:lnTo>
                  <a:lnTo>
                    <a:pt x="49087" y="2635626"/>
                  </a:lnTo>
                  <a:lnTo>
                    <a:pt x="49061" y="2640897"/>
                  </a:lnTo>
                  <a:lnTo>
                    <a:pt x="49036" y="2646168"/>
                  </a:lnTo>
                  <a:lnTo>
                    <a:pt x="49011" y="2651440"/>
                  </a:lnTo>
                  <a:lnTo>
                    <a:pt x="48987" y="2656711"/>
                  </a:lnTo>
                  <a:lnTo>
                    <a:pt x="48964" y="2661982"/>
                  </a:lnTo>
                  <a:lnTo>
                    <a:pt x="48941" y="2667253"/>
                  </a:lnTo>
                  <a:lnTo>
                    <a:pt x="48919" y="2672525"/>
                  </a:lnTo>
                  <a:lnTo>
                    <a:pt x="48898" y="2677796"/>
                  </a:lnTo>
                  <a:lnTo>
                    <a:pt x="48877" y="2683067"/>
                  </a:lnTo>
                  <a:lnTo>
                    <a:pt x="48858" y="2688338"/>
                  </a:lnTo>
                  <a:lnTo>
                    <a:pt x="48838" y="2693610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512252" y="3986709"/>
              <a:ext cx="95154" cy="2118188"/>
            </a:xfrm>
            <a:custGeom>
              <a:avLst/>
              <a:gdLst/>
              <a:ahLst/>
              <a:cxnLst/>
              <a:pathLst>
                <a:path w="95154" h="2118188">
                  <a:moveTo>
                    <a:pt x="47303" y="2118188"/>
                  </a:moveTo>
                  <a:lnTo>
                    <a:pt x="47286" y="2114043"/>
                  </a:lnTo>
                  <a:lnTo>
                    <a:pt x="47268" y="2109898"/>
                  </a:lnTo>
                  <a:lnTo>
                    <a:pt x="47249" y="2105752"/>
                  </a:lnTo>
                  <a:lnTo>
                    <a:pt x="47230" y="2101607"/>
                  </a:lnTo>
                  <a:lnTo>
                    <a:pt x="47209" y="2097462"/>
                  </a:lnTo>
                  <a:lnTo>
                    <a:pt x="47187" y="2093317"/>
                  </a:lnTo>
                  <a:lnTo>
                    <a:pt x="47164" y="2089172"/>
                  </a:lnTo>
                  <a:lnTo>
                    <a:pt x="47140" y="2085027"/>
                  </a:lnTo>
                  <a:lnTo>
                    <a:pt x="47115" y="2080881"/>
                  </a:lnTo>
                  <a:lnTo>
                    <a:pt x="47088" y="2076736"/>
                  </a:lnTo>
                  <a:lnTo>
                    <a:pt x="47060" y="2072591"/>
                  </a:lnTo>
                  <a:lnTo>
                    <a:pt x="47030" y="2068446"/>
                  </a:lnTo>
                  <a:lnTo>
                    <a:pt x="46999" y="2064301"/>
                  </a:lnTo>
                  <a:lnTo>
                    <a:pt x="46967" y="2060155"/>
                  </a:lnTo>
                  <a:lnTo>
                    <a:pt x="46932" y="2056010"/>
                  </a:lnTo>
                  <a:lnTo>
                    <a:pt x="46897" y="2051865"/>
                  </a:lnTo>
                  <a:lnTo>
                    <a:pt x="46859" y="2047720"/>
                  </a:lnTo>
                  <a:lnTo>
                    <a:pt x="46820" y="2043575"/>
                  </a:lnTo>
                  <a:lnTo>
                    <a:pt x="46779" y="2039429"/>
                  </a:lnTo>
                  <a:lnTo>
                    <a:pt x="46736" y="2035284"/>
                  </a:lnTo>
                  <a:lnTo>
                    <a:pt x="46691" y="2031139"/>
                  </a:lnTo>
                  <a:lnTo>
                    <a:pt x="46644" y="2026994"/>
                  </a:lnTo>
                  <a:lnTo>
                    <a:pt x="46594" y="2022849"/>
                  </a:lnTo>
                  <a:lnTo>
                    <a:pt x="46543" y="2018704"/>
                  </a:lnTo>
                  <a:lnTo>
                    <a:pt x="46489" y="2014558"/>
                  </a:lnTo>
                  <a:lnTo>
                    <a:pt x="46433" y="2010413"/>
                  </a:lnTo>
                  <a:lnTo>
                    <a:pt x="46375" y="2006268"/>
                  </a:lnTo>
                  <a:lnTo>
                    <a:pt x="46313" y="2002123"/>
                  </a:lnTo>
                  <a:lnTo>
                    <a:pt x="46250" y="1997978"/>
                  </a:lnTo>
                  <a:lnTo>
                    <a:pt x="46183" y="1993832"/>
                  </a:lnTo>
                  <a:lnTo>
                    <a:pt x="46113" y="1989687"/>
                  </a:lnTo>
                  <a:lnTo>
                    <a:pt x="46041" y="1985542"/>
                  </a:lnTo>
                  <a:lnTo>
                    <a:pt x="45966" y="1981397"/>
                  </a:lnTo>
                  <a:lnTo>
                    <a:pt x="45888" y="1977252"/>
                  </a:lnTo>
                  <a:lnTo>
                    <a:pt x="45806" y="1973107"/>
                  </a:lnTo>
                  <a:lnTo>
                    <a:pt x="45723" y="1968961"/>
                  </a:lnTo>
                  <a:lnTo>
                    <a:pt x="45634" y="1964816"/>
                  </a:lnTo>
                  <a:lnTo>
                    <a:pt x="45543" y="1960671"/>
                  </a:lnTo>
                  <a:lnTo>
                    <a:pt x="45448" y="1956526"/>
                  </a:lnTo>
                  <a:lnTo>
                    <a:pt x="45349" y="1952381"/>
                  </a:lnTo>
                  <a:lnTo>
                    <a:pt x="45247" y="1948235"/>
                  </a:lnTo>
                  <a:lnTo>
                    <a:pt x="45141" y="1944090"/>
                  </a:lnTo>
                  <a:lnTo>
                    <a:pt x="45032" y="1939945"/>
                  </a:lnTo>
                  <a:lnTo>
                    <a:pt x="44917" y="1935800"/>
                  </a:lnTo>
                  <a:lnTo>
                    <a:pt x="44800" y="1931655"/>
                  </a:lnTo>
                  <a:lnTo>
                    <a:pt x="44676" y="1927510"/>
                  </a:lnTo>
                  <a:lnTo>
                    <a:pt x="44551" y="1923364"/>
                  </a:lnTo>
                  <a:lnTo>
                    <a:pt x="44419" y="1919219"/>
                  </a:lnTo>
                  <a:lnTo>
                    <a:pt x="44285" y="1915074"/>
                  </a:lnTo>
                  <a:lnTo>
                    <a:pt x="44144" y="1910929"/>
                  </a:lnTo>
                  <a:lnTo>
                    <a:pt x="44000" y="1906784"/>
                  </a:lnTo>
                  <a:lnTo>
                    <a:pt x="43851" y="1902638"/>
                  </a:lnTo>
                  <a:lnTo>
                    <a:pt x="43696" y="1898493"/>
                  </a:lnTo>
                  <a:lnTo>
                    <a:pt x="43539" y="1894348"/>
                  </a:lnTo>
                  <a:lnTo>
                    <a:pt x="43373" y="1890203"/>
                  </a:lnTo>
                  <a:lnTo>
                    <a:pt x="43206" y="1886058"/>
                  </a:lnTo>
                  <a:lnTo>
                    <a:pt x="43030" y="1881913"/>
                  </a:lnTo>
                  <a:lnTo>
                    <a:pt x="42851" y="1877767"/>
                  </a:lnTo>
                  <a:lnTo>
                    <a:pt x="42666" y="1873622"/>
                  </a:lnTo>
                  <a:lnTo>
                    <a:pt x="42476" y="1869477"/>
                  </a:lnTo>
                  <a:lnTo>
                    <a:pt x="42281" y="1865332"/>
                  </a:lnTo>
                  <a:lnTo>
                    <a:pt x="42079" y="1861187"/>
                  </a:lnTo>
                  <a:lnTo>
                    <a:pt x="41874" y="1857041"/>
                  </a:lnTo>
                  <a:lnTo>
                    <a:pt x="41660" y="1852896"/>
                  </a:lnTo>
                  <a:lnTo>
                    <a:pt x="41444" y="1848751"/>
                  </a:lnTo>
                  <a:lnTo>
                    <a:pt x="41218" y="1844606"/>
                  </a:lnTo>
                  <a:lnTo>
                    <a:pt x="40989" y="1840461"/>
                  </a:lnTo>
                  <a:lnTo>
                    <a:pt x="40753" y="1836316"/>
                  </a:lnTo>
                  <a:lnTo>
                    <a:pt x="40512" y="1832170"/>
                  </a:lnTo>
                  <a:lnTo>
                    <a:pt x="40265" y="1828025"/>
                  </a:lnTo>
                  <a:lnTo>
                    <a:pt x="40011" y="1823880"/>
                  </a:lnTo>
                  <a:lnTo>
                    <a:pt x="39753" y="1819735"/>
                  </a:lnTo>
                  <a:lnTo>
                    <a:pt x="39486" y="1815590"/>
                  </a:lnTo>
                  <a:lnTo>
                    <a:pt x="39217" y="1811444"/>
                  </a:lnTo>
                  <a:lnTo>
                    <a:pt x="38938" y="1807299"/>
                  </a:lnTo>
                  <a:lnTo>
                    <a:pt x="38655" y="1803154"/>
                  </a:lnTo>
                  <a:lnTo>
                    <a:pt x="38365" y="1799009"/>
                  </a:lnTo>
                  <a:lnTo>
                    <a:pt x="38070" y="1794864"/>
                  </a:lnTo>
                  <a:lnTo>
                    <a:pt x="37769" y="1790719"/>
                  </a:lnTo>
                  <a:lnTo>
                    <a:pt x="37460" y="1786573"/>
                  </a:lnTo>
                  <a:lnTo>
                    <a:pt x="37148" y="1782428"/>
                  </a:lnTo>
                  <a:lnTo>
                    <a:pt x="36827" y="1778283"/>
                  </a:lnTo>
                  <a:lnTo>
                    <a:pt x="36504" y="1774138"/>
                  </a:lnTo>
                  <a:lnTo>
                    <a:pt x="36171" y="1769993"/>
                  </a:lnTo>
                  <a:lnTo>
                    <a:pt x="35835" y="1765847"/>
                  </a:lnTo>
                  <a:lnTo>
                    <a:pt x="35492" y="1761702"/>
                  </a:lnTo>
                  <a:lnTo>
                    <a:pt x="35144" y="1757557"/>
                  </a:lnTo>
                  <a:lnTo>
                    <a:pt x="34790" y="1753412"/>
                  </a:lnTo>
                  <a:lnTo>
                    <a:pt x="34430" y="1749267"/>
                  </a:lnTo>
                  <a:lnTo>
                    <a:pt x="34066" y="1745122"/>
                  </a:lnTo>
                  <a:lnTo>
                    <a:pt x="33694" y="1740976"/>
                  </a:lnTo>
                  <a:lnTo>
                    <a:pt x="33321" y="1736831"/>
                  </a:lnTo>
                  <a:lnTo>
                    <a:pt x="32938" y="1732686"/>
                  </a:lnTo>
                  <a:lnTo>
                    <a:pt x="32554" y="1728541"/>
                  </a:lnTo>
                  <a:lnTo>
                    <a:pt x="32163" y="1724396"/>
                  </a:lnTo>
                  <a:lnTo>
                    <a:pt x="31768" y="1720250"/>
                  </a:lnTo>
                  <a:lnTo>
                    <a:pt x="31368" y="1716105"/>
                  </a:lnTo>
                  <a:lnTo>
                    <a:pt x="30964" y="1711960"/>
                  </a:lnTo>
                  <a:lnTo>
                    <a:pt x="30556" y="1707815"/>
                  </a:lnTo>
                  <a:lnTo>
                    <a:pt x="30142" y="1703670"/>
                  </a:lnTo>
                  <a:lnTo>
                    <a:pt x="29727" y="1699524"/>
                  </a:lnTo>
                  <a:lnTo>
                    <a:pt x="29305" y="1695379"/>
                  </a:lnTo>
                  <a:lnTo>
                    <a:pt x="28882" y="1691234"/>
                  </a:lnTo>
                  <a:lnTo>
                    <a:pt x="28454" y="1687089"/>
                  </a:lnTo>
                  <a:lnTo>
                    <a:pt x="28023" y="1682944"/>
                  </a:lnTo>
                  <a:lnTo>
                    <a:pt x="27589" y="1678799"/>
                  </a:lnTo>
                  <a:lnTo>
                    <a:pt x="27153" y="1674653"/>
                  </a:lnTo>
                  <a:lnTo>
                    <a:pt x="26714" y="1670508"/>
                  </a:lnTo>
                  <a:lnTo>
                    <a:pt x="26272" y="1666363"/>
                  </a:lnTo>
                  <a:lnTo>
                    <a:pt x="25829" y="1662218"/>
                  </a:lnTo>
                  <a:lnTo>
                    <a:pt x="25382" y="1658073"/>
                  </a:lnTo>
                  <a:lnTo>
                    <a:pt x="24935" y="1653927"/>
                  </a:lnTo>
                  <a:lnTo>
                    <a:pt x="24486" y="1649782"/>
                  </a:lnTo>
                  <a:lnTo>
                    <a:pt x="24036" y="1645637"/>
                  </a:lnTo>
                  <a:lnTo>
                    <a:pt x="23584" y="1641492"/>
                  </a:lnTo>
                  <a:lnTo>
                    <a:pt x="23132" y="1637347"/>
                  </a:lnTo>
                  <a:lnTo>
                    <a:pt x="22680" y="1633202"/>
                  </a:lnTo>
                  <a:lnTo>
                    <a:pt x="22227" y="1629056"/>
                  </a:lnTo>
                  <a:lnTo>
                    <a:pt x="21774" y="1624911"/>
                  </a:lnTo>
                  <a:lnTo>
                    <a:pt x="21321" y="1620766"/>
                  </a:lnTo>
                  <a:lnTo>
                    <a:pt x="20869" y="1616621"/>
                  </a:lnTo>
                  <a:lnTo>
                    <a:pt x="20417" y="1612476"/>
                  </a:lnTo>
                  <a:lnTo>
                    <a:pt x="19967" y="1608330"/>
                  </a:lnTo>
                  <a:lnTo>
                    <a:pt x="19517" y="1604185"/>
                  </a:lnTo>
                  <a:lnTo>
                    <a:pt x="19070" y="1600040"/>
                  </a:lnTo>
                  <a:lnTo>
                    <a:pt x="18623" y="1595895"/>
                  </a:lnTo>
                  <a:lnTo>
                    <a:pt x="18179" y="1591750"/>
                  </a:lnTo>
                  <a:lnTo>
                    <a:pt x="17737" y="1587605"/>
                  </a:lnTo>
                  <a:lnTo>
                    <a:pt x="17298" y="1583459"/>
                  </a:lnTo>
                  <a:lnTo>
                    <a:pt x="16861" y="1579314"/>
                  </a:lnTo>
                  <a:lnTo>
                    <a:pt x="16428" y="1575169"/>
                  </a:lnTo>
                  <a:lnTo>
                    <a:pt x="15997" y="1571024"/>
                  </a:lnTo>
                  <a:lnTo>
                    <a:pt x="15571" y="1566879"/>
                  </a:lnTo>
                  <a:lnTo>
                    <a:pt x="15147" y="1562733"/>
                  </a:lnTo>
                  <a:lnTo>
                    <a:pt x="14728" y="1558588"/>
                  </a:lnTo>
                  <a:lnTo>
                    <a:pt x="14313" y="1554443"/>
                  </a:lnTo>
                  <a:lnTo>
                    <a:pt x="13901" y="1550298"/>
                  </a:lnTo>
                  <a:lnTo>
                    <a:pt x="13497" y="1546153"/>
                  </a:lnTo>
                  <a:lnTo>
                    <a:pt x="13093" y="1542008"/>
                  </a:lnTo>
                  <a:lnTo>
                    <a:pt x="12699" y="1537862"/>
                  </a:lnTo>
                  <a:lnTo>
                    <a:pt x="12307" y="1533717"/>
                  </a:lnTo>
                  <a:lnTo>
                    <a:pt x="11922" y="1529572"/>
                  </a:lnTo>
                  <a:lnTo>
                    <a:pt x="11542" y="1525427"/>
                  </a:lnTo>
                  <a:lnTo>
                    <a:pt x="11167" y="1521282"/>
                  </a:lnTo>
                  <a:lnTo>
                    <a:pt x="10799" y="1517136"/>
                  </a:lnTo>
                  <a:lnTo>
                    <a:pt x="10436" y="1512991"/>
                  </a:lnTo>
                  <a:lnTo>
                    <a:pt x="10081" y="1508846"/>
                  </a:lnTo>
                  <a:lnTo>
                    <a:pt x="9729" y="1504701"/>
                  </a:lnTo>
                  <a:lnTo>
                    <a:pt x="9389" y="1500556"/>
                  </a:lnTo>
                  <a:lnTo>
                    <a:pt x="9051" y="1496411"/>
                  </a:lnTo>
                  <a:lnTo>
                    <a:pt x="8722" y="1492265"/>
                  </a:lnTo>
                  <a:lnTo>
                    <a:pt x="8399" y="1488120"/>
                  </a:lnTo>
                  <a:lnTo>
                    <a:pt x="8083" y="1483975"/>
                  </a:lnTo>
                  <a:lnTo>
                    <a:pt x="7775" y="1479830"/>
                  </a:lnTo>
                  <a:lnTo>
                    <a:pt x="7473" y="1475685"/>
                  </a:lnTo>
                  <a:lnTo>
                    <a:pt x="7180" y="1471539"/>
                  </a:lnTo>
                  <a:lnTo>
                    <a:pt x="6890" y="1467394"/>
                  </a:lnTo>
                  <a:lnTo>
                    <a:pt x="6613" y="1463249"/>
                  </a:lnTo>
                  <a:lnTo>
                    <a:pt x="6339" y="1459104"/>
                  </a:lnTo>
                  <a:lnTo>
                    <a:pt x="6076" y="1454959"/>
                  </a:lnTo>
                  <a:lnTo>
                    <a:pt x="5818" y="1450814"/>
                  </a:lnTo>
                  <a:lnTo>
                    <a:pt x="5568" y="1446668"/>
                  </a:lnTo>
                  <a:lnTo>
                    <a:pt x="5326" y="1442523"/>
                  </a:lnTo>
                  <a:lnTo>
                    <a:pt x="5090" y="1438378"/>
                  </a:lnTo>
                  <a:lnTo>
                    <a:pt x="4864" y="1434233"/>
                  </a:lnTo>
                  <a:lnTo>
                    <a:pt x="4642" y="1430088"/>
                  </a:lnTo>
                  <a:lnTo>
                    <a:pt x="4432" y="1425942"/>
                  </a:lnTo>
                  <a:lnTo>
                    <a:pt x="4224" y="1421797"/>
                  </a:lnTo>
                  <a:lnTo>
                    <a:pt x="4029" y="1417652"/>
                  </a:lnTo>
                  <a:lnTo>
                    <a:pt x="3837" y="1413507"/>
                  </a:lnTo>
                  <a:lnTo>
                    <a:pt x="3654" y="1409362"/>
                  </a:lnTo>
                  <a:lnTo>
                    <a:pt x="3478" y="1405217"/>
                  </a:lnTo>
                  <a:lnTo>
                    <a:pt x="3308" y="1401071"/>
                  </a:lnTo>
                  <a:lnTo>
                    <a:pt x="3146" y="1396926"/>
                  </a:lnTo>
                  <a:lnTo>
                    <a:pt x="2989" y="1392781"/>
                  </a:lnTo>
                  <a:lnTo>
                    <a:pt x="2842" y="1388636"/>
                  </a:lnTo>
                  <a:lnTo>
                    <a:pt x="2698" y="1384491"/>
                  </a:lnTo>
                  <a:lnTo>
                    <a:pt x="2564" y="1380345"/>
                  </a:lnTo>
                  <a:lnTo>
                    <a:pt x="2434" y="1376200"/>
                  </a:lnTo>
                  <a:lnTo>
                    <a:pt x="2311" y="1372055"/>
                  </a:lnTo>
                  <a:lnTo>
                    <a:pt x="2194" y="1367910"/>
                  </a:lnTo>
                  <a:lnTo>
                    <a:pt x="2083" y="1363765"/>
                  </a:lnTo>
                  <a:lnTo>
                    <a:pt x="1979" y="1359619"/>
                  </a:lnTo>
                  <a:lnTo>
                    <a:pt x="1878" y="1355474"/>
                  </a:lnTo>
                  <a:lnTo>
                    <a:pt x="1786" y="1351329"/>
                  </a:lnTo>
                  <a:lnTo>
                    <a:pt x="1695" y="1347184"/>
                  </a:lnTo>
                  <a:lnTo>
                    <a:pt x="1614" y="1343039"/>
                  </a:lnTo>
                  <a:lnTo>
                    <a:pt x="1535" y="1338894"/>
                  </a:lnTo>
                  <a:lnTo>
                    <a:pt x="1462" y="1334748"/>
                  </a:lnTo>
                  <a:lnTo>
                    <a:pt x="1394" y="1330603"/>
                  </a:lnTo>
                  <a:lnTo>
                    <a:pt x="1330" y="1326458"/>
                  </a:lnTo>
                  <a:lnTo>
                    <a:pt x="1270" y="1322313"/>
                  </a:lnTo>
                  <a:lnTo>
                    <a:pt x="1214" y="1318168"/>
                  </a:lnTo>
                  <a:lnTo>
                    <a:pt x="1164" y="1314022"/>
                  </a:lnTo>
                  <a:lnTo>
                    <a:pt x="1115" y="1309877"/>
                  </a:lnTo>
                  <a:lnTo>
                    <a:pt x="1073" y="1305732"/>
                  </a:lnTo>
                  <a:lnTo>
                    <a:pt x="1032" y="1301587"/>
                  </a:lnTo>
                  <a:lnTo>
                    <a:pt x="996" y="1297442"/>
                  </a:lnTo>
                  <a:lnTo>
                    <a:pt x="962" y="1293297"/>
                  </a:lnTo>
                  <a:lnTo>
                    <a:pt x="931" y="1289151"/>
                  </a:lnTo>
                  <a:lnTo>
                    <a:pt x="904" y="1285006"/>
                  </a:lnTo>
                  <a:lnTo>
                    <a:pt x="878" y="1280861"/>
                  </a:lnTo>
                  <a:lnTo>
                    <a:pt x="856" y="1276716"/>
                  </a:lnTo>
                  <a:lnTo>
                    <a:pt x="835" y="1272571"/>
                  </a:lnTo>
                  <a:lnTo>
                    <a:pt x="818" y="1268425"/>
                  </a:lnTo>
                  <a:lnTo>
                    <a:pt x="801" y="1264280"/>
                  </a:lnTo>
                  <a:lnTo>
                    <a:pt x="788" y="1260135"/>
                  </a:lnTo>
                  <a:lnTo>
                    <a:pt x="775" y="1255990"/>
                  </a:lnTo>
                  <a:lnTo>
                    <a:pt x="764" y="1251845"/>
                  </a:lnTo>
                  <a:lnTo>
                    <a:pt x="755" y="1247700"/>
                  </a:lnTo>
                  <a:lnTo>
                    <a:pt x="747" y="1243554"/>
                  </a:lnTo>
                  <a:lnTo>
                    <a:pt x="740" y="1239409"/>
                  </a:lnTo>
                  <a:lnTo>
                    <a:pt x="734" y="1235264"/>
                  </a:lnTo>
                  <a:lnTo>
                    <a:pt x="729" y="1231119"/>
                  </a:lnTo>
                  <a:lnTo>
                    <a:pt x="725" y="1226974"/>
                  </a:lnTo>
                  <a:lnTo>
                    <a:pt x="722" y="1222828"/>
                  </a:lnTo>
                  <a:lnTo>
                    <a:pt x="719" y="1218683"/>
                  </a:lnTo>
                  <a:lnTo>
                    <a:pt x="717" y="1214538"/>
                  </a:lnTo>
                  <a:lnTo>
                    <a:pt x="715" y="1210393"/>
                  </a:lnTo>
                  <a:lnTo>
                    <a:pt x="713" y="1206248"/>
                  </a:lnTo>
                  <a:lnTo>
                    <a:pt x="711" y="1202103"/>
                  </a:lnTo>
                  <a:lnTo>
                    <a:pt x="710" y="1197957"/>
                  </a:lnTo>
                  <a:lnTo>
                    <a:pt x="708" y="1193812"/>
                  </a:lnTo>
                  <a:lnTo>
                    <a:pt x="706" y="1189667"/>
                  </a:lnTo>
                  <a:lnTo>
                    <a:pt x="705" y="1185522"/>
                  </a:lnTo>
                  <a:lnTo>
                    <a:pt x="703" y="1181377"/>
                  </a:lnTo>
                  <a:lnTo>
                    <a:pt x="700" y="1177231"/>
                  </a:lnTo>
                  <a:lnTo>
                    <a:pt x="698" y="1173086"/>
                  </a:lnTo>
                  <a:lnTo>
                    <a:pt x="695" y="1168941"/>
                  </a:lnTo>
                  <a:lnTo>
                    <a:pt x="691" y="1164796"/>
                  </a:lnTo>
                  <a:lnTo>
                    <a:pt x="687" y="1160651"/>
                  </a:lnTo>
                  <a:lnTo>
                    <a:pt x="683" y="1156506"/>
                  </a:lnTo>
                  <a:lnTo>
                    <a:pt x="678" y="1152360"/>
                  </a:lnTo>
                  <a:lnTo>
                    <a:pt x="672" y="1148215"/>
                  </a:lnTo>
                  <a:lnTo>
                    <a:pt x="666" y="1144070"/>
                  </a:lnTo>
                  <a:lnTo>
                    <a:pt x="659" y="1139925"/>
                  </a:lnTo>
                  <a:lnTo>
                    <a:pt x="651" y="1135780"/>
                  </a:lnTo>
                  <a:lnTo>
                    <a:pt x="643" y="1131634"/>
                  </a:lnTo>
                  <a:lnTo>
                    <a:pt x="634" y="1127489"/>
                  </a:lnTo>
                  <a:lnTo>
                    <a:pt x="624" y="1123344"/>
                  </a:lnTo>
                  <a:lnTo>
                    <a:pt x="614" y="1119199"/>
                  </a:lnTo>
                  <a:lnTo>
                    <a:pt x="603" y="1115054"/>
                  </a:lnTo>
                  <a:lnTo>
                    <a:pt x="591" y="1110909"/>
                  </a:lnTo>
                  <a:lnTo>
                    <a:pt x="579" y="1106763"/>
                  </a:lnTo>
                  <a:lnTo>
                    <a:pt x="566" y="1102618"/>
                  </a:lnTo>
                  <a:lnTo>
                    <a:pt x="552" y="1098473"/>
                  </a:lnTo>
                  <a:lnTo>
                    <a:pt x="538" y="1094328"/>
                  </a:lnTo>
                  <a:lnTo>
                    <a:pt x="523" y="1090183"/>
                  </a:lnTo>
                  <a:lnTo>
                    <a:pt x="508" y="1086037"/>
                  </a:lnTo>
                  <a:lnTo>
                    <a:pt x="492" y="1081892"/>
                  </a:lnTo>
                  <a:lnTo>
                    <a:pt x="475" y="1077747"/>
                  </a:lnTo>
                  <a:lnTo>
                    <a:pt x="458" y="1073602"/>
                  </a:lnTo>
                  <a:lnTo>
                    <a:pt x="441" y="1069457"/>
                  </a:lnTo>
                  <a:lnTo>
                    <a:pt x="423" y="1065312"/>
                  </a:lnTo>
                  <a:lnTo>
                    <a:pt x="405" y="1061166"/>
                  </a:lnTo>
                  <a:lnTo>
                    <a:pt x="387" y="1057021"/>
                  </a:lnTo>
                  <a:lnTo>
                    <a:pt x="368" y="1052876"/>
                  </a:lnTo>
                  <a:lnTo>
                    <a:pt x="349" y="1048731"/>
                  </a:lnTo>
                  <a:lnTo>
                    <a:pt x="330" y="1044586"/>
                  </a:lnTo>
                  <a:lnTo>
                    <a:pt x="311" y="1040440"/>
                  </a:lnTo>
                  <a:lnTo>
                    <a:pt x="292" y="1036295"/>
                  </a:lnTo>
                  <a:lnTo>
                    <a:pt x="273" y="1032150"/>
                  </a:lnTo>
                  <a:lnTo>
                    <a:pt x="254" y="1028005"/>
                  </a:lnTo>
                  <a:lnTo>
                    <a:pt x="235" y="1023860"/>
                  </a:lnTo>
                  <a:lnTo>
                    <a:pt x="216" y="1019714"/>
                  </a:lnTo>
                  <a:lnTo>
                    <a:pt x="198" y="1015569"/>
                  </a:lnTo>
                  <a:lnTo>
                    <a:pt x="180" y="1011424"/>
                  </a:lnTo>
                  <a:lnTo>
                    <a:pt x="162" y="1007279"/>
                  </a:lnTo>
                  <a:lnTo>
                    <a:pt x="145" y="1003134"/>
                  </a:lnTo>
                  <a:lnTo>
                    <a:pt x="129" y="998989"/>
                  </a:lnTo>
                  <a:lnTo>
                    <a:pt x="112" y="994843"/>
                  </a:lnTo>
                  <a:lnTo>
                    <a:pt x="97" y="990698"/>
                  </a:lnTo>
                  <a:lnTo>
                    <a:pt x="83" y="986553"/>
                  </a:lnTo>
                  <a:lnTo>
                    <a:pt x="69" y="982408"/>
                  </a:lnTo>
                  <a:lnTo>
                    <a:pt x="56" y="978263"/>
                  </a:lnTo>
                  <a:lnTo>
                    <a:pt x="45" y="974117"/>
                  </a:lnTo>
                  <a:lnTo>
                    <a:pt x="34" y="969972"/>
                  </a:lnTo>
                  <a:lnTo>
                    <a:pt x="25" y="965827"/>
                  </a:lnTo>
                  <a:lnTo>
                    <a:pt x="17" y="961682"/>
                  </a:lnTo>
                  <a:lnTo>
                    <a:pt x="10" y="957537"/>
                  </a:lnTo>
                  <a:lnTo>
                    <a:pt x="5" y="953392"/>
                  </a:lnTo>
                  <a:lnTo>
                    <a:pt x="1" y="949246"/>
                  </a:lnTo>
                  <a:lnTo>
                    <a:pt x="0" y="945101"/>
                  </a:lnTo>
                  <a:lnTo>
                    <a:pt x="0" y="940956"/>
                  </a:lnTo>
                  <a:lnTo>
                    <a:pt x="1" y="936811"/>
                  </a:lnTo>
                  <a:lnTo>
                    <a:pt x="5" y="932666"/>
                  </a:lnTo>
                  <a:lnTo>
                    <a:pt x="10" y="928520"/>
                  </a:lnTo>
                  <a:lnTo>
                    <a:pt x="19" y="924375"/>
                  </a:lnTo>
                  <a:lnTo>
                    <a:pt x="28" y="920230"/>
                  </a:lnTo>
                  <a:lnTo>
                    <a:pt x="41" y="916085"/>
                  </a:lnTo>
                  <a:lnTo>
                    <a:pt x="56" y="911940"/>
                  </a:lnTo>
                  <a:lnTo>
                    <a:pt x="74" y="907795"/>
                  </a:lnTo>
                  <a:lnTo>
                    <a:pt x="94" y="903649"/>
                  </a:lnTo>
                  <a:lnTo>
                    <a:pt x="117" y="899504"/>
                  </a:lnTo>
                  <a:lnTo>
                    <a:pt x="143" y="895359"/>
                  </a:lnTo>
                  <a:lnTo>
                    <a:pt x="171" y="891214"/>
                  </a:lnTo>
                  <a:lnTo>
                    <a:pt x="205" y="887069"/>
                  </a:lnTo>
                  <a:lnTo>
                    <a:pt x="239" y="882923"/>
                  </a:lnTo>
                  <a:lnTo>
                    <a:pt x="279" y="878778"/>
                  </a:lnTo>
                  <a:lnTo>
                    <a:pt x="320" y="874633"/>
                  </a:lnTo>
                  <a:lnTo>
                    <a:pt x="366" y="870488"/>
                  </a:lnTo>
                  <a:lnTo>
                    <a:pt x="416" y="866343"/>
                  </a:lnTo>
                  <a:lnTo>
                    <a:pt x="469" y="862198"/>
                  </a:lnTo>
                  <a:lnTo>
                    <a:pt x="526" y="858052"/>
                  </a:lnTo>
                  <a:lnTo>
                    <a:pt x="587" y="853907"/>
                  </a:lnTo>
                  <a:lnTo>
                    <a:pt x="653" y="849762"/>
                  </a:lnTo>
                  <a:lnTo>
                    <a:pt x="721" y="845617"/>
                  </a:lnTo>
                  <a:lnTo>
                    <a:pt x="797" y="841472"/>
                  </a:lnTo>
                  <a:lnTo>
                    <a:pt x="874" y="837326"/>
                  </a:lnTo>
                  <a:lnTo>
                    <a:pt x="958" y="833181"/>
                  </a:lnTo>
                  <a:lnTo>
                    <a:pt x="1046" y="829036"/>
                  </a:lnTo>
                  <a:lnTo>
                    <a:pt x="1138" y="824891"/>
                  </a:lnTo>
                  <a:lnTo>
                    <a:pt x="1236" y="820746"/>
                  </a:lnTo>
                  <a:lnTo>
                    <a:pt x="1337" y="816601"/>
                  </a:lnTo>
                  <a:lnTo>
                    <a:pt x="1446" y="812455"/>
                  </a:lnTo>
                  <a:lnTo>
                    <a:pt x="1557" y="808310"/>
                  </a:lnTo>
                  <a:lnTo>
                    <a:pt x="1677" y="804165"/>
                  </a:lnTo>
                  <a:lnTo>
                    <a:pt x="1799" y="800020"/>
                  </a:lnTo>
                  <a:lnTo>
                    <a:pt x="1929" y="795875"/>
                  </a:lnTo>
                  <a:lnTo>
                    <a:pt x="2063" y="791729"/>
                  </a:lnTo>
                  <a:lnTo>
                    <a:pt x="2203" y="787584"/>
                  </a:lnTo>
                  <a:lnTo>
                    <a:pt x="2349" y="783439"/>
                  </a:lnTo>
                  <a:lnTo>
                    <a:pt x="2500" y="779294"/>
                  </a:lnTo>
                  <a:lnTo>
                    <a:pt x="2658" y="775149"/>
                  </a:lnTo>
                  <a:lnTo>
                    <a:pt x="2819" y="771004"/>
                  </a:lnTo>
                  <a:lnTo>
                    <a:pt x="2991" y="766858"/>
                  </a:lnTo>
                  <a:lnTo>
                    <a:pt x="3165" y="762713"/>
                  </a:lnTo>
                  <a:lnTo>
                    <a:pt x="3348" y="758568"/>
                  </a:lnTo>
                  <a:lnTo>
                    <a:pt x="3535" y="754423"/>
                  </a:lnTo>
                  <a:lnTo>
                    <a:pt x="3729" y="750278"/>
                  </a:lnTo>
                  <a:lnTo>
                    <a:pt x="3929" y="746132"/>
                  </a:lnTo>
                  <a:lnTo>
                    <a:pt x="4135" y="741987"/>
                  </a:lnTo>
                  <a:lnTo>
                    <a:pt x="4349" y="737842"/>
                  </a:lnTo>
                  <a:lnTo>
                    <a:pt x="4566" y="733697"/>
                  </a:lnTo>
                  <a:lnTo>
                    <a:pt x="4793" y="729552"/>
                  </a:lnTo>
                  <a:lnTo>
                    <a:pt x="5023" y="725407"/>
                  </a:lnTo>
                  <a:lnTo>
                    <a:pt x="5263" y="721261"/>
                  </a:lnTo>
                  <a:lnTo>
                    <a:pt x="5506" y="717116"/>
                  </a:lnTo>
                  <a:lnTo>
                    <a:pt x="5757" y="712971"/>
                  </a:lnTo>
                  <a:lnTo>
                    <a:pt x="6015" y="708826"/>
                  </a:lnTo>
                  <a:lnTo>
                    <a:pt x="6277" y="704681"/>
                  </a:lnTo>
                  <a:lnTo>
                    <a:pt x="6548" y="700535"/>
                  </a:lnTo>
                  <a:lnTo>
                    <a:pt x="6822" y="696390"/>
                  </a:lnTo>
                  <a:lnTo>
                    <a:pt x="7106" y="692245"/>
                  </a:lnTo>
                  <a:lnTo>
                    <a:pt x="7392" y="688100"/>
                  </a:lnTo>
                  <a:lnTo>
                    <a:pt x="7689" y="683955"/>
                  </a:lnTo>
                  <a:lnTo>
                    <a:pt x="7988" y="679809"/>
                  </a:lnTo>
                  <a:lnTo>
                    <a:pt x="8295" y="675664"/>
                  </a:lnTo>
                  <a:lnTo>
                    <a:pt x="8608" y="671519"/>
                  </a:lnTo>
                  <a:lnTo>
                    <a:pt x="8925" y="667374"/>
                  </a:lnTo>
                  <a:lnTo>
                    <a:pt x="9250" y="663229"/>
                  </a:lnTo>
                  <a:lnTo>
                    <a:pt x="9578" y="659084"/>
                  </a:lnTo>
                  <a:lnTo>
                    <a:pt x="9915" y="654938"/>
                  </a:lnTo>
                  <a:lnTo>
                    <a:pt x="10253" y="650793"/>
                  </a:lnTo>
                  <a:lnTo>
                    <a:pt x="10601" y="646648"/>
                  </a:lnTo>
                  <a:lnTo>
                    <a:pt x="10951" y="642503"/>
                  </a:lnTo>
                  <a:lnTo>
                    <a:pt x="11308" y="638358"/>
                  </a:lnTo>
                  <a:lnTo>
                    <a:pt x="11669" y="634212"/>
                  </a:lnTo>
                  <a:lnTo>
                    <a:pt x="12035" y="630067"/>
                  </a:lnTo>
                  <a:lnTo>
                    <a:pt x="12406" y="625922"/>
                  </a:lnTo>
                  <a:lnTo>
                    <a:pt x="12780" y="621777"/>
                  </a:lnTo>
                  <a:lnTo>
                    <a:pt x="13161" y="617632"/>
                  </a:lnTo>
                  <a:lnTo>
                    <a:pt x="13543" y="613487"/>
                  </a:lnTo>
                  <a:lnTo>
                    <a:pt x="13933" y="609341"/>
                  </a:lnTo>
                  <a:lnTo>
                    <a:pt x="14323" y="605196"/>
                  </a:lnTo>
                  <a:lnTo>
                    <a:pt x="14720" y="601051"/>
                  </a:lnTo>
                  <a:lnTo>
                    <a:pt x="15118" y="596906"/>
                  </a:lnTo>
                  <a:lnTo>
                    <a:pt x="15521" y="592761"/>
                  </a:lnTo>
                  <a:lnTo>
                    <a:pt x="15926" y="588615"/>
                  </a:lnTo>
                  <a:lnTo>
                    <a:pt x="16334" y="584470"/>
                  </a:lnTo>
                  <a:lnTo>
                    <a:pt x="16746" y="580325"/>
                  </a:lnTo>
                  <a:lnTo>
                    <a:pt x="17159" y="576180"/>
                  </a:lnTo>
                  <a:lnTo>
                    <a:pt x="17576" y="572035"/>
                  </a:lnTo>
                  <a:lnTo>
                    <a:pt x="17994" y="567890"/>
                  </a:lnTo>
                  <a:lnTo>
                    <a:pt x="18415" y="563744"/>
                  </a:lnTo>
                  <a:lnTo>
                    <a:pt x="18838" y="559599"/>
                  </a:lnTo>
                  <a:lnTo>
                    <a:pt x="19262" y="555454"/>
                  </a:lnTo>
                  <a:lnTo>
                    <a:pt x="19687" y="551309"/>
                  </a:lnTo>
                  <a:lnTo>
                    <a:pt x="20114" y="547164"/>
                  </a:lnTo>
                  <a:lnTo>
                    <a:pt x="20541" y="543018"/>
                  </a:lnTo>
                  <a:lnTo>
                    <a:pt x="20969" y="538873"/>
                  </a:lnTo>
                  <a:lnTo>
                    <a:pt x="21398" y="534728"/>
                  </a:lnTo>
                  <a:lnTo>
                    <a:pt x="21828" y="530583"/>
                  </a:lnTo>
                  <a:lnTo>
                    <a:pt x="22257" y="526438"/>
                  </a:lnTo>
                  <a:lnTo>
                    <a:pt x="22686" y="522293"/>
                  </a:lnTo>
                  <a:lnTo>
                    <a:pt x="23116" y="518147"/>
                  </a:lnTo>
                  <a:lnTo>
                    <a:pt x="23544" y="514002"/>
                  </a:lnTo>
                  <a:lnTo>
                    <a:pt x="23972" y="509857"/>
                  </a:lnTo>
                  <a:lnTo>
                    <a:pt x="24399" y="505712"/>
                  </a:lnTo>
                  <a:lnTo>
                    <a:pt x="24826" y="501567"/>
                  </a:lnTo>
                  <a:lnTo>
                    <a:pt x="25250" y="497421"/>
                  </a:lnTo>
                  <a:lnTo>
                    <a:pt x="25674" y="493276"/>
                  </a:lnTo>
                  <a:lnTo>
                    <a:pt x="26095" y="489131"/>
                  </a:lnTo>
                  <a:lnTo>
                    <a:pt x="26515" y="484986"/>
                  </a:lnTo>
                  <a:lnTo>
                    <a:pt x="26933" y="480841"/>
                  </a:lnTo>
                  <a:lnTo>
                    <a:pt x="27348" y="476696"/>
                  </a:lnTo>
                  <a:lnTo>
                    <a:pt x="27762" y="472550"/>
                  </a:lnTo>
                  <a:lnTo>
                    <a:pt x="28172" y="468405"/>
                  </a:lnTo>
                  <a:lnTo>
                    <a:pt x="28581" y="464260"/>
                  </a:lnTo>
                  <a:lnTo>
                    <a:pt x="28985" y="460115"/>
                  </a:lnTo>
                  <a:lnTo>
                    <a:pt x="29388" y="455970"/>
                  </a:lnTo>
                  <a:lnTo>
                    <a:pt x="29786" y="451824"/>
                  </a:lnTo>
                  <a:lnTo>
                    <a:pt x="30182" y="447679"/>
                  </a:lnTo>
                  <a:lnTo>
                    <a:pt x="30573" y="443534"/>
                  </a:lnTo>
                  <a:lnTo>
                    <a:pt x="30961" y="439389"/>
                  </a:lnTo>
                  <a:lnTo>
                    <a:pt x="31346" y="435244"/>
                  </a:lnTo>
                  <a:lnTo>
                    <a:pt x="31726" y="431099"/>
                  </a:lnTo>
                  <a:lnTo>
                    <a:pt x="32103" y="426953"/>
                  </a:lnTo>
                  <a:lnTo>
                    <a:pt x="32474" y="422808"/>
                  </a:lnTo>
                  <a:lnTo>
                    <a:pt x="32844" y="418663"/>
                  </a:lnTo>
                  <a:lnTo>
                    <a:pt x="33206" y="414518"/>
                  </a:lnTo>
                  <a:lnTo>
                    <a:pt x="33566" y="410373"/>
                  </a:lnTo>
                  <a:lnTo>
                    <a:pt x="33919" y="406227"/>
                  </a:lnTo>
                  <a:lnTo>
                    <a:pt x="34269" y="402082"/>
                  </a:lnTo>
                  <a:lnTo>
                    <a:pt x="34614" y="397937"/>
                  </a:lnTo>
                  <a:lnTo>
                    <a:pt x="34953" y="393792"/>
                  </a:lnTo>
                  <a:lnTo>
                    <a:pt x="35289" y="389647"/>
                  </a:lnTo>
                  <a:lnTo>
                    <a:pt x="35618" y="385502"/>
                  </a:lnTo>
                  <a:lnTo>
                    <a:pt x="35945" y="381356"/>
                  </a:lnTo>
                  <a:lnTo>
                    <a:pt x="36263" y="377211"/>
                  </a:lnTo>
                  <a:lnTo>
                    <a:pt x="36578" y="373066"/>
                  </a:lnTo>
                  <a:lnTo>
                    <a:pt x="36887" y="368921"/>
                  </a:lnTo>
                  <a:lnTo>
                    <a:pt x="37191" y="364776"/>
                  </a:lnTo>
                  <a:lnTo>
                    <a:pt x="37489" y="360630"/>
                  </a:lnTo>
                  <a:lnTo>
                    <a:pt x="37782" y="356485"/>
                  </a:lnTo>
                  <a:lnTo>
                    <a:pt x="38071" y="352340"/>
                  </a:lnTo>
                  <a:lnTo>
                    <a:pt x="38352" y="348195"/>
                  </a:lnTo>
                  <a:lnTo>
                    <a:pt x="38631" y="344050"/>
                  </a:lnTo>
                  <a:lnTo>
                    <a:pt x="38900" y="339904"/>
                  </a:lnTo>
                  <a:lnTo>
                    <a:pt x="39168" y="335759"/>
                  </a:lnTo>
                  <a:lnTo>
                    <a:pt x="39427" y="331614"/>
                  </a:lnTo>
                  <a:lnTo>
                    <a:pt x="39683" y="327469"/>
                  </a:lnTo>
                  <a:lnTo>
                    <a:pt x="39932" y="323324"/>
                  </a:lnTo>
                  <a:lnTo>
                    <a:pt x="40176" y="319179"/>
                  </a:lnTo>
                  <a:lnTo>
                    <a:pt x="40416" y="315033"/>
                  </a:lnTo>
                  <a:lnTo>
                    <a:pt x="40648" y="310888"/>
                  </a:lnTo>
                  <a:lnTo>
                    <a:pt x="40878" y="306743"/>
                  </a:lnTo>
                  <a:lnTo>
                    <a:pt x="41099" y="302598"/>
                  </a:lnTo>
                  <a:lnTo>
                    <a:pt x="41318" y="298453"/>
                  </a:lnTo>
                  <a:lnTo>
                    <a:pt x="41529" y="294307"/>
                  </a:lnTo>
                  <a:lnTo>
                    <a:pt x="41737" y="290162"/>
                  </a:lnTo>
                  <a:lnTo>
                    <a:pt x="41938" y="286017"/>
                  </a:lnTo>
                  <a:lnTo>
                    <a:pt x="42135" y="281872"/>
                  </a:lnTo>
                  <a:lnTo>
                    <a:pt x="42327" y="277727"/>
                  </a:lnTo>
                  <a:lnTo>
                    <a:pt x="42513" y="273582"/>
                  </a:lnTo>
                  <a:lnTo>
                    <a:pt x="42696" y="269436"/>
                  </a:lnTo>
                  <a:lnTo>
                    <a:pt x="42871" y="265291"/>
                  </a:lnTo>
                  <a:lnTo>
                    <a:pt x="43044" y="261146"/>
                  </a:lnTo>
                  <a:lnTo>
                    <a:pt x="43210" y="257001"/>
                  </a:lnTo>
                  <a:lnTo>
                    <a:pt x="43373" y="252856"/>
                  </a:lnTo>
                  <a:lnTo>
                    <a:pt x="43530" y="248710"/>
                  </a:lnTo>
                  <a:lnTo>
                    <a:pt x="43683" y="244565"/>
                  </a:lnTo>
                  <a:lnTo>
                    <a:pt x="43832" y="240420"/>
                  </a:lnTo>
                  <a:lnTo>
                    <a:pt x="43976" y="236275"/>
                  </a:lnTo>
                  <a:lnTo>
                    <a:pt x="44117" y="232130"/>
                  </a:lnTo>
                  <a:lnTo>
                    <a:pt x="44251" y="227985"/>
                  </a:lnTo>
                  <a:lnTo>
                    <a:pt x="44384" y="223839"/>
                  </a:lnTo>
                  <a:lnTo>
                    <a:pt x="44509" y="219694"/>
                  </a:lnTo>
                  <a:lnTo>
                    <a:pt x="44633" y="215549"/>
                  </a:lnTo>
                  <a:lnTo>
                    <a:pt x="44752" y="211404"/>
                  </a:lnTo>
                  <a:lnTo>
                    <a:pt x="44867" y="207259"/>
                  </a:lnTo>
                  <a:lnTo>
                    <a:pt x="44979" y="203113"/>
                  </a:lnTo>
                  <a:lnTo>
                    <a:pt x="45086" y="198968"/>
                  </a:lnTo>
                  <a:lnTo>
                    <a:pt x="45191" y="194823"/>
                  </a:lnTo>
                  <a:lnTo>
                    <a:pt x="45291" y="190678"/>
                  </a:lnTo>
                  <a:lnTo>
                    <a:pt x="45389" y="186533"/>
                  </a:lnTo>
                  <a:lnTo>
                    <a:pt x="45482" y="182388"/>
                  </a:lnTo>
                  <a:lnTo>
                    <a:pt x="45573" y="178242"/>
                  </a:lnTo>
                  <a:lnTo>
                    <a:pt x="45659" y="174097"/>
                  </a:lnTo>
                  <a:lnTo>
                    <a:pt x="45744" y="169952"/>
                  </a:lnTo>
                  <a:lnTo>
                    <a:pt x="45825" y="165807"/>
                  </a:lnTo>
                  <a:lnTo>
                    <a:pt x="45902" y="161662"/>
                  </a:lnTo>
                  <a:lnTo>
                    <a:pt x="45978" y="157516"/>
                  </a:lnTo>
                  <a:lnTo>
                    <a:pt x="46049" y="153371"/>
                  </a:lnTo>
                  <a:lnTo>
                    <a:pt x="46120" y="149226"/>
                  </a:lnTo>
                  <a:lnTo>
                    <a:pt x="46186" y="145081"/>
                  </a:lnTo>
                  <a:lnTo>
                    <a:pt x="46250" y="140936"/>
                  </a:lnTo>
                  <a:lnTo>
                    <a:pt x="46312" y="136791"/>
                  </a:lnTo>
                  <a:lnTo>
                    <a:pt x="46371" y="132645"/>
                  </a:lnTo>
                  <a:lnTo>
                    <a:pt x="46428" y="128500"/>
                  </a:lnTo>
                  <a:lnTo>
                    <a:pt x="46482" y="124355"/>
                  </a:lnTo>
                  <a:lnTo>
                    <a:pt x="46535" y="120210"/>
                  </a:lnTo>
                  <a:lnTo>
                    <a:pt x="46585" y="116065"/>
                  </a:lnTo>
                  <a:lnTo>
                    <a:pt x="46634" y="111919"/>
                  </a:lnTo>
                  <a:lnTo>
                    <a:pt x="46679" y="107774"/>
                  </a:lnTo>
                  <a:lnTo>
                    <a:pt x="46724" y="103629"/>
                  </a:lnTo>
                  <a:lnTo>
                    <a:pt x="46765" y="99484"/>
                  </a:lnTo>
                  <a:lnTo>
                    <a:pt x="46806" y="95339"/>
                  </a:lnTo>
                  <a:lnTo>
                    <a:pt x="46845" y="91194"/>
                  </a:lnTo>
                  <a:lnTo>
                    <a:pt x="46882" y="87048"/>
                  </a:lnTo>
                  <a:lnTo>
                    <a:pt x="46917" y="82903"/>
                  </a:lnTo>
                  <a:lnTo>
                    <a:pt x="46951" y="78758"/>
                  </a:lnTo>
                  <a:lnTo>
                    <a:pt x="46983" y="74613"/>
                  </a:lnTo>
                  <a:lnTo>
                    <a:pt x="47014" y="70468"/>
                  </a:lnTo>
                  <a:lnTo>
                    <a:pt x="47044" y="66322"/>
                  </a:lnTo>
                  <a:lnTo>
                    <a:pt x="47071" y="62177"/>
                  </a:lnTo>
                  <a:lnTo>
                    <a:pt x="47098" y="58032"/>
                  </a:lnTo>
                  <a:lnTo>
                    <a:pt x="47124" y="53887"/>
                  </a:lnTo>
                  <a:lnTo>
                    <a:pt x="47148" y="49742"/>
                  </a:lnTo>
                  <a:lnTo>
                    <a:pt x="47171" y="45597"/>
                  </a:lnTo>
                  <a:lnTo>
                    <a:pt x="47193" y="41451"/>
                  </a:lnTo>
                  <a:lnTo>
                    <a:pt x="47214" y="37306"/>
                  </a:lnTo>
                  <a:lnTo>
                    <a:pt x="47234" y="33161"/>
                  </a:lnTo>
                  <a:lnTo>
                    <a:pt x="47253" y="29016"/>
                  </a:lnTo>
                  <a:lnTo>
                    <a:pt x="47271" y="24871"/>
                  </a:lnTo>
                  <a:lnTo>
                    <a:pt x="47288" y="20725"/>
                  </a:lnTo>
                  <a:lnTo>
                    <a:pt x="47304" y="16580"/>
                  </a:lnTo>
                  <a:lnTo>
                    <a:pt x="47320" y="12435"/>
                  </a:lnTo>
                  <a:lnTo>
                    <a:pt x="47334" y="8290"/>
                  </a:lnTo>
                  <a:lnTo>
                    <a:pt x="47348" y="4145"/>
                  </a:lnTo>
                  <a:lnTo>
                    <a:pt x="47361" y="0"/>
                  </a:lnTo>
                  <a:lnTo>
                    <a:pt x="47792" y="0"/>
                  </a:lnTo>
                  <a:lnTo>
                    <a:pt x="47806" y="4145"/>
                  </a:lnTo>
                  <a:lnTo>
                    <a:pt x="47819" y="8290"/>
                  </a:lnTo>
                  <a:lnTo>
                    <a:pt x="47834" y="12435"/>
                  </a:lnTo>
                  <a:lnTo>
                    <a:pt x="47850" y="16580"/>
                  </a:lnTo>
                  <a:lnTo>
                    <a:pt x="47866" y="20725"/>
                  </a:lnTo>
                  <a:lnTo>
                    <a:pt x="47883" y="24871"/>
                  </a:lnTo>
                  <a:lnTo>
                    <a:pt x="47901" y="29016"/>
                  </a:lnTo>
                  <a:lnTo>
                    <a:pt x="47920" y="33161"/>
                  </a:lnTo>
                  <a:lnTo>
                    <a:pt x="47940" y="37306"/>
                  </a:lnTo>
                  <a:lnTo>
                    <a:pt x="47961" y="41451"/>
                  </a:lnTo>
                  <a:lnTo>
                    <a:pt x="47983" y="45597"/>
                  </a:lnTo>
                  <a:lnTo>
                    <a:pt x="48006" y="49742"/>
                  </a:lnTo>
                  <a:lnTo>
                    <a:pt x="48030" y="53887"/>
                  </a:lnTo>
                  <a:lnTo>
                    <a:pt x="48056" y="58032"/>
                  </a:lnTo>
                  <a:lnTo>
                    <a:pt x="48083" y="62177"/>
                  </a:lnTo>
                  <a:lnTo>
                    <a:pt x="48110" y="66322"/>
                  </a:lnTo>
                  <a:lnTo>
                    <a:pt x="48140" y="70468"/>
                  </a:lnTo>
                  <a:lnTo>
                    <a:pt x="48170" y="74613"/>
                  </a:lnTo>
                  <a:lnTo>
                    <a:pt x="48203" y="78758"/>
                  </a:lnTo>
                  <a:lnTo>
                    <a:pt x="48237" y="82903"/>
                  </a:lnTo>
                  <a:lnTo>
                    <a:pt x="48272" y="87048"/>
                  </a:lnTo>
                  <a:lnTo>
                    <a:pt x="48309" y="91194"/>
                  </a:lnTo>
                  <a:lnTo>
                    <a:pt x="48348" y="95339"/>
                  </a:lnTo>
                  <a:lnTo>
                    <a:pt x="48388" y="99484"/>
                  </a:lnTo>
                  <a:lnTo>
                    <a:pt x="48430" y="103629"/>
                  </a:lnTo>
                  <a:lnTo>
                    <a:pt x="48475" y="107774"/>
                  </a:lnTo>
                  <a:lnTo>
                    <a:pt x="48520" y="111919"/>
                  </a:lnTo>
                  <a:lnTo>
                    <a:pt x="48569" y="116065"/>
                  </a:lnTo>
                  <a:lnTo>
                    <a:pt x="48619" y="120210"/>
                  </a:lnTo>
                  <a:lnTo>
                    <a:pt x="48671" y="124355"/>
                  </a:lnTo>
                  <a:lnTo>
                    <a:pt x="48726" y="128500"/>
                  </a:lnTo>
                  <a:lnTo>
                    <a:pt x="48783" y="132645"/>
                  </a:lnTo>
                  <a:lnTo>
                    <a:pt x="48842" y="136791"/>
                  </a:lnTo>
                  <a:lnTo>
                    <a:pt x="48903" y="140936"/>
                  </a:lnTo>
                  <a:lnTo>
                    <a:pt x="48968" y="145081"/>
                  </a:lnTo>
                  <a:lnTo>
                    <a:pt x="49034" y="149226"/>
                  </a:lnTo>
                  <a:lnTo>
                    <a:pt x="49104" y="153371"/>
                  </a:lnTo>
                  <a:lnTo>
                    <a:pt x="49176" y="157516"/>
                  </a:lnTo>
                  <a:lnTo>
                    <a:pt x="49252" y="161662"/>
                  </a:lnTo>
                  <a:lnTo>
                    <a:pt x="49329" y="165807"/>
                  </a:lnTo>
                  <a:lnTo>
                    <a:pt x="49410" y="169952"/>
                  </a:lnTo>
                  <a:lnTo>
                    <a:pt x="49494" y="174097"/>
                  </a:lnTo>
                  <a:lnTo>
                    <a:pt x="49581" y="178242"/>
                  </a:lnTo>
                  <a:lnTo>
                    <a:pt x="49672" y="182388"/>
                  </a:lnTo>
                  <a:lnTo>
                    <a:pt x="49765" y="186533"/>
                  </a:lnTo>
                  <a:lnTo>
                    <a:pt x="49863" y="190678"/>
                  </a:lnTo>
                  <a:lnTo>
                    <a:pt x="49963" y="194823"/>
                  </a:lnTo>
                  <a:lnTo>
                    <a:pt x="50068" y="198968"/>
                  </a:lnTo>
                  <a:lnTo>
                    <a:pt x="50175" y="203113"/>
                  </a:lnTo>
                  <a:lnTo>
                    <a:pt x="50286" y="207259"/>
                  </a:lnTo>
                  <a:lnTo>
                    <a:pt x="50402" y="211404"/>
                  </a:lnTo>
                  <a:lnTo>
                    <a:pt x="50521" y="215549"/>
                  </a:lnTo>
                  <a:lnTo>
                    <a:pt x="50644" y="219694"/>
                  </a:lnTo>
                  <a:lnTo>
                    <a:pt x="50770" y="223839"/>
                  </a:lnTo>
                  <a:lnTo>
                    <a:pt x="50903" y="227985"/>
                  </a:lnTo>
                  <a:lnTo>
                    <a:pt x="51037" y="232130"/>
                  </a:lnTo>
                  <a:lnTo>
                    <a:pt x="51178" y="236275"/>
                  </a:lnTo>
                  <a:lnTo>
                    <a:pt x="51322" y="240420"/>
                  </a:lnTo>
                  <a:lnTo>
                    <a:pt x="51471" y="244565"/>
                  </a:lnTo>
                  <a:lnTo>
                    <a:pt x="51624" y="248710"/>
                  </a:lnTo>
                  <a:lnTo>
                    <a:pt x="51781" y="252856"/>
                  </a:lnTo>
                  <a:lnTo>
                    <a:pt x="51944" y="257001"/>
                  </a:lnTo>
                  <a:lnTo>
                    <a:pt x="52110" y="261146"/>
                  </a:lnTo>
                  <a:lnTo>
                    <a:pt x="52283" y="265291"/>
                  </a:lnTo>
                  <a:lnTo>
                    <a:pt x="52458" y="269436"/>
                  </a:lnTo>
                  <a:lnTo>
                    <a:pt x="52641" y="273582"/>
                  </a:lnTo>
                  <a:lnTo>
                    <a:pt x="52827" y="277727"/>
                  </a:lnTo>
                  <a:lnTo>
                    <a:pt x="53019" y="281872"/>
                  </a:lnTo>
                  <a:lnTo>
                    <a:pt x="53216" y="286017"/>
                  </a:lnTo>
                  <a:lnTo>
                    <a:pt x="53417" y="290162"/>
                  </a:lnTo>
                  <a:lnTo>
                    <a:pt x="53625" y="294307"/>
                  </a:lnTo>
                  <a:lnTo>
                    <a:pt x="53836" y="298453"/>
                  </a:lnTo>
                  <a:lnTo>
                    <a:pt x="54055" y="302598"/>
                  </a:lnTo>
                  <a:lnTo>
                    <a:pt x="54275" y="306743"/>
                  </a:lnTo>
                  <a:lnTo>
                    <a:pt x="54505" y="310888"/>
                  </a:lnTo>
                  <a:lnTo>
                    <a:pt x="54738" y="315033"/>
                  </a:lnTo>
                  <a:lnTo>
                    <a:pt x="54977" y="319179"/>
                  </a:lnTo>
                  <a:lnTo>
                    <a:pt x="55221" y="323324"/>
                  </a:lnTo>
                  <a:lnTo>
                    <a:pt x="55471" y="327469"/>
                  </a:lnTo>
                  <a:lnTo>
                    <a:pt x="55727" y="331614"/>
                  </a:lnTo>
                  <a:lnTo>
                    <a:pt x="55986" y="335759"/>
                  </a:lnTo>
                  <a:lnTo>
                    <a:pt x="56253" y="339904"/>
                  </a:lnTo>
                  <a:lnTo>
                    <a:pt x="56523" y="344050"/>
                  </a:lnTo>
                  <a:lnTo>
                    <a:pt x="56802" y="348195"/>
                  </a:lnTo>
                  <a:lnTo>
                    <a:pt x="57083" y="352340"/>
                  </a:lnTo>
                  <a:lnTo>
                    <a:pt x="57372" y="356485"/>
                  </a:lnTo>
                  <a:lnTo>
                    <a:pt x="57664" y="360630"/>
                  </a:lnTo>
                  <a:lnTo>
                    <a:pt x="57963" y="364776"/>
                  </a:lnTo>
                  <a:lnTo>
                    <a:pt x="58267" y="368921"/>
                  </a:lnTo>
                  <a:lnTo>
                    <a:pt x="58575" y="373066"/>
                  </a:lnTo>
                  <a:lnTo>
                    <a:pt x="58891" y="377211"/>
                  </a:lnTo>
                  <a:lnTo>
                    <a:pt x="59209" y="381356"/>
                  </a:lnTo>
                  <a:lnTo>
                    <a:pt x="59536" y="385502"/>
                  </a:lnTo>
                  <a:lnTo>
                    <a:pt x="59864" y="389647"/>
                  </a:lnTo>
                  <a:lnTo>
                    <a:pt x="60200" y="393792"/>
                  </a:lnTo>
                  <a:lnTo>
                    <a:pt x="60540" y="397937"/>
                  </a:lnTo>
                  <a:lnTo>
                    <a:pt x="60885" y="402082"/>
                  </a:lnTo>
                  <a:lnTo>
                    <a:pt x="61235" y="406227"/>
                  </a:lnTo>
                  <a:lnTo>
                    <a:pt x="61588" y="410373"/>
                  </a:lnTo>
                  <a:lnTo>
                    <a:pt x="61948" y="414518"/>
                  </a:lnTo>
                  <a:lnTo>
                    <a:pt x="62310" y="418663"/>
                  </a:lnTo>
                  <a:lnTo>
                    <a:pt x="62679" y="422808"/>
                  </a:lnTo>
                  <a:lnTo>
                    <a:pt x="63050" y="426953"/>
                  </a:lnTo>
                  <a:lnTo>
                    <a:pt x="63428" y="431099"/>
                  </a:lnTo>
                  <a:lnTo>
                    <a:pt x="63808" y="435244"/>
                  </a:lnTo>
                  <a:lnTo>
                    <a:pt x="64192" y="439389"/>
                  </a:lnTo>
                  <a:lnTo>
                    <a:pt x="64581" y="443534"/>
                  </a:lnTo>
                  <a:lnTo>
                    <a:pt x="64972" y="447679"/>
                  </a:lnTo>
                  <a:lnTo>
                    <a:pt x="65368" y="451824"/>
                  </a:lnTo>
                  <a:lnTo>
                    <a:pt x="65766" y="455970"/>
                  </a:lnTo>
                  <a:lnTo>
                    <a:pt x="66169" y="460115"/>
                  </a:lnTo>
                  <a:lnTo>
                    <a:pt x="66573" y="464260"/>
                  </a:lnTo>
                  <a:lnTo>
                    <a:pt x="66982" y="468405"/>
                  </a:lnTo>
                  <a:lnTo>
                    <a:pt x="67392" y="472550"/>
                  </a:lnTo>
                  <a:lnTo>
                    <a:pt x="67805" y="476696"/>
                  </a:lnTo>
                  <a:lnTo>
                    <a:pt x="68221" y="480841"/>
                  </a:lnTo>
                  <a:lnTo>
                    <a:pt x="68639" y="484986"/>
                  </a:lnTo>
                  <a:lnTo>
                    <a:pt x="69059" y="489131"/>
                  </a:lnTo>
                  <a:lnTo>
                    <a:pt x="69480" y="493276"/>
                  </a:lnTo>
                  <a:lnTo>
                    <a:pt x="69904" y="497421"/>
                  </a:lnTo>
                  <a:lnTo>
                    <a:pt x="70328" y="501567"/>
                  </a:lnTo>
                  <a:lnTo>
                    <a:pt x="70755" y="505712"/>
                  </a:lnTo>
                  <a:lnTo>
                    <a:pt x="71181" y="509857"/>
                  </a:lnTo>
                  <a:lnTo>
                    <a:pt x="71610" y="514002"/>
                  </a:lnTo>
                  <a:lnTo>
                    <a:pt x="72038" y="518147"/>
                  </a:lnTo>
                  <a:lnTo>
                    <a:pt x="72467" y="522293"/>
                  </a:lnTo>
                  <a:lnTo>
                    <a:pt x="72897" y="526438"/>
                  </a:lnTo>
                  <a:lnTo>
                    <a:pt x="73326" y="530583"/>
                  </a:lnTo>
                  <a:lnTo>
                    <a:pt x="73755" y="534728"/>
                  </a:lnTo>
                  <a:lnTo>
                    <a:pt x="74184" y="538873"/>
                  </a:lnTo>
                  <a:lnTo>
                    <a:pt x="74613" y="543018"/>
                  </a:lnTo>
                  <a:lnTo>
                    <a:pt x="75040" y="547164"/>
                  </a:lnTo>
                  <a:lnTo>
                    <a:pt x="75467" y="551309"/>
                  </a:lnTo>
                  <a:lnTo>
                    <a:pt x="75892" y="555454"/>
                  </a:lnTo>
                  <a:lnTo>
                    <a:pt x="76316" y="559599"/>
                  </a:lnTo>
                  <a:lnTo>
                    <a:pt x="76738" y="563744"/>
                  </a:lnTo>
                  <a:lnTo>
                    <a:pt x="77159" y="567890"/>
                  </a:lnTo>
                  <a:lnTo>
                    <a:pt x="77577" y="572035"/>
                  </a:lnTo>
                  <a:lnTo>
                    <a:pt x="77995" y="576180"/>
                  </a:lnTo>
                  <a:lnTo>
                    <a:pt x="78408" y="580325"/>
                  </a:lnTo>
                  <a:lnTo>
                    <a:pt x="78820" y="584470"/>
                  </a:lnTo>
                  <a:lnTo>
                    <a:pt x="79228" y="588615"/>
                  </a:lnTo>
                  <a:lnTo>
                    <a:pt x="79633" y="592761"/>
                  </a:lnTo>
                  <a:lnTo>
                    <a:pt x="80036" y="596906"/>
                  </a:lnTo>
                  <a:lnTo>
                    <a:pt x="80434" y="601051"/>
                  </a:lnTo>
                  <a:lnTo>
                    <a:pt x="80830" y="605196"/>
                  </a:lnTo>
                  <a:lnTo>
                    <a:pt x="81221" y="609341"/>
                  </a:lnTo>
                  <a:lnTo>
                    <a:pt x="81611" y="613487"/>
                  </a:lnTo>
                  <a:lnTo>
                    <a:pt x="81993" y="617632"/>
                  </a:lnTo>
                  <a:lnTo>
                    <a:pt x="82373" y="621777"/>
                  </a:lnTo>
                  <a:lnTo>
                    <a:pt x="82748" y="625922"/>
                  </a:lnTo>
                  <a:lnTo>
                    <a:pt x="83119" y="630067"/>
                  </a:lnTo>
                  <a:lnTo>
                    <a:pt x="83485" y="634212"/>
                  </a:lnTo>
                  <a:lnTo>
                    <a:pt x="83845" y="638358"/>
                  </a:lnTo>
                  <a:lnTo>
                    <a:pt x="84203" y="642503"/>
                  </a:lnTo>
                  <a:lnTo>
                    <a:pt x="84552" y="646648"/>
                  </a:lnTo>
                  <a:lnTo>
                    <a:pt x="84900" y="650793"/>
                  </a:lnTo>
                  <a:lnTo>
                    <a:pt x="85239" y="654938"/>
                  </a:lnTo>
                  <a:lnTo>
                    <a:pt x="85576" y="659084"/>
                  </a:lnTo>
                  <a:lnTo>
                    <a:pt x="85904" y="663229"/>
                  </a:lnTo>
                  <a:lnTo>
                    <a:pt x="86228" y="667374"/>
                  </a:lnTo>
                  <a:lnTo>
                    <a:pt x="86546" y="671519"/>
                  </a:lnTo>
                  <a:lnTo>
                    <a:pt x="86858" y="675664"/>
                  </a:lnTo>
                  <a:lnTo>
                    <a:pt x="87166" y="679809"/>
                  </a:lnTo>
                  <a:lnTo>
                    <a:pt x="87465" y="683955"/>
                  </a:lnTo>
                  <a:lnTo>
                    <a:pt x="87761" y="688100"/>
                  </a:lnTo>
                  <a:lnTo>
                    <a:pt x="88048" y="692245"/>
                  </a:lnTo>
                  <a:lnTo>
                    <a:pt x="88332" y="696390"/>
                  </a:lnTo>
                  <a:lnTo>
                    <a:pt x="88606" y="700535"/>
                  </a:lnTo>
                  <a:lnTo>
                    <a:pt x="88876" y="704681"/>
                  </a:lnTo>
                  <a:lnTo>
                    <a:pt x="89139" y="708826"/>
                  </a:lnTo>
                  <a:lnTo>
                    <a:pt x="89396" y="712971"/>
                  </a:lnTo>
                  <a:lnTo>
                    <a:pt x="89648" y="717116"/>
                  </a:lnTo>
                  <a:lnTo>
                    <a:pt x="89891" y="721261"/>
                  </a:lnTo>
                  <a:lnTo>
                    <a:pt x="90131" y="725407"/>
                  </a:lnTo>
                  <a:lnTo>
                    <a:pt x="90361" y="729552"/>
                  </a:lnTo>
                  <a:lnTo>
                    <a:pt x="90588" y="733697"/>
                  </a:lnTo>
                  <a:lnTo>
                    <a:pt x="90805" y="737842"/>
                  </a:lnTo>
                  <a:lnTo>
                    <a:pt x="91019" y="741987"/>
                  </a:lnTo>
                  <a:lnTo>
                    <a:pt x="91225" y="746132"/>
                  </a:lnTo>
                  <a:lnTo>
                    <a:pt x="91425" y="750278"/>
                  </a:lnTo>
                  <a:lnTo>
                    <a:pt x="91619" y="754423"/>
                  </a:lnTo>
                  <a:lnTo>
                    <a:pt x="91806" y="758568"/>
                  </a:lnTo>
                  <a:lnTo>
                    <a:pt x="91989" y="762713"/>
                  </a:lnTo>
                  <a:lnTo>
                    <a:pt x="92163" y="766858"/>
                  </a:lnTo>
                  <a:lnTo>
                    <a:pt x="92334" y="771004"/>
                  </a:lnTo>
                  <a:lnTo>
                    <a:pt x="92496" y="775149"/>
                  </a:lnTo>
                  <a:lnTo>
                    <a:pt x="92654" y="779294"/>
                  </a:lnTo>
                  <a:lnTo>
                    <a:pt x="92805" y="783439"/>
                  </a:lnTo>
                  <a:lnTo>
                    <a:pt x="92951" y="787584"/>
                  </a:lnTo>
                  <a:lnTo>
                    <a:pt x="93091" y="791729"/>
                  </a:lnTo>
                  <a:lnTo>
                    <a:pt x="93225" y="795875"/>
                  </a:lnTo>
                  <a:lnTo>
                    <a:pt x="93355" y="800020"/>
                  </a:lnTo>
                  <a:lnTo>
                    <a:pt x="93477" y="804165"/>
                  </a:lnTo>
                  <a:lnTo>
                    <a:pt x="93597" y="808310"/>
                  </a:lnTo>
                  <a:lnTo>
                    <a:pt x="93708" y="812455"/>
                  </a:lnTo>
                  <a:lnTo>
                    <a:pt x="93816" y="816601"/>
                  </a:lnTo>
                  <a:lnTo>
                    <a:pt x="93918" y="820746"/>
                  </a:lnTo>
                  <a:lnTo>
                    <a:pt x="94016" y="824891"/>
                  </a:lnTo>
                  <a:lnTo>
                    <a:pt x="94108" y="829036"/>
                  </a:lnTo>
                  <a:lnTo>
                    <a:pt x="94196" y="833181"/>
                  </a:lnTo>
                  <a:lnTo>
                    <a:pt x="94280" y="837326"/>
                  </a:lnTo>
                  <a:lnTo>
                    <a:pt x="94357" y="841472"/>
                  </a:lnTo>
                  <a:lnTo>
                    <a:pt x="94433" y="845617"/>
                  </a:lnTo>
                  <a:lnTo>
                    <a:pt x="94501" y="849762"/>
                  </a:lnTo>
                  <a:lnTo>
                    <a:pt x="94567" y="853907"/>
                  </a:lnTo>
                  <a:lnTo>
                    <a:pt x="94627" y="858052"/>
                  </a:lnTo>
                  <a:lnTo>
                    <a:pt x="94685" y="862198"/>
                  </a:lnTo>
                  <a:lnTo>
                    <a:pt x="94738" y="866343"/>
                  </a:lnTo>
                  <a:lnTo>
                    <a:pt x="94787" y="870488"/>
                  </a:lnTo>
                  <a:lnTo>
                    <a:pt x="94834" y="874633"/>
                  </a:lnTo>
                  <a:lnTo>
                    <a:pt x="94875" y="878778"/>
                  </a:lnTo>
                  <a:lnTo>
                    <a:pt x="94915" y="882923"/>
                  </a:lnTo>
                  <a:lnTo>
                    <a:pt x="94949" y="887069"/>
                  </a:lnTo>
                  <a:lnTo>
                    <a:pt x="94982" y="891214"/>
                  </a:lnTo>
                  <a:lnTo>
                    <a:pt x="95011" y="895359"/>
                  </a:lnTo>
                  <a:lnTo>
                    <a:pt x="95037" y="899504"/>
                  </a:lnTo>
                  <a:lnTo>
                    <a:pt x="95060" y="903649"/>
                  </a:lnTo>
                  <a:lnTo>
                    <a:pt x="95080" y="907795"/>
                  </a:lnTo>
                  <a:lnTo>
                    <a:pt x="95098" y="911940"/>
                  </a:lnTo>
                  <a:lnTo>
                    <a:pt x="95112" y="916085"/>
                  </a:lnTo>
                  <a:lnTo>
                    <a:pt x="95126" y="920230"/>
                  </a:lnTo>
                  <a:lnTo>
                    <a:pt x="95135" y="924375"/>
                  </a:lnTo>
                  <a:lnTo>
                    <a:pt x="95144" y="928520"/>
                  </a:lnTo>
                  <a:lnTo>
                    <a:pt x="95149" y="932666"/>
                  </a:lnTo>
                  <a:lnTo>
                    <a:pt x="95153" y="936811"/>
                  </a:lnTo>
                  <a:lnTo>
                    <a:pt x="95154" y="940956"/>
                  </a:lnTo>
                  <a:lnTo>
                    <a:pt x="95154" y="945101"/>
                  </a:lnTo>
                  <a:lnTo>
                    <a:pt x="95152" y="949246"/>
                  </a:lnTo>
                  <a:lnTo>
                    <a:pt x="95149" y="953392"/>
                  </a:lnTo>
                  <a:lnTo>
                    <a:pt x="95144" y="957537"/>
                  </a:lnTo>
                  <a:lnTo>
                    <a:pt x="95137" y="961682"/>
                  </a:lnTo>
                  <a:lnTo>
                    <a:pt x="95129" y="965827"/>
                  </a:lnTo>
                  <a:lnTo>
                    <a:pt x="95119" y="969972"/>
                  </a:lnTo>
                  <a:lnTo>
                    <a:pt x="95109" y="974117"/>
                  </a:lnTo>
                  <a:lnTo>
                    <a:pt x="95097" y="978263"/>
                  </a:lnTo>
                  <a:lnTo>
                    <a:pt x="95085" y="982408"/>
                  </a:lnTo>
                  <a:lnTo>
                    <a:pt x="95071" y="986553"/>
                  </a:lnTo>
                  <a:lnTo>
                    <a:pt x="95057" y="990698"/>
                  </a:lnTo>
                  <a:lnTo>
                    <a:pt x="95041" y="994843"/>
                  </a:lnTo>
                  <a:lnTo>
                    <a:pt x="95025" y="998989"/>
                  </a:lnTo>
                  <a:lnTo>
                    <a:pt x="95009" y="1003134"/>
                  </a:lnTo>
                  <a:lnTo>
                    <a:pt x="94991" y="1007279"/>
                  </a:lnTo>
                  <a:lnTo>
                    <a:pt x="94974" y="1011424"/>
                  </a:lnTo>
                  <a:lnTo>
                    <a:pt x="94956" y="1015569"/>
                  </a:lnTo>
                  <a:lnTo>
                    <a:pt x="94937" y="1019714"/>
                  </a:lnTo>
                  <a:lnTo>
                    <a:pt x="94919" y="1023860"/>
                  </a:lnTo>
                  <a:lnTo>
                    <a:pt x="94900" y="1028005"/>
                  </a:lnTo>
                  <a:lnTo>
                    <a:pt x="94881" y="1032150"/>
                  </a:lnTo>
                  <a:lnTo>
                    <a:pt x="94862" y="1036295"/>
                  </a:lnTo>
                  <a:lnTo>
                    <a:pt x="94843" y="1040440"/>
                  </a:lnTo>
                  <a:lnTo>
                    <a:pt x="94824" y="1044586"/>
                  </a:lnTo>
                  <a:lnTo>
                    <a:pt x="94805" y="1048731"/>
                  </a:lnTo>
                  <a:lnTo>
                    <a:pt x="94786" y="1052876"/>
                  </a:lnTo>
                  <a:lnTo>
                    <a:pt x="94767" y="1057021"/>
                  </a:lnTo>
                  <a:lnTo>
                    <a:pt x="94749" y="1061166"/>
                  </a:lnTo>
                  <a:lnTo>
                    <a:pt x="94731" y="1065312"/>
                  </a:lnTo>
                  <a:lnTo>
                    <a:pt x="94713" y="1069457"/>
                  </a:lnTo>
                  <a:lnTo>
                    <a:pt x="94696" y="1073602"/>
                  </a:lnTo>
                  <a:lnTo>
                    <a:pt x="94678" y="1077747"/>
                  </a:lnTo>
                  <a:lnTo>
                    <a:pt x="94662" y="1081892"/>
                  </a:lnTo>
                  <a:lnTo>
                    <a:pt x="94646" y="1086037"/>
                  </a:lnTo>
                  <a:lnTo>
                    <a:pt x="94631" y="1090183"/>
                  </a:lnTo>
                  <a:lnTo>
                    <a:pt x="94616" y="1094328"/>
                  </a:lnTo>
                  <a:lnTo>
                    <a:pt x="94602" y="1098473"/>
                  </a:lnTo>
                  <a:lnTo>
                    <a:pt x="94588" y="1102618"/>
                  </a:lnTo>
                  <a:lnTo>
                    <a:pt x="94575" y="1106763"/>
                  </a:lnTo>
                  <a:lnTo>
                    <a:pt x="94563" y="1110909"/>
                  </a:lnTo>
                  <a:lnTo>
                    <a:pt x="94551" y="1115054"/>
                  </a:lnTo>
                  <a:lnTo>
                    <a:pt x="94540" y="1119199"/>
                  </a:lnTo>
                  <a:lnTo>
                    <a:pt x="94530" y="1123344"/>
                  </a:lnTo>
                  <a:lnTo>
                    <a:pt x="94520" y="1127489"/>
                  </a:lnTo>
                  <a:lnTo>
                    <a:pt x="94511" y="1131634"/>
                  </a:lnTo>
                  <a:lnTo>
                    <a:pt x="94503" y="1135780"/>
                  </a:lnTo>
                  <a:lnTo>
                    <a:pt x="94495" y="1139925"/>
                  </a:lnTo>
                  <a:lnTo>
                    <a:pt x="94488" y="1144070"/>
                  </a:lnTo>
                  <a:lnTo>
                    <a:pt x="94482" y="1148215"/>
                  </a:lnTo>
                  <a:lnTo>
                    <a:pt x="94476" y="1152360"/>
                  </a:lnTo>
                  <a:lnTo>
                    <a:pt x="94471" y="1156506"/>
                  </a:lnTo>
                  <a:lnTo>
                    <a:pt x="94467" y="1160651"/>
                  </a:lnTo>
                  <a:lnTo>
                    <a:pt x="94463" y="1164796"/>
                  </a:lnTo>
                  <a:lnTo>
                    <a:pt x="94459" y="1168941"/>
                  </a:lnTo>
                  <a:lnTo>
                    <a:pt x="94456" y="1173086"/>
                  </a:lnTo>
                  <a:lnTo>
                    <a:pt x="94453" y="1177231"/>
                  </a:lnTo>
                  <a:lnTo>
                    <a:pt x="94451" y="1181377"/>
                  </a:lnTo>
                  <a:lnTo>
                    <a:pt x="94449" y="1185522"/>
                  </a:lnTo>
                  <a:lnTo>
                    <a:pt x="94447" y="1189667"/>
                  </a:lnTo>
                  <a:lnTo>
                    <a:pt x="94446" y="1193812"/>
                  </a:lnTo>
                  <a:lnTo>
                    <a:pt x="94444" y="1197957"/>
                  </a:lnTo>
                  <a:lnTo>
                    <a:pt x="94443" y="1202103"/>
                  </a:lnTo>
                  <a:lnTo>
                    <a:pt x="94441" y="1206248"/>
                  </a:lnTo>
                  <a:lnTo>
                    <a:pt x="94439" y="1210393"/>
                  </a:lnTo>
                  <a:lnTo>
                    <a:pt x="94437" y="1214538"/>
                  </a:lnTo>
                  <a:lnTo>
                    <a:pt x="94435" y="1218683"/>
                  </a:lnTo>
                  <a:lnTo>
                    <a:pt x="94432" y="1222828"/>
                  </a:lnTo>
                  <a:lnTo>
                    <a:pt x="94429" y="1226974"/>
                  </a:lnTo>
                  <a:lnTo>
                    <a:pt x="94424" y="1231119"/>
                  </a:lnTo>
                  <a:lnTo>
                    <a:pt x="94420" y="1235264"/>
                  </a:lnTo>
                  <a:lnTo>
                    <a:pt x="94414" y="1239409"/>
                  </a:lnTo>
                  <a:lnTo>
                    <a:pt x="94407" y="1243554"/>
                  </a:lnTo>
                  <a:lnTo>
                    <a:pt x="94399" y="1247700"/>
                  </a:lnTo>
                  <a:lnTo>
                    <a:pt x="94390" y="1251845"/>
                  </a:lnTo>
                  <a:lnTo>
                    <a:pt x="94379" y="1255990"/>
                  </a:lnTo>
                  <a:lnTo>
                    <a:pt x="94366" y="1260135"/>
                  </a:lnTo>
                  <a:lnTo>
                    <a:pt x="94353" y="1264280"/>
                  </a:lnTo>
                  <a:lnTo>
                    <a:pt x="94336" y="1268425"/>
                  </a:lnTo>
                  <a:lnTo>
                    <a:pt x="94319" y="1272571"/>
                  </a:lnTo>
                  <a:lnTo>
                    <a:pt x="94298" y="1276716"/>
                  </a:lnTo>
                  <a:lnTo>
                    <a:pt x="94276" y="1280861"/>
                  </a:lnTo>
                  <a:lnTo>
                    <a:pt x="94250" y="1285006"/>
                  </a:lnTo>
                  <a:lnTo>
                    <a:pt x="94223" y="1289151"/>
                  </a:lnTo>
                  <a:lnTo>
                    <a:pt x="94192" y="1293297"/>
                  </a:lnTo>
                  <a:lnTo>
                    <a:pt x="94158" y="1297442"/>
                  </a:lnTo>
                  <a:lnTo>
                    <a:pt x="94122" y="1301587"/>
                  </a:lnTo>
                  <a:lnTo>
                    <a:pt x="94081" y="1305732"/>
                  </a:lnTo>
                  <a:lnTo>
                    <a:pt x="94039" y="1309877"/>
                  </a:lnTo>
                  <a:lnTo>
                    <a:pt x="93990" y="1314022"/>
                  </a:lnTo>
                  <a:lnTo>
                    <a:pt x="93940" y="1318168"/>
                  </a:lnTo>
                  <a:lnTo>
                    <a:pt x="93883" y="1322313"/>
                  </a:lnTo>
                  <a:lnTo>
                    <a:pt x="93824" y="1326458"/>
                  </a:lnTo>
                  <a:lnTo>
                    <a:pt x="93760" y="1330603"/>
                  </a:lnTo>
                  <a:lnTo>
                    <a:pt x="93691" y="1334748"/>
                  </a:lnTo>
                  <a:lnTo>
                    <a:pt x="93619" y="1338894"/>
                  </a:lnTo>
                  <a:lnTo>
                    <a:pt x="93540" y="1343039"/>
                  </a:lnTo>
                  <a:lnTo>
                    <a:pt x="93458" y="1347184"/>
                  </a:lnTo>
                  <a:lnTo>
                    <a:pt x="93368" y="1351329"/>
                  </a:lnTo>
                  <a:lnTo>
                    <a:pt x="93276" y="1355474"/>
                  </a:lnTo>
                  <a:lnTo>
                    <a:pt x="93175" y="1359619"/>
                  </a:lnTo>
                  <a:lnTo>
                    <a:pt x="93071" y="1363765"/>
                  </a:lnTo>
                  <a:lnTo>
                    <a:pt x="92959" y="1367910"/>
                  </a:lnTo>
                  <a:lnTo>
                    <a:pt x="92842" y="1372055"/>
                  </a:lnTo>
                  <a:lnTo>
                    <a:pt x="92720" y="1376200"/>
                  </a:lnTo>
                  <a:lnTo>
                    <a:pt x="92590" y="1380345"/>
                  </a:lnTo>
                  <a:lnTo>
                    <a:pt x="92456" y="1384491"/>
                  </a:lnTo>
                  <a:lnTo>
                    <a:pt x="92312" y="1388636"/>
                  </a:lnTo>
                  <a:lnTo>
                    <a:pt x="92165" y="1392781"/>
                  </a:lnTo>
                  <a:lnTo>
                    <a:pt x="92008" y="1396926"/>
                  </a:lnTo>
                  <a:lnTo>
                    <a:pt x="91846" y="1401071"/>
                  </a:lnTo>
                  <a:lnTo>
                    <a:pt x="91676" y="1405217"/>
                  </a:lnTo>
                  <a:lnTo>
                    <a:pt x="91500" y="1409362"/>
                  </a:lnTo>
                  <a:lnTo>
                    <a:pt x="91317" y="1413507"/>
                  </a:lnTo>
                  <a:lnTo>
                    <a:pt x="91125" y="1417652"/>
                  </a:lnTo>
                  <a:lnTo>
                    <a:pt x="90929" y="1421797"/>
                  </a:lnTo>
                  <a:lnTo>
                    <a:pt x="90722" y="1425942"/>
                  </a:lnTo>
                  <a:lnTo>
                    <a:pt x="90512" y="1430088"/>
                  </a:lnTo>
                  <a:lnTo>
                    <a:pt x="90289" y="1434233"/>
                  </a:lnTo>
                  <a:lnTo>
                    <a:pt x="90063" y="1438378"/>
                  </a:lnTo>
                  <a:lnTo>
                    <a:pt x="89827" y="1442523"/>
                  </a:lnTo>
                  <a:lnTo>
                    <a:pt x="89585" y="1446668"/>
                  </a:lnTo>
                  <a:lnTo>
                    <a:pt x="89336" y="1450814"/>
                  </a:lnTo>
                  <a:lnTo>
                    <a:pt x="89078" y="1454959"/>
                  </a:lnTo>
                  <a:lnTo>
                    <a:pt x="88815" y="1459104"/>
                  </a:lnTo>
                  <a:lnTo>
                    <a:pt x="88540" y="1463249"/>
                  </a:lnTo>
                  <a:lnTo>
                    <a:pt x="88264" y="1467394"/>
                  </a:lnTo>
                  <a:lnTo>
                    <a:pt x="87974" y="1471539"/>
                  </a:lnTo>
                  <a:lnTo>
                    <a:pt x="87681" y="1475685"/>
                  </a:lnTo>
                  <a:lnTo>
                    <a:pt x="87379" y="1479830"/>
                  </a:lnTo>
                  <a:lnTo>
                    <a:pt x="87070" y="1483975"/>
                  </a:lnTo>
                  <a:lnTo>
                    <a:pt x="86755" y="1488120"/>
                  </a:lnTo>
                  <a:lnTo>
                    <a:pt x="86431" y="1492265"/>
                  </a:lnTo>
                  <a:lnTo>
                    <a:pt x="86103" y="1496411"/>
                  </a:lnTo>
                  <a:lnTo>
                    <a:pt x="85765" y="1500556"/>
                  </a:lnTo>
                  <a:lnTo>
                    <a:pt x="85425" y="1504701"/>
                  </a:lnTo>
                  <a:lnTo>
                    <a:pt x="85072" y="1508846"/>
                  </a:lnTo>
                  <a:lnTo>
                    <a:pt x="84718" y="1512991"/>
                  </a:lnTo>
                  <a:lnTo>
                    <a:pt x="84354" y="1517136"/>
                  </a:lnTo>
                  <a:lnTo>
                    <a:pt x="83987" y="1521282"/>
                  </a:lnTo>
                  <a:lnTo>
                    <a:pt x="83612" y="1525427"/>
                  </a:lnTo>
                  <a:lnTo>
                    <a:pt x="83232" y="1529572"/>
                  </a:lnTo>
                  <a:lnTo>
                    <a:pt x="82847" y="1533717"/>
                  </a:lnTo>
                  <a:lnTo>
                    <a:pt x="82455" y="1537862"/>
                  </a:lnTo>
                  <a:lnTo>
                    <a:pt x="82060" y="1542008"/>
                  </a:lnTo>
                  <a:lnTo>
                    <a:pt x="81657" y="1546153"/>
                  </a:lnTo>
                  <a:lnTo>
                    <a:pt x="81252" y="1550298"/>
                  </a:lnTo>
                  <a:lnTo>
                    <a:pt x="80841" y="1554443"/>
                  </a:lnTo>
                  <a:lnTo>
                    <a:pt x="80426" y="1558588"/>
                  </a:lnTo>
                  <a:lnTo>
                    <a:pt x="80007" y="1562733"/>
                  </a:lnTo>
                  <a:lnTo>
                    <a:pt x="79583" y="1566879"/>
                  </a:lnTo>
                  <a:lnTo>
                    <a:pt x="79157" y="1571024"/>
                  </a:lnTo>
                  <a:lnTo>
                    <a:pt x="78726" y="1575169"/>
                  </a:lnTo>
                  <a:lnTo>
                    <a:pt x="78293" y="1579314"/>
                  </a:lnTo>
                  <a:lnTo>
                    <a:pt x="77856" y="1583459"/>
                  </a:lnTo>
                  <a:lnTo>
                    <a:pt x="77417" y="1587605"/>
                  </a:lnTo>
                  <a:lnTo>
                    <a:pt x="76974" y="1591750"/>
                  </a:lnTo>
                  <a:lnTo>
                    <a:pt x="76531" y="1595895"/>
                  </a:lnTo>
                  <a:lnTo>
                    <a:pt x="76084" y="1600040"/>
                  </a:lnTo>
                  <a:lnTo>
                    <a:pt x="75636" y="1604185"/>
                  </a:lnTo>
                  <a:lnTo>
                    <a:pt x="75187" y="1608330"/>
                  </a:lnTo>
                  <a:lnTo>
                    <a:pt x="74736" y="1612476"/>
                  </a:lnTo>
                  <a:lnTo>
                    <a:pt x="74285" y="1616621"/>
                  </a:lnTo>
                  <a:lnTo>
                    <a:pt x="73833" y="1620766"/>
                  </a:lnTo>
                  <a:lnTo>
                    <a:pt x="73380" y="1624911"/>
                  </a:lnTo>
                  <a:lnTo>
                    <a:pt x="72927" y="1629056"/>
                  </a:lnTo>
                  <a:lnTo>
                    <a:pt x="72474" y="1633202"/>
                  </a:lnTo>
                  <a:lnTo>
                    <a:pt x="72021" y="1637347"/>
                  </a:lnTo>
                  <a:lnTo>
                    <a:pt x="71569" y="1641492"/>
                  </a:lnTo>
                  <a:lnTo>
                    <a:pt x="71118" y="1645637"/>
                  </a:lnTo>
                  <a:lnTo>
                    <a:pt x="70668" y="1649782"/>
                  </a:lnTo>
                  <a:lnTo>
                    <a:pt x="70218" y="1653927"/>
                  </a:lnTo>
                  <a:lnTo>
                    <a:pt x="69771" y="1658073"/>
                  </a:lnTo>
                  <a:lnTo>
                    <a:pt x="69325" y="1662218"/>
                  </a:lnTo>
                  <a:lnTo>
                    <a:pt x="68882" y="1666363"/>
                  </a:lnTo>
                  <a:lnTo>
                    <a:pt x="68440" y="1670508"/>
                  </a:lnTo>
                  <a:lnTo>
                    <a:pt x="68001" y="1674653"/>
                  </a:lnTo>
                  <a:lnTo>
                    <a:pt x="67564" y="1678799"/>
                  </a:lnTo>
                  <a:lnTo>
                    <a:pt x="67130" y="1682944"/>
                  </a:lnTo>
                  <a:lnTo>
                    <a:pt x="66700" y="1687089"/>
                  </a:lnTo>
                  <a:lnTo>
                    <a:pt x="66272" y="1691234"/>
                  </a:lnTo>
                  <a:lnTo>
                    <a:pt x="65849" y="1695379"/>
                  </a:lnTo>
                  <a:lnTo>
                    <a:pt x="65427" y="1699524"/>
                  </a:lnTo>
                  <a:lnTo>
                    <a:pt x="65012" y="1703670"/>
                  </a:lnTo>
                  <a:lnTo>
                    <a:pt x="64598" y="1707815"/>
                  </a:lnTo>
                  <a:lnTo>
                    <a:pt x="64190" y="1711960"/>
                  </a:lnTo>
                  <a:lnTo>
                    <a:pt x="63786" y="1716105"/>
                  </a:lnTo>
                  <a:lnTo>
                    <a:pt x="63386" y="1720250"/>
                  </a:lnTo>
                  <a:lnTo>
                    <a:pt x="62991" y="1724396"/>
                  </a:lnTo>
                  <a:lnTo>
                    <a:pt x="62600" y="1728541"/>
                  </a:lnTo>
                  <a:lnTo>
                    <a:pt x="62215" y="1732686"/>
                  </a:lnTo>
                  <a:lnTo>
                    <a:pt x="61833" y="1736831"/>
                  </a:lnTo>
                  <a:lnTo>
                    <a:pt x="61459" y="1740976"/>
                  </a:lnTo>
                  <a:lnTo>
                    <a:pt x="61088" y="1745122"/>
                  </a:lnTo>
                  <a:lnTo>
                    <a:pt x="60724" y="1749267"/>
                  </a:lnTo>
                  <a:lnTo>
                    <a:pt x="60364" y="1753412"/>
                  </a:lnTo>
                  <a:lnTo>
                    <a:pt x="60010" y="1757557"/>
                  </a:lnTo>
                  <a:lnTo>
                    <a:pt x="59662" y="1761702"/>
                  </a:lnTo>
                  <a:lnTo>
                    <a:pt x="59319" y="1765847"/>
                  </a:lnTo>
                  <a:lnTo>
                    <a:pt x="58983" y="1769993"/>
                  </a:lnTo>
                  <a:lnTo>
                    <a:pt x="58650" y="1774138"/>
                  </a:lnTo>
                  <a:lnTo>
                    <a:pt x="58326" y="1778283"/>
                  </a:lnTo>
                  <a:lnTo>
                    <a:pt x="58005" y="1782428"/>
                  </a:lnTo>
                  <a:lnTo>
                    <a:pt x="57693" y="1786573"/>
                  </a:lnTo>
                  <a:lnTo>
                    <a:pt x="57385" y="1790719"/>
                  </a:lnTo>
                  <a:lnTo>
                    <a:pt x="57084" y="1794864"/>
                  </a:lnTo>
                  <a:lnTo>
                    <a:pt x="56789" y="1799009"/>
                  </a:lnTo>
                  <a:lnTo>
                    <a:pt x="56498" y="1803154"/>
                  </a:lnTo>
                  <a:lnTo>
                    <a:pt x="56216" y="1807299"/>
                  </a:lnTo>
                  <a:lnTo>
                    <a:pt x="55937" y="1811444"/>
                  </a:lnTo>
                  <a:lnTo>
                    <a:pt x="55668" y="1815590"/>
                  </a:lnTo>
                  <a:lnTo>
                    <a:pt x="55401" y="1819735"/>
                  </a:lnTo>
                  <a:lnTo>
                    <a:pt x="55143" y="1823880"/>
                  </a:lnTo>
                  <a:lnTo>
                    <a:pt x="54889" y="1828025"/>
                  </a:lnTo>
                  <a:lnTo>
                    <a:pt x="54642" y="1832170"/>
                  </a:lnTo>
                  <a:lnTo>
                    <a:pt x="54401" y="1836316"/>
                  </a:lnTo>
                  <a:lnTo>
                    <a:pt x="54164" y="1840461"/>
                  </a:lnTo>
                  <a:lnTo>
                    <a:pt x="53936" y="1844606"/>
                  </a:lnTo>
                  <a:lnTo>
                    <a:pt x="53710" y="1848751"/>
                  </a:lnTo>
                  <a:lnTo>
                    <a:pt x="53494" y="1852896"/>
                  </a:lnTo>
                  <a:lnTo>
                    <a:pt x="53280" y="1857041"/>
                  </a:lnTo>
                  <a:lnTo>
                    <a:pt x="53075" y="1861187"/>
                  </a:lnTo>
                  <a:lnTo>
                    <a:pt x="52873" y="1865332"/>
                  </a:lnTo>
                  <a:lnTo>
                    <a:pt x="52678" y="1869477"/>
                  </a:lnTo>
                  <a:lnTo>
                    <a:pt x="52488" y="1873622"/>
                  </a:lnTo>
                  <a:lnTo>
                    <a:pt x="52302" y="1877767"/>
                  </a:lnTo>
                  <a:lnTo>
                    <a:pt x="52124" y="1881913"/>
                  </a:lnTo>
                  <a:lnTo>
                    <a:pt x="51948" y="1886058"/>
                  </a:lnTo>
                  <a:lnTo>
                    <a:pt x="51781" y="1890203"/>
                  </a:lnTo>
                  <a:lnTo>
                    <a:pt x="51615" y="1894348"/>
                  </a:lnTo>
                  <a:lnTo>
                    <a:pt x="51458" y="1898493"/>
                  </a:lnTo>
                  <a:lnTo>
                    <a:pt x="51303" y="1902638"/>
                  </a:lnTo>
                  <a:lnTo>
                    <a:pt x="51154" y="1906784"/>
                  </a:lnTo>
                  <a:lnTo>
                    <a:pt x="51009" y="1910929"/>
                  </a:lnTo>
                  <a:lnTo>
                    <a:pt x="50869" y="1915074"/>
                  </a:lnTo>
                  <a:lnTo>
                    <a:pt x="50734" y="1919219"/>
                  </a:lnTo>
                  <a:lnTo>
                    <a:pt x="50603" y="1923364"/>
                  </a:lnTo>
                  <a:lnTo>
                    <a:pt x="50477" y="1927510"/>
                  </a:lnTo>
                  <a:lnTo>
                    <a:pt x="50354" y="1931655"/>
                  </a:lnTo>
                  <a:lnTo>
                    <a:pt x="50237" y="1935800"/>
                  </a:lnTo>
                  <a:lnTo>
                    <a:pt x="50122" y="1939945"/>
                  </a:lnTo>
                  <a:lnTo>
                    <a:pt x="50013" y="1944090"/>
                  </a:lnTo>
                  <a:lnTo>
                    <a:pt x="49907" y="1948235"/>
                  </a:lnTo>
                  <a:lnTo>
                    <a:pt x="49805" y="1952381"/>
                  </a:lnTo>
                  <a:lnTo>
                    <a:pt x="49706" y="1956526"/>
                  </a:lnTo>
                  <a:lnTo>
                    <a:pt x="49611" y="1960671"/>
                  </a:lnTo>
                  <a:lnTo>
                    <a:pt x="49520" y="1964816"/>
                  </a:lnTo>
                  <a:lnTo>
                    <a:pt x="49431" y="1968961"/>
                  </a:lnTo>
                  <a:lnTo>
                    <a:pt x="49348" y="1973107"/>
                  </a:lnTo>
                  <a:lnTo>
                    <a:pt x="49265" y="1977252"/>
                  </a:lnTo>
                  <a:lnTo>
                    <a:pt x="49188" y="1981397"/>
                  </a:lnTo>
                  <a:lnTo>
                    <a:pt x="49112" y="1985542"/>
                  </a:lnTo>
                  <a:lnTo>
                    <a:pt x="49040" y="1989687"/>
                  </a:lnTo>
                  <a:lnTo>
                    <a:pt x="48971" y="1993832"/>
                  </a:lnTo>
                  <a:lnTo>
                    <a:pt x="48904" y="1997978"/>
                  </a:lnTo>
                  <a:lnTo>
                    <a:pt x="48841" y="2002123"/>
                  </a:lnTo>
                  <a:lnTo>
                    <a:pt x="48779" y="2006268"/>
                  </a:lnTo>
                  <a:lnTo>
                    <a:pt x="48721" y="2010413"/>
                  </a:lnTo>
                  <a:lnTo>
                    <a:pt x="48664" y="2014558"/>
                  </a:lnTo>
                  <a:lnTo>
                    <a:pt x="48611" y="2018704"/>
                  </a:lnTo>
                  <a:lnTo>
                    <a:pt x="48559" y="2022849"/>
                  </a:lnTo>
                  <a:lnTo>
                    <a:pt x="48510" y="2026994"/>
                  </a:lnTo>
                  <a:lnTo>
                    <a:pt x="48463" y="2031139"/>
                  </a:lnTo>
                  <a:lnTo>
                    <a:pt x="48418" y="2035284"/>
                  </a:lnTo>
                  <a:lnTo>
                    <a:pt x="48375" y="2039429"/>
                  </a:lnTo>
                  <a:lnTo>
                    <a:pt x="48333" y="2043575"/>
                  </a:lnTo>
                  <a:lnTo>
                    <a:pt x="48295" y="2047720"/>
                  </a:lnTo>
                  <a:lnTo>
                    <a:pt x="48257" y="2051865"/>
                  </a:lnTo>
                  <a:lnTo>
                    <a:pt x="48221" y="2056010"/>
                  </a:lnTo>
                  <a:lnTo>
                    <a:pt x="48187" y="2060155"/>
                  </a:lnTo>
                  <a:lnTo>
                    <a:pt x="48155" y="2064301"/>
                  </a:lnTo>
                  <a:lnTo>
                    <a:pt x="48124" y="2068446"/>
                  </a:lnTo>
                  <a:lnTo>
                    <a:pt x="48094" y="2072591"/>
                  </a:lnTo>
                  <a:lnTo>
                    <a:pt x="48066" y="2076736"/>
                  </a:lnTo>
                  <a:lnTo>
                    <a:pt x="48039" y="2080881"/>
                  </a:lnTo>
                  <a:lnTo>
                    <a:pt x="48014" y="2085027"/>
                  </a:lnTo>
                  <a:lnTo>
                    <a:pt x="47989" y="2089172"/>
                  </a:lnTo>
                  <a:lnTo>
                    <a:pt x="47967" y="2093317"/>
                  </a:lnTo>
                  <a:lnTo>
                    <a:pt x="47945" y="2097462"/>
                  </a:lnTo>
                  <a:lnTo>
                    <a:pt x="47924" y="2101607"/>
                  </a:lnTo>
                  <a:lnTo>
                    <a:pt x="47904" y="2105752"/>
                  </a:lnTo>
                  <a:lnTo>
                    <a:pt x="47886" y="2109898"/>
                  </a:lnTo>
                  <a:lnTo>
                    <a:pt x="47868" y="2114043"/>
                  </a:lnTo>
                  <a:lnTo>
                    <a:pt x="47851" y="2118188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461481" y="3477098"/>
              <a:ext cx="113091" cy="2300648"/>
            </a:xfrm>
            <a:custGeom>
              <a:avLst/>
              <a:gdLst/>
              <a:ahLst/>
              <a:cxnLst/>
              <a:pathLst>
                <a:path w="113091" h="2300648">
                  <a:moveTo>
                    <a:pt x="55911" y="2300648"/>
                  </a:moveTo>
                  <a:lnTo>
                    <a:pt x="55888" y="2296145"/>
                  </a:lnTo>
                  <a:lnTo>
                    <a:pt x="55865" y="2291643"/>
                  </a:lnTo>
                  <a:lnTo>
                    <a:pt x="55841" y="2287141"/>
                  </a:lnTo>
                  <a:lnTo>
                    <a:pt x="55816" y="2282639"/>
                  </a:lnTo>
                  <a:lnTo>
                    <a:pt x="55790" y="2278136"/>
                  </a:lnTo>
                  <a:lnTo>
                    <a:pt x="55764" y="2273634"/>
                  </a:lnTo>
                  <a:lnTo>
                    <a:pt x="55737" y="2269132"/>
                  </a:lnTo>
                  <a:lnTo>
                    <a:pt x="55708" y="2264630"/>
                  </a:lnTo>
                  <a:lnTo>
                    <a:pt x="55680" y="2260127"/>
                  </a:lnTo>
                  <a:lnTo>
                    <a:pt x="55650" y="2255625"/>
                  </a:lnTo>
                  <a:lnTo>
                    <a:pt x="55619" y="2251123"/>
                  </a:lnTo>
                  <a:lnTo>
                    <a:pt x="55587" y="2246621"/>
                  </a:lnTo>
                  <a:lnTo>
                    <a:pt x="55555" y="2242118"/>
                  </a:lnTo>
                  <a:lnTo>
                    <a:pt x="55522" y="2237616"/>
                  </a:lnTo>
                  <a:lnTo>
                    <a:pt x="55487" y="2233114"/>
                  </a:lnTo>
                  <a:lnTo>
                    <a:pt x="55451" y="2228612"/>
                  </a:lnTo>
                  <a:lnTo>
                    <a:pt x="55415" y="2224109"/>
                  </a:lnTo>
                  <a:lnTo>
                    <a:pt x="55377" y="2219607"/>
                  </a:lnTo>
                  <a:lnTo>
                    <a:pt x="55338" y="2215105"/>
                  </a:lnTo>
                  <a:lnTo>
                    <a:pt x="55298" y="2210603"/>
                  </a:lnTo>
                  <a:lnTo>
                    <a:pt x="55258" y="2206100"/>
                  </a:lnTo>
                  <a:lnTo>
                    <a:pt x="55215" y="2201598"/>
                  </a:lnTo>
                  <a:lnTo>
                    <a:pt x="55172" y="2197096"/>
                  </a:lnTo>
                  <a:lnTo>
                    <a:pt x="55127" y="2192594"/>
                  </a:lnTo>
                  <a:lnTo>
                    <a:pt x="55082" y="2188091"/>
                  </a:lnTo>
                  <a:lnTo>
                    <a:pt x="55035" y="2183589"/>
                  </a:lnTo>
                  <a:lnTo>
                    <a:pt x="54986" y="2179087"/>
                  </a:lnTo>
                  <a:lnTo>
                    <a:pt x="54937" y="2174585"/>
                  </a:lnTo>
                  <a:lnTo>
                    <a:pt x="54885" y="2170082"/>
                  </a:lnTo>
                  <a:lnTo>
                    <a:pt x="54833" y="2165580"/>
                  </a:lnTo>
                  <a:lnTo>
                    <a:pt x="54779" y="2161078"/>
                  </a:lnTo>
                  <a:lnTo>
                    <a:pt x="54724" y="2156576"/>
                  </a:lnTo>
                  <a:lnTo>
                    <a:pt x="54668" y="2152073"/>
                  </a:lnTo>
                  <a:lnTo>
                    <a:pt x="54609" y="2147571"/>
                  </a:lnTo>
                  <a:lnTo>
                    <a:pt x="54550" y="2143069"/>
                  </a:lnTo>
                  <a:lnTo>
                    <a:pt x="54488" y="2138567"/>
                  </a:lnTo>
                  <a:lnTo>
                    <a:pt x="54425" y="2134064"/>
                  </a:lnTo>
                  <a:lnTo>
                    <a:pt x="54361" y="2129562"/>
                  </a:lnTo>
                  <a:lnTo>
                    <a:pt x="54294" y="2125060"/>
                  </a:lnTo>
                  <a:lnTo>
                    <a:pt x="54227" y="2120558"/>
                  </a:lnTo>
                  <a:lnTo>
                    <a:pt x="54157" y="2116055"/>
                  </a:lnTo>
                  <a:lnTo>
                    <a:pt x="54086" y="2111553"/>
                  </a:lnTo>
                  <a:lnTo>
                    <a:pt x="54012" y="2107051"/>
                  </a:lnTo>
                  <a:lnTo>
                    <a:pt x="53938" y="2102549"/>
                  </a:lnTo>
                  <a:lnTo>
                    <a:pt x="53861" y="2098046"/>
                  </a:lnTo>
                  <a:lnTo>
                    <a:pt x="53782" y="2093544"/>
                  </a:lnTo>
                  <a:lnTo>
                    <a:pt x="53702" y="2089042"/>
                  </a:lnTo>
                  <a:lnTo>
                    <a:pt x="53619" y="2084540"/>
                  </a:lnTo>
                  <a:lnTo>
                    <a:pt x="53535" y="2080037"/>
                  </a:lnTo>
                  <a:lnTo>
                    <a:pt x="53447" y="2075535"/>
                  </a:lnTo>
                  <a:lnTo>
                    <a:pt x="53360" y="2071033"/>
                  </a:lnTo>
                  <a:lnTo>
                    <a:pt x="53268" y="2066531"/>
                  </a:lnTo>
                  <a:lnTo>
                    <a:pt x="53176" y="2062028"/>
                  </a:lnTo>
                  <a:lnTo>
                    <a:pt x="53081" y="2057526"/>
                  </a:lnTo>
                  <a:lnTo>
                    <a:pt x="52983" y="2053024"/>
                  </a:lnTo>
                  <a:lnTo>
                    <a:pt x="52885" y="2048522"/>
                  </a:lnTo>
                  <a:lnTo>
                    <a:pt x="52782" y="2044020"/>
                  </a:lnTo>
                  <a:lnTo>
                    <a:pt x="52679" y="2039517"/>
                  </a:lnTo>
                  <a:lnTo>
                    <a:pt x="52572" y="2035015"/>
                  </a:lnTo>
                  <a:lnTo>
                    <a:pt x="52464" y="2030513"/>
                  </a:lnTo>
                  <a:lnTo>
                    <a:pt x="52354" y="2026011"/>
                  </a:lnTo>
                  <a:lnTo>
                    <a:pt x="52239" y="2021508"/>
                  </a:lnTo>
                  <a:lnTo>
                    <a:pt x="52125" y="2017006"/>
                  </a:lnTo>
                  <a:lnTo>
                    <a:pt x="52005" y="2012504"/>
                  </a:lnTo>
                  <a:lnTo>
                    <a:pt x="51885" y="2008002"/>
                  </a:lnTo>
                  <a:lnTo>
                    <a:pt x="51761" y="2003499"/>
                  </a:lnTo>
                  <a:lnTo>
                    <a:pt x="51635" y="1998997"/>
                  </a:lnTo>
                  <a:lnTo>
                    <a:pt x="51507" y="1994495"/>
                  </a:lnTo>
                  <a:lnTo>
                    <a:pt x="51375" y="1989993"/>
                  </a:lnTo>
                  <a:lnTo>
                    <a:pt x="51243" y="1985490"/>
                  </a:lnTo>
                  <a:lnTo>
                    <a:pt x="51104" y="1980988"/>
                  </a:lnTo>
                  <a:lnTo>
                    <a:pt x="50966" y="1976486"/>
                  </a:lnTo>
                  <a:lnTo>
                    <a:pt x="50823" y="1971984"/>
                  </a:lnTo>
                  <a:lnTo>
                    <a:pt x="50678" y="1967481"/>
                  </a:lnTo>
                  <a:lnTo>
                    <a:pt x="50530" y="1962979"/>
                  </a:lnTo>
                  <a:lnTo>
                    <a:pt x="50379" y="1958477"/>
                  </a:lnTo>
                  <a:lnTo>
                    <a:pt x="50227" y="1953975"/>
                  </a:lnTo>
                  <a:lnTo>
                    <a:pt x="50068" y="1949472"/>
                  </a:lnTo>
                  <a:lnTo>
                    <a:pt x="49910" y="1944970"/>
                  </a:lnTo>
                  <a:lnTo>
                    <a:pt x="49746" y="1940468"/>
                  </a:lnTo>
                  <a:lnTo>
                    <a:pt x="49581" y="1935966"/>
                  </a:lnTo>
                  <a:lnTo>
                    <a:pt x="49413" y="1931463"/>
                  </a:lnTo>
                  <a:lnTo>
                    <a:pt x="49240" y="1926961"/>
                  </a:lnTo>
                  <a:lnTo>
                    <a:pt x="49067" y="1922459"/>
                  </a:lnTo>
                  <a:lnTo>
                    <a:pt x="48887" y="1917957"/>
                  </a:lnTo>
                  <a:lnTo>
                    <a:pt x="48707" y="1913454"/>
                  </a:lnTo>
                  <a:lnTo>
                    <a:pt x="48522" y="1908952"/>
                  </a:lnTo>
                  <a:lnTo>
                    <a:pt x="48334" y="1904450"/>
                  </a:lnTo>
                  <a:lnTo>
                    <a:pt x="48144" y="1899948"/>
                  </a:lnTo>
                  <a:lnTo>
                    <a:pt x="47949" y="1895445"/>
                  </a:lnTo>
                  <a:lnTo>
                    <a:pt x="47754" y="1890943"/>
                  </a:lnTo>
                  <a:lnTo>
                    <a:pt x="47551" y="1886441"/>
                  </a:lnTo>
                  <a:lnTo>
                    <a:pt x="47348" y="1881939"/>
                  </a:lnTo>
                  <a:lnTo>
                    <a:pt x="47140" y="1877436"/>
                  </a:lnTo>
                  <a:lnTo>
                    <a:pt x="46930" y="1872934"/>
                  </a:lnTo>
                  <a:lnTo>
                    <a:pt x="46716" y="1868432"/>
                  </a:lnTo>
                  <a:lnTo>
                    <a:pt x="46498" y="1863930"/>
                  </a:lnTo>
                  <a:lnTo>
                    <a:pt x="46280" y="1859427"/>
                  </a:lnTo>
                  <a:lnTo>
                    <a:pt x="46053" y="1854925"/>
                  </a:lnTo>
                  <a:lnTo>
                    <a:pt x="45827" y="1850423"/>
                  </a:lnTo>
                  <a:lnTo>
                    <a:pt x="45595" y="1845921"/>
                  </a:lnTo>
                  <a:lnTo>
                    <a:pt x="45360" y="1841418"/>
                  </a:lnTo>
                  <a:lnTo>
                    <a:pt x="45123" y="1836916"/>
                  </a:lnTo>
                  <a:lnTo>
                    <a:pt x="44881" y="1832414"/>
                  </a:lnTo>
                  <a:lnTo>
                    <a:pt x="44638" y="1827912"/>
                  </a:lnTo>
                  <a:lnTo>
                    <a:pt x="44388" y="1823409"/>
                  </a:lnTo>
                  <a:lnTo>
                    <a:pt x="44137" y="1818907"/>
                  </a:lnTo>
                  <a:lnTo>
                    <a:pt x="43881" y="1814405"/>
                  </a:lnTo>
                  <a:lnTo>
                    <a:pt x="43623" y="1809903"/>
                  </a:lnTo>
                  <a:lnTo>
                    <a:pt x="43361" y="1805400"/>
                  </a:lnTo>
                  <a:lnTo>
                    <a:pt x="43094" y="1800898"/>
                  </a:lnTo>
                  <a:lnTo>
                    <a:pt x="42828" y="1796396"/>
                  </a:lnTo>
                  <a:lnTo>
                    <a:pt x="42553" y="1791894"/>
                  </a:lnTo>
                  <a:lnTo>
                    <a:pt x="42278" y="1787391"/>
                  </a:lnTo>
                  <a:lnTo>
                    <a:pt x="41998" y="1782889"/>
                  </a:lnTo>
                  <a:lnTo>
                    <a:pt x="41715" y="1778387"/>
                  </a:lnTo>
                  <a:lnTo>
                    <a:pt x="41429" y="1773885"/>
                  </a:lnTo>
                  <a:lnTo>
                    <a:pt x="41139" y="1769382"/>
                  </a:lnTo>
                  <a:lnTo>
                    <a:pt x="40848" y="1764880"/>
                  </a:lnTo>
                  <a:lnTo>
                    <a:pt x="40549" y="1760378"/>
                  </a:lnTo>
                  <a:lnTo>
                    <a:pt x="40250" y="1755876"/>
                  </a:lnTo>
                  <a:lnTo>
                    <a:pt x="39947" y="1751373"/>
                  </a:lnTo>
                  <a:lnTo>
                    <a:pt x="39640" y="1746871"/>
                  </a:lnTo>
                  <a:lnTo>
                    <a:pt x="39331" y="1742369"/>
                  </a:lnTo>
                  <a:lnTo>
                    <a:pt x="39017" y="1737867"/>
                  </a:lnTo>
                  <a:lnTo>
                    <a:pt x="38703" y="1733364"/>
                  </a:lnTo>
                  <a:lnTo>
                    <a:pt x="38381" y="1728862"/>
                  </a:lnTo>
                  <a:lnTo>
                    <a:pt x="38060" y="1724360"/>
                  </a:lnTo>
                  <a:lnTo>
                    <a:pt x="37733" y="1719858"/>
                  </a:lnTo>
                  <a:lnTo>
                    <a:pt x="37404" y="1715356"/>
                  </a:lnTo>
                  <a:lnTo>
                    <a:pt x="37073" y="1710853"/>
                  </a:lnTo>
                  <a:lnTo>
                    <a:pt x="36737" y="1706351"/>
                  </a:lnTo>
                  <a:lnTo>
                    <a:pt x="36401" y="1701849"/>
                  </a:lnTo>
                  <a:lnTo>
                    <a:pt x="36058" y="1697347"/>
                  </a:lnTo>
                  <a:lnTo>
                    <a:pt x="35715" y="1692844"/>
                  </a:lnTo>
                  <a:lnTo>
                    <a:pt x="35368" y="1688342"/>
                  </a:lnTo>
                  <a:lnTo>
                    <a:pt x="35018" y="1683840"/>
                  </a:lnTo>
                  <a:lnTo>
                    <a:pt x="34667" y="1679338"/>
                  </a:lnTo>
                  <a:lnTo>
                    <a:pt x="34311" y="1674835"/>
                  </a:lnTo>
                  <a:lnTo>
                    <a:pt x="33955" y="1670333"/>
                  </a:lnTo>
                  <a:lnTo>
                    <a:pt x="33593" y="1665831"/>
                  </a:lnTo>
                  <a:lnTo>
                    <a:pt x="33231" y="1661329"/>
                  </a:lnTo>
                  <a:lnTo>
                    <a:pt x="32865" y="1656826"/>
                  </a:lnTo>
                  <a:lnTo>
                    <a:pt x="32498" y="1652324"/>
                  </a:lnTo>
                  <a:lnTo>
                    <a:pt x="32128" y="1647822"/>
                  </a:lnTo>
                  <a:lnTo>
                    <a:pt x="31755" y="1643320"/>
                  </a:lnTo>
                  <a:lnTo>
                    <a:pt x="31382" y="1638817"/>
                  </a:lnTo>
                  <a:lnTo>
                    <a:pt x="31004" y="1634315"/>
                  </a:lnTo>
                  <a:lnTo>
                    <a:pt x="30626" y="1629813"/>
                  </a:lnTo>
                  <a:lnTo>
                    <a:pt x="30245" y="1625311"/>
                  </a:lnTo>
                  <a:lnTo>
                    <a:pt x="29862" y="1620808"/>
                  </a:lnTo>
                  <a:lnTo>
                    <a:pt x="29478" y="1616306"/>
                  </a:lnTo>
                  <a:lnTo>
                    <a:pt x="29092" y="1611804"/>
                  </a:lnTo>
                  <a:lnTo>
                    <a:pt x="28705" y="1607302"/>
                  </a:lnTo>
                  <a:lnTo>
                    <a:pt x="28314" y="1602799"/>
                  </a:lnTo>
                  <a:lnTo>
                    <a:pt x="27924" y="1598297"/>
                  </a:lnTo>
                  <a:lnTo>
                    <a:pt x="27531" y="1593795"/>
                  </a:lnTo>
                  <a:lnTo>
                    <a:pt x="27137" y="1589293"/>
                  </a:lnTo>
                  <a:lnTo>
                    <a:pt x="26742" y="1584790"/>
                  </a:lnTo>
                  <a:lnTo>
                    <a:pt x="26346" y="1580288"/>
                  </a:lnTo>
                  <a:lnTo>
                    <a:pt x="25949" y="1575786"/>
                  </a:lnTo>
                  <a:lnTo>
                    <a:pt x="25551" y="1571284"/>
                  </a:lnTo>
                  <a:lnTo>
                    <a:pt x="25152" y="1566781"/>
                  </a:lnTo>
                  <a:lnTo>
                    <a:pt x="24752" y="1562279"/>
                  </a:lnTo>
                  <a:lnTo>
                    <a:pt x="24351" y="1557777"/>
                  </a:lnTo>
                  <a:lnTo>
                    <a:pt x="23950" y="1553275"/>
                  </a:lnTo>
                  <a:lnTo>
                    <a:pt x="23549" y="1548772"/>
                  </a:lnTo>
                  <a:lnTo>
                    <a:pt x="23147" y="1544270"/>
                  </a:lnTo>
                  <a:lnTo>
                    <a:pt x="22745" y="1539768"/>
                  </a:lnTo>
                  <a:lnTo>
                    <a:pt x="22343" y="1535266"/>
                  </a:lnTo>
                  <a:lnTo>
                    <a:pt x="21940" y="1530763"/>
                  </a:lnTo>
                  <a:lnTo>
                    <a:pt x="21538" y="1526261"/>
                  </a:lnTo>
                  <a:lnTo>
                    <a:pt x="21136" y="1521759"/>
                  </a:lnTo>
                  <a:lnTo>
                    <a:pt x="20735" y="1517257"/>
                  </a:lnTo>
                  <a:lnTo>
                    <a:pt x="20333" y="1512754"/>
                  </a:lnTo>
                  <a:lnTo>
                    <a:pt x="19933" y="1508252"/>
                  </a:lnTo>
                  <a:lnTo>
                    <a:pt x="19533" y="1503750"/>
                  </a:lnTo>
                  <a:lnTo>
                    <a:pt x="19134" y="1499248"/>
                  </a:lnTo>
                  <a:lnTo>
                    <a:pt x="18735" y="1494745"/>
                  </a:lnTo>
                  <a:lnTo>
                    <a:pt x="18338" y="1490243"/>
                  </a:lnTo>
                  <a:lnTo>
                    <a:pt x="17942" y="1485741"/>
                  </a:lnTo>
                  <a:lnTo>
                    <a:pt x="17546" y="1481239"/>
                  </a:lnTo>
                  <a:lnTo>
                    <a:pt x="17153" y="1476736"/>
                  </a:lnTo>
                  <a:lnTo>
                    <a:pt x="16761" y="1472234"/>
                  </a:lnTo>
                  <a:lnTo>
                    <a:pt x="16371" y="1467732"/>
                  </a:lnTo>
                  <a:lnTo>
                    <a:pt x="15982" y="1463230"/>
                  </a:lnTo>
                  <a:lnTo>
                    <a:pt x="15595" y="1458727"/>
                  </a:lnTo>
                  <a:lnTo>
                    <a:pt x="15211" y="1454225"/>
                  </a:lnTo>
                  <a:lnTo>
                    <a:pt x="14826" y="1449723"/>
                  </a:lnTo>
                  <a:lnTo>
                    <a:pt x="14447" y="1445221"/>
                  </a:lnTo>
                  <a:lnTo>
                    <a:pt x="14068" y="1440718"/>
                  </a:lnTo>
                  <a:lnTo>
                    <a:pt x="13694" y="1436216"/>
                  </a:lnTo>
                  <a:lnTo>
                    <a:pt x="13321" y="1431714"/>
                  </a:lnTo>
                  <a:lnTo>
                    <a:pt x="12950" y="1427212"/>
                  </a:lnTo>
                  <a:lnTo>
                    <a:pt x="12583" y="1422709"/>
                  </a:lnTo>
                  <a:lnTo>
                    <a:pt x="12217" y="1418207"/>
                  </a:lnTo>
                  <a:lnTo>
                    <a:pt x="11858" y="1413705"/>
                  </a:lnTo>
                  <a:lnTo>
                    <a:pt x="11499" y="1409203"/>
                  </a:lnTo>
                  <a:lnTo>
                    <a:pt x="11145" y="1404700"/>
                  </a:lnTo>
                  <a:lnTo>
                    <a:pt x="10794" y="1400198"/>
                  </a:lnTo>
                  <a:lnTo>
                    <a:pt x="10446" y="1395696"/>
                  </a:lnTo>
                  <a:lnTo>
                    <a:pt x="10103" y="1391194"/>
                  </a:lnTo>
                  <a:lnTo>
                    <a:pt x="9761" y="1386691"/>
                  </a:lnTo>
                  <a:lnTo>
                    <a:pt x="9428" y="1382189"/>
                  </a:lnTo>
                  <a:lnTo>
                    <a:pt x="9094" y="1377687"/>
                  </a:lnTo>
                  <a:lnTo>
                    <a:pt x="8768" y="1373185"/>
                  </a:lnTo>
                  <a:lnTo>
                    <a:pt x="8445" y="1368683"/>
                  </a:lnTo>
                  <a:lnTo>
                    <a:pt x="8125" y="1364180"/>
                  </a:lnTo>
                  <a:lnTo>
                    <a:pt x="7813" y="1359678"/>
                  </a:lnTo>
                  <a:lnTo>
                    <a:pt x="7500" y="1355176"/>
                  </a:lnTo>
                  <a:lnTo>
                    <a:pt x="7199" y="1350674"/>
                  </a:lnTo>
                  <a:lnTo>
                    <a:pt x="6898" y="1346171"/>
                  </a:lnTo>
                  <a:lnTo>
                    <a:pt x="6604" y="1341669"/>
                  </a:lnTo>
                  <a:lnTo>
                    <a:pt x="6315" y="1337167"/>
                  </a:lnTo>
                  <a:lnTo>
                    <a:pt x="6030" y="1332665"/>
                  </a:lnTo>
                  <a:lnTo>
                    <a:pt x="5753" y="1328162"/>
                  </a:lnTo>
                  <a:lnTo>
                    <a:pt x="5476" y="1323660"/>
                  </a:lnTo>
                  <a:lnTo>
                    <a:pt x="5212" y="1319158"/>
                  </a:lnTo>
                  <a:lnTo>
                    <a:pt x="4948" y="1314656"/>
                  </a:lnTo>
                  <a:lnTo>
                    <a:pt x="4693" y="1310153"/>
                  </a:lnTo>
                  <a:lnTo>
                    <a:pt x="4443" y="1305651"/>
                  </a:lnTo>
                  <a:lnTo>
                    <a:pt x="4197" y="1301149"/>
                  </a:lnTo>
                  <a:lnTo>
                    <a:pt x="3961" y="1296647"/>
                  </a:lnTo>
                  <a:lnTo>
                    <a:pt x="3725" y="1292144"/>
                  </a:lnTo>
                  <a:lnTo>
                    <a:pt x="3504" y="1287642"/>
                  </a:lnTo>
                  <a:lnTo>
                    <a:pt x="3282" y="1283140"/>
                  </a:lnTo>
                  <a:lnTo>
                    <a:pt x="3071" y="1278638"/>
                  </a:lnTo>
                  <a:lnTo>
                    <a:pt x="2864" y="1274135"/>
                  </a:lnTo>
                  <a:lnTo>
                    <a:pt x="2663" y="1269633"/>
                  </a:lnTo>
                  <a:lnTo>
                    <a:pt x="2472" y="1265131"/>
                  </a:lnTo>
                  <a:lnTo>
                    <a:pt x="2282" y="1260629"/>
                  </a:lnTo>
                  <a:lnTo>
                    <a:pt x="2107" y="1256126"/>
                  </a:lnTo>
                  <a:lnTo>
                    <a:pt x="1932" y="1251624"/>
                  </a:lnTo>
                  <a:lnTo>
                    <a:pt x="1768" y="1247122"/>
                  </a:lnTo>
                  <a:lnTo>
                    <a:pt x="1609" y="1242620"/>
                  </a:lnTo>
                  <a:lnTo>
                    <a:pt x="1457" y="1238117"/>
                  </a:lnTo>
                  <a:lnTo>
                    <a:pt x="1315" y="1233615"/>
                  </a:lnTo>
                  <a:lnTo>
                    <a:pt x="1173" y="1229113"/>
                  </a:lnTo>
                  <a:lnTo>
                    <a:pt x="1048" y="1224611"/>
                  </a:lnTo>
                  <a:lnTo>
                    <a:pt x="924" y="1220108"/>
                  </a:lnTo>
                  <a:lnTo>
                    <a:pt x="810" y="1215606"/>
                  </a:lnTo>
                  <a:lnTo>
                    <a:pt x="703" y="1211104"/>
                  </a:lnTo>
                  <a:lnTo>
                    <a:pt x="601" y="1206602"/>
                  </a:lnTo>
                  <a:lnTo>
                    <a:pt x="511" y="1202099"/>
                  </a:lnTo>
                  <a:lnTo>
                    <a:pt x="421" y="1197597"/>
                  </a:lnTo>
                  <a:lnTo>
                    <a:pt x="349" y="1193095"/>
                  </a:lnTo>
                  <a:lnTo>
                    <a:pt x="277" y="1188593"/>
                  </a:lnTo>
                  <a:lnTo>
                    <a:pt x="217" y="1184090"/>
                  </a:lnTo>
                  <a:lnTo>
                    <a:pt x="163" y="1179588"/>
                  </a:lnTo>
                  <a:lnTo>
                    <a:pt x="114" y="1175086"/>
                  </a:lnTo>
                  <a:lnTo>
                    <a:pt x="78" y="1170584"/>
                  </a:lnTo>
                  <a:lnTo>
                    <a:pt x="42" y="1166081"/>
                  </a:lnTo>
                  <a:lnTo>
                    <a:pt x="24" y="1161579"/>
                  </a:lnTo>
                  <a:lnTo>
                    <a:pt x="6" y="1157077"/>
                  </a:lnTo>
                  <a:lnTo>
                    <a:pt x="0" y="1152575"/>
                  </a:lnTo>
                  <a:lnTo>
                    <a:pt x="0" y="1148072"/>
                  </a:lnTo>
                  <a:lnTo>
                    <a:pt x="6" y="1143570"/>
                  </a:lnTo>
                  <a:lnTo>
                    <a:pt x="24" y="1139068"/>
                  </a:lnTo>
                  <a:lnTo>
                    <a:pt x="42" y="1134566"/>
                  </a:lnTo>
                  <a:lnTo>
                    <a:pt x="78" y="1130063"/>
                  </a:lnTo>
                  <a:lnTo>
                    <a:pt x="114" y="1125561"/>
                  </a:lnTo>
                  <a:lnTo>
                    <a:pt x="163" y="1121059"/>
                  </a:lnTo>
                  <a:lnTo>
                    <a:pt x="217" y="1116557"/>
                  </a:lnTo>
                  <a:lnTo>
                    <a:pt x="277" y="1112054"/>
                  </a:lnTo>
                  <a:lnTo>
                    <a:pt x="349" y="1107552"/>
                  </a:lnTo>
                  <a:lnTo>
                    <a:pt x="421" y="1103050"/>
                  </a:lnTo>
                  <a:lnTo>
                    <a:pt x="511" y="1098548"/>
                  </a:lnTo>
                  <a:lnTo>
                    <a:pt x="601" y="1094045"/>
                  </a:lnTo>
                  <a:lnTo>
                    <a:pt x="703" y="1089543"/>
                  </a:lnTo>
                  <a:lnTo>
                    <a:pt x="810" y="1085041"/>
                  </a:lnTo>
                  <a:lnTo>
                    <a:pt x="924" y="1080539"/>
                  </a:lnTo>
                  <a:lnTo>
                    <a:pt x="1048" y="1076036"/>
                  </a:lnTo>
                  <a:lnTo>
                    <a:pt x="1173" y="1071534"/>
                  </a:lnTo>
                  <a:lnTo>
                    <a:pt x="1315" y="1067032"/>
                  </a:lnTo>
                  <a:lnTo>
                    <a:pt x="1457" y="1062530"/>
                  </a:lnTo>
                  <a:lnTo>
                    <a:pt x="1609" y="1058027"/>
                  </a:lnTo>
                  <a:lnTo>
                    <a:pt x="1768" y="1053525"/>
                  </a:lnTo>
                  <a:lnTo>
                    <a:pt x="1932" y="1049023"/>
                  </a:lnTo>
                  <a:lnTo>
                    <a:pt x="2107" y="1044521"/>
                  </a:lnTo>
                  <a:lnTo>
                    <a:pt x="2282" y="1040018"/>
                  </a:lnTo>
                  <a:lnTo>
                    <a:pt x="2472" y="1035516"/>
                  </a:lnTo>
                  <a:lnTo>
                    <a:pt x="2663" y="1031014"/>
                  </a:lnTo>
                  <a:lnTo>
                    <a:pt x="2864" y="1026512"/>
                  </a:lnTo>
                  <a:lnTo>
                    <a:pt x="3071" y="1022010"/>
                  </a:lnTo>
                  <a:lnTo>
                    <a:pt x="3282" y="1017507"/>
                  </a:lnTo>
                  <a:lnTo>
                    <a:pt x="3504" y="1013005"/>
                  </a:lnTo>
                  <a:lnTo>
                    <a:pt x="3725" y="1008503"/>
                  </a:lnTo>
                  <a:lnTo>
                    <a:pt x="3961" y="1004001"/>
                  </a:lnTo>
                  <a:lnTo>
                    <a:pt x="4197" y="999498"/>
                  </a:lnTo>
                  <a:lnTo>
                    <a:pt x="4443" y="994996"/>
                  </a:lnTo>
                  <a:lnTo>
                    <a:pt x="4693" y="990494"/>
                  </a:lnTo>
                  <a:lnTo>
                    <a:pt x="4948" y="985992"/>
                  </a:lnTo>
                  <a:lnTo>
                    <a:pt x="5212" y="981489"/>
                  </a:lnTo>
                  <a:lnTo>
                    <a:pt x="5476" y="976987"/>
                  </a:lnTo>
                  <a:lnTo>
                    <a:pt x="5753" y="972485"/>
                  </a:lnTo>
                  <a:lnTo>
                    <a:pt x="6030" y="967983"/>
                  </a:lnTo>
                  <a:lnTo>
                    <a:pt x="6315" y="963480"/>
                  </a:lnTo>
                  <a:lnTo>
                    <a:pt x="6604" y="958978"/>
                  </a:lnTo>
                  <a:lnTo>
                    <a:pt x="6898" y="954476"/>
                  </a:lnTo>
                  <a:lnTo>
                    <a:pt x="7199" y="949974"/>
                  </a:lnTo>
                  <a:lnTo>
                    <a:pt x="7500" y="945471"/>
                  </a:lnTo>
                  <a:lnTo>
                    <a:pt x="7813" y="940969"/>
                  </a:lnTo>
                  <a:lnTo>
                    <a:pt x="8125" y="936467"/>
                  </a:lnTo>
                  <a:lnTo>
                    <a:pt x="8445" y="931965"/>
                  </a:lnTo>
                  <a:lnTo>
                    <a:pt x="8768" y="927462"/>
                  </a:lnTo>
                  <a:lnTo>
                    <a:pt x="9094" y="922960"/>
                  </a:lnTo>
                  <a:lnTo>
                    <a:pt x="9428" y="918458"/>
                  </a:lnTo>
                  <a:lnTo>
                    <a:pt x="9761" y="913956"/>
                  </a:lnTo>
                  <a:lnTo>
                    <a:pt x="10103" y="909453"/>
                  </a:lnTo>
                  <a:lnTo>
                    <a:pt x="10446" y="904951"/>
                  </a:lnTo>
                  <a:lnTo>
                    <a:pt x="10794" y="900449"/>
                  </a:lnTo>
                  <a:lnTo>
                    <a:pt x="11145" y="895947"/>
                  </a:lnTo>
                  <a:lnTo>
                    <a:pt x="11499" y="891444"/>
                  </a:lnTo>
                  <a:lnTo>
                    <a:pt x="11858" y="886942"/>
                  </a:lnTo>
                  <a:lnTo>
                    <a:pt x="12217" y="882440"/>
                  </a:lnTo>
                  <a:lnTo>
                    <a:pt x="12583" y="877938"/>
                  </a:lnTo>
                  <a:lnTo>
                    <a:pt x="12950" y="873435"/>
                  </a:lnTo>
                  <a:lnTo>
                    <a:pt x="13321" y="868933"/>
                  </a:lnTo>
                  <a:lnTo>
                    <a:pt x="13694" y="864431"/>
                  </a:lnTo>
                  <a:lnTo>
                    <a:pt x="14068" y="859929"/>
                  </a:lnTo>
                  <a:lnTo>
                    <a:pt x="14447" y="855426"/>
                  </a:lnTo>
                  <a:lnTo>
                    <a:pt x="14826" y="850924"/>
                  </a:lnTo>
                  <a:lnTo>
                    <a:pt x="15211" y="846422"/>
                  </a:lnTo>
                  <a:lnTo>
                    <a:pt x="15595" y="841920"/>
                  </a:lnTo>
                  <a:lnTo>
                    <a:pt x="15982" y="837417"/>
                  </a:lnTo>
                  <a:lnTo>
                    <a:pt x="16371" y="832915"/>
                  </a:lnTo>
                  <a:lnTo>
                    <a:pt x="16761" y="828413"/>
                  </a:lnTo>
                  <a:lnTo>
                    <a:pt x="17153" y="823911"/>
                  </a:lnTo>
                  <a:lnTo>
                    <a:pt x="17546" y="819408"/>
                  </a:lnTo>
                  <a:lnTo>
                    <a:pt x="17942" y="814906"/>
                  </a:lnTo>
                  <a:lnTo>
                    <a:pt x="18338" y="810404"/>
                  </a:lnTo>
                  <a:lnTo>
                    <a:pt x="18735" y="805902"/>
                  </a:lnTo>
                  <a:lnTo>
                    <a:pt x="19134" y="801399"/>
                  </a:lnTo>
                  <a:lnTo>
                    <a:pt x="19533" y="796897"/>
                  </a:lnTo>
                  <a:lnTo>
                    <a:pt x="19933" y="792395"/>
                  </a:lnTo>
                  <a:lnTo>
                    <a:pt x="20333" y="787893"/>
                  </a:lnTo>
                  <a:lnTo>
                    <a:pt x="20735" y="783390"/>
                  </a:lnTo>
                  <a:lnTo>
                    <a:pt x="21136" y="778888"/>
                  </a:lnTo>
                  <a:lnTo>
                    <a:pt x="21538" y="774386"/>
                  </a:lnTo>
                  <a:lnTo>
                    <a:pt x="21940" y="769884"/>
                  </a:lnTo>
                  <a:lnTo>
                    <a:pt x="22343" y="765381"/>
                  </a:lnTo>
                  <a:lnTo>
                    <a:pt x="22745" y="760879"/>
                  </a:lnTo>
                  <a:lnTo>
                    <a:pt x="23147" y="756377"/>
                  </a:lnTo>
                  <a:lnTo>
                    <a:pt x="23549" y="751875"/>
                  </a:lnTo>
                  <a:lnTo>
                    <a:pt x="23950" y="747372"/>
                  </a:lnTo>
                  <a:lnTo>
                    <a:pt x="24351" y="742870"/>
                  </a:lnTo>
                  <a:lnTo>
                    <a:pt x="24752" y="738368"/>
                  </a:lnTo>
                  <a:lnTo>
                    <a:pt x="25152" y="733866"/>
                  </a:lnTo>
                  <a:lnTo>
                    <a:pt x="25551" y="729363"/>
                  </a:lnTo>
                  <a:lnTo>
                    <a:pt x="25949" y="724861"/>
                  </a:lnTo>
                  <a:lnTo>
                    <a:pt x="26346" y="720359"/>
                  </a:lnTo>
                  <a:lnTo>
                    <a:pt x="26742" y="715857"/>
                  </a:lnTo>
                  <a:lnTo>
                    <a:pt x="27137" y="711354"/>
                  </a:lnTo>
                  <a:lnTo>
                    <a:pt x="27531" y="706852"/>
                  </a:lnTo>
                  <a:lnTo>
                    <a:pt x="27924" y="702350"/>
                  </a:lnTo>
                  <a:lnTo>
                    <a:pt x="28314" y="697848"/>
                  </a:lnTo>
                  <a:lnTo>
                    <a:pt x="28705" y="693345"/>
                  </a:lnTo>
                  <a:lnTo>
                    <a:pt x="29092" y="688843"/>
                  </a:lnTo>
                  <a:lnTo>
                    <a:pt x="29478" y="684341"/>
                  </a:lnTo>
                  <a:lnTo>
                    <a:pt x="29862" y="679839"/>
                  </a:lnTo>
                  <a:lnTo>
                    <a:pt x="30245" y="675337"/>
                  </a:lnTo>
                  <a:lnTo>
                    <a:pt x="30626" y="670834"/>
                  </a:lnTo>
                  <a:lnTo>
                    <a:pt x="31004" y="666332"/>
                  </a:lnTo>
                  <a:lnTo>
                    <a:pt x="31382" y="661830"/>
                  </a:lnTo>
                  <a:lnTo>
                    <a:pt x="31755" y="657328"/>
                  </a:lnTo>
                  <a:lnTo>
                    <a:pt x="32128" y="652825"/>
                  </a:lnTo>
                  <a:lnTo>
                    <a:pt x="32498" y="648323"/>
                  </a:lnTo>
                  <a:lnTo>
                    <a:pt x="32865" y="643821"/>
                  </a:lnTo>
                  <a:lnTo>
                    <a:pt x="33231" y="639319"/>
                  </a:lnTo>
                  <a:lnTo>
                    <a:pt x="33593" y="634816"/>
                  </a:lnTo>
                  <a:lnTo>
                    <a:pt x="33955" y="630314"/>
                  </a:lnTo>
                  <a:lnTo>
                    <a:pt x="34311" y="625812"/>
                  </a:lnTo>
                  <a:lnTo>
                    <a:pt x="34667" y="621310"/>
                  </a:lnTo>
                  <a:lnTo>
                    <a:pt x="35018" y="616807"/>
                  </a:lnTo>
                  <a:lnTo>
                    <a:pt x="35368" y="612305"/>
                  </a:lnTo>
                  <a:lnTo>
                    <a:pt x="35715" y="607803"/>
                  </a:lnTo>
                  <a:lnTo>
                    <a:pt x="36058" y="603301"/>
                  </a:lnTo>
                  <a:lnTo>
                    <a:pt x="36401" y="598798"/>
                  </a:lnTo>
                  <a:lnTo>
                    <a:pt x="36737" y="594296"/>
                  </a:lnTo>
                  <a:lnTo>
                    <a:pt x="37073" y="589794"/>
                  </a:lnTo>
                  <a:lnTo>
                    <a:pt x="37404" y="585292"/>
                  </a:lnTo>
                  <a:lnTo>
                    <a:pt x="37733" y="580789"/>
                  </a:lnTo>
                  <a:lnTo>
                    <a:pt x="38060" y="576287"/>
                  </a:lnTo>
                  <a:lnTo>
                    <a:pt x="38381" y="571785"/>
                  </a:lnTo>
                  <a:lnTo>
                    <a:pt x="38703" y="567283"/>
                  </a:lnTo>
                  <a:lnTo>
                    <a:pt x="39017" y="562780"/>
                  </a:lnTo>
                  <a:lnTo>
                    <a:pt x="39331" y="558278"/>
                  </a:lnTo>
                  <a:lnTo>
                    <a:pt x="39640" y="553776"/>
                  </a:lnTo>
                  <a:lnTo>
                    <a:pt x="39947" y="549274"/>
                  </a:lnTo>
                  <a:lnTo>
                    <a:pt x="40250" y="544771"/>
                  </a:lnTo>
                  <a:lnTo>
                    <a:pt x="40549" y="540269"/>
                  </a:lnTo>
                  <a:lnTo>
                    <a:pt x="40848" y="535767"/>
                  </a:lnTo>
                  <a:lnTo>
                    <a:pt x="41139" y="531265"/>
                  </a:lnTo>
                  <a:lnTo>
                    <a:pt x="41429" y="526762"/>
                  </a:lnTo>
                  <a:lnTo>
                    <a:pt x="41715" y="522260"/>
                  </a:lnTo>
                  <a:lnTo>
                    <a:pt x="41998" y="517758"/>
                  </a:lnTo>
                  <a:lnTo>
                    <a:pt x="42278" y="513256"/>
                  </a:lnTo>
                  <a:lnTo>
                    <a:pt x="42553" y="508753"/>
                  </a:lnTo>
                  <a:lnTo>
                    <a:pt x="42828" y="504251"/>
                  </a:lnTo>
                  <a:lnTo>
                    <a:pt x="43094" y="499749"/>
                  </a:lnTo>
                  <a:lnTo>
                    <a:pt x="43361" y="495247"/>
                  </a:lnTo>
                  <a:lnTo>
                    <a:pt x="43623" y="490744"/>
                  </a:lnTo>
                  <a:lnTo>
                    <a:pt x="43881" y="486242"/>
                  </a:lnTo>
                  <a:lnTo>
                    <a:pt x="44137" y="481740"/>
                  </a:lnTo>
                  <a:lnTo>
                    <a:pt x="44388" y="477238"/>
                  </a:lnTo>
                  <a:lnTo>
                    <a:pt x="44638" y="472735"/>
                  </a:lnTo>
                  <a:lnTo>
                    <a:pt x="44881" y="468233"/>
                  </a:lnTo>
                  <a:lnTo>
                    <a:pt x="45123" y="463731"/>
                  </a:lnTo>
                  <a:lnTo>
                    <a:pt x="45360" y="459229"/>
                  </a:lnTo>
                  <a:lnTo>
                    <a:pt x="45595" y="454726"/>
                  </a:lnTo>
                  <a:lnTo>
                    <a:pt x="45827" y="450224"/>
                  </a:lnTo>
                  <a:lnTo>
                    <a:pt x="46053" y="445722"/>
                  </a:lnTo>
                  <a:lnTo>
                    <a:pt x="46280" y="441220"/>
                  </a:lnTo>
                  <a:lnTo>
                    <a:pt x="46498" y="436717"/>
                  </a:lnTo>
                  <a:lnTo>
                    <a:pt x="46716" y="432215"/>
                  </a:lnTo>
                  <a:lnTo>
                    <a:pt x="46930" y="427713"/>
                  </a:lnTo>
                  <a:lnTo>
                    <a:pt x="47140" y="423211"/>
                  </a:lnTo>
                  <a:lnTo>
                    <a:pt x="47348" y="418708"/>
                  </a:lnTo>
                  <a:lnTo>
                    <a:pt x="47551" y="414206"/>
                  </a:lnTo>
                  <a:lnTo>
                    <a:pt x="47754" y="409704"/>
                  </a:lnTo>
                  <a:lnTo>
                    <a:pt x="47949" y="405202"/>
                  </a:lnTo>
                  <a:lnTo>
                    <a:pt x="48144" y="400699"/>
                  </a:lnTo>
                  <a:lnTo>
                    <a:pt x="48334" y="396197"/>
                  </a:lnTo>
                  <a:lnTo>
                    <a:pt x="48522" y="391695"/>
                  </a:lnTo>
                  <a:lnTo>
                    <a:pt x="48707" y="387193"/>
                  </a:lnTo>
                  <a:lnTo>
                    <a:pt x="48887" y="382690"/>
                  </a:lnTo>
                  <a:lnTo>
                    <a:pt x="49067" y="378188"/>
                  </a:lnTo>
                  <a:lnTo>
                    <a:pt x="49240" y="373686"/>
                  </a:lnTo>
                  <a:lnTo>
                    <a:pt x="49413" y="369184"/>
                  </a:lnTo>
                  <a:lnTo>
                    <a:pt x="49581" y="364681"/>
                  </a:lnTo>
                  <a:lnTo>
                    <a:pt x="49746" y="360179"/>
                  </a:lnTo>
                  <a:lnTo>
                    <a:pt x="49910" y="355677"/>
                  </a:lnTo>
                  <a:lnTo>
                    <a:pt x="50068" y="351175"/>
                  </a:lnTo>
                  <a:lnTo>
                    <a:pt x="50227" y="346672"/>
                  </a:lnTo>
                  <a:lnTo>
                    <a:pt x="50379" y="342170"/>
                  </a:lnTo>
                  <a:lnTo>
                    <a:pt x="50530" y="337668"/>
                  </a:lnTo>
                  <a:lnTo>
                    <a:pt x="50678" y="333166"/>
                  </a:lnTo>
                  <a:lnTo>
                    <a:pt x="50823" y="328664"/>
                  </a:lnTo>
                  <a:lnTo>
                    <a:pt x="50966" y="324161"/>
                  </a:lnTo>
                  <a:lnTo>
                    <a:pt x="51104" y="319659"/>
                  </a:lnTo>
                  <a:lnTo>
                    <a:pt x="51243" y="315157"/>
                  </a:lnTo>
                  <a:lnTo>
                    <a:pt x="51375" y="310655"/>
                  </a:lnTo>
                  <a:lnTo>
                    <a:pt x="51507" y="306152"/>
                  </a:lnTo>
                  <a:lnTo>
                    <a:pt x="51635" y="301650"/>
                  </a:lnTo>
                  <a:lnTo>
                    <a:pt x="51761" y="297148"/>
                  </a:lnTo>
                  <a:lnTo>
                    <a:pt x="51885" y="292646"/>
                  </a:lnTo>
                  <a:lnTo>
                    <a:pt x="52005" y="288143"/>
                  </a:lnTo>
                  <a:lnTo>
                    <a:pt x="52125" y="283641"/>
                  </a:lnTo>
                  <a:lnTo>
                    <a:pt x="52239" y="279139"/>
                  </a:lnTo>
                  <a:lnTo>
                    <a:pt x="52354" y="274637"/>
                  </a:lnTo>
                  <a:lnTo>
                    <a:pt x="52464" y="270134"/>
                  </a:lnTo>
                  <a:lnTo>
                    <a:pt x="52572" y="265632"/>
                  </a:lnTo>
                  <a:lnTo>
                    <a:pt x="52679" y="261130"/>
                  </a:lnTo>
                  <a:lnTo>
                    <a:pt x="52782" y="256628"/>
                  </a:lnTo>
                  <a:lnTo>
                    <a:pt x="52885" y="252125"/>
                  </a:lnTo>
                  <a:lnTo>
                    <a:pt x="52983" y="247623"/>
                  </a:lnTo>
                  <a:lnTo>
                    <a:pt x="53081" y="243121"/>
                  </a:lnTo>
                  <a:lnTo>
                    <a:pt x="53176" y="238619"/>
                  </a:lnTo>
                  <a:lnTo>
                    <a:pt x="53268" y="234116"/>
                  </a:lnTo>
                  <a:lnTo>
                    <a:pt x="53360" y="229614"/>
                  </a:lnTo>
                  <a:lnTo>
                    <a:pt x="53447" y="225112"/>
                  </a:lnTo>
                  <a:lnTo>
                    <a:pt x="53535" y="220610"/>
                  </a:lnTo>
                  <a:lnTo>
                    <a:pt x="53619" y="216107"/>
                  </a:lnTo>
                  <a:lnTo>
                    <a:pt x="53702" y="211605"/>
                  </a:lnTo>
                  <a:lnTo>
                    <a:pt x="53782" y="207103"/>
                  </a:lnTo>
                  <a:lnTo>
                    <a:pt x="53861" y="202601"/>
                  </a:lnTo>
                  <a:lnTo>
                    <a:pt x="53938" y="198098"/>
                  </a:lnTo>
                  <a:lnTo>
                    <a:pt x="54012" y="193596"/>
                  </a:lnTo>
                  <a:lnTo>
                    <a:pt x="54086" y="189094"/>
                  </a:lnTo>
                  <a:lnTo>
                    <a:pt x="54157" y="184592"/>
                  </a:lnTo>
                  <a:lnTo>
                    <a:pt x="54227" y="180089"/>
                  </a:lnTo>
                  <a:lnTo>
                    <a:pt x="54294" y="175587"/>
                  </a:lnTo>
                  <a:lnTo>
                    <a:pt x="54361" y="171085"/>
                  </a:lnTo>
                  <a:lnTo>
                    <a:pt x="54425" y="166583"/>
                  </a:lnTo>
                  <a:lnTo>
                    <a:pt x="54488" y="162080"/>
                  </a:lnTo>
                  <a:lnTo>
                    <a:pt x="54550" y="157578"/>
                  </a:lnTo>
                  <a:lnTo>
                    <a:pt x="54609" y="153076"/>
                  </a:lnTo>
                  <a:lnTo>
                    <a:pt x="54668" y="148574"/>
                  </a:lnTo>
                  <a:lnTo>
                    <a:pt x="54724" y="144071"/>
                  </a:lnTo>
                  <a:lnTo>
                    <a:pt x="54779" y="139569"/>
                  </a:lnTo>
                  <a:lnTo>
                    <a:pt x="54833" y="135067"/>
                  </a:lnTo>
                  <a:lnTo>
                    <a:pt x="54885" y="130565"/>
                  </a:lnTo>
                  <a:lnTo>
                    <a:pt x="54937" y="126062"/>
                  </a:lnTo>
                  <a:lnTo>
                    <a:pt x="54986" y="121560"/>
                  </a:lnTo>
                  <a:lnTo>
                    <a:pt x="55035" y="117058"/>
                  </a:lnTo>
                  <a:lnTo>
                    <a:pt x="55082" y="112556"/>
                  </a:lnTo>
                  <a:lnTo>
                    <a:pt x="55127" y="108053"/>
                  </a:lnTo>
                  <a:lnTo>
                    <a:pt x="55172" y="103551"/>
                  </a:lnTo>
                  <a:lnTo>
                    <a:pt x="55215" y="99049"/>
                  </a:lnTo>
                  <a:lnTo>
                    <a:pt x="55258" y="94547"/>
                  </a:lnTo>
                  <a:lnTo>
                    <a:pt x="55298" y="90044"/>
                  </a:lnTo>
                  <a:lnTo>
                    <a:pt x="55338" y="85542"/>
                  </a:lnTo>
                  <a:lnTo>
                    <a:pt x="55377" y="81040"/>
                  </a:lnTo>
                  <a:lnTo>
                    <a:pt x="55415" y="76538"/>
                  </a:lnTo>
                  <a:lnTo>
                    <a:pt x="55451" y="72035"/>
                  </a:lnTo>
                  <a:lnTo>
                    <a:pt x="55487" y="67533"/>
                  </a:lnTo>
                  <a:lnTo>
                    <a:pt x="55522" y="63031"/>
                  </a:lnTo>
                  <a:lnTo>
                    <a:pt x="55555" y="58529"/>
                  </a:lnTo>
                  <a:lnTo>
                    <a:pt x="55587" y="54026"/>
                  </a:lnTo>
                  <a:lnTo>
                    <a:pt x="55619" y="49524"/>
                  </a:lnTo>
                  <a:lnTo>
                    <a:pt x="55650" y="45022"/>
                  </a:lnTo>
                  <a:lnTo>
                    <a:pt x="55680" y="40520"/>
                  </a:lnTo>
                  <a:lnTo>
                    <a:pt x="55708" y="36017"/>
                  </a:lnTo>
                  <a:lnTo>
                    <a:pt x="55737" y="31515"/>
                  </a:lnTo>
                  <a:lnTo>
                    <a:pt x="55764" y="27013"/>
                  </a:lnTo>
                  <a:lnTo>
                    <a:pt x="55790" y="22511"/>
                  </a:lnTo>
                  <a:lnTo>
                    <a:pt x="55816" y="18008"/>
                  </a:lnTo>
                  <a:lnTo>
                    <a:pt x="55841" y="13506"/>
                  </a:lnTo>
                  <a:lnTo>
                    <a:pt x="55865" y="9004"/>
                  </a:lnTo>
                  <a:lnTo>
                    <a:pt x="55888" y="4502"/>
                  </a:lnTo>
                  <a:lnTo>
                    <a:pt x="55911" y="0"/>
                  </a:lnTo>
                  <a:lnTo>
                    <a:pt x="57180" y="0"/>
                  </a:lnTo>
                  <a:lnTo>
                    <a:pt x="57203" y="4502"/>
                  </a:lnTo>
                  <a:lnTo>
                    <a:pt x="57226" y="9004"/>
                  </a:lnTo>
                  <a:lnTo>
                    <a:pt x="57250" y="13506"/>
                  </a:lnTo>
                  <a:lnTo>
                    <a:pt x="57275" y="18008"/>
                  </a:lnTo>
                  <a:lnTo>
                    <a:pt x="57301" y="22511"/>
                  </a:lnTo>
                  <a:lnTo>
                    <a:pt x="57327" y="27013"/>
                  </a:lnTo>
                  <a:lnTo>
                    <a:pt x="57354" y="31515"/>
                  </a:lnTo>
                  <a:lnTo>
                    <a:pt x="57383" y="36017"/>
                  </a:lnTo>
                  <a:lnTo>
                    <a:pt x="57411" y="40520"/>
                  </a:lnTo>
                  <a:lnTo>
                    <a:pt x="57441" y="45022"/>
                  </a:lnTo>
                  <a:lnTo>
                    <a:pt x="57472" y="49524"/>
                  </a:lnTo>
                  <a:lnTo>
                    <a:pt x="57503" y="54026"/>
                  </a:lnTo>
                  <a:lnTo>
                    <a:pt x="57536" y="58529"/>
                  </a:lnTo>
                  <a:lnTo>
                    <a:pt x="57569" y="63031"/>
                  </a:lnTo>
                  <a:lnTo>
                    <a:pt x="57604" y="67533"/>
                  </a:lnTo>
                  <a:lnTo>
                    <a:pt x="57639" y="72035"/>
                  </a:lnTo>
                  <a:lnTo>
                    <a:pt x="57676" y="76538"/>
                  </a:lnTo>
                  <a:lnTo>
                    <a:pt x="57714" y="81040"/>
                  </a:lnTo>
                  <a:lnTo>
                    <a:pt x="57752" y="85542"/>
                  </a:lnTo>
                  <a:lnTo>
                    <a:pt x="57793" y="90044"/>
                  </a:lnTo>
                  <a:lnTo>
                    <a:pt x="57833" y="94547"/>
                  </a:lnTo>
                  <a:lnTo>
                    <a:pt x="57876" y="99049"/>
                  </a:lnTo>
                  <a:lnTo>
                    <a:pt x="57919" y="103551"/>
                  </a:lnTo>
                  <a:lnTo>
                    <a:pt x="57963" y="108053"/>
                  </a:lnTo>
                  <a:lnTo>
                    <a:pt x="58009" y="112556"/>
                  </a:lnTo>
                  <a:lnTo>
                    <a:pt x="58056" y="117058"/>
                  </a:lnTo>
                  <a:lnTo>
                    <a:pt x="58105" y="121560"/>
                  </a:lnTo>
                  <a:lnTo>
                    <a:pt x="58153" y="126062"/>
                  </a:lnTo>
                  <a:lnTo>
                    <a:pt x="58205" y="130565"/>
                  </a:lnTo>
                  <a:lnTo>
                    <a:pt x="58257" y="135067"/>
                  </a:lnTo>
                  <a:lnTo>
                    <a:pt x="58311" y="139569"/>
                  </a:lnTo>
                  <a:lnTo>
                    <a:pt x="58367" y="144071"/>
                  </a:lnTo>
                  <a:lnTo>
                    <a:pt x="58423" y="148574"/>
                  </a:lnTo>
                  <a:lnTo>
                    <a:pt x="58482" y="153076"/>
                  </a:lnTo>
                  <a:lnTo>
                    <a:pt x="58541" y="157578"/>
                  </a:lnTo>
                  <a:lnTo>
                    <a:pt x="58603" y="162080"/>
                  </a:lnTo>
                  <a:lnTo>
                    <a:pt x="58665" y="166583"/>
                  </a:lnTo>
                  <a:lnTo>
                    <a:pt x="58730" y="171085"/>
                  </a:lnTo>
                  <a:lnTo>
                    <a:pt x="58796" y="175587"/>
                  </a:lnTo>
                  <a:lnTo>
                    <a:pt x="58864" y="180089"/>
                  </a:lnTo>
                  <a:lnTo>
                    <a:pt x="58934" y="184592"/>
                  </a:lnTo>
                  <a:lnTo>
                    <a:pt x="59004" y="189094"/>
                  </a:lnTo>
                  <a:lnTo>
                    <a:pt x="59079" y="193596"/>
                  </a:lnTo>
                  <a:lnTo>
                    <a:pt x="59153" y="198098"/>
                  </a:lnTo>
                  <a:lnTo>
                    <a:pt x="59230" y="202601"/>
                  </a:lnTo>
                  <a:lnTo>
                    <a:pt x="59309" y="207103"/>
                  </a:lnTo>
                  <a:lnTo>
                    <a:pt x="59389" y="211605"/>
                  </a:lnTo>
                  <a:lnTo>
                    <a:pt x="59472" y="216107"/>
                  </a:lnTo>
                  <a:lnTo>
                    <a:pt x="59555" y="220610"/>
                  </a:lnTo>
                  <a:lnTo>
                    <a:pt x="59643" y="225112"/>
                  </a:lnTo>
                  <a:lnTo>
                    <a:pt x="59731" y="229614"/>
                  </a:lnTo>
                  <a:lnTo>
                    <a:pt x="59822" y="234116"/>
                  </a:lnTo>
                  <a:lnTo>
                    <a:pt x="59915" y="238619"/>
                  </a:lnTo>
                  <a:lnTo>
                    <a:pt x="60010" y="243121"/>
                  </a:lnTo>
                  <a:lnTo>
                    <a:pt x="60107" y="247623"/>
                  </a:lnTo>
                  <a:lnTo>
                    <a:pt x="60205" y="252125"/>
                  </a:lnTo>
                  <a:lnTo>
                    <a:pt x="60308" y="256628"/>
                  </a:lnTo>
                  <a:lnTo>
                    <a:pt x="60412" y="261130"/>
                  </a:lnTo>
                  <a:lnTo>
                    <a:pt x="60518" y="265632"/>
                  </a:lnTo>
                  <a:lnTo>
                    <a:pt x="60627" y="270134"/>
                  </a:lnTo>
                  <a:lnTo>
                    <a:pt x="60737" y="274637"/>
                  </a:lnTo>
                  <a:lnTo>
                    <a:pt x="60851" y="279139"/>
                  </a:lnTo>
                  <a:lnTo>
                    <a:pt x="60966" y="283641"/>
                  </a:lnTo>
                  <a:lnTo>
                    <a:pt x="61086" y="288143"/>
                  </a:lnTo>
                  <a:lnTo>
                    <a:pt x="61206" y="292646"/>
                  </a:lnTo>
                  <a:lnTo>
                    <a:pt x="61330" y="297148"/>
                  </a:lnTo>
                  <a:lnTo>
                    <a:pt x="61456" y="301650"/>
                  </a:lnTo>
                  <a:lnTo>
                    <a:pt x="61584" y="306152"/>
                  </a:lnTo>
                  <a:lnTo>
                    <a:pt x="61716" y="310655"/>
                  </a:lnTo>
                  <a:lnTo>
                    <a:pt x="61848" y="315157"/>
                  </a:lnTo>
                  <a:lnTo>
                    <a:pt x="61987" y="319659"/>
                  </a:lnTo>
                  <a:lnTo>
                    <a:pt x="62125" y="324161"/>
                  </a:lnTo>
                  <a:lnTo>
                    <a:pt x="62268" y="328664"/>
                  </a:lnTo>
                  <a:lnTo>
                    <a:pt x="62413" y="333166"/>
                  </a:lnTo>
                  <a:lnTo>
                    <a:pt x="62560" y="337668"/>
                  </a:lnTo>
                  <a:lnTo>
                    <a:pt x="62712" y="342170"/>
                  </a:lnTo>
                  <a:lnTo>
                    <a:pt x="62864" y="346672"/>
                  </a:lnTo>
                  <a:lnTo>
                    <a:pt x="63022" y="351175"/>
                  </a:lnTo>
                  <a:lnTo>
                    <a:pt x="63181" y="355677"/>
                  </a:lnTo>
                  <a:lnTo>
                    <a:pt x="63344" y="360179"/>
                  </a:lnTo>
                  <a:lnTo>
                    <a:pt x="63510" y="364681"/>
                  </a:lnTo>
                  <a:lnTo>
                    <a:pt x="63678" y="369184"/>
                  </a:lnTo>
                  <a:lnTo>
                    <a:pt x="63851" y="373686"/>
                  </a:lnTo>
                  <a:lnTo>
                    <a:pt x="64024" y="378188"/>
                  </a:lnTo>
                  <a:lnTo>
                    <a:pt x="64204" y="382690"/>
                  </a:lnTo>
                  <a:lnTo>
                    <a:pt x="64384" y="387193"/>
                  </a:lnTo>
                  <a:lnTo>
                    <a:pt x="64569" y="391695"/>
                  </a:lnTo>
                  <a:lnTo>
                    <a:pt x="64757" y="396197"/>
                  </a:lnTo>
                  <a:lnTo>
                    <a:pt x="64947" y="400699"/>
                  </a:lnTo>
                  <a:lnTo>
                    <a:pt x="65142" y="405202"/>
                  </a:lnTo>
                  <a:lnTo>
                    <a:pt x="65337" y="409704"/>
                  </a:lnTo>
                  <a:lnTo>
                    <a:pt x="65540" y="414206"/>
                  </a:lnTo>
                  <a:lnTo>
                    <a:pt x="65742" y="418708"/>
                  </a:lnTo>
                  <a:lnTo>
                    <a:pt x="65950" y="423211"/>
                  </a:lnTo>
                  <a:lnTo>
                    <a:pt x="66161" y="427713"/>
                  </a:lnTo>
                  <a:lnTo>
                    <a:pt x="66374" y="432215"/>
                  </a:lnTo>
                  <a:lnTo>
                    <a:pt x="66593" y="436717"/>
                  </a:lnTo>
                  <a:lnTo>
                    <a:pt x="66811" y="441220"/>
                  </a:lnTo>
                  <a:lnTo>
                    <a:pt x="67038" y="445722"/>
                  </a:lnTo>
                  <a:lnTo>
                    <a:pt x="67264" y="450224"/>
                  </a:lnTo>
                  <a:lnTo>
                    <a:pt x="67496" y="454726"/>
                  </a:lnTo>
                  <a:lnTo>
                    <a:pt x="67730" y="459229"/>
                  </a:lnTo>
                  <a:lnTo>
                    <a:pt x="67967" y="463731"/>
                  </a:lnTo>
                  <a:lnTo>
                    <a:pt x="68210" y="468233"/>
                  </a:lnTo>
                  <a:lnTo>
                    <a:pt x="68452" y="472735"/>
                  </a:lnTo>
                  <a:lnTo>
                    <a:pt x="68703" y="477238"/>
                  </a:lnTo>
                  <a:lnTo>
                    <a:pt x="68954" y="481740"/>
                  </a:lnTo>
                  <a:lnTo>
                    <a:pt x="69210" y="486242"/>
                  </a:lnTo>
                  <a:lnTo>
                    <a:pt x="69468" y="490744"/>
                  </a:lnTo>
                  <a:lnTo>
                    <a:pt x="69730" y="495247"/>
                  </a:lnTo>
                  <a:lnTo>
                    <a:pt x="69996" y="499749"/>
                  </a:lnTo>
                  <a:lnTo>
                    <a:pt x="70263" y="504251"/>
                  </a:lnTo>
                  <a:lnTo>
                    <a:pt x="70538" y="508753"/>
                  </a:lnTo>
                  <a:lnTo>
                    <a:pt x="70813" y="513256"/>
                  </a:lnTo>
                  <a:lnTo>
                    <a:pt x="71093" y="517758"/>
                  </a:lnTo>
                  <a:lnTo>
                    <a:pt x="71376" y="522260"/>
                  </a:lnTo>
                  <a:lnTo>
                    <a:pt x="71661" y="526762"/>
                  </a:lnTo>
                  <a:lnTo>
                    <a:pt x="71952" y="531265"/>
                  </a:lnTo>
                  <a:lnTo>
                    <a:pt x="72243" y="535767"/>
                  </a:lnTo>
                  <a:lnTo>
                    <a:pt x="72542" y="540269"/>
                  </a:lnTo>
                  <a:lnTo>
                    <a:pt x="72840" y="544771"/>
                  </a:lnTo>
                  <a:lnTo>
                    <a:pt x="73144" y="549274"/>
                  </a:lnTo>
                  <a:lnTo>
                    <a:pt x="73451" y="553776"/>
                  </a:lnTo>
                  <a:lnTo>
                    <a:pt x="73760" y="558278"/>
                  </a:lnTo>
                  <a:lnTo>
                    <a:pt x="74074" y="562780"/>
                  </a:lnTo>
                  <a:lnTo>
                    <a:pt x="74388" y="567283"/>
                  </a:lnTo>
                  <a:lnTo>
                    <a:pt x="74710" y="571785"/>
                  </a:lnTo>
                  <a:lnTo>
                    <a:pt x="75031" y="576287"/>
                  </a:lnTo>
                  <a:lnTo>
                    <a:pt x="75358" y="580789"/>
                  </a:lnTo>
                  <a:lnTo>
                    <a:pt x="75687" y="585292"/>
                  </a:lnTo>
                  <a:lnTo>
                    <a:pt x="76018" y="589794"/>
                  </a:lnTo>
                  <a:lnTo>
                    <a:pt x="76354" y="594296"/>
                  </a:lnTo>
                  <a:lnTo>
                    <a:pt x="76690" y="598798"/>
                  </a:lnTo>
                  <a:lnTo>
                    <a:pt x="77033" y="603301"/>
                  </a:lnTo>
                  <a:lnTo>
                    <a:pt x="77376" y="607803"/>
                  </a:lnTo>
                  <a:lnTo>
                    <a:pt x="77723" y="612305"/>
                  </a:lnTo>
                  <a:lnTo>
                    <a:pt x="78072" y="616807"/>
                  </a:lnTo>
                  <a:lnTo>
                    <a:pt x="78424" y="621310"/>
                  </a:lnTo>
                  <a:lnTo>
                    <a:pt x="78780" y="625812"/>
                  </a:lnTo>
                  <a:lnTo>
                    <a:pt x="79136" y="630314"/>
                  </a:lnTo>
                  <a:lnTo>
                    <a:pt x="79498" y="634816"/>
                  </a:lnTo>
                  <a:lnTo>
                    <a:pt x="79860" y="639319"/>
                  </a:lnTo>
                  <a:lnTo>
                    <a:pt x="80225" y="643821"/>
                  </a:lnTo>
                  <a:lnTo>
                    <a:pt x="80593" y="648323"/>
                  </a:lnTo>
                  <a:lnTo>
                    <a:pt x="80962" y="652825"/>
                  </a:lnTo>
                  <a:lnTo>
                    <a:pt x="81336" y="657328"/>
                  </a:lnTo>
                  <a:lnTo>
                    <a:pt x="81709" y="661830"/>
                  </a:lnTo>
                  <a:lnTo>
                    <a:pt x="82087" y="666332"/>
                  </a:lnTo>
                  <a:lnTo>
                    <a:pt x="82465" y="670834"/>
                  </a:lnTo>
                  <a:lnTo>
                    <a:pt x="82846" y="675337"/>
                  </a:lnTo>
                  <a:lnTo>
                    <a:pt x="83228" y="679839"/>
                  </a:lnTo>
                  <a:lnTo>
                    <a:pt x="83612" y="684341"/>
                  </a:lnTo>
                  <a:lnTo>
                    <a:pt x="83999" y="688843"/>
                  </a:lnTo>
                  <a:lnTo>
                    <a:pt x="84386" y="693345"/>
                  </a:lnTo>
                  <a:lnTo>
                    <a:pt x="84777" y="697848"/>
                  </a:lnTo>
                  <a:lnTo>
                    <a:pt x="85167" y="702350"/>
                  </a:lnTo>
                  <a:lnTo>
                    <a:pt x="85560" y="706852"/>
                  </a:lnTo>
                  <a:lnTo>
                    <a:pt x="85954" y="711354"/>
                  </a:lnTo>
                  <a:lnTo>
                    <a:pt x="86348" y="715857"/>
                  </a:lnTo>
                  <a:lnTo>
                    <a:pt x="86745" y="720359"/>
                  </a:lnTo>
                  <a:lnTo>
                    <a:pt x="87141" y="724861"/>
                  </a:lnTo>
                  <a:lnTo>
                    <a:pt x="87540" y="729363"/>
                  </a:lnTo>
                  <a:lnTo>
                    <a:pt x="87939" y="733866"/>
                  </a:lnTo>
                  <a:lnTo>
                    <a:pt x="88339" y="738368"/>
                  </a:lnTo>
                  <a:lnTo>
                    <a:pt x="88739" y="742870"/>
                  </a:lnTo>
                  <a:lnTo>
                    <a:pt x="89140" y="747372"/>
                  </a:lnTo>
                  <a:lnTo>
                    <a:pt x="89542" y="751875"/>
                  </a:lnTo>
                  <a:lnTo>
                    <a:pt x="89944" y="756377"/>
                  </a:lnTo>
                  <a:lnTo>
                    <a:pt x="90346" y="760879"/>
                  </a:lnTo>
                  <a:lnTo>
                    <a:pt x="90748" y="765381"/>
                  </a:lnTo>
                  <a:lnTo>
                    <a:pt x="91150" y="769884"/>
                  </a:lnTo>
                  <a:lnTo>
                    <a:pt x="91552" y="774386"/>
                  </a:lnTo>
                  <a:lnTo>
                    <a:pt x="91954" y="778888"/>
                  </a:lnTo>
                  <a:lnTo>
                    <a:pt x="92356" y="783390"/>
                  </a:lnTo>
                  <a:lnTo>
                    <a:pt x="92758" y="787893"/>
                  </a:lnTo>
                  <a:lnTo>
                    <a:pt x="93158" y="792395"/>
                  </a:lnTo>
                  <a:lnTo>
                    <a:pt x="93558" y="796897"/>
                  </a:lnTo>
                  <a:lnTo>
                    <a:pt x="93957" y="801399"/>
                  </a:lnTo>
                  <a:lnTo>
                    <a:pt x="94356" y="805902"/>
                  </a:lnTo>
                  <a:lnTo>
                    <a:pt x="94753" y="810404"/>
                  </a:lnTo>
                  <a:lnTo>
                    <a:pt x="95149" y="814906"/>
                  </a:lnTo>
                  <a:lnTo>
                    <a:pt x="95545" y="819408"/>
                  </a:lnTo>
                  <a:lnTo>
                    <a:pt x="95937" y="823911"/>
                  </a:lnTo>
                  <a:lnTo>
                    <a:pt x="96330" y="828413"/>
                  </a:lnTo>
                  <a:lnTo>
                    <a:pt x="96720" y="832915"/>
                  </a:lnTo>
                  <a:lnTo>
                    <a:pt x="97109" y="837417"/>
                  </a:lnTo>
                  <a:lnTo>
                    <a:pt x="97496" y="841920"/>
                  </a:lnTo>
                  <a:lnTo>
                    <a:pt x="97880" y="846422"/>
                  </a:lnTo>
                  <a:lnTo>
                    <a:pt x="98264" y="850924"/>
                  </a:lnTo>
                  <a:lnTo>
                    <a:pt x="98643" y="855426"/>
                  </a:lnTo>
                  <a:lnTo>
                    <a:pt x="99022" y="859929"/>
                  </a:lnTo>
                  <a:lnTo>
                    <a:pt x="99397" y="864431"/>
                  </a:lnTo>
                  <a:lnTo>
                    <a:pt x="99770" y="868933"/>
                  </a:lnTo>
                  <a:lnTo>
                    <a:pt x="100141" y="873435"/>
                  </a:lnTo>
                  <a:lnTo>
                    <a:pt x="100507" y="877938"/>
                  </a:lnTo>
                  <a:lnTo>
                    <a:pt x="100874" y="882440"/>
                  </a:lnTo>
                  <a:lnTo>
                    <a:pt x="101233" y="886942"/>
                  </a:lnTo>
                  <a:lnTo>
                    <a:pt x="101592" y="891444"/>
                  </a:lnTo>
                  <a:lnTo>
                    <a:pt x="101946" y="895947"/>
                  </a:lnTo>
                  <a:lnTo>
                    <a:pt x="102297" y="900449"/>
                  </a:lnTo>
                  <a:lnTo>
                    <a:pt x="102645" y="904951"/>
                  </a:lnTo>
                  <a:lnTo>
                    <a:pt x="102988" y="909453"/>
                  </a:lnTo>
                  <a:lnTo>
                    <a:pt x="103330" y="913956"/>
                  </a:lnTo>
                  <a:lnTo>
                    <a:pt x="103663" y="918458"/>
                  </a:lnTo>
                  <a:lnTo>
                    <a:pt x="103996" y="922960"/>
                  </a:lnTo>
                  <a:lnTo>
                    <a:pt x="104323" y="927462"/>
                  </a:lnTo>
                  <a:lnTo>
                    <a:pt x="104646" y="931965"/>
                  </a:lnTo>
                  <a:lnTo>
                    <a:pt x="104966" y="936467"/>
                  </a:lnTo>
                  <a:lnTo>
                    <a:pt x="105278" y="940969"/>
                  </a:lnTo>
                  <a:lnTo>
                    <a:pt x="105591" y="945471"/>
                  </a:lnTo>
                  <a:lnTo>
                    <a:pt x="105892" y="949974"/>
                  </a:lnTo>
                  <a:lnTo>
                    <a:pt x="106193" y="954476"/>
                  </a:lnTo>
                  <a:lnTo>
                    <a:pt x="106486" y="958978"/>
                  </a:lnTo>
                  <a:lnTo>
                    <a:pt x="106776" y="963480"/>
                  </a:lnTo>
                  <a:lnTo>
                    <a:pt x="107061" y="967983"/>
                  </a:lnTo>
                  <a:lnTo>
                    <a:pt x="107338" y="972485"/>
                  </a:lnTo>
                  <a:lnTo>
                    <a:pt x="107615" y="976987"/>
                  </a:lnTo>
                  <a:lnTo>
                    <a:pt x="107879" y="981489"/>
                  </a:lnTo>
                  <a:lnTo>
                    <a:pt x="108143" y="985992"/>
                  </a:lnTo>
                  <a:lnTo>
                    <a:pt x="108397" y="990494"/>
                  </a:lnTo>
                  <a:lnTo>
                    <a:pt x="108648" y="994996"/>
                  </a:lnTo>
                  <a:lnTo>
                    <a:pt x="108893" y="999498"/>
                  </a:lnTo>
                  <a:lnTo>
                    <a:pt x="109129" y="1004001"/>
                  </a:lnTo>
                  <a:lnTo>
                    <a:pt x="109366" y="1008503"/>
                  </a:lnTo>
                  <a:lnTo>
                    <a:pt x="109587" y="1013005"/>
                  </a:lnTo>
                  <a:lnTo>
                    <a:pt x="109809" y="1017507"/>
                  </a:lnTo>
                  <a:lnTo>
                    <a:pt x="110020" y="1022010"/>
                  </a:lnTo>
                  <a:lnTo>
                    <a:pt x="110226" y="1026512"/>
                  </a:lnTo>
                  <a:lnTo>
                    <a:pt x="110428" y="1031014"/>
                  </a:lnTo>
                  <a:lnTo>
                    <a:pt x="110618" y="1035516"/>
                  </a:lnTo>
                  <a:lnTo>
                    <a:pt x="110809" y="1040018"/>
                  </a:lnTo>
                  <a:lnTo>
                    <a:pt x="110984" y="1044521"/>
                  </a:lnTo>
                  <a:lnTo>
                    <a:pt x="111159" y="1049023"/>
                  </a:lnTo>
                  <a:lnTo>
                    <a:pt x="111323" y="1053525"/>
                  </a:lnTo>
                  <a:lnTo>
                    <a:pt x="111481" y="1058027"/>
                  </a:lnTo>
                  <a:lnTo>
                    <a:pt x="111634" y="1062530"/>
                  </a:lnTo>
                  <a:lnTo>
                    <a:pt x="111776" y="1067032"/>
                  </a:lnTo>
                  <a:lnTo>
                    <a:pt x="111918" y="1071534"/>
                  </a:lnTo>
                  <a:lnTo>
                    <a:pt x="112043" y="1076036"/>
                  </a:lnTo>
                  <a:lnTo>
                    <a:pt x="112167" y="1080539"/>
                  </a:lnTo>
                  <a:lnTo>
                    <a:pt x="112280" y="1085041"/>
                  </a:lnTo>
                  <a:lnTo>
                    <a:pt x="112388" y="1089543"/>
                  </a:lnTo>
                  <a:lnTo>
                    <a:pt x="112490" y="1094045"/>
                  </a:lnTo>
                  <a:lnTo>
                    <a:pt x="112579" y="1098548"/>
                  </a:lnTo>
                  <a:lnTo>
                    <a:pt x="112669" y="1103050"/>
                  </a:lnTo>
                  <a:lnTo>
                    <a:pt x="112742" y="1107552"/>
                  </a:lnTo>
                  <a:lnTo>
                    <a:pt x="112814" y="1112054"/>
                  </a:lnTo>
                  <a:lnTo>
                    <a:pt x="112874" y="1116557"/>
                  </a:lnTo>
                  <a:lnTo>
                    <a:pt x="112928" y="1121059"/>
                  </a:lnTo>
                  <a:lnTo>
                    <a:pt x="112976" y="1125561"/>
                  </a:lnTo>
                  <a:lnTo>
                    <a:pt x="113013" y="1130063"/>
                  </a:lnTo>
                  <a:lnTo>
                    <a:pt x="113049" y="1134566"/>
                  </a:lnTo>
                  <a:lnTo>
                    <a:pt x="113067" y="1139068"/>
                  </a:lnTo>
                  <a:lnTo>
                    <a:pt x="113085" y="1143570"/>
                  </a:lnTo>
                  <a:lnTo>
                    <a:pt x="113091" y="1148072"/>
                  </a:lnTo>
                  <a:lnTo>
                    <a:pt x="113091" y="1152575"/>
                  </a:lnTo>
                  <a:lnTo>
                    <a:pt x="113085" y="1157077"/>
                  </a:lnTo>
                  <a:lnTo>
                    <a:pt x="113067" y="1161579"/>
                  </a:lnTo>
                  <a:lnTo>
                    <a:pt x="113049" y="1166081"/>
                  </a:lnTo>
                  <a:lnTo>
                    <a:pt x="113013" y="1170584"/>
                  </a:lnTo>
                  <a:lnTo>
                    <a:pt x="112976" y="1175086"/>
                  </a:lnTo>
                  <a:lnTo>
                    <a:pt x="112928" y="1179588"/>
                  </a:lnTo>
                  <a:lnTo>
                    <a:pt x="112874" y="1184090"/>
                  </a:lnTo>
                  <a:lnTo>
                    <a:pt x="112814" y="1188593"/>
                  </a:lnTo>
                  <a:lnTo>
                    <a:pt x="112742" y="1193095"/>
                  </a:lnTo>
                  <a:lnTo>
                    <a:pt x="112669" y="1197597"/>
                  </a:lnTo>
                  <a:lnTo>
                    <a:pt x="112579" y="1202099"/>
                  </a:lnTo>
                  <a:lnTo>
                    <a:pt x="112490" y="1206602"/>
                  </a:lnTo>
                  <a:lnTo>
                    <a:pt x="112388" y="1211104"/>
                  </a:lnTo>
                  <a:lnTo>
                    <a:pt x="112280" y="1215606"/>
                  </a:lnTo>
                  <a:lnTo>
                    <a:pt x="112167" y="1220108"/>
                  </a:lnTo>
                  <a:lnTo>
                    <a:pt x="112043" y="1224611"/>
                  </a:lnTo>
                  <a:lnTo>
                    <a:pt x="111918" y="1229113"/>
                  </a:lnTo>
                  <a:lnTo>
                    <a:pt x="111776" y="1233615"/>
                  </a:lnTo>
                  <a:lnTo>
                    <a:pt x="111634" y="1238117"/>
                  </a:lnTo>
                  <a:lnTo>
                    <a:pt x="111481" y="1242620"/>
                  </a:lnTo>
                  <a:lnTo>
                    <a:pt x="111323" y="1247122"/>
                  </a:lnTo>
                  <a:lnTo>
                    <a:pt x="111159" y="1251624"/>
                  </a:lnTo>
                  <a:lnTo>
                    <a:pt x="110984" y="1256126"/>
                  </a:lnTo>
                  <a:lnTo>
                    <a:pt x="110809" y="1260629"/>
                  </a:lnTo>
                  <a:lnTo>
                    <a:pt x="110618" y="1265131"/>
                  </a:lnTo>
                  <a:lnTo>
                    <a:pt x="110428" y="1269633"/>
                  </a:lnTo>
                  <a:lnTo>
                    <a:pt x="110226" y="1274135"/>
                  </a:lnTo>
                  <a:lnTo>
                    <a:pt x="110020" y="1278638"/>
                  </a:lnTo>
                  <a:lnTo>
                    <a:pt x="109809" y="1283140"/>
                  </a:lnTo>
                  <a:lnTo>
                    <a:pt x="109587" y="1287642"/>
                  </a:lnTo>
                  <a:lnTo>
                    <a:pt x="109366" y="1292144"/>
                  </a:lnTo>
                  <a:lnTo>
                    <a:pt x="109129" y="1296647"/>
                  </a:lnTo>
                  <a:lnTo>
                    <a:pt x="108893" y="1301149"/>
                  </a:lnTo>
                  <a:lnTo>
                    <a:pt x="108648" y="1305651"/>
                  </a:lnTo>
                  <a:lnTo>
                    <a:pt x="108397" y="1310153"/>
                  </a:lnTo>
                  <a:lnTo>
                    <a:pt x="108143" y="1314656"/>
                  </a:lnTo>
                  <a:lnTo>
                    <a:pt x="107879" y="1319158"/>
                  </a:lnTo>
                  <a:lnTo>
                    <a:pt x="107615" y="1323660"/>
                  </a:lnTo>
                  <a:lnTo>
                    <a:pt x="107338" y="1328162"/>
                  </a:lnTo>
                  <a:lnTo>
                    <a:pt x="107061" y="1332665"/>
                  </a:lnTo>
                  <a:lnTo>
                    <a:pt x="106776" y="1337167"/>
                  </a:lnTo>
                  <a:lnTo>
                    <a:pt x="106486" y="1341669"/>
                  </a:lnTo>
                  <a:lnTo>
                    <a:pt x="106193" y="1346171"/>
                  </a:lnTo>
                  <a:lnTo>
                    <a:pt x="105892" y="1350674"/>
                  </a:lnTo>
                  <a:lnTo>
                    <a:pt x="105591" y="1355176"/>
                  </a:lnTo>
                  <a:lnTo>
                    <a:pt x="105278" y="1359678"/>
                  </a:lnTo>
                  <a:lnTo>
                    <a:pt x="104966" y="1364180"/>
                  </a:lnTo>
                  <a:lnTo>
                    <a:pt x="104646" y="1368683"/>
                  </a:lnTo>
                  <a:lnTo>
                    <a:pt x="104323" y="1373185"/>
                  </a:lnTo>
                  <a:lnTo>
                    <a:pt x="103996" y="1377687"/>
                  </a:lnTo>
                  <a:lnTo>
                    <a:pt x="103663" y="1382189"/>
                  </a:lnTo>
                  <a:lnTo>
                    <a:pt x="103330" y="1386691"/>
                  </a:lnTo>
                  <a:lnTo>
                    <a:pt x="102988" y="1391194"/>
                  </a:lnTo>
                  <a:lnTo>
                    <a:pt x="102645" y="1395696"/>
                  </a:lnTo>
                  <a:lnTo>
                    <a:pt x="102297" y="1400198"/>
                  </a:lnTo>
                  <a:lnTo>
                    <a:pt x="101946" y="1404700"/>
                  </a:lnTo>
                  <a:lnTo>
                    <a:pt x="101592" y="1409203"/>
                  </a:lnTo>
                  <a:lnTo>
                    <a:pt x="101233" y="1413705"/>
                  </a:lnTo>
                  <a:lnTo>
                    <a:pt x="100874" y="1418207"/>
                  </a:lnTo>
                  <a:lnTo>
                    <a:pt x="100507" y="1422709"/>
                  </a:lnTo>
                  <a:lnTo>
                    <a:pt x="100141" y="1427212"/>
                  </a:lnTo>
                  <a:lnTo>
                    <a:pt x="99770" y="1431714"/>
                  </a:lnTo>
                  <a:lnTo>
                    <a:pt x="99397" y="1436216"/>
                  </a:lnTo>
                  <a:lnTo>
                    <a:pt x="99022" y="1440718"/>
                  </a:lnTo>
                  <a:lnTo>
                    <a:pt x="98643" y="1445221"/>
                  </a:lnTo>
                  <a:lnTo>
                    <a:pt x="98264" y="1449723"/>
                  </a:lnTo>
                  <a:lnTo>
                    <a:pt x="97880" y="1454225"/>
                  </a:lnTo>
                  <a:lnTo>
                    <a:pt x="97496" y="1458727"/>
                  </a:lnTo>
                  <a:lnTo>
                    <a:pt x="97109" y="1463230"/>
                  </a:lnTo>
                  <a:lnTo>
                    <a:pt x="96720" y="1467732"/>
                  </a:lnTo>
                  <a:lnTo>
                    <a:pt x="96330" y="1472234"/>
                  </a:lnTo>
                  <a:lnTo>
                    <a:pt x="95937" y="1476736"/>
                  </a:lnTo>
                  <a:lnTo>
                    <a:pt x="95545" y="1481239"/>
                  </a:lnTo>
                  <a:lnTo>
                    <a:pt x="95149" y="1485741"/>
                  </a:lnTo>
                  <a:lnTo>
                    <a:pt x="94753" y="1490243"/>
                  </a:lnTo>
                  <a:lnTo>
                    <a:pt x="94356" y="1494745"/>
                  </a:lnTo>
                  <a:lnTo>
                    <a:pt x="93957" y="1499248"/>
                  </a:lnTo>
                  <a:lnTo>
                    <a:pt x="93558" y="1503750"/>
                  </a:lnTo>
                  <a:lnTo>
                    <a:pt x="93158" y="1508252"/>
                  </a:lnTo>
                  <a:lnTo>
                    <a:pt x="92758" y="1512754"/>
                  </a:lnTo>
                  <a:lnTo>
                    <a:pt x="92356" y="1517257"/>
                  </a:lnTo>
                  <a:lnTo>
                    <a:pt x="91954" y="1521759"/>
                  </a:lnTo>
                  <a:lnTo>
                    <a:pt x="91552" y="1526261"/>
                  </a:lnTo>
                  <a:lnTo>
                    <a:pt x="91150" y="1530763"/>
                  </a:lnTo>
                  <a:lnTo>
                    <a:pt x="90748" y="1535266"/>
                  </a:lnTo>
                  <a:lnTo>
                    <a:pt x="90346" y="1539768"/>
                  </a:lnTo>
                  <a:lnTo>
                    <a:pt x="89944" y="1544270"/>
                  </a:lnTo>
                  <a:lnTo>
                    <a:pt x="89542" y="1548772"/>
                  </a:lnTo>
                  <a:lnTo>
                    <a:pt x="89140" y="1553275"/>
                  </a:lnTo>
                  <a:lnTo>
                    <a:pt x="88739" y="1557777"/>
                  </a:lnTo>
                  <a:lnTo>
                    <a:pt x="88339" y="1562279"/>
                  </a:lnTo>
                  <a:lnTo>
                    <a:pt x="87939" y="1566781"/>
                  </a:lnTo>
                  <a:lnTo>
                    <a:pt x="87540" y="1571284"/>
                  </a:lnTo>
                  <a:lnTo>
                    <a:pt x="87141" y="1575786"/>
                  </a:lnTo>
                  <a:lnTo>
                    <a:pt x="86745" y="1580288"/>
                  </a:lnTo>
                  <a:lnTo>
                    <a:pt x="86348" y="1584790"/>
                  </a:lnTo>
                  <a:lnTo>
                    <a:pt x="85954" y="1589293"/>
                  </a:lnTo>
                  <a:lnTo>
                    <a:pt x="85560" y="1593795"/>
                  </a:lnTo>
                  <a:lnTo>
                    <a:pt x="85167" y="1598297"/>
                  </a:lnTo>
                  <a:lnTo>
                    <a:pt x="84777" y="1602799"/>
                  </a:lnTo>
                  <a:lnTo>
                    <a:pt x="84386" y="1607302"/>
                  </a:lnTo>
                  <a:lnTo>
                    <a:pt x="83999" y="1611804"/>
                  </a:lnTo>
                  <a:lnTo>
                    <a:pt x="83612" y="1616306"/>
                  </a:lnTo>
                  <a:lnTo>
                    <a:pt x="83228" y="1620808"/>
                  </a:lnTo>
                  <a:lnTo>
                    <a:pt x="82846" y="1625311"/>
                  </a:lnTo>
                  <a:lnTo>
                    <a:pt x="82465" y="1629813"/>
                  </a:lnTo>
                  <a:lnTo>
                    <a:pt x="82087" y="1634315"/>
                  </a:lnTo>
                  <a:lnTo>
                    <a:pt x="81709" y="1638817"/>
                  </a:lnTo>
                  <a:lnTo>
                    <a:pt x="81336" y="1643320"/>
                  </a:lnTo>
                  <a:lnTo>
                    <a:pt x="80962" y="1647822"/>
                  </a:lnTo>
                  <a:lnTo>
                    <a:pt x="80593" y="1652324"/>
                  </a:lnTo>
                  <a:lnTo>
                    <a:pt x="80225" y="1656826"/>
                  </a:lnTo>
                  <a:lnTo>
                    <a:pt x="79860" y="1661329"/>
                  </a:lnTo>
                  <a:lnTo>
                    <a:pt x="79498" y="1665831"/>
                  </a:lnTo>
                  <a:lnTo>
                    <a:pt x="79136" y="1670333"/>
                  </a:lnTo>
                  <a:lnTo>
                    <a:pt x="78780" y="1674835"/>
                  </a:lnTo>
                  <a:lnTo>
                    <a:pt x="78424" y="1679338"/>
                  </a:lnTo>
                  <a:lnTo>
                    <a:pt x="78072" y="1683840"/>
                  </a:lnTo>
                  <a:lnTo>
                    <a:pt x="77723" y="1688342"/>
                  </a:lnTo>
                  <a:lnTo>
                    <a:pt x="77376" y="1692844"/>
                  </a:lnTo>
                  <a:lnTo>
                    <a:pt x="77033" y="1697347"/>
                  </a:lnTo>
                  <a:lnTo>
                    <a:pt x="76690" y="1701849"/>
                  </a:lnTo>
                  <a:lnTo>
                    <a:pt x="76354" y="1706351"/>
                  </a:lnTo>
                  <a:lnTo>
                    <a:pt x="76018" y="1710853"/>
                  </a:lnTo>
                  <a:lnTo>
                    <a:pt x="75687" y="1715356"/>
                  </a:lnTo>
                  <a:lnTo>
                    <a:pt x="75358" y="1719858"/>
                  </a:lnTo>
                  <a:lnTo>
                    <a:pt x="75031" y="1724360"/>
                  </a:lnTo>
                  <a:lnTo>
                    <a:pt x="74710" y="1728862"/>
                  </a:lnTo>
                  <a:lnTo>
                    <a:pt x="74388" y="1733364"/>
                  </a:lnTo>
                  <a:lnTo>
                    <a:pt x="74074" y="1737867"/>
                  </a:lnTo>
                  <a:lnTo>
                    <a:pt x="73760" y="1742369"/>
                  </a:lnTo>
                  <a:lnTo>
                    <a:pt x="73451" y="1746871"/>
                  </a:lnTo>
                  <a:lnTo>
                    <a:pt x="73144" y="1751373"/>
                  </a:lnTo>
                  <a:lnTo>
                    <a:pt x="72840" y="1755876"/>
                  </a:lnTo>
                  <a:lnTo>
                    <a:pt x="72542" y="1760378"/>
                  </a:lnTo>
                  <a:lnTo>
                    <a:pt x="72243" y="1764880"/>
                  </a:lnTo>
                  <a:lnTo>
                    <a:pt x="71952" y="1769382"/>
                  </a:lnTo>
                  <a:lnTo>
                    <a:pt x="71661" y="1773885"/>
                  </a:lnTo>
                  <a:lnTo>
                    <a:pt x="71376" y="1778387"/>
                  </a:lnTo>
                  <a:lnTo>
                    <a:pt x="71093" y="1782889"/>
                  </a:lnTo>
                  <a:lnTo>
                    <a:pt x="70813" y="1787391"/>
                  </a:lnTo>
                  <a:lnTo>
                    <a:pt x="70538" y="1791894"/>
                  </a:lnTo>
                  <a:lnTo>
                    <a:pt x="70263" y="1796396"/>
                  </a:lnTo>
                  <a:lnTo>
                    <a:pt x="69996" y="1800898"/>
                  </a:lnTo>
                  <a:lnTo>
                    <a:pt x="69730" y="1805400"/>
                  </a:lnTo>
                  <a:lnTo>
                    <a:pt x="69468" y="1809903"/>
                  </a:lnTo>
                  <a:lnTo>
                    <a:pt x="69210" y="1814405"/>
                  </a:lnTo>
                  <a:lnTo>
                    <a:pt x="68954" y="1818907"/>
                  </a:lnTo>
                  <a:lnTo>
                    <a:pt x="68703" y="1823409"/>
                  </a:lnTo>
                  <a:lnTo>
                    <a:pt x="68452" y="1827912"/>
                  </a:lnTo>
                  <a:lnTo>
                    <a:pt x="68210" y="1832414"/>
                  </a:lnTo>
                  <a:lnTo>
                    <a:pt x="67967" y="1836916"/>
                  </a:lnTo>
                  <a:lnTo>
                    <a:pt x="67730" y="1841418"/>
                  </a:lnTo>
                  <a:lnTo>
                    <a:pt x="67496" y="1845921"/>
                  </a:lnTo>
                  <a:lnTo>
                    <a:pt x="67264" y="1850423"/>
                  </a:lnTo>
                  <a:lnTo>
                    <a:pt x="67038" y="1854925"/>
                  </a:lnTo>
                  <a:lnTo>
                    <a:pt x="66811" y="1859427"/>
                  </a:lnTo>
                  <a:lnTo>
                    <a:pt x="66593" y="1863930"/>
                  </a:lnTo>
                  <a:lnTo>
                    <a:pt x="66374" y="1868432"/>
                  </a:lnTo>
                  <a:lnTo>
                    <a:pt x="66161" y="1872934"/>
                  </a:lnTo>
                  <a:lnTo>
                    <a:pt x="65950" y="1877436"/>
                  </a:lnTo>
                  <a:lnTo>
                    <a:pt x="65742" y="1881939"/>
                  </a:lnTo>
                  <a:lnTo>
                    <a:pt x="65540" y="1886441"/>
                  </a:lnTo>
                  <a:lnTo>
                    <a:pt x="65337" y="1890943"/>
                  </a:lnTo>
                  <a:lnTo>
                    <a:pt x="65142" y="1895445"/>
                  </a:lnTo>
                  <a:lnTo>
                    <a:pt x="64947" y="1899948"/>
                  </a:lnTo>
                  <a:lnTo>
                    <a:pt x="64757" y="1904450"/>
                  </a:lnTo>
                  <a:lnTo>
                    <a:pt x="64569" y="1908952"/>
                  </a:lnTo>
                  <a:lnTo>
                    <a:pt x="64384" y="1913454"/>
                  </a:lnTo>
                  <a:lnTo>
                    <a:pt x="64204" y="1917957"/>
                  </a:lnTo>
                  <a:lnTo>
                    <a:pt x="64024" y="1922459"/>
                  </a:lnTo>
                  <a:lnTo>
                    <a:pt x="63851" y="1926961"/>
                  </a:lnTo>
                  <a:lnTo>
                    <a:pt x="63678" y="1931463"/>
                  </a:lnTo>
                  <a:lnTo>
                    <a:pt x="63510" y="1935966"/>
                  </a:lnTo>
                  <a:lnTo>
                    <a:pt x="63344" y="1940468"/>
                  </a:lnTo>
                  <a:lnTo>
                    <a:pt x="63181" y="1944970"/>
                  </a:lnTo>
                  <a:lnTo>
                    <a:pt x="63022" y="1949472"/>
                  </a:lnTo>
                  <a:lnTo>
                    <a:pt x="62864" y="1953975"/>
                  </a:lnTo>
                  <a:lnTo>
                    <a:pt x="62712" y="1958477"/>
                  </a:lnTo>
                  <a:lnTo>
                    <a:pt x="62560" y="1962979"/>
                  </a:lnTo>
                  <a:lnTo>
                    <a:pt x="62413" y="1967481"/>
                  </a:lnTo>
                  <a:lnTo>
                    <a:pt x="62268" y="1971984"/>
                  </a:lnTo>
                  <a:lnTo>
                    <a:pt x="62125" y="1976486"/>
                  </a:lnTo>
                  <a:lnTo>
                    <a:pt x="61987" y="1980988"/>
                  </a:lnTo>
                  <a:lnTo>
                    <a:pt x="61848" y="1985490"/>
                  </a:lnTo>
                  <a:lnTo>
                    <a:pt x="61716" y="1989993"/>
                  </a:lnTo>
                  <a:lnTo>
                    <a:pt x="61584" y="1994495"/>
                  </a:lnTo>
                  <a:lnTo>
                    <a:pt x="61456" y="1998997"/>
                  </a:lnTo>
                  <a:lnTo>
                    <a:pt x="61330" y="2003499"/>
                  </a:lnTo>
                  <a:lnTo>
                    <a:pt x="61206" y="2008002"/>
                  </a:lnTo>
                  <a:lnTo>
                    <a:pt x="61086" y="2012504"/>
                  </a:lnTo>
                  <a:lnTo>
                    <a:pt x="60966" y="2017006"/>
                  </a:lnTo>
                  <a:lnTo>
                    <a:pt x="60851" y="2021508"/>
                  </a:lnTo>
                  <a:lnTo>
                    <a:pt x="60737" y="2026011"/>
                  </a:lnTo>
                  <a:lnTo>
                    <a:pt x="60627" y="2030513"/>
                  </a:lnTo>
                  <a:lnTo>
                    <a:pt x="60518" y="2035015"/>
                  </a:lnTo>
                  <a:lnTo>
                    <a:pt x="60412" y="2039517"/>
                  </a:lnTo>
                  <a:lnTo>
                    <a:pt x="60308" y="2044020"/>
                  </a:lnTo>
                  <a:lnTo>
                    <a:pt x="60205" y="2048522"/>
                  </a:lnTo>
                  <a:lnTo>
                    <a:pt x="60107" y="2053024"/>
                  </a:lnTo>
                  <a:lnTo>
                    <a:pt x="60010" y="2057526"/>
                  </a:lnTo>
                  <a:lnTo>
                    <a:pt x="59915" y="2062028"/>
                  </a:lnTo>
                  <a:lnTo>
                    <a:pt x="59822" y="2066531"/>
                  </a:lnTo>
                  <a:lnTo>
                    <a:pt x="59731" y="2071033"/>
                  </a:lnTo>
                  <a:lnTo>
                    <a:pt x="59643" y="2075535"/>
                  </a:lnTo>
                  <a:lnTo>
                    <a:pt x="59555" y="2080037"/>
                  </a:lnTo>
                  <a:lnTo>
                    <a:pt x="59472" y="2084540"/>
                  </a:lnTo>
                  <a:lnTo>
                    <a:pt x="59389" y="2089042"/>
                  </a:lnTo>
                  <a:lnTo>
                    <a:pt x="59309" y="2093544"/>
                  </a:lnTo>
                  <a:lnTo>
                    <a:pt x="59230" y="2098046"/>
                  </a:lnTo>
                  <a:lnTo>
                    <a:pt x="59153" y="2102549"/>
                  </a:lnTo>
                  <a:lnTo>
                    <a:pt x="59079" y="2107051"/>
                  </a:lnTo>
                  <a:lnTo>
                    <a:pt x="59004" y="2111553"/>
                  </a:lnTo>
                  <a:lnTo>
                    <a:pt x="58934" y="2116055"/>
                  </a:lnTo>
                  <a:lnTo>
                    <a:pt x="58864" y="2120558"/>
                  </a:lnTo>
                  <a:lnTo>
                    <a:pt x="58796" y="2125060"/>
                  </a:lnTo>
                  <a:lnTo>
                    <a:pt x="58730" y="2129562"/>
                  </a:lnTo>
                  <a:lnTo>
                    <a:pt x="58665" y="2134064"/>
                  </a:lnTo>
                  <a:lnTo>
                    <a:pt x="58603" y="2138567"/>
                  </a:lnTo>
                  <a:lnTo>
                    <a:pt x="58541" y="2143069"/>
                  </a:lnTo>
                  <a:lnTo>
                    <a:pt x="58482" y="2147571"/>
                  </a:lnTo>
                  <a:lnTo>
                    <a:pt x="58423" y="2152073"/>
                  </a:lnTo>
                  <a:lnTo>
                    <a:pt x="58367" y="2156576"/>
                  </a:lnTo>
                  <a:lnTo>
                    <a:pt x="58311" y="2161078"/>
                  </a:lnTo>
                  <a:lnTo>
                    <a:pt x="58257" y="2165580"/>
                  </a:lnTo>
                  <a:lnTo>
                    <a:pt x="58205" y="2170082"/>
                  </a:lnTo>
                  <a:lnTo>
                    <a:pt x="58153" y="2174585"/>
                  </a:lnTo>
                  <a:lnTo>
                    <a:pt x="58105" y="2179087"/>
                  </a:lnTo>
                  <a:lnTo>
                    <a:pt x="58056" y="2183589"/>
                  </a:lnTo>
                  <a:lnTo>
                    <a:pt x="58009" y="2188091"/>
                  </a:lnTo>
                  <a:lnTo>
                    <a:pt x="57963" y="2192594"/>
                  </a:lnTo>
                  <a:lnTo>
                    <a:pt x="57919" y="2197096"/>
                  </a:lnTo>
                  <a:lnTo>
                    <a:pt x="57876" y="2201598"/>
                  </a:lnTo>
                  <a:lnTo>
                    <a:pt x="57833" y="2206100"/>
                  </a:lnTo>
                  <a:lnTo>
                    <a:pt x="57793" y="2210603"/>
                  </a:lnTo>
                  <a:lnTo>
                    <a:pt x="57752" y="2215105"/>
                  </a:lnTo>
                  <a:lnTo>
                    <a:pt x="57714" y="2219607"/>
                  </a:lnTo>
                  <a:lnTo>
                    <a:pt x="57676" y="2224109"/>
                  </a:lnTo>
                  <a:lnTo>
                    <a:pt x="57639" y="2228612"/>
                  </a:lnTo>
                  <a:lnTo>
                    <a:pt x="57604" y="2233114"/>
                  </a:lnTo>
                  <a:lnTo>
                    <a:pt x="57569" y="2237616"/>
                  </a:lnTo>
                  <a:lnTo>
                    <a:pt x="57536" y="2242118"/>
                  </a:lnTo>
                  <a:lnTo>
                    <a:pt x="57503" y="2246621"/>
                  </a:lnTo>
                  <a:lnTo>
                    <a:pt x="57472" y="2251123"/>
                  </a:lnTo>
                  <a:lnTo>
                    <a:pt x="57441" y="2255625"/>
                  </a:lnTo>
                  <a:lnTo>
                    <a:pt x="57411" y="2260127"/>
                  </a:lnTo>
                  <a:lnTo>
                    <a:pt x="57383" y="2264630"/>
                  </a:lnTo>
                  <a:lnTo>
                    <a:pt x="57354" y="2269132"/>
                  </a:lnTo>
                  <a:lnTo>
                    <a:pt x="57327" y="2273634"/>
                  </a:lnTo>
                  <a:lnTo>
                    <a:pt x="57301" y="2278136"/>
                  </a:lnTo>
                  <a:lnTo>
                    <a:pt x="57275" y="2282639"/>
                  </a:lnTo>
                  <a:lnTo>
                    <a:pt x="57250" y="2287141"/>
                  </a:lnTo>
                  <a:lnTo>
                    <a:pt x="57226" y="2291643"/>
                  </a:lnTo>
                  <a:lnTo>
                    <a:pt x="57203" y="2296145"/>
                  </a:lnTo>
                  <a:lnTo>
                    <a:pt x="57180" y="2300648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408555" y="3666195"/>
              <a:ext cx="135339" cy="1922454"/>
            </a:xfrm>
            <a:custGeom>
              <a:avLst/>
              <a:gdLst/>
              <a:ahLst/>
              <a:cxnLst/>
              <a:pathLst>
                <a:path w="135339" h="1922454">
                  <a:moveTo>
                    <a:pt x="66910" y="1922454"/>
                  </a:moveTo>
                  <a:lnTo>
                    <a:pt x="66883" y="1918691"/>
                  </a:lnTo>
                  <a:lnTo>
                    <a:pt x="66855" y="1914929"/>
                  </a:lnTo>
                  <a:lnTo>
                    <a:pt x="66826" y="1911167"/>
                  </a:lnTo>
                  <a:lnTo>
                    <a:pt x="66796" y="1907405"/>
                  </a:lnTo>
                  <a:lnTo>
                    <a:pt x="66766" y="1903643"/>
                  </a:lnTo>
                  <a:lnTo>
                    <a:pt x="66734" y="1899881"/>
                  </a:lnTo>
                  <a:lnTo>
                    <a:pt x="66702" y="1896119"/>
                  </a:lnTo>
                  <a:lnTo>
                    <a:pt x="66668" y="1892356"/>
                  </a:lnTo>
                  <a:lnTo>
                    <a:pt x="66633" y="1888594"/>
                  </a:lnTo>
                  <a:lnTo>
                    <a:pt x="66597" y="1884832"/>
                  </a:lnTo>
                  <a:lnTo>
                    <a:pt x="66561" y="1881070"/>
                  </a:lnTo>
                  <a:lnTo>
                    <a:pt x="66523" y="1877308"/>
                  </a:lnTo>
                  <a:lnTo>
                    <a:pt x="66484" y="1873546"/>
                  </a:lnTo>
                  <a:lnTo>
                    <a:pt x="66444" y="1869784"/>
                  </a:lnTo>
                  <a:lnTo>
                    <a:pt x="66402" y="1866021"/>
                  </a:lnTo>
                  <a:lnTo>
                    <a:pt x="66360" y="1862259"/>
                  </a:lnTo>
                  <a:lnTo>
                    <a:pt x="66316" y="1858497"/>
                  </a:lnTo>
                  <a:lnTo>
                    <a:pt x="66271" y="1854735"/>
                  </a:lnTo>
                  <a:lnTo>
                    <a:pt x="66225" y="1850973"/>
                  </a:lnTo>
                  <a:lnTo>
                    <a:pt x="66177" y="1847211"/>
                  </a:lnTo>
                  <a:lnTo>
                    <a:pt x="66129" y="1843449"/>
                  </a:lnTo>
                  <a:lnTo>
                    <a:pt x="66077" y="1839686"/>
                  </a:lnTo>
                  <a:lnTo>
                    <a:pt x="66026" y="1835924"/>
                  </a:lnTo>
                  <a:lnTo>
                    <a:pt x="65972" y="1832162"/>
                  </a:lnTo>
                  <a:lnTo>
                    <a:pt x="65918" y="1828400"/>
                  </a:lnTo>
                  <a:lnTo>
                    <a:pt x="65862" y="1824638"/>
                  </a:lnTo>
                  <a:lnTo>
                    <a:pt x="65803" y="1820876"/>
                  </a:lnTo>
                  <a:lnTo>
                    <a:pt x="65745" y="1817114"/>
                  </a:lnTo>
                  <a:lnTo>
                    <a:pt x="65683" y="1813351"/>
                  </a:lnTo>
                  <a:lnTo>
                    <a:pt x="65621" y="1809589"/>
                  </a:lnTo>
                  <a:lnTo>
                    <a:pt x="65556" y="1805827"/>
                  </a:lnTo>
                  <a:lnTo>
                    <a:pt x="65490" y="1802065"/>
                  </a:lnTo>
                  <a:lnTo>
                    <a:pt x="65422" y="1798303"/>
                  </a:lnTo>
                  <a:lnTo>
                    <a:pt x="65352" y="1794541"/>
                  </a:lnTo>
                  <a:lnTo>
                    <a:pt x="65282" y="1790779"/>
                  </a:lnTo>
                  <a:lnTo>
                    <a:pt x="65207" y="1787017"/>
                  </a:lnTo>
                  <a:lnTo>
                    <a:pt x="65132" y="1783254"/>
                  </a:lnTo>
                  <a:lnTo>
                    <a:pt x="65055" y="1779492"/>
                  </a:lnTo>
                  <a:lnTo>
                    <a:pt x="64975" y="1775730"/>
                  </a:lnTo>
                  <a:lnTo>
                    <a:pt x="64895" y="1771968"/>
                  </a:lnTo>
                  <a:lnTo>
                    <a:pt x="64811" y="1768206"/>
                  </a:lnTo>
                  <a:lnTo>
                    <a:pt x="64727" y="1764444"/>
                  </a:lnTo>
                  <a:lnTo>
                    <a:pt x="64638" y="1760682"/>
                  </a:lnTo>
                  <a:lnTo>
                    <a:pt x="64549" y="1756919"/>
                  </a:lnTo>
                  <a:lnTo>
                    <a:pt x="64456" y="1753157"/>
                  </a:lnTo>
                  <a:lnTo>
                    <a:pt x="64362" y="1749395"/>
                  </a:lnTo>
                  <a:lnTo>
                    <a:pt x="64266" y="1745633"/>
                  </a:lnTo>
                  <a:lnTo>
                    <a:pt x="64167" y="1741871"/>
                  </a:lnTo>
                  <a:lnTo>
                    <a:pt x="64067" y="1738109"/>
                  </a:lnTo>
                  <a:lnTo>
                    <a:pt x="63962" y="1734347"/>
                  </a:lnTo>
                  <a:lnTo>
                    <a:pt x="63857" y="1730584"/>
                  </a:lnTo>
                  <a:lnTo>
                    <a:pt x="63748" y="1726822"/>
                  </a:lnTo>
                  <a:lnTo>
                    <a:pt x="63637" y="1723060"/>
                  </a:lnTo>
                  <a:lnTo>
                    <a:pt x="63524" y="1719298"/>
                  </a:lnTo>
                  <a:lnTo>
                    <a:pt x="63407" y="1715536"/>
                  </a:lnTo>
                  <a:lnTo>
                    <a:pt x="63289" y="1711774"/>
                  </a:lnTo>
                  <a:lnTo>
                    <a:pt x="63166" y="1708012"/>
                  </a:lnTo>
                  <a:lnTo>
                    <a:pt x="63043" y="1704249"/>
                  </a:lnTo>
                  <a:lnTo>
                    <a:pt x="62915" y="1700487"/>
                  </a:lnTo>
                  <a:lnTo>
                    <a:pt x="62785" y="1696725"/>
                  </a:lnTo>
                  <a:lnTo>
                    <a:pt x="62653" y="1692963"/>
                  </a:lnTo>
                  <a:lnTo>
                    <a:pt x="62516" y="1689201"/>
                  </a:lnTo>
                  <a:lnTo>
                    <a:pt x="62380" y="1685439"/>
                  </a:lnTo>
                  <a:lnTo>
                    <a:pt x="62236" y="1681677"/>
                  </a:lnTo>
                  <a:lnTo>
                    <a:pt x="62092" y="1677914"/>
                  </a:lnTo>
                  <a:lnTo>
                    <a:pt x="61944" y="1674152"/>
                  </a:lnTo>
                  <a:lnTo>
                    <a:pt x="61793" y="1670390"/>
                  </a:lnTo>
                  <a:lnTo>
                    <a:pt x="61640" y="1666628"/>
                  </a:lnTo>
                  <a:lnTo>
                    <a:pt x="61482" y="1662866"/>
                  </a:lnTo>
                  <a:lnTo>
                    <a:pt x="61324" y="1659104"/>
                  </a:lnTo>
                  <a:lnTo>
                    <a:pt x="61158" y="1655342"/>
                  </a:lnTo>
                  <a:lnTo>
                    <a:pt x="60992" y="1651579"/>
                  </a:lnTo>
                  <a:lnTo>
                    <a:pt x="60821" y="1647817"/>
                  </a:lnTo>
                  <a:lnTo>
                    <a:pt x="60647" y="1644055"/>
                  </a:lnTo>
                  <a:lnTo>
                    <a:pt x="60471" y="1640293"/>
                  </a:lnTo>
                  <a:lnTo>
                    <a:pt x="60290" y="1636531"/>
                  </a:lnTo>
                  <a:lnTo>
                    <a:pt x="60108" y="1632769"/>
                  </a:lnTo>
                  <a:lnTo>
                    <a:pt x="59918" y="1629007"/>
                  </a:lnTo>
                  <a:lnTo>
                    <a:pt x="59728" y="1625244"/>
                  </a:lnTo>
                  <a:lnTo>
                    <a:pt x="59533" y="1621482"/>
                  </a:lnTo>
                  <a:lnTo>
                    <a:pt x="59335" y="1617720"/>
                  </a:lnTo>
                  <a:lnTo>
                    <a:pt x="59134" y="1613958"/>
                  </a:lnTo>
                  <a:lnTo>
                    <a:pt x="58927" y="1610196"/>
                  </a:lnTo>
                  <a:lnTo>
                    <a:pt x="58720" y="1606434"/>
                  </a:lnTo>
                  <a:lnTo>
                    <a:pt x="58504" y="1602672"/>
                  </a:lnTo>
                  <a:lnTo>
                    <a:pt x="58289" y="1598909"/>
                  </a:lnTo>
                  <a:lnTo>
                    <a:pt x="58067" y="1595147"/>
                  </a:lnTo>
                  <a:lnTo>
                    <a:pt x="57843" y="1591385"/>
                  </a:lnTo>
                  <a:lnTo>
                    <a:pt x="57615" y="1587623"/>
                  </a:lnTo>
                  <a:lnTo>
                    <a:pt x="57382" y="1583861"/>
                  </a:lnTo>
                  <a:lnTo>
                    <a:pt x="57148" y="1580099"/>
                  </a:lnTo>
                  <a:lnTo>
                    <a:pt x="56906" y="1576337"/>
                  </a:lnTo>
                  <a:lnTo>
                    <a:pt x="56663" y="1572574"/>
                  </a:lnTo>
                  <a:lnTo>
                    <a:pt x="56414" y="1568812"/>
                  </a:lnTo>
                  <a:lnTo>
                    <a:pt x="56162" y="1565050"/>
                  </a:lnTo>
                  <a:lnTo>
                    <a:pt x="55907" y="1561288"/>
                  </a:lnTo>
                  <a:lnTo>
                    <a:pt x="55645" y="1557526"/>
                  </a:lnTo>
                  <a:lnTo>
                    <a:pt x="55384" y="1553764"/>
                  </a:lnTo>
                  <a:lnTo>
                    <a:pt x="55113" y="1550002"/>
                  </a:lnTo>
                  <a:lnTo>
                    <a:pt x="54842" y="1546239"/>
                  </a:lnTo>
                  <a:lnTo>
                    <a:pt x="54565" y="1542477"/>
                  </a:lnTo>
                  <a:lnTo>
                    <a:pt x="54284" y="1538715"/>
                  </a:lnTo>
                  <a:lnTo>
                    <a:pt x="54000" y="1534953"/>
                  </a:lnTo>
                  <a:lnTo>
                    <a:pt x="53710" y="1531191"/>
                  </a:lnTo>
                  <a:lnTo>
                    <a:pt x="53420" y="1527429"/>
                  </a:lnTo>
                  <a:lnTo>
                    <a:pt x="53120" y="1523667"/>
                  </a:lnTo>
                  <a:lnTo>
                    <a:pt x="52820" y="1519904"/>
                  </a:lnTo>
                  <a:lnTo>
                    <a:pt x="52514" y="1516142"/>
                  </a:lnTo>
                  <a:lnTo>
                    <a:pt x="52204" y="1512380"/>
                  </a:lnTo>
                  <a:lnTo>
                    <a:pt x="51892" y="1508618"/>
                  </a:lnTo>
                  <a:lnTo>
                    <a:pt x="51572" y="1504856"/>
                  </a:lnTo>
                  <a:lnTo>
                    <a:pt x="51253" y="1501094"/>
                  </a:lnTo>
                  <a:lnTo>
                    <a:pt x="50924" y="1497332"/>
                  </a:lnTo>
                  <a:lnTo>
                    <a:pt x="50595" y="1493569"/>
                  </a:lnTo>
                  <a:lnTo>
                    <a:pt x="50260" y="1489807"/>
                  </a:lnTo>
                  <a:lnTo>
                    <a:pt x="49921" y="1486045"/>
                  </a:lnTo>
                  <a:lnTo>
                    <a:pt x="49580" y="1482283"/>
                  </a:lnTo>
                  <a:lnTo>
                    <a:pt x="49232" y="1478521"/>
                  </a:lnTo>
                  <a:lnTo>
                    <a:pt x="48884" y="1474759"/>
                  </a:lnTo>
                  <a:lnTo>
                    <a:pt x="48526" y="1470997"/>
                  </a:lnTo>
                  <a:lnTo>
                    <a:pt x="48169" y="1467235"/>
                  </a:lnTo>
                  <a:lnTo>
                    <a:pt x="47805" y="1463472"/>
                  </a:lnTo>
                  <a:lnTo>
                    <a:pt x="47438" y="1459710"/>
                  </a:lnTo>
                  <a:lnTo>
                    <a:pt x="47068" y="1455948"/>
                  </a:lnTo>
                  <a:lnTo>
                    <a:pt x="46693" y="1452186"/>
                  </a:lnTo>
                  <a:lnTo>
                    <a:pt x="46317" y="1448424"/>
                  </a:lnTo>
                  <a:lnTo>
                    <a:pt x="45932" y="1444662"/>
                  </a:lnTo>
                  <a:lnTo>
                    <a:pt x="45547" y="1440900"/>
                  </a:lnTo>
                  <a:lnTo>
                    <a:pt x="45156" y="1437137"/>
                  </a:lnTo>
                  <a:lnTo>
                    <a:pt x="44763" y="1433375"/>
                  </a:lnTo>
                  <a:lnTo>
                    <a:pt x="44366" y="1429613"/>
                  </a:lnTo>
                  <a:lnTo>
                    <a:pt x="43964" y="1425851"/>
                  </a:lnTo>
                  <a:lnTo>
                    <a:pt x="43562" y="1422089"/>
                  </a:lnTo>
                  <a:lnTo>
                    <a:pt x="43152" y="1418327"/>
                  </a:lnTo>
                  <a:lnTo>
                    <a:pt x="42741" y="1414565"/>
                  </a:lnTo>
                  <a:lnTo>
                    <a:pt x="42326" y="1410802"/>
                  </a:lnTo>
                  <a:lnTo>
                    <a:pt x="41907" y="1407040"/>
                  </a:lnTo>
                  <a:lnTo>
                    <a:pt x="41487" y="1403278"/>
                  </a:lnTo>
                  <a:lnTo>
                    <a:pt x="41061" y="1399516"/>
                  </a:lnTo>
                  <a:lnTo>
                    <a:pt x="40635" y="1395754"/>
                  </a:lnTo>
                  <a:lnTo>
                    <a:pt x="40202" y="1391992"/>
                  </a:lnTo>
                  <a:lnTo>
                    <a:pt x="39769" y="1388230"/>
                  </a:lnTo>
                  <a:lnTo>
                    <a:pt x="39331" y="1384467"/>
                  </a:lnTo>
                  <a:lnTo>
                    <a:pt x="38891" y="1380705"/>
                  </a:lnTo>
                  <a:lnTo>
                    <a:pt x="38449" y="1376943"/>
                  </a:lnTo>
                  <a:lnTo>
                    <a:pt x="38002" y="1373181"/>
                  </a:lnTo>
                  <a:lnTo>
                    <a:pt x="37556" y="1369419"/>
                  </a:lnTo>
                  <a:lnTo>
                    <a:pt x="37104" y="1365657"/>
                  </a:lnTo>
                  <a:lnTo>
                    <a:pt x="36651" y="1361895"/>
                  </a:lnTo>
                  <a:lnTo>
                    <a:pt x="36195" y="1358132"/>
                  </a:lnTo>
                  <a:lnTo>
                    <a:pt x="35737" y="1354370"/>
                  </a:lnTo>
                  <a:lnTo>
                    <a:pt x="35278" y="1350608"/>
                  </a:lnTo>
                  <a:lnTo>
                    <a:pt x="34815" y="1346846"/>
                  </a:lnTo>
                  <a:lnTo>
                    <a:pt x="34352" y="1343084"/>
                  </a:lnTo>
                  <a:lnTo>
                    <a:pt x="33884" y="1339322"/>
                  </a:lnTo>
                  <a:lnTo>
                    <a:pt x="33417" y="1335560"/>
                  </a:lnTo>
                  <a:lnTo>
                    <a:pt x="32947" y="1331797"/>
                  </a:lnTo>
                  <a:lnTo>
                    <a:pt x="32476" y="1328035"/>
                  </a:lnTo>
                  <a:lnTo>
                    <a:pt x="32003" y="1324273"/>
                  </a:lnTo>
                  <a:lnTo>
                    <a:pt x="31529" y="1320511"/>
                  </a:lnTo>
                  <a:lnTo>
                    <a:pt x="31054" y="1316749"/>
                  </a:lnTo>
                  <a:lnTo>
                    <a:pt x="30577" y="1312987"/>
                  </a:lnTo>
                  <a:lnTo>
                    <a:pt x="30100" y="1309225"/>
                  </a:lnTo>
                  <a:lnTo>
                    <a:pt x="29621" y="1305462"/>
                  </a:lnTo>
                  <a:lnTo>
                    <a:pt x="29142" y="1301700"/>
                  </a:lnTo>
                  <a:lnTo>
                    <a:pt x="28662" y="1297938"/>
                  </a:lnTo>
                  <a:lnTo>
                    <a:pt x="28182" y="1294176"/>
                  </a:lnTo>
                  <a:lnTo>
                    <a:pt x="27701" y="1290414"/>
                  </a:lnTo>
                  <a:lnTo>
                    <a:pt x="27220" y="1286652"/>
                  </a:lnTo>
                  <a:lnTo>
                    <a:pt x="26738" y="1282890"/>
                  </a:lnTo>
                  <a:lnTo>
                    <a:pt x="26257" y="1279127"/>
                  </a:lnTo>
                  <a:lnTo>
                    <a:pt x="25776" y="1275365"/>
                  </a:lnTo>
                  <a:lnTo>
                    <a:pt x="25294" y="1271603"/>
                  </a:lnTo>
                  <a:lnTo>
                    <a:pt x="24814" y="1267841"/>
                  </a:lnTo>
                  <a:lnTo>
                    <a:pt x="24333" y="1264079"/>
                  </a:lnTo>
                  <a:lnTo>
                    <a:pt x="23854" y="1260317"/>
                  </a:lnTo>
                  <a:lnTo>
                    <a:pt x="23375" y="1256555"/>
                  </a:lnTo>
                  <a:lnTo>
                    <a:pt x="22898" y="1252792"/>
                  </a:lnTo>
                  <a:lnTo>
                    <a:pt x="22421" y="1249030"/>
                  </a:lnTo>
                  <a:lnTo>
                    <a:pt x="21945" y="1245268"/>
                  </a:lnTo>
                  <a:lnTo>
                    <a:pt x="21471" y="1241506"/>
                  </a:lnTo>
                  <a:lnTo>
                    <a:pt x="20998" y="1237744"/>
                  </a:lnTo>
                  <a:lnTo>
                    <a:pt x="20528" y="1233982"/>
                  </a:lnTo>
                  <a:lnTo>
                    <a:pt x="20058" y="1230220"/>
                  </a:lnTo>
                  <a:lnTo>
                    <a:pt x="19591" y="1226457"/>
                  </a:lnTo>
                  <a:lnTo>
                    <a:pt x="19126" y="1222695"/>
                  </a:lnTo>
                  <a:lnTo>
                    <a:pt x="18663" y="1218933"/>
                  </a:lnTo>
                  <a:lnTo>
                    <a:pt x="18203" y="1215171"/>
                  </a:lnTo>
                  <a:lnTo>
                    <a:pt x="17743" y="1211409"/>
                  </a:lnTo>
                  <a:lnTo>
                    <a:pt x="17290" y="1207647"/>
                  </a:lnTo>
                  <a:lnTo>
                    <a:pt x="16836" y="1203885"/>
                  </a:lnTo>
                  <a:lnTo>
                    <a:pt x="16387" y="1200122"/>
                  </a:lnTo>
                  <a:lnTo>
                    <a:pt x="15941" y="1196360"/>
                  </a:lnTo>
                  <a:lnTo>
                    <a:pt x="15497" y="1192598"/>
                  </a:lnTo>
                  <a:lnTo>
                    <a:pt x="15059" y="1188836"/>
                  </a:lnTo>
                  <a:lnTo>
                    <a:pt x="14620" y="1185074"/>
                  </a:lnTo>
                  <a:lnTo>
                    <a:pt x="14191" y="1181312"/>
                  </a:lnTo>
                  <a:lnTo>
                    <a:pt x="13761" y="1177550"/>
                  </a:lnTo>
                  <a:lnTo>
                    <a:pt x="13338" y="1173788"/>
                  </a:lnTo>
                  <a:lnTo>
                    <a:pt x="12917" y="1170025"/>
                  </a:lnTo>
                  <a:lnTo>
                    <a:pt x="12501" y="1166263"/>
                  </a:lnTo>
                  <a:lnTo>
                    <a:pt x="12091" y="1162501"/>
                  </a:lnTo>
                  <a:lnTo>
                    <a:pt x="11681" y="1158739"/>
                  </a:lnTo>
                  <a:lnTo>
                    <a:pt x="11282" y="1154977"/>
                  </a:lnTo>
                  <a:lnTo>
                    <a:pt x="10884" y="1151215"/>
                  </a:lnTo>
                  <a:lnTo>
                    <a:pt x="10493" y="1147453"/>
                  </a:lnTo>
                  <a:lnTo>
                    <a:pt x="10106" y="1143690"/>
                  </a:lnTo>
                  <a:lnTo>
                    <a:pt x="9724" y="1139928"/>
                  </a:lnTo>
                  <a:lnTo>
                    <a:pt x="9350" y="1136166"/>
                  </a:lnTo>
                  <a:lnTo>
                    <a:pt x="8976" y="1132404"/>
                  </a:lnTo>
                  <a:lnTo>
                    <a:pt x="8615" y="1128642"/>
                  </a:lnTo>
                  <a:lnTo>
                    <a:pt x="8255" y="1124880"/>
                  </a:lnTo>
                  <a:lnTo>
                    <a:pt x="7904" y="1121118"/>
                  </a:lnTo>
                  <a:lnTo>
                    <a:pt x="7557" y="1117355"/>
                  </a:lnTo>
                  <a:lnTo>
                    <a:pt x="7216" y="1113593"/>
                  </a:lnTo>
                  <a:lnTo>
                    <a:pt x="6885" y="1109831"/>
                  </a:lnTo>
                  <a:lnTo>
                    <a:pt x="6553" y="1106069"/>
                  </a:lnTo>
                  <a:lnTo>
                    <a:pt x="6237" y="1102307"/>
                  </a:lnTo>
                  <a:lnTo>
                    <a:pt x="5922" y="1098545"/>
                  </a:lnTo>
                  <a:lnTo>
                    <a:pt x="5617" y="1094783"/>
                  </a:lnTo>
                  <a:lnTo>
                    <a:pt x="5317" y="1091020"/>
                  </a:lnTo>
                  <a:lnTo>
                    <a:pt x="5023" y="1087258"/>
                  </a:lnTo>
                  <a:lnTo>
                    <a:pt x="4741" y="1083496"/>
                  </a:lnTo>
                  <a:lnTo>
                    <a:pt x="4458" y="1079734"/>
                  </a:lnTo>
                  <a:lnTo>
                    <a:pt x="4193" y="1075972"/>
                  </a:lnTo>
                  <a:lnTo>
                    <a:pt x="3928" y="1072210"/>
                  </a:lnTo>
                  <a:lnTo>
                    <a:pt x="3675" y="1068448"/>
                  </a:lnTo>
                  <a:lnTo>
                    <a:pt x="3428" y="1064685"/>
                  </a:lnTo>
                  <a:lnTo>
                    <a:pt x="3187" y="1060923"/>
                  </a:lnTo>
                  <a:lnTo>
                    <a:pt x="2959" y="1057161"/>
                  </a:lnTo>
                  <a:lnTo>
                    <a:pt x="2731" y="1053399"/>
                  </a:lnTo>
                  <a:lnTo>
                    <a:pt x="2521" y="1049637"/>
                  </a:lnTo>
                  <a:lnTo>
                    <a:pt x="2312" y="1045875"/>
                  </a:lnTo>
                  <a:lnTo>
                    <a:pt x="2116" y="1042113"/>
                  </a:lnTo>
                  <a:lnTo>
                    <a:pt x="1926" y="1038350"/>
                  </a:lnTo>
                  <a:lnTo>
                    <a:pt x="1743" y="1034588"/>
                  </a:lnTo>
                  <a:lnTo>
                    <a:pt x="1574" y="1030826"/>
                  </a:lnTo>
                  <a:lnTo>
                    <a:pt x="1404" y="1027064"/>
                  </a:lnTo>
                  <a:lnTo>
                    <a:pt x="1255" y="1023302"/>
                  </a:lnTo>
                  <a:lnTo>
                    <a:pt x="1105" y="1019540"/>
                  </a:lnTo>
                  <a:lnTo>
                    <a:pt x="970" y="1015778"/>
                  </a:lnTo>
                  <a:lnTo>
                    <a:pt x="841" y="1012015"/>
                  </a:lnTo>
                  <a:lnTo>
                    <a:pt x="720" y="1008253"/>
                  </a:lnTo>
                  <a:lnTo>
                    <a:pt x="612" y="1004491"/>
                  </a:lnTo>
                  <a:lnTo>
                    <a:pt x="504" y="1000729"/>
                  </a:lnTo>
                  <a:lnTo>
                    <a:pt x="418" y="996967"/>
                  </a:lnTo>
                  <a:lnTo>
                    <a:pt x="332" y="993205"/>
                  </a:lnTo>
                  <a:lnTo>
                    <a:pt x="260" y="989443"/>
                  </a:lnTo>
                  <a:lnTo>
                    <a:pt x="195" y="985680"/>
                  </a:lnTo>
                  <a:lnTo>
                    <a:pt x="137" y="981918"/>
                  </a:lnTo>
                  <a:lnTo>
                    <a:pt x="94" y="978156"/>
                  </a:lnTo>
                  <a:lnTo>
                    <a:pt x="50" y="974394"/>
                  </a:lnTo>
                  <a:lnTo>
                    <a:pt x="28" y="970632"/>
                  </a:lnTo>
                  <a:lnTo>
                    <a:pt x="7" y="966870"/>
                  </a:lnTo>
                  <a:lnTo>
                    <a:pt x="0" y="963108"/>
                  </a:lnTo>
                  <a:lnTo>
                    <a:pt x="0" y="959345"/>
                  </a:lnTo>
                  <a:lnTo>
                    <a:pt x="7" y="955583"/>
                  </a:lnTo>
                  <a:lnTo>
                    <a:pt x="28" y="951821"/>
                  </a:lnTo>
                  <a:lnTo>
                    <a:pt x="50" y="948059"/>
                  </a:lnTo>
                  <a:lnTo>
                    <a:pt x="94" y="944297"/>
                  </a:lnTo>
                  <a:lnTo>
                    <a:pt x="137" y="940535"/>
                  </a:lnTo>
                  <a:lnTo>
                    <a:pt x="195" y="936773"/>
                  </a:lnTo>
                  <a:lnTo>
                    <a:pt x="260" y="933010"/>
                  </a:lnTo>
                  <a:lnTo>
                    <a:pt x="332" y="929248"/>
                  </a:lnTo>
                  <a:lnTo>
                    <a:pt x="418" y="925486"/>
                  </a:lnTo>
                  <a:lnTo>
                    <a:pt x="504" y="921724"/>
                  </a:lnTo>
                  <a:lnTo>
                    <a:pt x="612" y="917962"/>
                  </a:lnTo>
                  <a:lnTo>
                    <a:pt x="720" y="914200"/>
                  </a:lnTo>
                  <a:lnTo>
                    <a:pt x="841" y="910438"/>
                  </a:lnTo>
                  <a:lnTo>
                    <a:pt x="970" y="906675"/>
                  </a:lnTo>
                  <a:lnTo>
                    <a:pt x="1105" y="902913"/>
                  </a:lnTo>
                  <a:lnTo>
                    <a:pt x="1255" y="899151"/>
                  </a:lnTo>
                  <a:lnTo>
                    <a:pt x="1404" y="895389"/>
                  </a:lnTo>
                  <a:lnTo>
                    <a:pt x="1574" y="891627"/>
                  </a:lnTo>
                  <a:lnTo>
                    <a:pt x="1743" y="887865"/>
                  </a:lnTo>
                  <a:lnTo>
                    <a:pt x="1926" y="884103"/>
                  </a:lnTo>
                  <a:lnTo>
                    <a:pt x="2116" y="880341"/>
                  </a:lnTo>
                  <a:lnTo>
                    <a:pt x="2312" y="876578"/>
                  </a:lnTo>
                  <a:lnTo>
                    <a:pt x="2521" y="872816"/>
                  </a:lnTo>
                  <a:lnTo>
                    <a:pt x="2731" y="869054"/>
                  </a:lnTo>
                  <a:lnTo>
                    <a:pt x="2959" y="865292"/>
                  </a:lnTo>
                  <a:lnTo>
                    <a:pt x="3187" y="861530"/>
                  </a:lnTo>
                  <a:lnTo>
                    <a:pt x="3428" y="857768"/>
                  </a:lnTo>
                  <a:lnTo>
                    <a:pt x="3675" y="854006"/>
                  </a:lnTo>
                  <a:lnTo>
                    <a:pt x="3928" y="850243"/>
                  </a:lnTo>
                  <a:lnTo>
                    <a:pt x="4193" y="846481"/>
                  </a:lnTo>
                  <a:lnTo>
                    <a:pt x="4458" y="842719"/>
                  </a:lnTo>
                  <a:lnTo>
                    <a:pt x="4741" y="838957"/>
                  </a:lnTo>
                  <a:lnTo>
                    <a:pt x="5023" y="835195"/>
                  </a:lnTo>
                  <a:lnTo>
                    <a:pt x="5317" y="831433"/>
                  </a:lnTo>
                  <a:lnTo>
                    <a:pt x="5617" y="827671"/>
                  </a:lnTo>
                  <a:lnTo>
                    <a:pt x="5922" y="823908"/>
                  </a:lnTo>
                  <a:lnTo>
                    <a:pt x="6237" y="820146"/>
                  </a:lnTo>
                  <a:lnTo>
                    <a:pt x="6553" y="816384"/>
                  </a:lnTo>
                  <a:lnTo>
                    <a:pt x="6885" y="812622"/>
                  </a:lnTo>
                  <a:lnTo>
                    <a:pt x="7216" y="808860"/>
                  </a:lnTo>
                  <a:lnTo>
                    <a:pt x="7557" y="805098"/>
                  </a:lnTo>
                  <a:lnTo>
                    <a:pt x="7904" y="801336"/>
                  </a:lnTo>
                  <a:lnTo>
                    <a:pt x="8255" y="797573"/>
                  </a:lnTo>
                  <a:lnTo>
                    <a:pt x="8615" y="793811"/>
                  </a:lnTo>
                  <a:lnTo>
                    <a:pt x="8976" y="790049"/>
                  </a:lnTo>
                  <a:lnTo>
                    <a:pt x="9350" y="786287"/>
                  </a:lnTo>
                  <a:lnTo>
                    <a:pt x="9724" y="782525"/>
                  </a:lnTo>
                  <a:lnTo>
                    <a:pt x="10106" y="778763"/>
                  </a:lnTo>
                  <a:lnTo>
                    <a:pt x="10493" y="775001"/>
                  </a:lnTo>
                  <a:lnTo>
                    <a:pt x="10884" y="771238"/>
                  </a:lnTo>
                  <a:lnTo>
                    <a:pt x="11282" y="767476"/>
                  </a:lnTo>
                  <a:lnTo>
                    <a:pt x="11681" y="763714"/>
                  </a:lnTo>
                  <a:lnTo>
                    <a:pt x="12091" y="759952"/>
                  </a:lnTo>
                  <a:lnTo>
                    <a:pt x="12501" y="756190"/>
                  </a:lnTo>
                  <a:lnTo>
                    <a:pt x="12917" y="752428"/>
                  </a:lnTo>
                  <a:lnTo>
                    <a:pt x="13338" y="748666"/>
                  </a:lnTo>
                  <a:lnTo>
                    <a:pt x="13761" y="744903"/>
                  </a:lnTo>
                  <a:lnTo>
                    <a:pt x="14191" y="741141"/>
                  </a:lnTo>
                  <a:lnTo>
                    <a:pt x="14620" y="737379"/>
                  </a:lnTo>
                  <a:lnTo>
                    <a:pt x="15059" y="733617"/>
                  </a:lnTo>
                  <a:lnTo>
                    <a:pt x="15497" y="729855"/>
                  </a:lnTo>
                  <a:lnTo>
                    <a:pt x="15941" y="726093"/>
                  </a:lnTo>
                  <a:lnTo>
                    <a:pt x="16387" y="722331"/>
                  </a:lnTo>
                  <a:lnTo>
                    <a:pt x="16836" y="718568"/>
                  </a:lnTo>
                  <a:lnTo>
                    <a:pt x="17290" y="714806"/>
                  </a:lnTo>
                  <a:lnTo>
                    <a:pt x="17743" y="711044"/>
                  </a:lnTo>
                  <a:lnTo>
                    <a:pt x="18203" y="707282"/>
                  </a:lnTo>
                  <a:lnTo>
                    <a:pt x="18663" y="703520"/>
                  </a:lnTo>
                  <a:lnTo>
                    <a:pt x="19126" y="699758"/>
                  </a:lnTo>
                  <a:lnTo>
                    <a:pt x="19591" y="695996"/>
                  </a:lnTo>
                  <a:lnTo>
                    <a:pt x="20058" y="692233"/>
                  </a:lnTo>
                  <a:lnTo>
                    <a:pt x="20528" y="688471"/>
                  </a:lnTo>
                  <a:lnTo>
                    <a:pt x="20998" y="684709"/>
                  </a:lnTo>
                  <a:lnTo>
                    <a:pt x="21471" y="680947"/>
                  </a:lnTo>
                  <a:lnTo>
                    <a:pt x="21945" y="677185"/>
                  </a:lnTo>
                  <a:lnTo>
                    <a:pt x="22421" y="673423"/>
                  </a:lnTo>
                  <a:lnTo>
                    <a:pt x="22898" y="669661"/>
                  </a:lnTo>
                  <a:lnTo>
                    <a:pt x="23375" y="665898"/>
                  </a:lnTo>
                  <a:lnTo>
                    <a:pt x="23854" y="662136"/>
                  </a:lnTo>
                  <a:lnTo>
                    <a:pt x="24333" y="658374"/>
                  </a:lnTo>
                  <a:lnTo>
                    <a:pt x="24814" y="654612"/>
                  </a:lnTo>
                  <a:lnTo>
                    <a:pt x="25294" y="650850"/>
                  </a:lnTo>
                  <a:lnTo>
                    <a:pt x="25776" y="647088"/>
                  </a:lnTo>
                  <a:lnTo>
                    <a:pt x="26257" y="643326"/>
                  </a:lnTo>
                  <a:lnTo>
                    <a:pt x="26738" y="639563"/>
                  </a:lnTo>
                  <a:lnTo>
                    <a:pt x="27220" y="635801"/>
                  </a:lnTo>
                  <a:lnTo>
                    <a:pt x="27701" y="632039"/>
                  </a:lnTo>
                  <a:lnTo>
                    <a:pt x="28182" y="628277"/>
                  </a:lnTo>
                  <a:lnTo>
                    <a:pt x="28662" y="624515"/>
                  </a:lnTo>
                  <a:lnTo>
                    <a:pt x="29142" y="620753"/>
                  </a:lnTo>
                  <a:lnTo>
                    <a:pt x="29621" y="616991"/>
                  </a:lnTo>
                  <a:lnTo>
                    <a:pt x="30100" y="613228"/>
                  </a:lnTo>
                  <a:lnTo>
                    <a:pt x="30577" y="609466"/>
                  </a:lnTo>
                  <a:lnTo>
                    <a:pt x="31054" y="605704"/>
                  </a:lnTo>
                  <a:lnTo>
                    <a:pt x="31529" y="601942"/>
                  </a:lnTo>
                  <a:lnTo>
                    <a:pt x="32003" y="598180"/>
                  </a:lnTo>
                  <a:lnTo>
                    <a:pt x="32476" y="594418"/>
                  </a:lnTo>
                  <a:lnTo>
                    <a:pt x="32947" y="590656"/>
                  </a:lnTo>
                  <a:lnTo>
                    <a:pt x="33417" y="586894"/>
                  </a:lnTo>
                  <a:lnTo>
                    <a:pt x="33884" y="583131"/>
                  </a:lnTo>
                  <a:lnTo>
                    <a:pt x="34352" y="579369"/>
                  </a:lnTo>
                  <a:lnTo>
                    <a:pt x="34815" y="575607"/>
                  </a:lnTo>
                  <a:lnTo>
                    <a:pt x="35278" y="571845"/>
                  </a:lnTo>
                  <a:lnTo>
                    <a:pt x="35737" y="568083"/>
                  </a:lnTo>
                  <a:lnTo>
                    <a:pt x="36195" y="564321"/>
                  </a:lnTo>
                  <a:lnTo>
                    <a:pt x="36651" y="560559"/>
                  </a:lnTo>
                  <a:lnTo>
                    <a:pt x="37104" y="556796"/>
                  </a:lnTo>
                  <a:lnTo>
                    <a:pt x="37556" y="553034"/>
                  </a:lnTo>
                  <a:lnTo>
                    <a:pt x="38002" y="549272"/>
                  </a:lnTo>
                  <a:lnTo>
                    <a:pt x="38449" y="545510"/>
                  </a:lnTo>
                  <a:lnTo>
                    <a:pt x="38891" y="541748"/>
                  </a:lnTo>
                  <a:lnTo>
                    <a:pt x="39331" y="537986"/>
                  </a:lnTo>
                  <a:lnTo>
                    <a:pt x="39769" y="534224"/>
                  </a:lnTo>
                  <a:lnTo>
                    <a:pt x="40202" y="530461"/>
                  </a:lnTo>
                  <a:lnTo>
                    <a:pt x="40635" y="526699"/>
                  </a:lnTo>
                  <a:lnTo>
                    <a:pt x="41061" y="522937"/>
                  </a:lnTo>
                  <a:lnTo>
                    <a:pt x="41487" y="519175"/>
                  </a:lnTo>
                  <a:lnTo>
                    <a:pt x="41907" y="515413"/>
                  </a:lnTo>
                  <a:lnTo>
                    <a:pt x="42326" y="511651"/>
                  </a:lnTo>
                  <a:lnTo>
                    <a:pt x="42741" y="507889"/>
                  </a:lnTo>
                  <a:lnTo>
                    <a:pt x="43152" y="504126"/>
                  </a:lnTo>
                  <a:lnTo>
                    <a:pt x="43562" y="500364"/>
                  </a:lnTo>
                  <a:lnTo>
                    <a:pt x="43964" y="496602"/>
                  </a:lnTo>
                  <a:lnTo>
                    <a:pt x="44366" y="492840"/>
                  </a:lnTo>
                  <a:lnTo>
                    <a:pt x="44763" y="489078"/>
                  </a:lnTo>
                  <a:lnTo>
                    <a:pt x="45156" y="485316"/>
                  </a:lnTo>
                  <a:lnTo>
                    <a:pt x="45547" y="481554"/>
                  </a:lnTo>
                  <a:lnTo>
                    <a:pt x="45932" y="477791"/>
                  </a:lnTo>
                  <a:lnTo>
                    <a:pt x="46317" y="474029"/>
                  </a:lnTo>
                  <a:lnTo>
                    <a:pt x="46693" y="470267"/>
                  </a:lnTo>
                  <a:lnTo>
                    <a:pt x="47068" y="466505"/>
                  </a:lnTo>
                  <a:lnTo>
                    <a:pt x="47438" y="462743"/>
                  </a:lnTo>
                  <a:lnTo>
                    <a:pt x="47805" y="458981"/>
                  </a:lnTo>
                  <a:lnTo>
                    <a:pt x="48169" y="455219"/>
                  </a:lnTo>
                  <a:lnTo>
                    <a:pt x="48526" y="451456"/>
                  </a:lnTo>
                  <a:lnTo>
                    <a:pt x="48884" y="447694"/>
                  </a:lnTo>
                  <a:lnTo>
                    <a:pt x="49232" y="443932"/>
                  </a:lnTo>
                  <a:lnTo>
                    <a:pt x="49580" y="440170"/>
                  </a:lnTo>
                  <a:lnTo>
                    <a:pt x="49921" y="436408"/>
                  </a:lnTo>
                  <a:lnTo>
                    <a:pt x="50260" y="432646"/>
                  </a:lnTo>
                  <a:lnTo>
                    <a:pt x="50595" y="428884"/>
                  </a:lnTo>
                  <a:lnTo>
                    <a:pt x="50924" y="425121"/>
                  </a:lnTo>
                  <a:lnTo>
                    <a:pt x="51253" y="421359"/>
                  </a:lnTo>
                  <a:lnTo>
                    <a:pt x="51572" y="417597"/>
                  </a:lnTo>
                  <a:lnTo>
                    <a:pt x="51892" y="413835"/>
                  </a:lnTo>
                  <a:lnTo>
                    <a:pt x="52204" y="410073"/>
                  </a:lnTo>
                  <a:lnTo>
                    <a:pt x="52514" y="406311"/>
                  </a:lnTo>
                  <a:lnTo>
                    <a:pt x="52820" y="402549"/>
                  </a:lnTo>
                  <a:lnTo>
                    <a:pt x="53120" y="398786"/>
                  </a:lnTo>
                  <a:lnTo>
                    <a:pt x="53420" y="395024"/>
                  </a:lnTo>
                  <a:lnTo>
                    <a:pt x="53710" y="391262"/>
                  </a:lnTo>
                  <a:lnTo>
                    <a:pt x="54000" y="387500"/>
                  </a:lnTo>
                  <a:lnTo>
                    <a:pt x="54284" y="383738"/>
                  </a:lnTo>
                  <a:lnTo>
                    <a:pt x="54565" y="379976"/>
                  </a:lnTo>
                  <a:lnTo>
                    <a:pt x="54842" y="376214"/>
                  </a:lnTo>
                  <a:lnTo>
                    <a:pt x="55113" y="372451"/>
                  </a:lnTo>
                  <a:lnTo>
                    <a:pt x="55384" y="368689"/>
                  </a:lnTo>
                  <a:lnTo>
                    <a:pt x="55645" y="364927"/>
                  </a:lnTo>
                  <a:lnTo>
                    <a:pt x="55907" y="361165"/>
                  </a:lnTo>
                  <a:lnTo>
                    <a:pt x="56162" y="357403"/>
                  </a:lnTo>
                  <a:lnTo>
                    <a:pt x="56414" y="353641"/>
                  </a:lnTo>
                  <a:lnTo>
                    <a:pt x="56663" y="349879"/>
                  </a:lnTo>
                  <a:lnTo>
                    <a:pt x="56906" y="346116"/>
                  </a:lnTo>
                  <a:lnTo>
                    <a:pt x="57148" y="342354"/>
                  </a:lnTo>
                  <a:lnTo>
                    <a:pt x="57382" y="338592"/>
                  </a:lnTo>
                  <a:lnTo>
                    <a:pt x="57615" y="334830"/>
                  </a:lnTo>
                  <a:lnTo>
                    <a:pt x="57843" y="331068"/>
                  </a:lnTo>
                  <a:lnTo>
                    <a:pt x="58067" y="327306"/>
                  </a:lnTo>
                  <a:lnTo>
                    <a:pt x="58289" y="323544"/>
                  </a:lnTo>
                  <a:lnTo>
                    <a:pt x="58504" y="319781"/>
                  </a:lnTo>
                  <a:lnTo>
                    <a:pt x="58720" y="316019"/>
                  </a:lnTo>
                  <a:lnTo>
                    <a:pt x="58927" y="312257"/>
                  </a:lnTo>
                  <a:lnTo>
                    <a:pt x="59134" y="308495"/>
                  </a:lnTo>
                  <a:lnTo>
                    <a:pt x="59335" y="304733"/>
                  </a:lnTo>
                  <a:lnTo>
                    <a:pt x="59533" y="300971"/>
                  </a:lnTo>
                  <a:lnTo>
                    <a:pt x="59728" y="297209"/>
                  </a:lnTo>
                  <a:lnTo>
                    <a:pt x="59918" y="293447"/>
                  </a:lnTo>
                  <a:lnTo>
                    <a:pt x="60108" y="289684"/>
                  </a:lnTo>
                  <a:lnTo>
                    <a:pt x="60290" y="285922"/>
                  </a:lnTo>
                  <a:lnTo>
                    <a:pt x="60471" y="282160"/>
                  </a:lnTo>
                  <a:lnTo>
                    <a:pt x="60647" y="278398"/>
                  </a:lnTo>
                  <a:lnTo>
                    <a:pt x="60821" y="274636"/>
                  </a:lnTo>
                  <a:lnTo>
                    <a:pt x="60992" y="270874"/>
                  </a:lnTo>
                  <a:lnTo>
                    <a:pt x="61158" y="267112"/>
                  </a:lnTo>
                  <a:lnTo>
                    <a:pt x="61324" y="263349"/>
                  </a:lnTo>
                  <a:lnTo>
                    <a:pt x="61482" y="259587"/>
                  </a:lnTo>
                  <a:lnTo>
                    <a:pt x="61640" y="255825"/>
                  </a:lnTo>
                  <a:lnTo>
                    <a:pt x="61793" y="252063"/>
                  </a:lnTo>
                  <a:lnTo>
                    <a:pt x="61944" y="248301"/>
                  </a:lnTo>
                  <a:lnTo>
                    <a:pt x="62092" y="244539"/>
                  </a:lnTo>
                  <a:lnTo>
                    <a:pt x="62236" y="240777"/>
                  </a:lnTo>
                  <a:lnTo>
                    <a:pt x="62380" y="237014"/>
                  </a:lnTo>
                  <a:lnTo>
                    <a:pt x="62516" y="233252"/>
                  </a:lnTo>
                  <a:lnTo>
                    <a:pt x="62653" y="229490"/>
                  </a:lnTo>
                  <a:lnTo>
                    <a:pt x="62785" y="225728"/>
                  </a:lnTo>
                  <a:lnTo>
                    <a:pt x="62915" y="221966"/>
                  </a:lnTo>
                  <a:lnTo>
                    <a:pt x="63043" y="218204"/>
                  </a:lnTo>
                  <a:lnTo>
                    <a:pt x="63166" y="214442"/>
                  </a:lnTo>
                  <a:lnTo>
                    <a:pt x="63289" y="210679"/>
                  </a:lnTo>
                  <a:lnTo>
                    <a:pt x="63407" y="206917"/>
                  </a:lnTo>
                  <a:lnTo>
                    <a:pt x="63524" y="203155"/>
                  </a:lnTo>
                  <a:lnTo>
                    <a:pt x="63637" y="199393"/>
                  </a:lnTo>
                  <a:lnTo>
                    <a:pt x="63748" y="195631"/>
                  </a:lnTo>
                  <a:lnTo>
                    <a:pt x="63857" y="191869"/>
                  </a:lnTo>
                  <a:lnTo>
                    <a:pt x="63962" y="188107"/>
                  </a:lnTo>
                  <a:lnTo>
                    <a:pt x="64067" y="184344"/>
                  </a:lnTo>
                  <a:lnTo>
                    <a:pt x="64167" y="180582"/>
                  </a:lnTo>
                  <a:lnTo>
                    <a:pt x="64266" y="176820"/>
                  </a:lnTo>
                  <a:lnTo>
                    <a:pt x="64362" y="173058"/>
                  </a:lnTo>
                  <a:lnTo>
                    <a:pt x="64456" y="169296"/>
                  </a:lnTo>
                  <a:lnTo>
                    <a:pt x="64549" y="165534"/>
                  </a:lnTo>
                  <a:lnTo>
                    <a:pt x="64638" y="161772"/>
                  </a:lnTo>
                  <a:lnTo>
                    <a:pt x="64727" y="158009"/>
                  </a:lnTo>
                  <a:lnTo>
                    <a:pt x="64811" y="154247"/>
                  </a:lnTo>
                  <a:lnTo>
                    <a:pt x="64895" y="150485"/>
                  </a:lnTo>
                  <a:lnTo>
                    <a:pt x="64975" y="146723"/>
                  </a:lnTo>
                  <a:lnTo>
                    <a:pt x="65055" y="142961"/>
                  </a:lnTo>
                  <a:lnTo>
                    <a:pt x="65132" y="139199"/>
                  </a:lnTo>
                  <a:lnTo>
                    <a:pt x="65207" y="135437"/>
                  </a:lnTo>
                  <a:lnTo>
                    <a:pt x="65282" y="131674"/>
                  </a:lnTo>
                  <a:lnTo>
                    <a:pt x="65352" y="127912"/>
                  </a:lnTo>
                  <a:lnTo>
                    <a:pt x="65422" y="124150"/>
                  </a:lnTo>
                  <a:lnTo>
                    <a:pt x="65490" y="120388"/>
                  </a:lnTo>
                  <a:lnTo>
                    <a:pt x="65556" y="116626"/>
                  </a:lnTo>
                  <a:lnTo>
                    <a:pt x="65621" y="112864"/>
                  </a:lnTo>
                  <a:lnTo>
                    <a:pt x="65683" y="109102"/>
                  </a:lnTo>
                  <a:lnTo>
                    <a:pt x="65745" y="105339"/>
                  </a:lnTo>
                  <a:lnTo>
                    <a:pt x="65803" y="101577"/>
                  </a:lnTo>
                  <a:lnTo>
                    <a:pt x="65862" y="97815"/>
                  </a:lnTo>
                  <a:lnTo>
                    <a:pt x="65918" y="94053"/>
                  </a:lnTo>
                  <a:lnTo>
                    <a:pt x="65972" y="90291"/>
                  </a:lnTo>
                  <a:lnTo>
                    <a:pt x="66026" y="86529"/>
                  </a:lnTo>
                  <a:lnTo>
                    <a:pt x="66077" y="82767"/>
                  </a:lnTo>
                  <a:lnTo>
                    <a:pt x="66129" y="79004"/>
                  </a:lnTo>
                  <a:lnTo>
                    <a:pt x="66177" y="75242"/>
                  </a:lnTo>
                  <a:lnTo>
                    <a:pt x="66225" y="71480"/>
                  </a:lnTo>
                  <a:lnTo>
                    <a:pt x="66271" y="67718"/>
                  </a:lnTo>
                  <a:lnTo>
                    <a:pt x="66316" y="63956"/>
                  </a:lnTo>
                  <a:lnTo>
                    <a:pt x="66360" y="60194"/>
                  </a:lnTo>
                  <a:lnTo>
                    <a:pt x="66402" y="56432"/>
                  </a:lnTo>
                  <a:lnTo>
                    <a:pt x="66444" y="52669"/>
                  </a:lnTo>
                  <a:lnTo>
                    <a:pt x="66484" y="48907"/>
                  </a:lnTo>
                  <a:lnTo>
                    <a:pt x="66523" y="45145"/>
                  </a:lnTo>
                  <a:lnTo>
                    <a:pt x="66561" y="41383"/>
                  </a:lnTo>
                  <a:lnTo>
                    <a:pt x="66597" y="37621"/>
                  </a:lnTo>
                  <a:lnTo>
                    <a:pt x="66633" y="33859"/>
                  </a:lnTo>
                  <a:lnTo>
                    <a:pt x="66668" y="30097"/>
                  </a:lnTo>
                  <a:lnTo>
                    <a:pt x="66702" y="26334"/>
                  </a:lnTo>
                  <a:lnTo>
                    <a:pt x="66734" y="22572"/>
                  </a:lnTo>
                  <a:lnTo>
                    <a:pt x="66766" y="18810"/>
                  </a:lnTo>
                  <a:lnTo>
                    <a:pt x="66796" y="15048"/>
                  </a:lnTo>
                  <a:lnTo>
                    <a:pt x="66826" y="11286"/>
                  </a:lnTo>
                  <a:lnTo>
                    <a:pt x="66855" y="7524"/>
                  </a:lnTo>
                  <a:lnTo>
                    <a:pt x="66883" y="3762"/>
                  </a:lnTo>
                  <a:lnTo>
                    <a:pt x="66910" y="0"/>
                  </a:lnTo>
                  <a:lnTo>
                    <a:pt x="68428" y="0"/>
                  </a:lnTo>
                  <a:lnTo>
                    <a:pt x="68456" y="3762"/>
                  </a:lnTo>
                  <a:lnTo>
                    <a:pt x="68484" y="7524"/>
                  </a:lnTo>
                  <a:lnTo>
                    <a:pt x="68513" y="11286"/>
                  </a:lnTo>
                  <a:lnTo>
                    <a:pt x="68543" y="15048"/>
                  </a:lnTo>
                  <a:lnTo>
                    <a:pt x="68573" y="18810"/>
                  </a:lnTo>
                  <a:lnTo>
                    <a:pt x="68605" y="22572"/>
                  </a:lnTo>
                  <a:lnTo>
                    <a:pt x="68637" y="26334"/>
                  </a:lnTo>
                  <a:lnTo>
                    <a:pt x="68671" y="30097"/>
                  </a:lnTo>
                  <a:lnTo>
                    <a:pt x="68705" y="33859"/>
                  </a:lnTo>
                  <a:lnTo>
                    <a:pt x="68741" y="37621"/>
                  </a:lnTo>
                  <a:lnTo>
                    <a:pt x="68778" y="41383"/>
                  </a:lnTo>
                  <a:lnTo>
                    <a:pt x="68816" y="45145"/>
                  </a:lnTo>
                  <a:lnTo>
                    <a:pt x="68855" y="48907"/>
                  </a:lnTo>
                  <a:lnTo>
                    <a:pt x="68894" y="52669"/>
                  </a:lnTo>
                  <a:lnTo>
                    <a:pt x="68937" y="56432"/>
                  </a:lnTo>
                  <a:lnTo>
                    <a:pt x="68979" y="60194"/>
                  </a:lnTo>
                  <a:lnTo>
                    <a:pt x="69023" y="63956"/>
                  </a:lnTo>
                  <a:lnTo>
                    <a:pt x="69068" y="67718"/>
                  </a:lnTo>
                  <a:lnTo>
                    <a:pt x="69114" y="71480"/>
                  </a:lnTo>
                  <a:lnTo>
                    <a:pt x="69162" y="75242"/>
                  </a:lnTo>
                  <a:lnTo>
                    <a:pt x="69210" y="79004"/>
                  </a:lnTo>
                  <a:lnTo>
                    <a:pt x="69261" y="82767"/>
                  </a:lnTo>
                  <a:lnTo>
                    <a:pt x="69313" y="86529"/>
                  </a:lnTo>
                  <a:lnTo>
                    <a:pt x="69366" y="90291"/>
                  </a:lnTo>
                  <a:lnTo>
                    <a:pt x="69421" y="94053"/>
                  </a:lnTo>
                  <a:lnTo>
                    <a:pt x="69477" y="97815"/>
                  </a:lnTo>
                  <a:lnTo>
                    <a:pt x="69535" y="101577"/>
                  </a:lnTo>
                  <a:lnTo>
                    <a:pt x="69594" y="105339"/>
                  </a:lnTo>
                  <a:lnTo>
                    <a:pt x="69656" y="109102"/>
                  </a:lnTo>
                  <a:lnTo>
                    <a:pt x="69718" y="112864"/>
                  </a:lnTo>
                  <a:lnTo>
                    <a:pt x="69783" y="116626"/>
                  </a:lnTo>
                  <a:lnTo>
                    <a:pt x="69849" y="120388"/>
                  </a:lnTo>
                  <a:lnTo>
                    <a:pt x="69917" y="124150"/>
                  </a:lnTo>
                  <a:lnTo>
                    <a:pt x="69987" y="127912"/>
                  </a:lnTo>
                  <a:lnTo>
                    <a:pt x="70057" y="131674"/>
                  </a:lnTo>
                  <a:lnTo>
                    <a:pt x="70132" y="135437"/>
                  </a:lnTo>
                  <a:lnTo>
                    <a:pt x="70206" y="139199"/>
                  </a:lnTo>
                  <a:lnTo>
                    <a:pt x="70284" y="142961"/>
                  </a:lnTo>
                  <a:lnTo>
                    <a:pt x="70363" y="146723"/>
                  </a:lnTo>
                  <a:lnTo>
                    <a:pt x="70444" y="150485"/>
                  </a:lnTo>
                  <a:lnTo>
                    <a:pt x="70528" y="154247"/>
                  </a:lnTo>
                  <a:lnTo>
                    <a:pt x="70612" y="158009"/>
                  </a:lnTo>
                  <a:lnTo>
                    <a:pt x="70701" y="161772"/>
                  </a:lnTo>
                  <a:lnTo>
                    <a:pt x="70790" y="165534"/>
                  </a:lnTo>
                  <a:lnTo>
                    <a:pt x="70882" y="169296"/>
                  </a:lnTo>
                  <a:lnTo>
                    <a:pt x="70977" y="173058"/>
                  </a:lnTo>
                  <a:lnTo>
                    <a:pt x="71072" y="176820"/>
                  </a:lnTo>
                  <a:lnTo>
                    <a:pt x="71172" y="180582"/>
                  </a:lnTo>
                  <a:lnTo>
                    <a:pt x="71272" y="184344"/>
                  </a:lnTo>
                  <a:lnTo>
                    <a:pt x="71377" y="188107"/>
                  </a:lnTo>
                  <a:lnTo>
                    <a:pt x="71482" y="191869"/>
                  </a:lnTo>
                  <a:lnTo>
                    <a:pt x="71591" y="195631"/>
                  </a:lnTo>
                  <a:lnTo>
                    <a:pt x="71702" y="199393"/>
                  </a:lnTo>
                  <a:lnTo>
                    <a:pt x="71815" y="203155"/>
                  </a:lnTo>
                  <a:lnTo>
                    <a:pt x="71932" y="206917"/>
                  </a:lnTo>
                  <a:lnTo>
                    <a:pt x="72049" y="210679"/>
                  </a:lnTo>
                  <a:lnTo>
                    <a:pt x="72173" y="214442"/>
                  </a:lnTo>
                  <a:lnTo>
                    <a:pt x="72296" y="218204"/>
                  </a:lnTo>
                  <a:lnTo>
                    <a:pt x="72424" y="221966"/>
                  </a:lnTo>
                  <a:lnTo>
                    <a:pt x="72554" y="225728"/>
                  </a:lnTo>
                  <a:lnTo>
                    <a:pt x="72686" y="229490"/>
                  </a:lnTo>
                  <a:lnTo>
                    <a:pt x="72823" y="233252"/>
                  </a:lnTo>
                  <a:lnTo>
                    <a:pt x="72959" y="237014"/>
                  </a:lnTo>
                  <a:lnTo>
                    <a:pt x="73103" y="240777"/>
                  </a:lnTo>
                  <a:lnTo>
                    <a:pt x="73246" y="244539"/>
                  </a:lnTo>
                  <a:lnTo>
                    <a:pt x="73395" y="248301"/>
                  </a:lnTo>
                  <a:lnTo>
                    <a:pt x="73546" y="252063"/>
                  </a:lnTo>
                  <a:lnTo>
                    <a:pt x="73699" y="255825"/>
                  </a:lnTo>
                  <a:lnTo>
                    <a:pt x="73857" y="259587"/>
                  </a:lnTo>
                  <a:lnTo>
                    <a:pt x="74015" y="263349"/>
                  </a:lnTo>
                  <a:lnTo>
                    <a:pt x="74181" y="267112"/>
                  </a:lnTo>
                  <a:lnTo>
                    <a:pt x="74347" y="270874"/>
                  </a:lnTo>
                  <a:lnTo>
                    <a:pt x="74518" y="274636"/>
                  </a:lnTo>
                  <a:lnTo>
                    <a:pt x="74691" y="278398"/>
                  </a:lnTo>
                  <a:lnTo>
                    <a:pt x="74868" y="282160"/>
                  </a:lnTo>
                  <a:lnTo>
                    <a:pt x="75049" y="285922"/>
                  </a:lnTo>
                  <a:lnTo>
                    <a:pt x="75231" y="289684"/>
                  </a:lnTo>
                  <a:lnTo>
                    <a:pt x="75421" y="293447"/>
                  </a:lnTo>
                  <a:lnTo>
                    <a:pt x="75610" y="297209"/>
                  </a:lnTo>
                  <a:lnTo>
                    <a:pt x="75806" y="300971"/>
                  </a:lnTo>
                  <a:lnTo>
                    <a:pt x="76004" y="304733"/>
                  </a:lnTo>
                  <a:lnTo>
                    <a:pt x="76205" y="308495"/>
                  </a:lnTo>
                  <a:lnTo>
                    <a:pt x="76412" y="312257"/>
                  </a:lnTo>
                  <a:lnTo>
                    <a:pt x="76619" y="316019"/>
                  </a:lnTo>
                  <a:lnTo>
                    <a:pt x="76834" y="319781"/>
                  </a:lnTo>
                  <a:lnTo>
                    <a:pt x="77050" y="323544"/>
                  </a:lnTo>
                  <a:lnTo>
                    <a:pt x="77271" y="327306"/>
                  </a:lnTo>
                  <a:lnTo>
                    <a:pt x="77496" y="331068"/>
                  </a:lnTo>
                  <a:lnTo>
                    <a:pt x="77723" y="334830"/>
                  </a:lnTo>
                  <a:lnTo>
                    <a:pt x="77957" y="338592"/>
                  </a:lnTo>
                  <a:lnTo>
                    <a:pt x="78190" y="342354"/>
                  </a:lnTo>
                  <a:lnTo>
                    <a:pt x="78433" y="346116"/>
                  </a:lnTo>
                  <a:lnTo>
                    <a:pt x="78676" y="349879"/>
                  </a:lnTo>
                  <a:lnTo>
                    <a:pt x="78925" y="353641"/>
                  </a:lnTo>
                  <a:lnTo>
                    <a:pt x="79177" y="357403"/>
                  </a:lnTo>
                  <a:lnTo>
                    <a:pt x="79432" y="361165"/>
                  </a:lnTo>
                  <a:lnTo>
                    <a:pt x="79693" y="364927"/>
                  </a:lnTo>
                  <a:lnTo>
                    <a:pt x="79955" y="368689"/>
                  </a:lnTo>
                  <a:lnTo>
                    <a:pt x="80226" y="372451"/>
                  </a:lnTo>
                  <a:lnTo>
                    <a:pt x="80497" y="376214"/>
                  </a:lnTo>
                  <a:lnTo>
                    <a:pt x="80774" y="379976"/>
                  </a:lnTo>
                  <a:lnTo>
                    <a:pt x="81055" y="383738"/>
                  </a:lnTo>
                  <a:lnTo>
                    <a:pt x="81338" y="387500"/>
                  </a:lnTo>
                  <a:lnTo>
                    <a:pt x="81629" y="391262"/>
                  </a:lnTo>
                  <a:lnTo>
                    <a:pt x="81919" y="395024"/>
                  </a:lnTo>
                  <a:lnTo>
                    <a:pt x="82219" y="398786"/>
                  </a:lnTo>
                  <a:lnTo>
                    <a:pt x="82519" y="402549"/>
                  </a:lnTo>
                  <a:lnTo>
                    <a:pt x="82825" y="406311"/>
                  </a:lnTo>
                  <a:lnTo>
                    <a:pt x="83134" y="410073"/>
                  </a:lnTo>
                  <a:lnTo>
                    <a:pt x="83447" y="413835"/>
                  </a:lnTo>
                  <a:lnTo>
                    <a:pt x="83766" y="417597"/>
                  </a:lnTo>
                  <a:lnTo>
                    <a:pt x="84086" y="421359"/>
                  </a:lnTo>
                  <a:lnTo>
                    <a:pt x="84415" y="425121"/>
                  </a:lnTo>
                  <a:lnTo>
                    <a:pt x="84744" y="428884"/>
                  </a:lnTo>
                  <a:lnTo>
                    <a:pt x="85079" y="432646"/>
                  </a:lnTo>
                  <a:lnTo>
                    <a:pt x="85417" y="436408"/>
                  </a:lnTo>
                  <a:lnTo>
                    <a:pt x="85759" y="440170"/>
                  </a:lnTo>
                  <a:lnTo>
                    <a:pt x="86107" y="443932"/>
                  </a:lnTo>
                  <a:lnTo>
                    <a:pt x="86455" y="447694"/>
                  </a:lnTo>
                  <a:lnTo>
                    <a:pt x="86813" y="451456"/>
                  </a:lnTo>
                  <a:lnTo>
                    <a:pt x="87170" y="455219"/>
                  </a:lnTo>
                  <a:lnTo>
                    <a:pt x="87534" y="458981"/>
                  </a:lnTo>
                  <a:lnTo>
                    <a:pt x="87900" y="462743"/>
                  </a:lnTo>
                  <a:lnTo>
                    <a:pt x="88270" y="466505"/>
                  </a:lnTo>
                  <a:lnTo>
                    <a:pt x="88646" y="470267"/>
                  </a:lnTo>
                  <a:lnTo>
                    <a:pt x="89022" y="474029"/>
                  </a:lnTo>
                  <a:lnTo>
                    <a:pt x="89407" y="477791"/>
                  </a:lnTo>
                  <a:lnTo>
                    <a:pt x="89792" y="481554"/>
                  </a:lnTo>
                  <a:lnTo>
                    <a:pt x="90182" y="485316"/>
                  </a:lnTo>
                  <a:lnTo>
                    <a:pt x="90576" y="489078"/>
                  </a:lnTo>
                  <a:lnTo>
                    <a:pt x="90972" y="492840"/>
                  </a:lnTo>
                  <a:lnTo>
                    <a:pt x="91375" y="496602"/>
                  </a:lnTo>
                  <a:lnTo>
                    <a:pt x="91777" y="500364"/>
                  </a:lnTo>
                  <a:lnTo>
                    <a:pt x="92187" y="504126"/>
                  </a:lnTo>
                  <a:lnTo>
                    <a:pt x="92597" y="507889"/>
                  </a:lnTo>
                  <a:lnTo>
                    <a:pt x="93013" y="511651"/>
                  </a:lnTo>
                  <a:lnTo>
                    <a:pt x="93431" y="515413"/>
                  </a:lnTo>
                  <a:lnTo>
                    <a:pt x="93852" y="519175"/>
                  </a:lnTo>
                  <a:lnTo>
                    <a:pt x="94278" y="522937"/>
                  </a:lnTo>
                  <a:lnTo>
                    <a:pt x="94704" y="526699"/>
                  </a:lnTo>
                  <a:lnTo>
                    <a:pt x="95137" y="530461"/>
                  </a:lnTo>
                  <a:lnTo>
                    <a:pt x="95570" y="534224"/>
                  </a:lnTo>
                  <a:lnTo>
                    <a:pt x="96008" y="537986"/>
                  </a:lnTo>
                  <a:lnTo>
                    <a:pt x="96448" y="541748"/>
                  </a:lnTo>
                  <a:lnTo>
                    <a:pt x="96890" y="545510"/>
                  </a:lnTo>
                  <a:lnTo>
                    <a:pt x="97336" y="549272"/>
                  </a:lnTo>
                  <a:lnTo>
                    <a:pt x="97783" y="553034"/>
                  </a:lnTo>
                  <a:lnTo>
                    <a:pt x="98235" y="556796"/>
                  </a:lnTo>
                  <a:lnTo>
                    <a:pt x="98688" y="560559"/>
                  </a:lnTo>
                  <a:lnTo>
                    <a:pt x="99144" y="564321"/>
                  </a:lnTo>
                  <a:lnTo>
                    <a:pt x="99602" y="568083"/>
                  </a:lnTo>
                  <a:lnTo>
                    <a:pt x="100061" y="571845"/>
                  </a:lnTo>
                  <a:lnTo>
                    <a:pt x="100524" y="575607"/>
                  </a:lnTo>
                  <a:lnTo>
                    <a:pt x="100987" y="579369"/>
                  </a:lnTo>
                  <a:lnTo>
                    <a:pt x="101454" y="583131"/>
                  </a:lnTo>
                  <a:lnTo>
                    <a:pt x="101922" y="586894"/>
                  </a:lnTo>
                  <a:lnTo>
                    <a:pt x="102392" y="590656"/>
                  </a:lnTo>
                  <a:lnTo>
                    <a:pt x="102863" y="594418"/>
                  </a:lnTo>
                  <a:lnTo>
                    <a:pt x="103335" y="598180"/>
                  </a:lnTo>
                  <a:lnTo>
                    <a:pt x="103810" y="601942"/>
                  </a:lnTo>
                  <a:lnTo>
                    <a:pt x="104284" y="605704"/>
                  </a:lnTo>
                  <a:lnTo>
                    <a:pt x="104762" y="609466"/>
                  </a:lnTo>
                  <a:lnTo>
                    <a:pt x="105239" y="613228"/>
                  </a:lnTo>
                  <a:lnTo>
                    <a:pt x="105718" y="616991"/>
                  </a:lnTo>
                  <a:lnTo>
                    <a:pt x="106197" y="620753"/>
                  </a:lnTo>
                  <a:lnTo>
                    <a:pt x="106677" y="624515"/>
                  </a:lnTo>
                  <a:lnTo>
                    <a:pt x="107157" y="628277"/>
                  </a:lnTo>
                  <a:lnTo>
                    <a:pt x="107638" y="632039"/>
                  </a:lnTo>
                  <a:lnTo>
                    <a:pt x="108119" y="635801"/>
                  </a:lnTo>
                  <a:lnTo>
                    <a:pt x="108601" y="639563"/>
                  </a:lnTo>
                  <a:lnTo>
                    <a:pt x="109082" y="643326"/>
                  </a:lnTo>
                  <a:lnTo>
                    <a:pt x="109563" y="647088"/>
                  </a:lnTo>
                  <a:lnTo>
                    <a:pt x="110044" y="650850"/>
                  </a:lnTo>
                  <a:lnTo>
                    <a:pt x="110525" y="654612"/>
                  </a:lnTo>
                  <a:lnTo>
                    <a:pt x="111005" y="658374"/>
                  </a:lnTo>
                  <a:lnTo>
                    <a:pt x="111484" y="662136"/>
                  </a:lnTo>
                  <a:lnTo>
                    <a:pt x="111963" y="665898"/>
                  </a:lnTo>
                  <a:lnTo>
                    <a:pt x="112441" y="669661"/>
                  </a:lnTo>
                  <a:lnTo>
                    <a:pt x="112918" y="673423"/>
                  </a:lnTo>
                  <a:lnTo>
                    <a:pt x="113394" y="677185"/>
                  </a:lnTo>
                  <a:lnTo>
                    <a:pt x="113867" y="680947"/>
                  </a:lnTo>
                  <a:lnTo>
                    <a:pt x="114341" y="684709"/>
                  </a:lnTo>
                  <a:lnTo>
                    <a:pt x="114811" y="688471"/>
                  </a:lnTo>
                  <a:lnTo>
                    <a:pt x="115281" y="692233"/>
                  </a:lnTo>
                  <a:lnTo>
                    <a:pt x="115747" y="695996"/>
                  </a:lnTo>
                  <a:lnTo>
                    <a:pt x="116213" y="699758"/>
                  </a:lnTo>
                  <a:lnTo>
                    <a:pt x="116676" y="703520"/>
                  </a:lnTo>
                  <a:lnTo>
                    <a:pt x="117136" y="707282"/>
                  </a:lnTo>
                  <a:lnTo>
                    <a:pt x="117596" y="711044"/>
                  </a:lnTo>
                  <a:lnTo>
                    <a:pt x="118049" y="714806"/>
                  </a:lnTo>
                  <a:lnTo>
                    <a:pt x="118503" y="718568"/>
                  </a:lnTo>
                  <a:lnTo>
                    <a:pt x="118951" y="722331"/>
                  </a:lnTo>
                  <a:lnTo>
                    <a:pt x="119398" y="726093"/>
                  </a:lnTo>
                  <a:lnTo>
                    <a:pt x="119841" y="729855"/>
                  </a:lnTo>
                  <a:lnTo>
                    <a:pt x="120280" y="733617"/>
                  </a:lnTo>
                  <a:lnTo>
                    <a:pt x="120718" y="737379"/>
                  </a:lnTo>
                  <a:lnTo>
                    <a:pt x="121148" y="741141"/>
                  </a:lnTo>
                  <a:lnTo>
                    <a:pt x="121578" y="744903"/>
                  </a:lnTo>
                  <a:lnTo>
                    <a:pt x="122001" y="748666"/>
                  </a:lnTo>
                  <a:lnTo>
                    <a:pt x="122421" y="752428"/>
                  </a:lnTo>
                  <a:lnTo>
                    <a:pt x="122838" y="756190"/>
                  </a:lnTo>
                  <a:lnTo>
                    <a:pt x="123248" y="759952"/>
                  </a:lnTo>
                  <a:lnTo>
                    <a:pt x="123658" y="763714"/>
                  </a:lnTo>
                  <a:lnTo>
                    <a:pt x="124056" y="767476"/>
                  </a:lnTo>
                  <a:lnTo>
                    <a:pt x="124455" y="771238"/>
                  </a:lnTo>
                  <a:lnTo>
                    <a:pt x="124846" y="775001"/>
                  </a:lnTo>
                  <a:lnTo>
                    <a:pt x="125232" y="778763"/>
                  </a:lnTo>
                  <a:lnTo>
                    <a:pt x="125615" y="782525"/>
                  </a:lnTo>
                  <a:lnTo>
                    <a:pt x="125989" y="786287"/>
                  </a:lnTo>
                  <a:lnTo>
                    <a:pt x="126363" y="790049"/>
                  </a:lnTo>
                  <a:lnTo>
                    <a:pt x="126723" y="793811"/>
                  </a:lnTo>
                  <a:lnTo>
                    <a:pt x="127084" y="797573"/>
                  </a:lnTo>
                  <a:lnTo>
                    <a:pt x="127435" y="801336"/>
                  </a:lnTo>
                  <a:lnTo>
                    <a:pt x="127781" y="805098"/>
                  </a:lnTo>
                  <a:lnTo>
                    <a:pt x="128123" y="808860"/>
                  </a:lnTo>
                  <a:lnTo>
                    <a:pt x="128454" y="812622"/>
                  </a:lnTo>
                  <a:lnTo>
                    <a:pt x="128786" y="816384"/>
                  </a:lnTo>
                  <a:lnTo>
                    <a:pt x="129101" y="820146"/>
                  </a:lnTo>
                  <a:lnTo>
                    <a:pt x="129417" y="823908"/>
                  </a:lnTo>
                  <a:lnTo>
                    <a:pt x="129722" y="827671"/>
                  </a:lnTo>
                  <a:lnTo>
                    <a:pt x="130022" y="831433"/>
                  </a:lnTo>
                  <a:lnTo>
                    <a:pt x="130315" y="835195"/>
                  </a:lnTo>
                  <a:lnTo>
                    <a:pt x="130598" y="838957"/>
                  </a:lnTo>
                  <a:lnTo>
                    <a:pt x="130881" y="842719"/>
                  </a:lnTo>
                  <a:lnTo>
                    <a:pt x="131146" y="846481"/>
                  </a:lnTo>
                  <a:lnTo>
                    <a:pt x="131411" y="850243"/>
                  </a:lnTo>
                  <a:lnTo>
                    <a:pt x="131664" y="854006"/>
                  </a:lnTo>
                  <a:lnTo>
                    <a:pt x="131911" y="857768"/>
                  </a:lnTo>
                  <a:lnTo>
                    <a:pt x="132151" y="861530"/>
                  </a:lnTo>
                  <a:lnTo>
                    <a:pt x="132380" y="865292"/>
                  </a:lnTo>
                  <a:lnTo>
                    <a:pt x="132608" y="869054"/>
                  </a:lnTo>
                  <a:lnTo>
                    <a:pt x="132817" y="872816"/>
                  </a:lnTo>
                  <a:lnTo>
                    <a:pt x="133027" y="876578"/>
                  </a:lnTo>
                  <a:lnTo>
                    <a:pt x="133223" y="880341"/>
                  </a:lnTo>
                  <a:lnTo>
                    <a:pt x="133413" y="884103"/>
                  </a:lnTo>
                  <a:lnTo>
                    <a:pt x="133596" y="887865"/>
                  </a:lnTo>
                  <a:lnTo>
                    <a:pt x="133765" y="891627"/>
                  </a:lnTo>
                  <a:lnTo>
                    <a:pt x="133935" y="895389"/>
                  </a:lnTo>
                  <a:lnTo>
                    <a:pt x="134084" y="899151"/>
                  </a:lnTo>
                  <a:lnTo>
                    <a:pt x="134233" y="902913"/>
                  </a:lnTo>
                  <a:lnTo>
                    <a:pt x="134369" y="906675"/>
                  </a:lnTo>
                  <a:lnTo>
                    <a:pt x="134497" y="910438"/>
                  </a:lnTo>
                  <a:lnTo>
                    <a:pt x="134619" y="914200"/>
                  </a:lnTo>
                  <a:lnTo>
                    <a:pt x="134727" y="917962"/>
                  </a:lnTo>
                  <a:lnTo>
                    <a:pt x="134834" y="921724"/>
                  </a:lnTo>
                  <a:lnTo>
                    <a:pt x="134921" y="925486"/>
                  </a:lnTo>
                  <a:lnTo>
                    <a:pt x="135007" y="929248"/>
                  </a:lnTo>
                  <a:lnTo>
                    <a:pt x="135079" y="933010"/>
                  </a:lnTo>
                  <a:lnTo>
                    <a:pt x="135144" y="936773"/>
                  </a:lnTo>
                  <a:lnTo>
                    <a:pt x="135202" y="940535"/>
                  </a:lnTo>
                  <a:lnTo>
                    <a:pt x="135245" y="944297"/>
                  </a:lnTo>
                  <a:lnTo>
                    <a:pt x="135289" y="948059"/>
                  </a:lnTo>
                  <a:lnTo>
                    <a:pt x="135310" y="951821"/>
                  </a:lnTo>
                  <a:lnTo>
                    <a:pt x="135332" y="955583"/>
                  </a:lnTo>
                  <a:lnTo>
                    <a:pt x="135339" y="959345"/>
                  </a:lnTo>
                  <a:lnTo>
                    <a:pt x="135339" y="963108"/>
                  </a:lnTo>
                  <a:lnTo>
                    <a:pt x="135332" y="966870"/>
                  </a:lnTo>
                  <a:lnTo>
                    <a:pt x="135310" y="970632"/>
                  </a:lnTo>
                  <a:lnTo>
                    <a:pt x="135289" y="974394"/>
                  </a:lnTo>
                  <a:lnTo>
                    <a:pt x="135245" y="978156"/>
                  </a:lnTo>
                  <a:lnTo>
                    <a:pt x="135202" y="981918"/>
                  </a:lnTo>
                  <a:lnTo>
                    <a:pt x="135144" y="985680"/>
                  </a:lnTo>
                  <a:lnTo>
                    <a:pt x="135079" y="989443"/>
                  </a:lnTo>
                  <a:lnTo>
                    <a:pt x="135007" y="993205"/>
                  </a:lnTo>
                  <a:lnTo>
                    <a:pt x="134921" y="996967"/>
                  </a:lnTo>
                  <a:lnTo>
                    <a:pt x="134834" y="1000729"/>
                  </a:lnTo>
                  <a:lnTo>
                    <a:pt x="134727" y="1004491"/>
                  </a:lnTo>
                  <a:lnTo>
                    <a:pt x="134619" y="1008253"/>
                  </a:lnTo>
                  <a:lnTo>
                    <a:pt x="134497" y="1012015"/>
                  </a:lnTo>
                  <a:lnTo>
                    <a:pt x="134369" y="1015778"/>
                  </a:lnTo>
                  <a:lnTo>
                    <a:pt x="134233" y="1019540"/>
                  </a:lnTo>
                  <a:lnTo>
                    <a:pt x="134084" y="1023302"/>
                  </a:lnTo>
                  <a:lnTo>
                    <a:pt x="133935" y="1027064"/>
                  </a:lnTo>
                  <a:lnTo>
                    <a:pt x="133765" y="1030826"/>
                  </a:lnTo>
                  <a:lnTo>
                    <a:pt x="133596" y="1034588"/>
                  </a:lnTo>
                  <a:lnTo>
                    <a:pt x="133413" y="1038350"/>
                  </a:lnTo>
                  <a:lnTo>
                    <a:pt x="133223" y="1042113"/>
                  </a:lnTo>
                  <a:lnTo>
                    <a:pt x="133027" y="1045875"/>
                  </a:lnTo>
                  <a:lnTo>
                    <a:pt x="132817" y="1049637"/>
                  </a:lnTo>
                  <a:lnTo>
                    <a:pt x="132608" y="1053399"/>
                  </a:lnTo>
                  <a:lnTo>
                    <a:pt x="132380" y="1057161"/>
                  </a:lnTo>
                  <a:lnTo>
                    <a:pt x="132151" y="1060923"/>
                  </a:lnTo>
                  <a:lnTo>
                    <a:pt x="131911" y="1064685"/>
                  </a:lnTo>
                  <a:lnTo>
                    <a:pt x="131664" y="1068448"/>
                  </a:lnTo>
                  <a:lnTo>
                    <a:pt x="131411" y="1072210"/>
                  </a:lnTo>
                  <a:lnTo>
                    <a:pt x="131146" y="1075972"/>
                  </a:lnTo>
                  <a:lnTo>
                    <a:pt x="130881" y="1079734"/>
                  </a:lnTo>
                  <a:lnTo>
                    <a:pt x="130598" y="1083496"/>
                  </a:lnTo>
                  <a:lnTo>
                    <a:pt x="130315" y="1087258"/>
                  </a:lnTo>
                  <a:lnTo>
                    <a:pt x="130022" y="1091020"/>
                  </a:lnTo>
                  <a:lnTo>
                    <a:pt x="129722" y="1094783"/>
                  </a:lnTo>
                  <a:lnTo>
                    <a:pt x="129417" y="1098545"/>
                  </a:lnTo>
                  <a:lnTo>
                    <a:pt x="129101" y="1102307"/>
                  </a:lnTo>
                  <a:lnTo>
                    <a:pt x="128786" y="1106069"/>
                  </a:lnTo>
                  <a:lnTo>
                    <a:pt x="128454" y="1109831"/>
                  </a:lnTo>
                  <a:lnTo>
                    <a:pt x="128123" y="1113593"/>
                  </a:lnTo>
                  <a:lnTo>
                    <a:pt x="127781" y="1117355"/>
                  </a:lnTo>
                  <a:lnTo>
                    <a:pt x="127435" y="1121118"/>
                  </a:lnTo>
                  <a:lnTo>
                    <a:pt x="127084" y="1124880"/>
                  </a:lnTo>
                  <a:lnTo>
                    <a:pt x="126723" y="1128642"/>
                  </a:lnTo>
                  <a:lnTo>
                    <a:pt x="126363" y="1132404"/>
                  </a:lnTo>
                  <a:lnTo>
                    <a:pt x="125989" y="1136166"/>
                  </a:lnTo>
                  <a:lnTo>
                    <a:pt x="125615" y="1139928"/>
                  </a:lnTo>
                  <a:lnTo>
                    <a:pt x="125232" y="1143690"/>
                  </a:lnTo>
                  <a:lnTo>
                    <a:pt x="124846" y="1147453"/>
                  </a:lnTo>
                  <a:lnTo>
                    <a:pt x="124455" y="1151215"/>
                  </a:lnTo>
                  <a:lnTo>
                    <a:pt x="124056" y="1154977"/>
                  </a:lnTo>
                  <a:lnTo>
                    <a:pt x="123658" y="1158739"/>
                  </a:lnTo>
                  <a:lnTo>
                    <a:pt x="123248" y="1162501"/>
                  </a:lnTo>
                  <a:lnTo>
                    <a:pt x="122838" y="1166263"/>
                  </a:lnTo>
                  <a:lnTo>
                    <a:pt x="122421" y="1170025"/>
                  </a:lnTo>
                  <a:lnTo>
                    <a:pt x="122001" y="1173788"/>
                  </a:lnTo>
                  <a:lnTo>
                    <a:pt x="121578" y="1177550"/>
                  </a:lnTo>
                  <a:lnTo>
                    <a:pt x="121148" y="1181312"/>
                  </a:lnTo>
                  <a:lnTo>
                    <a:pt x="120718" y="1185074"/>
                  </a:lnTo>
                  <a:lnTo>
                    <a:pt x="120280" y="1188836"/>
                  </a:lnTo>
                  <a:lnTo>
                    <a:pt x="119841" y="1192598"/>
                  </a:lnTo>
                  <a:lnTo>
                    <a:pt x="119398" y="1196360"/>
                  </a:lnTo>
                  <a:lnTo>
                    <a:pt x="118951" y="1200122"/>
                  </a:lnTo>
                  <a:lnTo>
                    <a:pt x="118503" y="1203885"/>
                  </a:lnTo>
                  <a:lnTo>
                    <a:pt x="118049" y="1207647"/>
                  </a:lnTo>
                  <a:lnTo>
                    <a:pt x="117596" y="1211409"/>
                  </a:lnTo>
                  <a:lnTo>
                    <a:pt x="117136" y="1215171"/>
                  </a:lnTo>
                  <a:lnTo>
                    <a:pt x="116676" y="1218933"/>
                  </a:lnTo>
                  <a:lnTo>
                    <a:pt x="116213" y="1222695"/>
                  </a:lnTo>
                  <a:lnTo>
                    <a:pt x="115747" y="1226457"/>
                  </a:lnTo>
                  <a:lnTo>
                    <a:pt x="115281" y="1230220"/>
                  </a:lnTo>
                  <a:lnTo>
                    <a:pt x="114811" y="1233982"/>
                  </a:lnTo>
                  <a:lnTo>
                    <a:pt x="114341" y="1237744"/>
                  </a:lnTo>
                  <a:lnTo>
                    <a:pt x="113867" y="1241506"/>
                  </a:lnTo>
                  <a:lnTo>
                    <a:pt x="113394" y="1245268"/>
                  </a:lnTo>
                  <a:lnTo>
                    <a:pt x="112918" y="1249030"/>
                  </a:lnTo>
                  <a:lnTo>
                    <a:pt x="112441" y="1252792"/>
                  </a:lnTo>
                  <a:lnTo>
                    <a:pt x="111963" y="1256555"/>
                  </a:lnTo>
                  <a:lnTo>
                    <a:pt x="111484" y="1260317"/>
                  </a:lnTo>
                  <a:lnTo>
                    <a:pt x="111005" y="1264079"/>
                  </a:lnTo>
                  <a:lnTo>
                    <a:pt x="110525" y="1267841"/>
                  </a:lnTo>
                  <a:lnTo>
                    <a:pt x="110044" y="1271603"/>
                  </a:lnTo>
                  <a:lnTo>
                    <a:pt x="109563" y="1275365"/>
                  </a:lnTo>
                  <a:lnTo>
                    <a:pt x="109082" y="1279127"/>
                  </a:lnTo>
                  <a:lnTo>
                    <a:pt x="108601" y="1282890"/>
                  </a:lnTo>
                  <a:lnTo>
                    <a:pt x="108119" y="1286652"/>
                  </a:lnTo>
                  <a:lnTo>
                    <a:pt x="107638" y="1290414"/>
                  </a:lnTo>
                  <a:lnTo>
                    <a:pt x="107157" y="1294176"/>
                  </a:lnTo>
                  <a:lnTo>
                    <a:pt x="106677" y="1297938"/>
                  </a:lnTo>
                  <a:lnTo>
                    <a:pt x="106197" y="1301700"/>
                  </a:lnTo>
                  <a:lnTo>
                    <a:pt x="105718" y="1305462"/>
                  </a:lnTo>
                  <a:lnTo>
                    <a:pt x="105239" y="1309225"/>
                  </a:lnTo>
                  <a:lnTo>
                    <a:pt x="104762" y="1312987"/>
                  </a:lnTo>
                  <a:lnTo>
                    <a:pt x="104284" y="1316749"/>
                  </a:lnTo>
                  <a:lnTo>
                    <a:pt x="103810" y="1320511"/>
                  </a:lnTo>
                  <a:lnTo>
                    <a:pt x="103335" y="1324273"/>
                  </a:lnTo>
                  <a:lnTo>
                    <a:pt x="102863" y="1328035"/>
                  </a:lnTo>
                  <a:lnTo>
                    <a:pt x="102392" y="1331797"/>
                  </a:lnTo>
                  <a:lnTo>
                    <a:pt x="101922" y="1335560"/>
                  </a:lnTo>
                  <a:lnTo>
                    <a:pt x="101454" y="1339322"/>
                  </a:lnTo>
                  <a:lnTo>
                    <a:pt x="100987" y="1343084"/>
                  </a:lnTo>
                  <a:lnTo>
                    <a:pt x="100524" y="1346846"/>
                  </a:lnTo>
                  <a:lnTo>
                    <a:pt x="100061" y="1350608"/>
                  </a:lnTo>
                  <a:lnTo>
                    <a:pt x="99602" y="1354370"/>
                  </a:lnTo>
                  <a:lnTo>
                    <a:pt x="99144" y="1358132"/>
                  </a:lnTo>
                  <a:lnTo>
                    <a:pt x="98688" y="1361895"/>
                  </a:lnTo>
                  <a:lnTo>
                    <a:pt x="98235" y="1365657"/>
                  </a:lnTo>
                  <a:lnTo>
                    <a:pt x="97783" y="1369419"/>
                  </a:lnTo>
                  <a:lnTo>
                    <a:pt x="97336" y="1373181"/>
                  </a:lnTo>
                  <a:lnTo>
                    <a:pt x="96890" y="1376943"/>
                  </a:lnTo>
                  <a:lnTo>
                    <a:pt x="96448" y="1380705"/>
                  </a:lnTo>
                  <a:lnTo>
                    <a:pt x="96008" y="1384467"/>
                  </a:lnTo>
                  <a:lnTo>
                    <a:pt x="95570" y="1388230"/>
                  </a:lnTo>
                  <a:lnTo>
                    <a:pt x="95137" y="1391992"/>
                  </a:lnTo>
                  <a:lnTo>
                    <a:pt x="94704" y="1395754"/>
                  </a:lnTo>
                  <a:lnTo>
                    <a:pt x="94278" y="1399516"/>
                  </a:lnTo>
                  <a:lnTo>
                    <a:pt x="93852" y="1403278"/>
                  </a:lnTo>
                  <a:lnTo>
                    <a:pt x="93431" y="1407040"/>
                  </a:lnTo>
                  <a:lnTo>
                    <a:pt x="93013" y="1410802"/>
                  </a:lnTo>
                  <a:lnTo>
                    <a:pt x="92597" y="1414565"/>
                  </a:lnTo>
                  <a:lnTo>
                    <a:pt x="92187" y="1418327"/>
                  </a:lnTo>
                  <a:lnTo>
                    <a:pt x="91777" y="1422089"/>
                  </a:lnTo>
                  <a:lnTo>
                    <a:pt x="91375" y="1425851"/>
                  </a:lnTo>
                  <a:lnTo>
                    <a:pt x="90972" y="1429613"/>
                  </a:lnTo>
                  <a:lnTo>
                    <a:pt x="90576" y="1433375"/>
                  </a:lnTo>
                  <a:lnTo>
                    <a:pt x="90182" y="1437137"/>
                  </a:lnTo>
                  <a:lnTo>
                    <a:pt x="89792" y="1440900"/>
                  </a:lnTo>
                  <a:lnTo>
                    <a:pt x="89407" y="1444662"/>
                  </a:lnTo>
                  <a:lnTo>
                    <a:pt x="89022" y="1448424"/>
                  </a:lnTo>
                  <a:lnTo>
                    <a:pt x="88646" y="1452186"/>
                  </a:lnTo>
                  <a:lnTo>
                    <a:pt x="88270" y="1455948"/>
                  </a:lnTo>
                  <a:lnTo>
                    <a:pt x="87900" y="1459710"/>
                  </a:lnTo>
                  <a:lnTo>
                    <a:pt x="87534" y="1463472"/>
                  </a:lnTo>
                  <a:lnTo>
                    <a:pt x="87170" y="1467235"/>
                  </a:lnTo>
                  <a:lnTo>
                    <a:pt x="86813" y="1470997"/>
                  </a:lnTo>
                  <a:lnTo>
                    <a:pt x="86455" y="1474759"/>
                  </a:lnTo>
                  <a:lnTo>
                    <a:pt x="86107" y="1478521"/>
                  </a:lnTo>
                  <a:lnTo>
                    <a:pt x="85759" y="1482283"/>
                  </a:lnTo>
                  <a:lnTo>
                    <a:pt x="85417" y="1486045"/>
                  </a:lnTo>
                  <a:lnTo>
                    <a:pt x="85079" y="1489807"/>
                  </a:lnTo>
                  <a:lnTo>
                    <a:pt x="84744" y="1493569"/>
                  </a:lnTo>
                  <a:lnTo>
                    <a:pt x="84415" y="1497332"/>
                  </a:lnTo>
                  <a:lnTo>
                    <a:pt x="84086" y="1501094"/>
                  </a:lnTo>
                  <a:lnTo>
                    <a:pt x="83766" y="1504856"/>
                  </a:lnTo>
                  <a:lnTo>
                    <a:pt x="83447" y="1508618"/>
                  </a:lnTo>
                  <a:lnTo>
                    <a:pt x="83134" y="1512380"/>
                  </a:lnTo>
                  <a:lnTo>
                    <a:pt x="82825" y="1516142"/>
                  </a:lnTo>
                  <a:lnTo>
                    <a:pt x="82519" y="1519904"/>
                  </a:lnTo>
                  <a:lnTo>
                    <a:pt x="82219" y="1523667"/>
                  </a:lnTo>
                  <a:lnTo>
                    <a:pt x="81919" y="1527429"/>
                  </a:lnTo>
                  <a:lnTo>
                    <a:pt x="81629" y="1531191"/>
                  </a:lnTo>
                  <a:lnTo>
                    <a:pt x="81338" y="1534953"/>
                  </a:lnTo>
                  <a:lnTo>
                    <a:pt x="81055" y="1538715"/>
                  </a:lnTo>
                  <a:lnTo>
                    <a:pt x="80774" y="1542477"/>
                  </a:lnTo>
                  <a:lnTo>
                    <a:pt x="80497" y="1546239"/>
                  </a:lnTo>
                  <a:lnTo>
                    <a:pt x="80226" y="1550002"/>
                  </a:lnTo>
                  <a:lnTo>
                    <a:pt x="79955" y="1553764"/>
                  </a:lnTo>
                  <a:lnTo>
                    <a:pt x="79693" y="1557526"/>
                  </a:lnTo>
                  <a:lnTo>
                    <a:pt x="79432" y="1561288"/>
                  </a:lnTo>
                  <a:lnTo>
                    <a:pt x="79177" y="1565050"/>
                  </a:lnTo>
                  <a:lnTo>
                    <a:pt x="78925" y="1568812"/>
                  </a:lnTo>
                  <a:lnTo>
                    <a:pt x="78676" y="1572574"/>
                  </a:lnTo>
                  <a:lnTo>
                    <a:pt x="78433" y="1576337"/>
                  </a:lnTo>
                  <a:lnTo>
                    <a:pt x="78190" y="1580099"/>
                  </a:lnTo>
                  <a:lnTo>
                    <a:pt x="77957" y="1583861"/>
                  </a:lnTo>
                  <a:lnTo>
                    <a:pt x="77723" y="1587623"/>
                  </a:lnTo>
                  <a:lnTo>
                    <a:pt x="77496" y="1591385"/>
                  </a:lnTo>
                  <a:lnTo>
                    <a:pt x="77271" y="1595147"/>
                  </a:lnTo>
                  <a:lnTo>
                    <a:pt x="77050" y="1598909"/>
                  </a:lnTo>
                  <a:lnTo>
                    <a:pt x="76834" y="1602672"/>
                  </a:lnTo>
                  <a:lnTo>
                    <a:pt x="76619" y="1606434"/>
                  </a:lnTo>
                  <a:lnTo>
                    <a:pt x="76412" y="1610196"/>
                  </a:lnTo>
                  <a:lnTo>
                    <a:pt x="76205" y="1613958"/>
                  </a:lnTo>
                  <a:lnTo>
                    <a:pt x="76004" y="1617720"/>
                  </a:lnTo>
                  <a:lnTo>
                    <a:pt x="75806" y="1621482"/>
                  </a:lnTo>
                  <a:lnTo>
                    <a:pt x="75610" y="1625244"/>
                  </a:lnTo>
                  <a:lnTo>
                    <a:pt x="75421" y="1629007"/>
                  </a:lnTo>
                  <a:lnTo>
                    <a:pt x="75231" y="1632769"/>
                  </a:lnTo>
                  <a:lnTo>
                    <a:pt x="75049" y="1636531"/>
                  </a:lnTo>
                  <a:lnTo>
                    <a:pt x="74868" y="1640293"/>
                  </a:lnTo>
                  <a:lnTo>
                    <a:pt x="74691" y="1644055"/>
                  </a:lnTo>
                  <a:lnTo>
                    <a:pt x="74518" y="1647817"/>
                  </a:lnTo>
                  <a:lnTo>
                    <a:pt x="74347" y="1651579"/>
                  </a:lnTo>
                  <a:lnTo>
                    <a:pt x="74181" y="1655342"/>
                  </a:lnTo>
                  <a:lnTo>
                    <a:pt x="74015" y="1659104"/>
                  </a:lnTo>
                  <a:lnTo>
                    <a:pt x="73857" y="1662866"/>
                  </a:lnTo>
                  <a:lnTo>
                    <a:pt x="73699" y="1666628"/>
                  </a:lnTo>
                  <a:lnTo>
                    <a:pt x="73546" y="1670390"/>
                  </a:lnTo>
                  <a:lnTo>
                    <a:pt x="73395" y="1674152"/>
                  </a:lnTo>
                  <a:lnTo>
                    <a:pt x="73246" y="1677914"/>
                  </a:lnTo>
                  <a:lnTo>
                    <a:pt x="73103" y="1681677"/>
                  </a:lnTo>
                  <a:lnTo>
                    <a:pt x="72959" y="1685439"/>
                  </a:lnTo>
                  <a:lnTo>
                    <a:pt x="72823" y="1689201"/>
                  </a:lnTo>
                  <a:lnTo>
                    <a:pt x="72686" y="1692963"/>
                  </a:lnTo>
                  <a:lnTo>
                    <a:pt x="72554" y="1696725"/>
                  </a:lnTo>
                  <a:lnTo>
                    <a:pt x="72424" y="1700487"/>
                  </a:lnTo>
                  <a:lnTo>
                    <a:pt x="72296" y="1704249"/>
                  </a:lnTo>
                  <a:lnTo>
                    <a:pt x="72173" y="1708012"/>
                  </a:lnTo>
                  <a:lnTo>
                    <a:pt x="72049" y="1711774"/>
                  </a:lnTo>
                  <a:lnTo>
                    <a:pt x="71932" y="1715536"/>
                  </a:lnTo>
                  <a:lnTo>
                    <a:pt x="71815" y="1719298"/>
                  </a:lnTo>
                  <a:lnTo>
                    <a:pt x="71702" y="1723060"/>
                  </a:lnTo>
                  <a:lnTo>
                    <a:pt x="71591" y="1726822"/>
                  </a:lnTo>
                  <a:lnTo>
                    <a:pt x="71482" y="1730584"/>
                  </a:lnTo>
                  <a:lnTo>
                    <a:pt x="71377" y="1734347"/>
                  </a:lnTo>
                  <a:lnTo>
                    <a:pt x="71272" y="1738109"/>
                  </a:lnTo>
                  <a:lnTo>
                    <a:pt x="71172" y="1741871"/>
                  </a:lnTo>
                  <a:lnTo>
                    <a:pt x="71072" y="1745633"/>
                  </a:lnTo>
                  <a:lnTo>
                    <a:pt x="70977" y="1749395"/>
                  </a:lnTo>
                  <a:lnTo>
                    <a:pt x="70882" y="1753157"/>
                  </a:lnTo>
                  <a:lnTo>
                    <a:pt x="70790" y="1756919"/>
                  </a:lnTo>
                  <a:lnTo>
                    <a:pt x="70701" y="1760682"/>
                  </a:lnTo>
                  <a:lnTo>
                    <a:pt x="70612" y="1764444"/>
                  </a:lnTo>
                  <a:lnTo>
                    <a:pt x="70528" y="1768206"/>
                  </a:lnTo>
                  <a:lnTo>
                    <a:pt x="70444" y="1771968"/>
                  </a:lnTo>
                  <a:lnTo>
                    <a:pt x="70363" y="1775730"/>
                  </a:lnTo>
                  <a:lnTo>
                    <a:pt x="70284" y="1779492"/>
                  </a:lnTo>
                  <a:lnTo>
                    <a:pt x="70206" y="1783254"/>
                  </a:lnTo>
                  <a:lnTo>
                    <a:pt x="70132" y="1787017"/>
                  </a:lnTo>
                  <a:lnTo>
                    <a:pt x="70057" y="1790779"/>
                  </a:lnTo>
                  <a:lnTo>
                    <a:pt x="69987" y="1794541"/>
                  </a:lnTo>
                  <a:lnTo>
                    <a:pt x="69917" y="1798303"/>
                  </a:lnTo>
                  <a:lnTo>
                    <a:pt x="69849" y="1802065"/>
                  </a:lnTo>
                  <a:lnTo>
                    <a:pt x="69783" y="1805827"/>
                  </a:lnTo>
                  <a:lnTo>
                    <a:pt x="69718" y="1809589"/>
                  </a:lnTo>
                  <a:lnTo>
                    <a:pt x="69656" y="1813351"/>
                  </a:lnTo>
                  <a:lnTo>
                    <a:pt x="69594" y="1817114"/>
                  </a:lnTo>
                  <a:lnTo>
                    <a:pt x="69535" y="1820876"/>
                  </a:lnTo>
                  <a:lnTo>
                    <a:pt x="69477" y="1824638"/>
                  </a:lnTo>
                  <a:lnTo>
                    <a:pt x="69421" y="1828400"/>
                  </a:lnTo>
                  <a:lnTo>
                    <a:pt x="69366" y="1832162"/>
                  </a:lnTo>
                  <a:lnTo>
                    <a:pt x="69313" y="1835924"/>
                  </a:lnTo>
                  <a:lnTo>
                    <a:pt x="69261" y="1839686"/>
                  </a:lnTo>
                  <a:lnTo>
                    <a:pt x="69210" y="1843449"/>
                  </a:lnTo>
                  <a:lnTo>
                    <a:pt x="69162" y="1847211"/>
                  </a:lnTo>
                  <a:lnTo>
                    <a:pt x="69114" y="1850973"/>
                  </a:lnTo>
                  <a:lnTo>
                    <a:pt x="69068" y="1854735"/>
                  </a:lnTo>
                  <a:lnTo>
                    <a:pt x="69023" y="1858497"/>
                  </a:lnTo>
                  <a:lnTo>
                    <a:pt x="68979" y="1862259"/>
                  </a:lnTo>
                  <a:lnTo>
                    <a:pt x="68937" y="1866021"/>
                  </a:lnTo>
                  <a:lnTo>
                    <a:pt x="68894" y="1869784"/>
                  </a:lnTo>
                  <a:lnTo>
                    <a:pt x="68855" y="1873546"/>
                  </a:lnTo>
                  <a:lnTo>
                    <a:pt x="68816" y="1877308"/>
                  </a:lnTo>
                  <a:lnTo>
                    <a:pt x="68778" y="1881070"/>
                  </a:lnTo>
                  <a:lnTo>
                    <a:pt x="68741" y="1884832"/>
                  </a:lnTo>
                  <a:lnTo>
                    <a:pt x="68705" y="1888594"/>
                  </a:lnTo>
                  <a:lnTo>
                    <a:pt x="68671" y="1892356"/>
                  </a:lnTo>
                  <a:lnTo>
                    <a:pt x="68637" y="1896119"/>
                  </a:lnTo>
                  <a:lnTo>
                    <a:pt x="68605" y="1899881"/>
                  </a:lnTo>
                  <a:lnTo>
                    <a:pt x="68573" y="1903643"/>
                  </a:lnTo>
                  <a:lnTo>
                    <a:pt x="68543" y="1907405"/>
                  </a:lnTo>
                  <a:lnTo>
                    <a:pt x="68513" y="1911167"/>
                  </a:lnTo>
                  <a:lnTo>
                    <a:pt x="68484" y="1914929"/>
                  </a:lnTo>
                  <a:lnTo>
                    <a:pt x="68456" y="1918691"/>
                  </a:lnTo>
                  <a:lnTo>
                    <a:pt x="68428" y="1922454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238781" y="4364730"/>
              <a:ext cx="391283" cy="1369760"/>
            </a:xfrm>
            <a:custGeom>
              <a:avLst/>
              <a:gdLst/>
              <a:ahLst/>
              <a:cxnLst/>
              <a:pathLst>
                <a:path w="391283" h="1369760">
                  <a:moveTo>
                    <a:pt x="195574" y="1369760"/>
                  </a:moveTo>
                  <a:lnTo>
                    <a:pt x="195568" y="1367079"/>
                  </a:lnTo>
                  <a:lnTo>
                    <a:pt x="195561" y="1364399"/>
                  </a:lnTo>
                  <a:lnTo>
                    <a:pt x="195553" y="1361718"/>
                  </a:lnTo>
                  <a:lnTo>
                    <a:pt x="195545" y="1359038"/>
                  </a:lnTo>
                  <a:lnTo>
                    <a:pt x="195537" y="1356357"/>
                  </a:lnTo>
                  <a:lnTo>
                    <a:pt x="195527" y="1353676"/>
                  </a:lnTo>
                  <a:lnTo>
                    <a:pt x="195517" y="1350996"/>
                  </a:lnTo>
                  <a:lnTo>
                    <a:pt x="195506" y="1348315"/>
                  </a:lnTo>
                  <a:lnTo>
                    <a:pt x="195494" y="1345635"/>
                  </a:lnTo>
                  <a:lnTo>
                    <a:pt x="195481" y="1342954"/>
                  </a:lnTo>
                  <a:lnTo>
                    <a:pt x="195467" y="1340274"/>
                  </a:lnTo>
                  <a:lnTo>
                    <a:pt x="195452" y="1337593"/>
                  </a:lnTo>
                  <a:lnTo>
                    <a:pt x="195437" y="1334913"/>
                  </a:lnTo>
                  <a:lnTo>
                    <a:pt x="195420" y="1332232"/>
                  </a:lnTo>
                  <a:lnTo>
                    <a:pt x="195402" y="1329552"/>
                  </a:lnTo>
                  <a:lnTo>
                    <a:pt x="195383" y="1326871"/>
                  </a:lnTo>
                  <a:lnTo>
                    <a:pt x="195362" y="1324190"/>
                  </a:lnTo>
                  <a:lnTo>
                    <a:pt x="195340" y="1321510"/>
                  </a:lnTo>
                  <a:lnTo>
                    <a:pt x="195316" y="1318829"/>
                  </a:lnTo>
                  <a:lnTo>
                    <a:pt x="195291" y="1316149"/>
                  </a:lnTo>
                  <a:lnTo>
                    <a:pt x="195264" y="1313468"/>
                  </a:lnTo>
                  <a:lnTo>
                    <a:pt x="195237" y="1310788"/>
                  </a:lnTo>
                  <a:lnTo>
                    <a:pt x="195206" y="1308107"/>
                  </a:lnTo>
                  <a:lnTo>
                    <a:pt x="195174" y="1305427"/>
                  </a:lnTo>
                  <a:lnTo>
                    <a:pt x="195141" y="1302746"/>
                  </a:lnTo>
                  <a:lnTo>
                    <a:pt x="195105" y="1300065"/>
                  </a:lnTo>
                  <a:lnTo>
                    <a:pt x="195068" y="1297385"/>
                  </a:lnTo>
                  <a:lnTo>
                    <a:pt x="195028" y="1294704"/>
                  </a:lnTo>
                  <a:lnTo>
                    <a:pt x="194986" y="1292024"/>
                  </a:lnTo>
                  <a:lnTo>
                    <a:pt x="194942" y="1289343"/>
                  </a:lnTo>
                  <a:lnTo>
                    <a:pt x="194896" y="1286663"/>
                  </a:lnTo>
                  <a:lnTo>
                    <a:pt x="194847" y="1283982"/>
                  </a:lnTo>
                  <a:lnTo>
                    <a:pt x="194796" y="1281302"/>
                  </a:lnTo>
                  <a:lnTo>
                    <a:pt x="194743" y="1278621"/>
                  </a:lnTo>
                  <a:lnTo>
                    <a:pt x="194686" y="1275941"/>
                  </a:lnTo>
                  <a:lnTo>
                    <a:pt x="194627" y="1273260"/>
                  </a:lnTo>
                  <a:lnTo>
                    <a:pt x="194566" y="1270579"/>
                  </a:lnTo>
                  <a:lnTo>
                    <a:pt x="194501" y="1267899"/>
                  </a:lnTo>
                  <a:lnTo>
                    <a:pt x="194434" y="1265218"/>
                  </a:lnTo>
                  <a:lnTo>
                    <a:pt x="194365" y="1262538"/>
                  </a:lnTo>
                  <a:lnTo>
                    <a:pt x="194291" y="1259857"/>
                  </a:lnTo>
                  <a:lnTo>
                    <a:pt x="194216" y="1257177"/>
                  </a:lnTo>
                  <a:lnTo>
                    <a:pt x="194138" y="1254496"/>
                  </a:lnTo>
                  <a:lnTo>
                    <a:pt x="194055" y="1251816"/>
                  </a:lnTo>
                  <a:lnTo>
                    <a:pt x="193971" y="1249135"/>
                  </a:lnTo>
                  <a:lnTo>
                    <a:pt x="193884" y="1246455"/>
                  </a:lnTo>
                  <a:lnTo>
                    <a:pt x="193793" y="1243774"/>
                  </a:lnTo>
                  <a:lnTo>
                    <a:pt x="193700" y="1241093"/>
                  </a:lnTo>
                  <a:lnTo>
                    <a:pt x="193603" y="1238413"/>
                  </a:lnTo>
                  <a:lnTo>
                    <a:pt x="193503" y="1235732"/>
                  </a:lnTo>
                  <a:lnTo>
                    <a:pt x="193401" y="1233052"/>
                  </a:lnTo>
                  <a:lnTo>
                    <a:pt x="193296" y="1230371"/>
                  </a:lnTo>
                  <a:lnTo>
                    <a:pt x="193187" y="1227691"/>
                  </a:lnTo>
                  <a:lnTo>
                    <a:pt x="193076" y="1225010"/>
                  </a:lnTo>
                  <a:lnTo>
                    <a:pt x="192962" y="1222330"/>
                  </a:lnTo>
                  <a:lnTo>
                    <a:pt x="192845" y="1219649"/>
                  </a:lnTo>
                  <a:lnTo>
                    <a:pt x="192726" y="1216968"/>
                  </a:lnTo>
                  <a:lnTo>
                    <a:pt x="192604" y="1214288"/>
                  </a:lnTo>
                  <a:lnTo>
                    <a:pt x="192479" y="1211607"/>
                  </a:lnTo>
                  <a:lnTo>
                    <a:pt x="192352" y="1208927"/>
                  </a:lnTo>
                  <a:lnTo>
                    <a:pt x="192223" y="1206246"/>
                  </a:lnTo>
                  <a:lnTo>
                    <a:pt x="192091" y="1203566"/>
                  </a:lnTo>
                  <a:lnTo>
                    <a:pt x="191958" y="1200885"/>
                  </a:lnTo>
                  <a:lnTo>
                    <a:pt x="191822" y="1198205"/>
                  </a:lnTo>
                  <a:lnTo>
                    <a:pt x="191684" y="1195524"/>
                  </a:lnTo>
                  <a:lnTo>
                    <a:pt x="191545" y="1192844"/>
                  </a:lnTo>
                  <a:lnTo>
                    <a:pt x="191404" y="1190163"/>
                  </a:lnTo>
                  <a:lnTo>
                    <a:pt x="191262" y="1187482"/>
                  </a:lnTo>
                  <a:lnTo>
                    <a:pt x="191118" y="1184802"/>
                  </a:lnTo>
                  <a:lnTo>
                    <a:pt x="190974" y="1182121"/>
                  </a:lnTo>
                  <a:lnTo>
                    <a:pt x="190828" y="1179441"/>
                  </a:lnTo>
                  <a:lnTo>
                    <a:pt x="190682" y="1176760"/>
                  </a:lnTo>
                  <a:lnTo>
                    <a:pt x="190535" y="1174080"/>
                  </a:lnTo>
                  <a:lnTo>
                    <a:pt x="190387" y="1171399"/>
                  </a:lnTo>
                  <a:lnTo>
                    <a:pt x="190239" y="1168719"/>
                  </a:lnTo>
                  <a:lnTo>
                    <a:pt x="190092" y="1166038"/>
                  </a:lnTo>
                  <a:lnTo>
                    <a:pt x="189944" y="1163358"/>
                  </a:lnTo>
                  <a:lnTo>
                    <a:pt x="189797" y="1160677"/>
                  </a:lnTo>
                  <a:lnTo>
                    <a:pt x="189650" y="1157996"/>
                  </a:lnTo>
                  <a:lnTo>
                    <a:pt x="189504" y="1155316"/>
                  </a:lnTo>
                  <a:lnTo>
                    <a:pt x="189358" y="1152635"/>
                  </a:lnTo>
                  <a:lnTo>
                    <a:pt x="189214" y="1149955"/>
                  </a:lnTo>
                  <a:lnTo>
                    <a:pt x="189071" y="1147274"/>
                  </a:lnTo>
                  <a:lnTo>
                    <a:pt x="188929" y="1144594"/>
                  </a:lnTo>
                  <a:lnTo>
                    <a:pt x="188790" y="1141913"/>
                  </a:lnTo>
                  <a:lnTo>
                    <a:pt x="188652" y="1139233"/>
                  </a:lnTo>
                  <a:lnTo>
                    <a:pt x="188515" y="1136552"/>
                  </a:lnTo>
                  <a:lnTo>
                    <a:pt x="188381" y="1133871"/>
                  </a:lnTo>
                  <a:lnTo>
                    <a:pt x="188250" y="1131191"/>
                  </a:lnTo>
                  <a:lnTo>
                    <a:pt x="188120" y="1128510"/>
                  </a:lnTo>
                  <a:lnTo>
                    <a:pt x="187994" y="1125830"/>
                  </a:lnTo>
                  <a:lnTo>
                    <a:pt x="187871" y="1123149"/>
                  </a:lnTo>
                  <a:lnTo>
                    <a:pt x="187749" y="1120469"/>
                  </a:lnTo>
                  <a:lnTo>
                    <a:pt x="187633" y="1117788"/>
                  </a:lnTo>
                  <a:lnTo>
                    <a:pt x="187518" y="1115108"/>
                  </a:lnTo>
                  <a:lnTo>
                    <a:pt x="187407" y="1112427"/>
                  </a:lnTo>
                  <a:lnTo>
                    <a:pt x="187301" y="1109747"/>
                  </a:lnTo>
                  <a:lnTo>
                    <a:pt x="187197" y="1107066"/>
                  </a:lnTo>
                  <a:lnTo>
                    <a:pt x="187096" y="1104385"/>
                  </a:lnTo>
                  <a:lnTo>
                    <a:pt x="187002" y="1101705"/>
                  </a:lnTo>
                  <a:lnTo>
                    <a:pt x="186910" y="1099024"/>
                  </a:lnTo>
                  <a:lnTo>
                    <a:pt x="186821" y="1096344"/>
                  </a:lnTo>
                  <a:lnTo>
                    <a:pt x="186739" y="1093663"/>
                  </a:lnTo>
                  <a:lnTo>
                    <a:pt x="186659" y="1090983"/>
                  </a:lnTo>
                  <a:lnTo>
                    <a:pt x="186584" y="1088302"/>
                  </a:lnTo>
                  <a:lnTo>
                    <a:pt x="186514" y="1085622"/>
                  </a:lnTo>
                  <a:lnTo>
                    <a:pt x="186448" y="1082941"/>
                  </a:lnTo>
                  <a:lnTo>
                    <a:pt x="186386" y="1080261"/>
                  </a:lnTo>
                  <a:lnTo>
                    <a:pt x="186330" y="1077580"/>
                  </a:lnTo>
                  <a:lnTo>
                    <a:pt x="186278" y="1074899"/>
                  </a:lnTo>
                  <a:lnTo>
                    <a:pt x="186230" y="1072219"/>
                  </a:lnTo>
                  <a:lnTo>
                    <a:pt x="186188" y="1069538"/>
                  </a:lnTo>
                  <a:lnTo>
                    <a:pt x="186149" y="1066858"/>
                  </a:lnTo>
                  <a:lnTo>
                    <a:pt x="186116" y="1064177"/>
                  </a:lnTo>
                  <a:lnTo>
                    <a:pt x="186088" y="1061497"/>
                  </a:lnTo>
                  <a:lnTo>
                    <a:pt x="186063" y="1058816"/>
                  </a:lnTo>
                  <a:lnTo>
                    <a:pt x="186044" y="1056136"/>
                  </a:lnTo>
                  <a:lnTo>
                    <a:pt x="186030" y="1053455"/>
                  </a:lnTo>
                  <a:lnTo>
                    <a:pt x="186020" y="1050774"/>
                  </a:lnTo>
                  <a:lnTo>
                    <a:pt x="186014" y="1048094"/>
                  </a:lnTo>
                  <a:lnTo>
                    <a:pt x="186014" y="1045413"/>
                  </a:lnTo>
                  <a:lnTo>
                    <a:pt x="186018" y="1042733"/>
                  </a:lnTo>
                  <a:lnTo>
                    <a:pt x="186026" y="1040052"/>
                  </a:lnTo>
                  <a:lnTo>
                    <a:pt x="186039" y="1037372"/>
                  </a:lnTo>
                  <a:lnTo>
                    <a:pt x="186056" y="1034691"/>
                  </a:lnTo>
                  <a:lnTo>
                    <a:pt x="186077" y="1032011"/>
                  </a:lnTo>
                  <a:lnTo>
                    <a:pt x="186103" y="1029330"/>
                  </a:lnTo>
                  <a:lnTo>
                    <a:pt x="186132" y="1026650"/>
                  </a:lnTo>
                  <a:lnTo>
                    <a:pt x="186166" y="1023969"/>
                  </a:lnTo>
                  <a:lnTo>
                    <a:pt x="186204" y="1021288"/>
                  </a:lnTo>
                  <a:lnTo>
                    <a:pt x="186244" y="1018608"/>
                  </a:lnTo>
                  <a:lnTo>
                    <a:pt x="186289" y="1015927"/>
                  </a:lnTo>
                  <a:lnTo>
                    <a:pt x="186337" y="1013247"/>
                  </a:lnTo>
                  <a:lnTo>
                    <a:pt x="186388" y="1010566"/>
                  </a:lnTo>
                  <a:lnTo>
                    <a:pt x="186442" y="1007886"/>
                  </a:lnTo>
                  <a:lnTo>
                    <a:pt x="186500" y="1005205"/>
                  </a:lnTo>
                  <a:lnTo>
                    <a:pt x="186559" y="1002525"/>
                  </a:lnTo>
                  <a:lnTo>
                    <a:pt x="186622" y="999844"/>
                  </a:lnTo>
                  <a:lnTo>
                    <a:pt x="186687" y="997164"/>
                  </a:lnTo>
                  <a:lnTo>
                    <a:pt x="186753" y="994483"/>
                  </a:lnTo>
                  <a:lnTo>
                    <a:pt x="186823" y="991802"/>
                  </a:lnTo>
                  <a:lnTo>
                    <a:pt x="186893" y="989122"/>
                  </a:lnTo>
                  <a:lnTo>
                    <a:pt x="186965" y="986441"/>
                  </a:lnTo>
                  <a:lnTo>
                    <a:pt x="187039" y="983761"/>
                  </a:lnTo>
                  <a:lnTo>
                    <a:pt x="187113" y="981080"/>
                  </a:lnTo>
                  <a:lnTo>
                    <a:pt x="187188" y="978400"/>
                  </a:lnTo>
                  <a:lnTo>
                    <a:pt x="187263" y="975719"/>
                  </a:lnTo>
                  <a:lnTo>
                    <a:pt x="187339" y="973039"/>
                  </a:lnTo>
                  <a:lnTo>
                    <a:pt x="187415" y="970358"/>
                  </a:lnTo>
                  <a:lnTo>
                    <a:pt x="187490" y="967677"/>
                  </a:lnTo>
                  <a:lnTo>
                    <a:pt x="187564" y="964997"/>
                  </a:lnTo>
                  <a:lnTo>
                    <a:pt x="187638" y="962316"/>
                  </a:lnTo>
                  <a:lnTo>
                    <a:pt x="187711" y="959636"/>
                  </a:lnTo>
                  <a:lnTo>
                    <a:pt x="187781" y="956955"/>
                  </a:lnTo>
                  <a:lnTo>
                    <a:pt x="187851" y="954275"/>
                  </a:lnTo>
                  <a:lnTo>
                    <a:pt x="187918" y="951594"/>
                  </a:lnTo>
                  <a:lnTo>
                    <a:pt x="187982" y="948914"/>
                  </a:lnTo>
                  <a:lnTo>
                    <a:pt x="188045" y="946233"/>
                  </a:lnTo>
                  <a:lnTo>
                    <a:pt x="188103" y="943553"/>
                  </a:lnTo>
                  <a:lnTo>
                    <a:pt x="188159" y="940872"/>
                  </a:lnTo>
                  <a:lnTo>
                    <a:pt x="188212" y="938191"/>
                  </a:lnTo>
                  <a:lnTo>
                    <a:pt x="188259" y="935511"/>
                  </a:lnTo>
                  <a:lnTo>
                    <a:pt x="188304" y="932830"/>
                  </a:lnTo>
                  <a:lnTo>
                    <a:pt x="188345" y="930150"/>
                  </a:lnTo>
                  <a:lnTo>
                    <a:pt x="188379" y="927469"/>
                  </a:lnTo>
                  <a:lnTo>
                    <a:pt x="188410" y="924789"/>
                  </a:lnTo>
                  <a:lnTo>
                    <a:pt x="188436" y="922108"/>
                  </a:lnTo>
                  <a:lnTo>
                    <a:pt x="188455" y="919428"/>
                  </a:lnTo>
                  <a:lnTo>
                    <a:pt x="188470" y="916747"/>
                  </a:lnTo>
                  <a:lnTo>
                    <a:pt x="188480" y="914067"/>
                  </a:lnTo>
                  <a:lnTo>
                    <a:pt x="188482" y="911386"/>
                  </a:lnTo>
                  <a:lnTo>
                    <a:pt x="188480" y="908705"/>
                  </a:lnTo>
                  <a:lnTo>
                    <a:pt x="188471" y="906025"/>
                  </a:lnTo>
                  <a:lnTo>
                    <a:pt x="188455" y="903344"/>
                  </a:lnTo>
                  <a:lnTo>
                    <a:pt x="188434" y="900664"/>
                  </a:lnTo>
                  <a:lnTo>
                    <a:pt x="188406" y="897983"/>
                  </a:lnTo>
                  <a:lnTo>
                    <a:pt x="188370" y="895303"/>
                  </a:lnTo>
                  <a:lnTo>
                    <a:pt x="188329" y="892622"/>
                  </a:lnTo>
                  <a:lnTo>
                    <a:pt x="188281" y="889942"/>
                  </a:lnTo>
                  <a:lnTo>
                    <a:pt x="188225" y="887261"/>
                  </a:lnTo>
                  <a:lnTo>
                    <a:pt x="188165" y="884580"/>
                  </a:lnTo>
                  <a:lnTo>
                    <a:pt x="188097" y="881900"/>
                  </a:lnTo>
                  <a:lnTo>
                    <a:pt x="188021" y="879219"/>
                  </a:lnTo>
                  <a:lnTo>
                    <a:pt x="187940" y="876539"/>
                  </a:lnTo>
                  <a:lnTo>
                    <a:pt x="187853" y="873858"/>
                  </a:lnTo>
                  <a:lnTo>
                    <a:pt x="187758" y="871178"/>
                  </a:lnTo>
                  <a:lnTo>
                    <a:pt x="187658" y="868497"/>
                  </a:lnTo>
                  <a:lnTo>
                    <a:pt x="187552" y="865817"/>
                  </a:lnTo>
                  <a:lnTo>
                    <a:pt x="187439" y="863136"/>
                  </a:lnTo>
                  <a:lnTo>
                    <a:pt x="187321" y="860456"/>
                  </a:lnTo>
                  <a:lnTo>
                    <a:pt x="187198" y="857775"/>
                  </a:lnTo>
                  <a:lnTo>
                    <a:pt x="187069" y="855094"/>
                  </a:lnTo>
                  <a:lnTo>
                    <a:pt x="186935" y="852414"/>
                  </a:lnTo>
                  <a:lnTo>
                    <a:pt x="186797" y="849733"/>
                  </a:lnTo>
                  <a:lnTo>
                    <a:pt x="186653" y="847053"/>
                  </a:lnTo>
                  <a:lnTo>
                    <a:pt x="186507" y="844372"/>
                  </a:lnTo>
                  <a:lnTo>
                    <a:pt x="186355" y="841692"/>
                  </a:lnTo>
                  <a:lnTo>
                    <a:pt x="186201" y="839011"/>
                  </a:lnTo>
                  <a:lnTo>
                    <a:pt x="186043" y="836331"/>
                  </a:lnTo>
                  <a:lnTo>
                    <a:pt x="185882" y="833650"/>
                  </a:lnTo>
                  <a:lnTo>
                    <a:pt x="185719" y="830970"/>
                  </a:lnTo>
                  <a:lnTo>
                    <a:pt x="185553" y="828289"/>
                  </a:lnTo>
                  <a:lnTo>
                    <a:pt x="185386" y="825608"/>
                  </a:lnTo>
                  <a:lnTo>
                    <a:pt x="185217" y="822928"/>
                  </a:lnTo>
                  <a:lnTo>
                    <a:pt x="185047" y="820247"/>
                  </a:lnTo>
                  <a:lnTo>
                    <a:pt x="184876" y="817567"/>
                  </a:lnTo>
                  <a:lnTo>
                    <a:pt x="184705" y="814886"/>
                  </a:lnTo>
                  <a:lnTo>
                    <a:pt x="184533" y="812206"/>
                  </a:lnTo>
                  <a:lnTo>
                    <a:pt x="184363" y="809525"/>
                  </a:lnTo>
                  <a:lnTo>
                    <a:pt x="184192" y="806845"/>
                  </a:lnTo>
                  <a:lnTo>
                    <a:pt x="184023" y="804164"/>
                  </a:lnTo>
                  <a:lnTo>
                    <a:pt x="183855" y="801483"/>
                  </a:lnTo>
                  <a:lnTo>
                    <a:pt x="183690" y="798803"/>
                  </a:lnTo>
                  <a:lnTo>
                    <a:pt x="183525" y="796122"/>
                  </a:lnTo>
                  <a:lnTo>
                    <a:pt x="183364" y="793442"/>
                  </a:lnTo>
                  <a:lnTo>
                    <a:pt x="183205" y="790761"/>
                  </a:lnTo>
                  <a:lnTo>
                    <a:pt x="183049" y="788081"/>
                  </a:lnTo>
                  <a:lnTo>
                    <a:pt x="182897" y="785400"/>
                  </a:lnTo>
                  <a:lnTo>
                    <a:pt x="182748" y="782720"/>
                  </a:lnTo>
                  <a:lnTo>
                    <a:pt x="182602" y="780039"/>
                  </a:lnTo>
                  <a:lnTo>
                    <a:pt x="182461" y="777359"/>
                  </a:lnTo>
                  <a:lnTo>
                    <a:pt x="182324" y="774678"/>
                  </a:lnTo>
                  <a:lnTo>
                    <a:pt x="182191" y="771997"/>
                  </a:lnTo>
                  <a:lnTo>
                    <a:pt x="182064" y="769317"/>
                  </a:lnTo>
                  <a:lnTo>
                    <a:pt x="181940" y="766636"/>
                  </a:lnTo>
                  <a:lnTo>
                    <a:pt x="181821" y="763956"/>
                  </a:lnTo>
                  <a:lnTo>
                    <a:pt x="181709" y="761275"/>
                  </a:lnTo>
                  <a:lnTo>
                    <a:pt x="181601" y="758595"/>
                  </a:lnTo>
                  <a:lnTo>
                    <a:pt x="181496" y="755914"/>
                  </a:lnTo>
                  <a:lnTo>
                    <a:pt x="181400" y="753234"/>
                  </a:lnTo>
                  <a:lnTo>
                    <a:pt x="181307" y="750553"/>
                  </a:lnTo>
                  <a:lnTo>
                    <a:pt x="181219" y="747873"/>
                  </a:lnTo>
                  <a:lnTo>
                    <a:pt x="181138" y="745192"/>
                  </a:lnTo>
                  <a:lnTo>
                    <a:pt x="181061" y="742511"/>
                  </a:lnTo>
                  <a:lnTo>
                    <a:pt x="180988" y="739831"/>
                  </a:lnTo>
                  <a:lnTo>
                    <a:pt x="180922" y="737150"/>
                  </a:lnTo>
                  <a:lnTo>
                    <a:pt x="180860" y="734470"/>
                  </a:lnTo>
                  <a:lnTo>
                    <a:pt x="180803" y="731789"/>
                  </a:lnTo>
                  <a:lnTo>
                    <a:pt x="180751" y="729109"/>
                  </a:lnTo>
                  <a:lnTo>
                    <a:pt x="180703" y="726428"/>
                  </a:lnTo>
                  <a:lnTo>
                    <a:pt x="180659" y="723748"/>
                  </a:lnTo>
                  <a:lnTo>
                    <a:pt x="180620" y="721067"/>
                  </a:lnTo>
                  <a:lnTo>
                    <a:pt x="180584" y="718386"/>
                  </a:lnTo>
                  <a:lnTo>
                    <a:pt x="180552" y="715706"/>
                  </a:lnTo>
                  <a:lnTo>
                    <a:pt x="180524" y="713025"/>
                  </a:lnTo>
                  <a:lnTo>
                    <a:pt x="180498" y="710345"/>
                  </a:lnTo>
                  <a:lnTo>
                    <a:pt x="180475" y="707664"/>
                  </a:lnTo>
                  <a:lnTo>
                    <a:pt x="180455" y="704984"/>
                  </a:lnTo>
                  <a:lnTo>
                    <a:pt x="180436" y="702303"/>
                  </a:lnTo>
                  <a:lnTo>
                    <a:pt x="180420" y="699623"/>
                  </a:lnTo>
                  <a:lnTo>
                    <a:pt x="180405" y="696942"/>
                  </a:lnTo>
                  <a:lnTo>
                    <a:pt x="180391" y="694262"/>
                  </a:lnTo>
                  <a:lnTo>
                    <a:pt x="180377" y="691581"/>
                  </a:lnTo>
                  <a:lnTo>
                    <a:pt x="180365" y="688900"/>
                  </a:lnTo>
                  <a:lnTo>
                    <a:pt x="180352" y="686220"/>
                  </a:lnTo>
                  <a:lnTo>
                    <a:pt x="180339" y="683539"/>
                  </a:lnTo>
                  <a:lnTo>
                    <a:pt x="180324" y="680859"/>
                  </a:lnTo>
                  <a:lnTo>
                    <a:pt x="180309" y="678178"/>
                  </a:lnTo>
                  <a:lnTo>
                    <a:pt x="180292" y="675498"/>
                  </a:lnTo>
                  <a:lnTo>
                    <a:pt x="180273" y="672817"/>
                  </a:lnTo>
                  <a:lnTo>
                    <a:pt x="180252" y="670137"/>
                  </a:lnTo>
                  <a:lnTo>
                    <a:pt x="180228" y="667456"/>
                  </a:lnTo>
                  <a:lnTo>
                    <a:pt x="180201" y="664776"/>
                  </a:lnTo>
                  <a:lnTo>
                    <a:pt x="180170" y="662095"/>
                  </a:lnTo>
                  <a:lnTo>
                    <a:pt x="180136" y="659414"/>
                  </a:lnTo>
                  <a:lnTo>
                    <a:pt x="180096" y="656734"/>
                  </a:lnTo>
                  <a:lnTo>
                    <a:pt x="180053" y="654053"/>
                  </a:lnTo>
                  <a:lnTo>
                    <a:pt x="180004" y="651373"/>
                  </a:lnTo>
                  <a:lnTo>
                    <a:pt x="179950" y="648692"/>
                  </a:lnTo>
                  <a:lnTo>
                    <a:pt x="179891" y="646012"/>
                  </a:lnTo>
                  <a:lnTo>
                    <a:pt x="179825" y="643331"/>
                  </a:lnTo>
                  <a:lnTo>
                    <a:pt x="179753" y="640651"/>
                  </a:lnTo>
                  <a:lnTo>
                    <a:pt x="179675" y="637970"/>
                  </a:lnTo>
                  <a:lnTo>
                    <a:pt x="179589" y="635289"/>
                  </a:lnTo>
                  <a:lnTo>
                    <a:pt x="179497" y="632609"/>
                  </a:lnTo>
                  <a:lnTo>
                    <a:pt x="179399" y="629928"/>
                  </a:lnTo>
                  <a:lnTo>
                    <a:pt x="179291" y="627248"/>
                  </a:lnTo>
                  <a:lnTo>
                    <a:pt x="179176" y="624567"/>
                  </a:lnTo>
                  <a:lnTo>
                    <a:pt x="179055" y="621887"/>
                  </a:lnTo>
                  <a:lnTo>
                    <a:pt x="178924" y="619206"/>
                  </a:lnTo>
                  <a:lnTo>
                    <a:pt x="178786" y="616526"/>
                  </a:lnTo>
                  <a:lnTo>
                    <a:pt x="178641" y="613845"/>
                  </a:lnTo>
                  <a:lnTo>
                    <a:pt x="178485" y="611165"/>
                  </a:lnTo>
                  <a:lnTo>
                    <a:pt x="178323" y="608484"/>
                  </a:lnTo>
                  <a:lnTo>
                    <a:pt x="178155" y="605803"/>
                  </a:lnTo>
                  <a:lnTo>
                    <a:pt x="177974" y="603123"/>
                  </a:lnTo>
                  <a:lnTo>
                    <a:pt x="177788" y="600442"/>
                  </a:lnTo>
                  <a:lnTo>
                    <a:pt x="177595" y="597762"/>
                  </a:lnTo>
                  <a:lnTo>
                    <a:pt x="177391" y="595081"/>
                  </a:lnTo>
                  <a:lnTo>
                    <a:pt x="177181" y="592401"/>
                  </a:lnTo>
                  <a:lnTo>
                    <a:pt x="176965" y="589720"/>
                  </a:lnTo>
                  <a:lnTo>
                    <a:pt x="176738" y="587040"/>
                  </a:lnTo>
                  <a:lnTo>
                    <a:pt x="176506" y="584359"/>
                  </a:lnTo>
                  <a:lnTo>
                    <a:pt x="176268" y="581679"/>
                  </a:lnTo>
                  <a:lnTo>
                    <a:pt x="176020" y="578998"/>
                  </a:lnTo>
                  <a:lnTo>
                    <a:pt x="175767" y="576317"/>
                  </a:lnTo>
                  <a:lnTo>
                    <a:pt x="175508" y="573637"/>
                  </a:lnTo>
                  <a:lnTo>
                    <a:pt x="175241" y="570956"/>
                  </a:lnTo>
                  <a:lnTo>
                    <a:pt x="174970" y="568276"/>
                  </a:lnTo>
                  <a:lnTo>
                    <a:pt x="174693" y="565595"/>
                  </a:lnTo>
                  <a:lnTo>
                    <a:pt x="174409" y="562915"/>
                  </a:lnTo>
                  <a:lnTo>
                    <a:pt x="174121" y="560234"/>
                  </a:lnTo>
                  <a:lnTo>
                    <a:pt x="173828" y="557554"/>
                  </a:lnTo>
                  <a:lnTo>
                    <a:pt x="173528" y="554873"/>
                  </a:lnTo>
                  <a:lnTo>
                    <a:pt x="173225" y="552192"/>
                  </a:lnTo>
                  <a:lnTo>
                    <a:pt x="172917" y="549512"/>
                  </a:lnTo>
                  <a:lnTo>
                    <a:pt x="172604" y="546831"/>
                  </a:lnTo>
                  <a:lnTo>
                    <a:pt x="172287" y="544151"/>
                  </a:lnTo>
                  <a:lnTo>
                    <a:pt x="171965" y="541470"/>
                  </a:lnTo>
                  <a:lnTo>
                    <a:pt x="171638" y="538790"/>
                  </a:lnTo>
                  <a:lnTo>
                    <a:pt x="171307" y="536109"/>
                  </a:lnTo>
                  <a:lnTo>
                    <a:pt x="170972" y="533429"/>
                  </a:lnTo>
                  <a:lnTo>
                    <a:pt x="170631" y="530748"/>
                  </a:lnTo>
                  <a:lnTo>
                    <a:pt x="170285" y="528068"/>
                  </a:lnTo>
                  <a:lnTo>
                    <a:pt x="169934" y="525387"/>
                  </a:lnTo>
                  <a:lnTo>
                    <a:pt x="169576" y="522706"/>
                  </a:lnTo>
                  <a:lnTo>
                    <a:pt x="169213" y="520026"/>
                  </a:lnTo>
                  <a:lnTo>
                    <a:pt x="168843" y="517345"/>
                  </a:lnTo>
                  <a:lnTo>
                    <a:pt x="168464" y="514665"/>
                  </a:lnTo>
                  <a:lnTo>
                    <a:pt x="168079" y="511984"/>
                  </a:lnTo>
                  <a:lnTo>
                    <a:pt x="167684" y="509304"/>
                  </a:lnTo>
                  <a:lnTo>
                    <a:pt x="167277" y="506623"/>
                  </a:lnTo>
                  <a:lnTo>
                    <a:pt x="166863" y="503943"/>
                  </a:lnTo>
                  <a:lnTo>
                    <a:pt x="166435" y="501262"/>
                  </a:lnTo>
                  <a:lnTo>
                    <a:pt x="165991" y="498582"/>
                  </a:lnTo>
                  <a:lnTo>
                    <a:pt x="165537" y="495901"/>
                  </a:lnTo>
                  <a:lnTo>
                    <a:pt x="165065" y="493220"/>
                  </a:lnTo>
                  <a:lnTo>
                    <a:pt x="164574" y="490540"/>
                  </a:lnTo>
                  <a:lnTo>
                    <a:pt x="164068" y="487859"/>
                  </a:lnTo>
                  <a:lnTo>
                    <a:pt x="163538" y="485179"/>
                  </a:lnTo>
                  <a:lnTo>
                    <a:pt x="162984" y="482498"/>
                  </a:lnTo>
                  <a:lnTo>
                    <a:pt x="162412" y="479818"/>
                  </a:lnTo>
                  <a:lnTo>
                    <a:pt x="161808" y="477137"/>
                  </a:lnTo>
                  <a:lnTo>
                    <a:pt x="161175" y="474457"/>
                  </a:lnTo>
                  <a:lnTo>
                    <a:pt x="160519" y="471776"/>
                  </a:lnTo>
                  <a:lnTo>
                    <a:pt x="159822" y="469095"/>
                  </a:lnTo>
                  <a:lnTo>
                    <a:pt x="159091" y="466415"/>
                  </a:lnTo>
                  <a:lnTo>
                    <a:pt x="158332" y="463734"/>
                  </a:lnTo>
                  <a:lnTo>
                    <a:pt x="157522" y="461054"/>
                  </a:lnTo>
                  <a:lnTo>
                    <a:pt x="156671" y="458373"/>
                  </a:lnTo>
                  <a:lnTo>
                    <a:pt x="155789" y="455693"/>
                  </a:lnTo>
                  <a:lnTo>
                    <a:pt x="154843" y="453012"/>
                  </a:lnTo>
                  <a:lnTo>
                    <a:pt x="153853" y="450332"/>
                  </a:lnTo>
                  <a:lnTo>
                    <a:pt x="152825" y="447651"/>
                  </a:lnTo>
                  <a:lnTo>
                    <a:pt x="151722" y="444971"/>
                  </a:lnTo>
                  <a:lnTo>
                    <a:pt x="150570" y="442290"/>
                  </a:lnTo>
                  <a:lnTo>
                    <a:pt x="149375" y="439609"/>
                  </a:lnTo>
                  <a:lnTo>
                    <a:pt x="148094" y="436929"/>
                  </a:lnTo>
                  <a:lnTo>
                    <a:pt x="146760" y="434248"/>
                  </a:lnTo>
                  <a:lnTo>
                    <a:pt x="145378" y="431568"/>
                  </a:lnTo>
                  <a:lnTo>
                    <a:pt x="143899" y="428887"/>
                  </a:lnTo>
                  <a:lnTo>
                    <a:pt x="142364" y="426207"/>
                  </a:lnTo>
                  <a:lnTo>
                    <a:pt x="140777" y="423526"/>
                  </a:lnTo>
                  <a:lnTo>
                    <a:pt x="139083" y="420846"/>
                  </a:lnTo>
                  <a:lnTo>
                    <a:pt x="137333" y="418165"/>
                  </a:lnTo>
                  <a:lnTo>
                    <a:pt x="135527" y="415485"/>
                  </a:lnTo>
                  <a:lnTo>
                    <a:pt x="133607" y="412804"/>
                  </a:lnTo>
                  <a:lnTo>
                    <a:pt x="131631" y="410123"/>
                  </a:lnTo>
                  <a:lnTo>
                    <a:pt x="129595" y="407443"/>
                  </a:lnTo>
                  <a:lnTo>
                    <a:pt x="127445" y="404762"/>
                  </a:lnTo>
                  <a:lnTo>
                    <a:pt x="125239" y="402082"/>
                  </a:lnTo>
                  <a:lnTo>
                    <a:pt x="122969" y="399401"/>
                  </a:lnTo>
                  <a:lnTo>
                    <a:pt x="120591" y="396721"/>
                  </a:lnTo>
                  <a:lnTo>
                    <a:pt x="118157" y="394040"/>
                  </a:lnTo>
                  <a:lnTo>
                    <a:pt x="115659" y="391360"/>
                  </a:lnTo>
                  <a:lnTo>
                    <a:pt x="113060" y="388679"/>
                  </a:lnTo>
                  <a:lnTo>
                    <a:pt x="110409" y="385998"/>
                  </a:lnTo>
                  <a:lnTo>
                    <a:pt x="107696" y="383318"/>
                  </a:lnTo>
                  <a:lnTo>
                    <a:pt x="104894" y="380637"/>
                  </a:lnTo>
                  <a:lnTo>
                    <a:pt x="102046" y="377957"/>
                  </a:lnTo>
                  <a:lnTo>
                    <a:pt x="99140" y="375276"/>
                  </a:lnTo>
                  <a:lnTo>
                    <a:pt x="96161" y="372596"/>
                  </a:lnTo>
                  <a:lnTo>
                    <a:pt x="93143" y="369915"/>
                  </a:lnTo>
                  <a:lnTo>
                    <a:pt x="90077" y="367235"/>
                  </a:lnTo>
                  <a:lnTo>
                    <a:pt x="86955" y="364554"/>
                  </a:lnTo>
                  <a:lnTo>
                    <a:pt x="83805" y="361874"/>
                  </a:lnTo>
                  <a:lnTo>
                    <a:pt x="80620" y="359193"/>
                  </a:lnTo>
                  <a:lnTo>
                    <a:pt x="77400" y="356512"/>
                  </a:lnTo>
                  <a:lnTo>
                    <a:pt x="74164" y="353832"/>
                  </a:lnTo>
                  <a:lnTo>
                    <a:pt x="70909" y="351151"/>
                  </a:lnTo>
                  <a:lnTo>
                    <a:pt x="67643" y="348471"/>
                  </a:lnTo>
                  <a:lnTo>
                    <a:pt x="64375" y="345790"/>
                  </a:lnTo>
                  <a:lnTo>
                    <a:pt x="61108" y="343110"/>
                  </a:lnTo>
                  <a:lnTo>
                    <a:pt x="57855" y="340429"/>
                  </a:lnTo>
                  <a:lnTo>
                    <a:pt x="54615" y="337749"/>
                  </a:lnTo>
                  <a:lnTo>
                    <a:pt x="51399" y="335068"/>
                  </a:lnTo>
                  <a:lnTo>
                    <a:pt x="48222" y="332388"/>
                  </a:lnTo>
                  <a:lnTo>
                    <a:pt x="45075" y="329707"/>
                  </a:lnTo>
                  <a:lnTo>
                    <a:pt x="41979" y="327026"/>
                  </a:lnTo>
                  <a:lnTo>
                    <a:pt x="38946" y="324346"/>
                  </a:lnTo>
                  <a:lnTo>
                    <a:pt x="35960" y="321665"/>
                  </a:lnTo>
                  <a:lnTo>
                    <a:pt x="33053" y="318985"/>
                  </a:lnTo>
                  <a:lnTo>
                    <a:pt x="30233" y="316304"/>
                  </a:lnTo>
                  <a:lnTo>
                    <a:pt x="27475" y="313624"/>
                  </a:lnTo>
                  <a:lnTo>
                    <a:pt x="24827" y="310943"/>
                  </a:lnTo>
                  <a:lnTo>
                    <a:pt x="22286" y="308263"/>
                  </a:lnTo>
                  <a:lnTo>
                    <a:pt x="19824" y="305582"/>
                  </a:lnTo>
                  <a:lnTo>
                    <a:pt x="17501" y="302901"/>
                  </a:lnTo>
                  <a:lnTo>
                    <a:pt x="15304" y="300221"/>
                  </a:lnTo>
                  <a:lnTo>
                    <a:pt x="13199" y="297540"/>
                  </a:lnTo>
                  <a:lnTo>
                    <a:pt x="11262" y="294860"/>
                  </a:lnTo>
                  <a:lnTo>
                    <a:pt x="9464" y="292179"/>
                  </a:lnTo>
                  <a:lnTo>
                    <a:pt x="7772" y="289499"/>
                  </a:lnTo>
                  <a:lnTo>
                    <a:pt x="6275" y="286818"/>
                  </a:lnTo>
                  <a:lnTo>
                    <a:pt x="4925" y="284138"/>
                  </a:lnTo>
                  <a:lnTo>
                    <a:pt x="3692" y="281457"/>
                  </a:lnTo>
                  <a:lnTo>
                    <a:pt x="2676" y="278777"/>
                  </a:lnTo>
                  <a:lnTo>
                    <a:pt x="1813" y="276096"/>
                  </a:lnTo>
                  <a:lnTo>
                    <a:pt x="1074" y="273415"/>
                  </a:lnTo>
                  <a:lnTo>
                    <a:pt x="571" y="270735"/>
                  </a:lnTo>
                  <a:lnTo>
                    <a:pt x="221" y="268054"/>
                  </a:lnTo>
                  <a:lnTo>
                    <a:pt x="0" y="265374"/>
                  </a:lnTo>
                  <a:lnTo>
                    <a:pt x="26" y="262693"/>
                  </a:lnTo>
                  <a:lnTo>
                    <a:pt x="202" y="260013"/>
                  </a:lnTo>
                  <a:lnTo>
                    <a:pt x="508" y="257332"/>
                  </a:lnTo>
                  <a:lnTo>
                    <a:pt x="1068" y="254652"/>
                  </a:lnTo>
                  <a:lnTo>
                    <a:pt x="1769" y="251971"/>
                  </a:lnTo>
                  <a:lnTo>
                    <a:pt x="2598" y="249291"/>
                  </a:lnTo>
                  <a:lnTo>
                    <a:pt x="3681" y="246610"/>
                  </a:lnTo>
                  <a:lnTo>
                    <a:pt x="4894" y="243929"/>
                  </a:lnTo>
                  <a:lnTo>
                    <a:pt x="6230" y="241249"/>
                  </a:lnTo>
                  <a:lnTo>
                    <a:pt x="7812" y="238568"/>
                  </a:lnTo>
                  <a:lnTo>
                    <a:pt x="9509" y="235888"/>
                  </a:lnTo>
                  <a:lnTo>
                    <a:pt x="11328" y="233207"/>
                  </a:lnTo>
                  <a:lnTo>
                    <a:pt x="13366" y="230527"/>
                  </a:lnTo>
                  <a:lnTo>
                    <a:pt x="15510" y="227846"/>
                  </a:lnTo>
                  <a:lnTo>
                    <a:pt x="17768" y="225166"/>
                  </a:lnTo>
                  <a:lnTo>
                    <a:pt x="20218" y="222485"/>
                  </a:lnTo>
                  <a:lnTo>
                    <a:pt x="22759" y="219804"/>
                  </a:lnTo>
                  <a:lnTo>
                    <a:pt x="25404" y="217124"/>
                  </a:lnTo>
                  <a:lnTo>
                    <a:pt x="28209" y="214443"/>
                  </a:lnTo>
                  <a:lnTo>
                    <a:pt x="31092" y="211763"/>
                  </a:lnTo>
                  <a:lnTo>
                    <a:pt x="34064" y="209082"/>
                  </a:lnTo>
                  <a:lnTo>
                    <a:pt x="37163" y="206402"/>
                  </a:lnTo>
                  <a:lnTo>
                    <a:pt x="40324" y="203721"/>
                  </a:lnTo>
                  <a:lnTo>
                    <a:pt x="43558" y="201041"/>
                  </a:lnTo>
                  <a:lnTo>
                    <a:pt x="46886" y="198360"/>
                  </a:lnTo>
                  <a:lnTo>
                    <a:pt x="50258" y="195680"/>
                  </a:lnTo>
                  <a:lnTo>
                    <a:pt x="53686" y="192999"/>
                  </a:lnTo>
                  <a:lnTo>
                    <a:pt x="57174" y="190318"/>
                  </a:lnTo>
                  <a:lnTo>
                    <a:pt x="60691" y="187638"/>
                  </a:lnTo>
                  <a:lnTo>
                    <a:pt x="64243" y="184957"/>
                  </a:lnTo>
                  <a:lnTo>
                    <a:pt x="67826" y="182277"/>
                  </a:lnTo>
                  <a:lnTo>
                    <a:pt x="71421" y="179596"/>
                  </a:lnTo>
                  <a:lnTo>
                    <a:pt x="75030" y="176916"/>
                  </a:lnTo>
                  <a:lnTo>
                    <a:pt x="78642" y="174235"/>
                  </a:lnTo>
                  <a:lnTo>
                    <a:pt x="82252" y="171555"/>
                  </a:lnTo>
                  <a:lnTo>
                    <a:pt x="85855" y="168874"/>
                  </a:lnTo>
                  <a:lnTo>
                    <a:pt x="89437" y="166194"/>
                  </a:lnTo>
                  <a:lnTo>
                    <a:pt x="93004" y="163513"/>
                  </a:lnTo>
                  <a:lnTo>
                    <a:pt x="96543" y="160832"/>
                  </a:lnTo>
                  <a:lnTo>
                    <a:pt x="100042" y="158152"/>
                  </a:lnTo>
                  <a:lnTo>
                    <a:pt x="103513" y="155471"/>
                  </a:lnTo>
                  <a:lnTo>
                    <a:pt x="106937" y="152791"/>
                  </a:lnTo>
                  <a:lnTo>
                    <a:pt x="110307" y="150110"/>
                  </a:lnTo>
                  <a:lnTo>
                    <a:pt x="113638" y="147430"/>
                  </a:lnTo>
                  <a:lnTo>
                    <a:pt x="116906" y="144749"/>
                  </a:lnTo>
                  <a:lnTo>
                    <a:pt x="120107" y="142069"/>
                  </a:lnTo>
                  <a:lnTo>
                    <a:pt x="123261" y="139388"/>
                  </a:lnTo>
                  <a:lnTo>
                    <a:pt x="126338" y="136707"/>
                  </a:lnTo>
                  <a:lnTo>
                    <a:pt x="129340" y="134027"/>
                  </a:lnTo>
                  <a:lnTo>
                    <a:pt x="132290" y="131346"/>
                  </a:lnTo>
                  <a:lnTo>
                    <a:pt x="135150" y="128666"/>
                  </a:lnTo>
                  <a:lnTo>
                    <a:pt x="137932" y="125985"/>
                  </a:lnTo>
                  <a:lnTo>
                    <a:pt x="140657" y="123305"/>
                  </a:lnTo>
                  <a:lnTo>
                    <a:pt x="143284" y="120624"/>
                  </a:lnTo>
                  <a:lnTo>
                    <a:pt x="145831" y="117944"/>
                  </a:lnTo>
                  <a:lnTo>
                    <a:pt x="148319" y="115263"/>
                  </a:lnTo>
                  <a:lnTo>
                    <a:pt x="150703" y="112583"/>
                  </a:lnTo>
                  <a:lnTo>
                    <a:pt x="153009" y="109902"/>
                  </a:lnTo>
                  <a:lnTo>
                    <a:pt x="155255" y="107221"/>
                  </a:lnTo>
                  <a:lnTo>
                    <a:pt x="157393" y="104541"/>
                  </a:lnTo>
                  <a:lnTo>
                    <a:pt x="159457" y="101860"/>
                  </a:lnTo>
                  <a:lnTo>
                    <a:pt x="161463" y="99180"/>
                  </a:lnTo>
                  <a:lnTo>
                    <a:pt x="163360" y="96499"/>
                  </a:lnTo>
                  <a:lnTo>
                    <a:pt x="165188" y="93819"/>
                  </a:lnTo>
                  <a:lnTo>
                    <a:pt x="166959" y="91138"/>
                  </a:lnTo>
                  <a:lnTo>
                    <a:pt x="168624" y="88458"/>
                  </a:lnTo>
                  <a:lnTo>
                    <a:pt x="170226" y="85777"/>
                  </a:lnTo>
                  <a:lnTo>
                    <a:pt x="171773" y="83097"/>
                  </a:lnTo>
                  <a:lnTo>
                    <a:pt x="173219" y="80416"/>
                  </a:lnTo>
                  <a:lnTo>
                    <a:pt x="174608" y="77735"/>
                  </a:lnTo>
                  <a:lnTo>
                    <a:pt x="175946" y="75055"/>
                  </a:lnTo>
                  <a:lnTo>
                    <a:pt x="177188" y="72374"/>
                  </a:lnTo>
                  <a:lnTo>
                    <a:pt x="178380" y="69694"/>
                  </a:lnTo>
                  <a:lnTo>
                    <a:pt x="179526" y="67013"/>
                  </a:lnTo>
                  <a:lnTo>
                    <a:pt x="180581" y="64333"/>
                  </a:lnTo>
                  <a:lnTo>
                    <a:pt x="181594" y="61652"/>
                  </a:lnTo>
                  <a:lnTo>
                    <a:pt x="182564" y="58972"/>
                  </a:lnTo>
                  <a:lnTo>
                    <a:pt x="183454" y="56291"/>
                  </a:lnTo>
                  <a:lnTo>
                    <a:pt x="184306" y="53610"/>
                  </a:lnTo>
                  <a:lnTo>
                    <a:pt x="185118" y="50930"/>
                  </a:lnTo>
                  <a:lnTo>
                    <a:pt x="185861" y="48249"/>
                  </a:lnTo>
                  <a:lnTo>
                    <a:pt x="186571" y="45569"/>
                  </a:lnTo>
                  <a:lnTo>
                    <a:pt x="187244" y="42888"/>
                  </a:lnTo>
                  <a:lnTo>
                    <a:pt x="187858" y="40208"/>
                  </a:lnTo>
                  <a:lnTo>
                    <a:pt x="188444" y="37527"/>
                  </a:lnTo>
                  <a:lnTo>
                    <a:pt x="188997" y="34847"/>
                  </a:lnTo>
                  <a:lnTo>
                    <a:pt x="189500" y="32166"/>
                  </a:lnTo>
                  <a:lnTo>
                    <a:pt x="189978" y="29486"/>
                  </a:lnTo>
                  <a:lnTo>
                    <a:pt x="190427" y="26805"/>
                  </a:lnTo>
                  <a:lnTo>
                    <a:pt x="190836" y="24124"/>
                  </a:lnTo>
                  <a:lnTo>
                    <a:pt x="191223" y="21444"/>
                  </a:lnTo>
                  <a:lnTo>
                    <a:pt x="191584" y="18763"/>
                  </a:lnTo>
                  <a:lnTo>
                    <a:pt x="191912" y="16083"/>
                  </a:lnTo>
                  <a:lnTo>
                    <a:pt x="192223" y="13402"/>
                  </a:lnTo>
                  <a:lnTo>
                    <a:pt x="192511" y="10722"/>
                  </a:lnTo>
                  <a:lnTo>
                    <a:pt x="192772" y="8041"/>
                  </a:lnTo>
                  <a:lnTo>
                    <a:pt x="193019" y="5361"/>
                  </a:lnTo>
                  <a:lnTo>
                    <a:pt x="193246" y="2680"/>
                  </a:lnTo>
                  <a:lnTo>
                    <a:pt x="193452" y="0"/>
                  </a:lnTo>
                  <a:lnTo>
                    <a:pt x="197830" y="0"/>
                  </a:lnTo>
                  <a:lnTo>
                    <a:pt x="198036" y="2680"/>
                  </a:lnTo>
                  <a:lnTo>
                    <a:pt x="198264" y="5361"/>
                  </a:lnTo>
                  <a:lnTo>
                    <a:pt x="198510" y="8041"/>
                  </a:lnTo>
                  <a:lnTo>
                    <a:pt x="198772" y="10722"/>
                  </a:lnTo>
                  <a:lnTo>
                    <a:pt x="199060" y="13402"/>
                  </a:lnTo>
                  <a:lnTo>
                    <a:pt x="199370" y="16083"/>
                  </a:lnTo>
                  <a:lnTo>
                    <a:pt x="199698" y="18763"/>
                  </a:lnTo>
                  <a:lnTo>
                    <a:pt x="200060" y="21444"/>
                  </a:lnTo>
                  <a:lnTo>
                    <a:pt x="200447" y="24124"/>
                  </a:lnTo>
                  <a:lnTo>
                    <a:pt x="200855" y="26805"/>
                  </a:lnTo>
                  <a:lnTo>
                    <a:pt x="201304" y="29486"/>
                  </a:lnTo>
                  <a:lnTo>
                    <a:pt x="201783" y="32166"/>
                  </a:lnTo>
                  <a:lnTo>
                    <a:pt x="202286" y="34847"/>
                  </a:lnTo>
                  <a:lnTo>
                    <a:pt x="202838" y="37527"/>
                  </a:lnTo>
                  <a:lnTo>
                    <a:pt x="203424" y="40208"/>
                  </a:lnTo>
                  <a:lnTo>
                    <a:pt x="204038" y="42888"/>
                  </a:lnTo>
                  <a:lnTo>
                    <a:pt x="204712" y="45569"/>
                  </a:lnTo>
                  <a:lnTo>
                    <a:pt x="205421" y="48249"/>
                  </a:lnTo>
                  <a:lnTo>
                    <a:pt x="206164" y="50930"/>
                  </a:lnTo>
                  <a:lnTo>
                    <a:pt x="206976" y="53610"/>
                  </a:lnTo>
                  <a:lnTo>
                    <a:pt x="207829" y="56291"/>
                  </a:lnTo>
                  <a:lnTo>
                    <a:pt x="208718" y="58972"/>
                  </a:lnTo>
                  <a:lnTo>
                    <a:pt x="209688" y="61652"/>
                  </a:lnTo>
                  <a:lnTo>
                    <a:pt x="210701" y="64333"/>
                  </a:lnTo>
                  <a:lnTo>
                    <a:pt x="211757" y="67013"/>
                  </a:lnTo>
                  <a:lnTo>
                    <a:pt x="212903" y="69694"/>
                  </a:lnTo>
                  <a:lnTo>
                    <a:pt x="214095" y="72374"/>
                  </a:lnTo>
                  <a:lnTo>
                    <a:pt x="215337" y="75055"/>
                  </a:lnTo>
                  <a:lnTo>
                    <a:pt x="216675" y="77735"/>
                  </a:lnTo>
                  <a:lnTo>
                    <a:pt x="218064" y="80416"/>
                  </a:lnTo>
                  <a:lnTo>
                    <a:pt x="219509" y="83097"/>
                  </a:lnTo>
                  <a:lnTo>
                    <a:pt x="221057" y="85777"/>
                  </a:lnTo>
                  <a:lnTo>
                    <a:pt x="222659" y="88458"/>
                  </a:lnTo>
                  <a:lnTo>
                    <a:pt x="224324" y="91138"/>
                  </a:lnTo>
                  <a:lnTo>
                    <a:pt x="226094" y="93819"/>
                  </a:lnTo>
                  <a:lnTo>
                    <a:pt x="227923" y="96499"/>
                  </a:lnTo>
                  <a:lnTo>
                    <a:pt x="229820" y="99180"/>
                  </a:lnTo>
                  <a:lnTo>
                    <a:pt x="231825" y="101860"/>
                  </a:lnTo>
                  <a:lnTo>
                    <a:pt x="233889" y="104541"/>
                  </a:lnTo>
                  <a:lnTo>
                    <a:pt x="236028" y="107221"/>
                  </a:lnTo>
                  <a:lnTo>
                    <a:pt x="238274" y="109902"/>
                  </a:lnTo>
                  <a:lnTo>
                    <a:pt x="240580" y="112583"/>
                  </a:lnTo>
                  <a:lnTo>
                    <a:pt x="242964" y="115263"/>
                  </a:lnTo>
                  <a:lnTo>
                    <a:pt x="245452" y="117944"/>
                  </a:lnTo>
                  <a:lnTo>
                    <a:pt x="247999" y="120624"/>
                  </a:lnTo>
                  <a:lnTo>
                    <a:pt x="250625" y="123305"/>
                  </a:lnTo>
                  <a:lnTo>
                    <a:pt x="253350" y="125985"/>
                  </a:lnTo>
                  <a:lnTo>
                    <a:pt x="256132" y="128666"/>
                  </a:lnTo>
                  <a:lnTo>
                    <a:pt x="258992" y="131346"/>
                  </a:lnTo>
                  <a:lnTo>
                    <a:pt x="261942" y="134027"/>
                  </a:lnTo>
                  <a:lnTo>
                    <a:pt x="264945" y="136707"/>
                  </a:lnTo>
                  <a:lnTo>
                    <a:pt x="268021" y="139388"/>
                  </a:lnTo>
                  <a:lnTo>
                    <a:pt x="271176" y="142069"/>
                  </a:lnTo>
                  <a:lnTo>
                    <a:pt x="274377" y="144749"/>
                  </a:lnTo>
                  <a:lnTo>
                    <a:pt x="277645" y="147430"/>
                  </a:lnTo>
                  <a:lnTo>
                    <a:pt x="280976" y="150110"/>
                  </a:lnTo>
                  <a:lnTo>
                    <a:pt x="284345" y="152791"/>
                  </a:lnTo>
                  <a:lnTo>
                    <a:pt x="287770" y="155471"/>
                  </a:lnTo>
                  <a:lnTo>
                    <a:pt x="291241" y="158152"/>
                  </a:lnTo>
                  <a:lnTo>
                    <a:pt x="294740" y="160832"/>
                  </a:lnTo>
                  <a:lnTo>
                    <a:pt x="298279" y="163513"/>
                  </a:lnTo>
                  <a:lnTo>
                    <a:pt x="301845" y="166194"/>
                  </a:lnTo>
                  <a:lnTo>
                    <a:pt x="305428" y="168874"/>
                  </a:lnTo>
                  <a:lnTo>
                    <a:pt x="309031" y="171555"/>
                  </a:lnTo>
                  <a:lnTo>
                    <a:pt x="312641" y="174235"/>
                  </a:lnTo>
                  <a:lnTo>
                    <a:pt x="316253" y="176916"/>
                  </a:lnTo>
                  <a:lnTo>
                    <a:pt x="319862" y="179596"/>
                  </a:lnTo>
                  <a:lnTo>
                    <a:pt x="323457" y="182277"/>
                  </a:lnTo>
                  <a:lnTo>
                    <a:pt x="327039" y="184957"/>
                  </a:lnTo>
                  <a:lnTo>
                    <a:pt x="330591" y="187638"/>
                  </a:lnTo>
                  <a:lnTo>
                    <a:pt x="334108" y="190318"/>
                  </a:lnTo>
                  <a:lnTo>
                    <a:pt x="337597" y="192999"/>
                  </a:lnTo>
                  <a:lnTo>
                    <a:pt x="341024" y="195680"/>
                  </a:lnTo>
                  <a:lnTo>
                    <a:pt x="344397" y="198360"/>
                  </a:lnTo>
                  <a:lnTo>
                    <a:pt x="347724" y="201041"/>
                  </a:lnTo>
                  <a:lnTo>
                    <a:pt x="350959" y="203721"/>
                  </a:lnTo>
                  <a:lnTo>
                    <a:pt x="354119" y="206402"/>
                  </a:lnTo>
                  <a:lnTo>
                    <a:pt x="357218" y="209082"/>
                  </a:lnTo>
                  <a:lnTo>
                    <a:pt x="360191" y="211763"/>
                  </a:lnTo>
                  <a:lnTo>
                    <a:pt x="363073" y="214443"/>
                  </a:lnTo>
                  <a:lnTo>
                    <a:pt x="365878" y="217124"/>
                  </a:lnTo>
                  <a:lnTo>
                    <a:pt x="368524" y="219804"/>
                  </a:lnTo>
                  <a:lnTo>
                    <a:pt x="371065" y="222485"/>
                  </a:lnTo>
                  <a:lnTo>
                    <a:pt x="373515" y="225166"/>
                  </a:lnTo>
                  <a:lnTo>
                    <a:pt x="375772" y="227846"/>
                  </a:lnTo>
                  <a:lnTo>
                    <a:pt x="377916" y="230527"/>
                  </a:lnTo>
                  <a:lnTo>
                    <a:pt x="379955" y="233207"/>
                  </a:lnTo>
                  <a:lnTo>
                    <a:pt x="381773" y="235888"/>
                  </a:lnTo>
                  <a:lnTo>
                    <a:pt x="383470" y="238568"/>
                  </a:lnTo>
                  <a:lnTo>
                    <a:pt x="385052" y="241249"/>
                  </a:lnTo>
                  <a:lnTo>
                    <a:pt x="386389" y="243929"/>
                  </a:lnTo>
                  <a:lnTo>
                    <a:pt x="387601" y="246610"/>
                  </a:lnTo>
                  <a:lnTo>
                    <a:pt x="388684" y="249291"/>
                  </a:lnTo>
                  <a:lnTo>
                    <a:pt x="389514" y="251971"/>
                  </a:lnTo>
                  <a:lnTo>
                    <a:pt x="390215" y="254652"/>
                  </a:lnTo>
                  <a:lnTo>
                    <a:pt x="390775" y="257332"/>
                  </a:lnTo>
                  <a:lnTo>
                    <a:pt x="391081" y="260013"/>
                  </a:lnTo>
                  <a:lnTo>
                    <a:pt x="391256" y="262693"/>
                  </a:lnTo>
                  <a:lnTo>
                    <a:pt x="391283" y="265374"/>
                  </a:lnTo>
                  <a:lnTo>
                    <a:pt x="391062" y="268054"/>
                  </a:lnTo>
                  <a:lnTo>
                    <a:pt x="390711" y="270735"/>
                  </a:lnTo>
                  <a:lnTo>
                    <a:pt x="390208" y="273415"/>
                  </a:lnTo>
                  <a:lnTo>
                    <a:pt x="389469" y="276096"/>
                  </a:lnTo>
                  <a:lnTo>
                    <a:pt x="388606" y="278777"/>
                  </a:lnTo>
                  <a:lnTo>
                    <a:pt x="387590" y="281457"/>
                  </a:lnTo>
                  <a:lnTo>
                    <a:pt x="386357" y="284138"/>
                  </a:lnTo>
                  <a:lnTo>
                    <a:pt x="385008" y="286818"/>
                  </a:lnTo>
                  <a:lnTo>
                    <a:pt x="383510" y="289499"/>
                  </a:lnTo>
                  <a:lnTo>
                    <a:pt x="381818" y="292179"/>
                  </a:lnTo>
                  <a:lnTo>
                    <a:pt x="380020" y="294860"/>
                  </a:lnTo>
                  <a:lnTo>
                    <a:pt x="378084" y="297540"/>
                  </a:lnTo>
                  <a:lnTo>
                    <a:pt x="375979" y="300221"/>
                  </a:lnTo>
                  <a:lnTo>
                    <a:pt x="373781" y="302901"/>
                  </a:lnTo>
                  <a:lnTo>
                    <a:pt x="371458" y="305582"/>
                  </a:lnTo>
                  <a:lnTo>
                    <a:pt x="368996" y="308263"/>
                  </a:lnTo>
                  <a:lnTo>
                    <a:pt x="366455" y="310943"/>
                  </a:lnTo>
                  <a:lnTo>
                    <a:pt x="363807" y="313624"/>
                  </a:lnTo>
                  <a:lnTo>
                    <a:pt x="361050" y="316304"/>
                  </a:lnTo>
                  <a:lnTo>
                    <a:pt x="358230" y="318985"/>
                  </a:lnTo>
                  <a:lnTo>
                    <a:pt x="355323" y="321665"/>
                  </a:lnTo>
                  <a:lnTo>
                    <a:pt x="352336" y="324346"/>
                  </a:lnTo>
                  <a:lnTo>
                    <a:pt x="349304" y="327026"/>
                  </a:lnTo>
                  <a:lnTo>
                    <a:pt x="346207" y="329707"/>
                  </a:lnTo>
                  <a:lnTo>
                    <a:pt x="343060" y="332388"/>
                  </a:lnTo>
                  <a:lnTo>
                    <a:pt x="339883" y="335068"/>
                  </a:lnTo>
                  <a:lnTo>
                    <a:pt x="336668" y="337749"/>
                  </a:lnTo>
                  <a:lnTo>
                    <a:pt x="333428" y="340429"/>
                  </a:lnTo>
                  <a:lnTo>
                    <a:pt x="330174" y="343110"/>
                  </a:lnTo>
                  <a:lnTo>
                    <a:pt x="326907" y="345790"/>
                  </a:lnTo>
                  <a:lnTo>
                    <a:pt x="323639" y="348471"/>
                  </a:lnTo>
                  <a:lnTo>
                    <a:pt x="320373" y="351151"/>
                  </a:lnTo>
                  <a:lnTo>
                    <a:pt x="317118" y="353832"/>
                  </a:lnTo>
                  <a:lnTo>
                    <a:pt x="313882" y="356512"/>
                  </a:lnTo>
                  <a:lnTo>
                    <a:pt x="310662" y="359193"/>
                  </a:lnTo>
                  <a:lnTo>
                    <a:pt x="307477" y="361874"/>
                  </a:lnTo>
                  <a:lnTo>
                    <a:pt x="304327" y="364554"/>
                  </a:lnTo>
                  <a:lnTo>
                    <a:pt x="301206" y="367235"/>
                  </a:lnTo>
                  <a:lnTo>
                    <a:pt x="298140" y="369915"/>
                  </a:lnTo>
                  <a:lnTo>
                    <a:pt x="295122" y="372596"/>
                  </a:lnTo>
                  <a:lnTo>
                    <a:pt x="292142" y="375276"/>
                  </a:lnTo>
                  <a:lnTo>
                    <a:pt x="289237" y="377957"/>
                  </a:lnTo>
                  <a:lnTo>
                    <a:pt x="286388" y="380637"/>
                  </a:lnTo>
                  <a:lnTo>
                    <a:pt x="283586" y="383318"/>
                  </a:lnTo>
                  <a:lnTo>
                    <a:pt x="280873" y="385998"/>
                  </a:lnTo>
                  <a:lnTo>
                    <a:pt x="278222" y="388679"/>
                  </a:lnTo>
                  <a:lnTo>
                    <a:pt x="275623" y="391360"/>
                  </a:lnTo>
                  <a:lnTo>
                    <a:pt x="273126" y="394040"/>
                  </a:lnTo>
                  <a:lnTo>
                    <a:pt x="270692" y="396721"/>
                  </a:lnTo>
                  <a:lnTo>
                    <a:pt x="268313" y="399401"/>
                  </a:lnTo>
                  <a:lnTo>
                    <a:pt x="266044" y="402082"/>
                  </a:lnTo>
                  <a:lnTo>
                    <a:pt x="263837" y="404762"/>
                  </a:lnTo>
                  <a:lnTo>
                    <a:pt x="261688" y="407443"/>
                  </a:lnTo>
                  <a:lnTo>
                    <a:pt x="259651" y="410123"/>
                  </a:lnTo>
                  <a:lnTo>
                    <a:pt x="257675" y="412804"/>
                  </a:lnTo>
                  <a:lnTo>
                    <a:pt x="255756" y="415485"/>
                  </a:lnTo>
                  <a:lnTo>
                    <a:pt x="253950" y="418165"/>
                  </a:lnTo>
                  <a:lnTo>
                    <a:pt x="252199" y="420846"/>
                  </a:lnTo>
                  <a:lnTo>
                    <a:pt x="250505" y="423526"/>
                  </a:lnTo>
                  <a:lnTo>
                    <a:pt x="248919" y="426207"/>
                  </a:lnTo>
                  <a:lnTo>
                    <a:pt x="247384" y="428887"/>
                  </a:lnTo>
                  <a:lnTo>
                    <a:pt x="245904" y="431568"/>
                  </a:lnTo>
                  <a:lnTo>
                    <a:pt x="244523" y="434248"/>
                  </a:lnTo>
                  <a:lnTo>
                    <a:pt x="243188" y="436929"/>
                  </a:lnTo>
                  <a:lnTo>
                    <a:pt x="241907" y="439609"/>
                  </a:lnTo>
                  <a:lnTo>
                    <a:pt x="240712" y="442290"/>
                  </a:lnTo>
                  <a:lnTo>
                    <a:pt x="239560" y="444971"/>
                  </a:lnTo>
                  <a:lnTo>
                    <a:pt x="238457" y="447651"/>
                  </a:lnTo>
                  <a:lnTo>
                    <a:pt x="237429" y="450332"/>
                  </a:lnTo>
                  <a:lnTo>
                    <a:pt x="236439" y="453012"/>
                  </a:lnTo>
                  <a:lnTo>
                    <a:pt x="235494" y="455693"/>
                  </a:lnTo>
                  <a:lnTo>
                    <a:pt x="234611" y="458373"/>
                  </a:lnTo>
                  <a:lnTo>
                    <a:pt x="233761" y="461054"/>
                  </a:lnTo>
                  <a:lnTo>
                    <a:pt x="232950" y="463734"/>
                  </a:lnTo>
                  <a:lnTo>
                    <a:pt x="232192" y="466415"/>
                  </a:lnTo>
                  <a:lnTo>
                    <a:pt x="231460" y="469095"/>
                  </a:lnTo>
                  <a:lnTo>
                    <a:pt x="230763" y="471776"/>
                  </a:lnTo>
                  <a:lnTo>
                    <a:pt x="230108" y="474457"/>
                  </a:lnTo>
                  <a:lnTo>
                    <a:pt x="229474" y="477137"/>
                  </a:lnTo>
                  <a:lnTo>
                    <a:pt x="228870" y="479818"/>
                  </a:lnTo>
                  <a:lnTo>
                    <a:pt x="228298" y="482498"/>
                  </a:lnTo>
                  <a:lnTo>
                    <a:pt x="227744" y="485179"/>
                  </a:lnTo>
                  <a:lnTo>
                    <a:pt x="227214" y="487859"/>
                  </a:lnTo>
                  <a:lnTo>
                    <a:pt x="226709" y="490540"/>
                  </a:lnTo>
                  <a:lnTo>
                    <a:pt x="226217" y="493220"/>
                  </a:lnTo>
                  <a:lnTo>
                    <a:pt x="225745" y="495901"/>
                  </a:lnTo>
                  <a:lnTo>
                    <a:pt x="225291" y="498582"/>
                  </a:lnTo>
                  <a:lnTo>
                    <a:pt x="224848" y="501262"/>
                  </a:lnTo>
                  <a:lnTo>
                    <a:pt x="224420" y="503943"/>
                  </a:lnTo>
                  <a:lnTo>
                    <a:pt x="224005" y="506623"/>
                  </a:lnTo>
                  <a:lnTo>
                    <a:pt x="223598" y="509304"/>
                  </a:lnTo>
                  <a:lnTo>
                    <a:pt x="223203" y="511984"/>
                  </a:lnTo>
                  <a:lnTo>
                    <a:pt x="222818" y="514665"/>
                  </a:lnTo>
                  <a:lnTo>
                    <a:pt x="222439" y="517345"/>
                  </a:lnTo>
                  <a:lnTo>
                    <a:pt x="222069" y="520026"/>
                  </a:lnTo>
                  <a:lnTo>
                    <a:pt x="221706" y="522706"/>
                  </a:lnTo>
                  <a:lnTo>
                    <a:pt x="221348" y="525387"/>
                  </a:lnTo>
                  <a:lnTo>
                    <a:pt x="220997" y="528068"/>
                  </a:lnTo>
                  <a:lnTo>
                    <a:pt x="220652" y="530748"/>
                  </a:lnTo>
                  <a:lnTo>
                    <a:pt x="220310" y="533429"/>
                  </a:lnTo>
                  <a:lnTo>
                    <a:pt x="219975" y="536109"/>
                  </a:lnTo>
                  <a:lnTo>
                    <a:pt x="219644" y="538790"/>
                  </a:lnTo>
                  <a:lnTo>
                    <a:pt x="219317" y="541470"/>
                  </a:lnTo>
                  <a:lnTo>
                    <a:pt x="218996" y="544151"/>
                  </a:lnTo>
                  <a:lnTo>
                    <a:pt x="218679" y="546831"/>
                  </a:lnTo>
                  <a:lnTo>
                    <a:pt x="218365" y="549512"/>
                  </a:lnTo>
                  <a:lnTo>
                    <a:pt x="218058" y="552192"/>
                  </a:lnTo>
                  <a:lnTo>
                    <a:pt x="217755" y="554873"/>
                  </a:lnTo>
                  <a:lnTo>
                    <a:pt x="217455" y="557554"/>
                  </a:lnTo>
                  <a:lnTo>
                    <a:pt x="217162" y="560234"/>
                  </a:lnTo>
                  <a:lnTo>
                    <a:pt x="216874" y="562915"/>
                  </a:lnTo>
                  <a:lnTo>
                    <a:pt x="216589" y="565595"/>
                  </a:lnTo>
                  <a:lnTo>
                    <a:pt x="216313" y="568276"/>
                  </a:lnTo>
                  <a:lnTo>
                    <a:pt x="216041" y="570956"/>
                  </a:lnTo>
                  <a:lnTo>
                    <a:pt x="215774" y="573637"/>
                  </a:lnTo>
                  <a:lnTo>
                    <a:pt x="215516" y="576317"/>
                  </a:lnTo>
                  <a:lnTo>
                    <a:pt x="215263" y="578998"/>
                  </a:lnTo>
                  <a:lnTo>
                    <a:pt x="215015" y="581679"/>
                  </a:lnTo>
                  <a:lnTo>
                    <a:pt x="214777" y="584359"/>
                  </a:lnTo>
                  <a:lnTo>
                    <a:pt x="214545" y="587040"/>
                  </a:lnTo>
                  <a:lnTo>
                    <a:pt x="214318" y="589720"/>
                  </a:lnTo>
                  <a:lnTo>
                    <a:pt x="214102" y="592401"/>
                  </a:lnTo>
                  <a:lnTo>
                    <a:pt x="213892" y="595081"/>
                  </a:lnTo>
                  <a:lnTo>
                    <a:pt x="213687" y="597762"/>
                  </a:lnTo>
                  <a:lnTo>
                    <a:pt x="213495" y="600442"/>
                  </a:lnTo>
                  <a:lnTo>
                    <a:pt x="213308" y="603123"/>
                  </a:lnTo>
                  <a:lnTo>
                    <a:pt x="213128" y="605803"/>
                  </a:lnTo>
                  <a:lnTo>
                    <a:pt x="212959" y="608484"/>
                  </a:lnTo>
                  <a:lnTo>
                    <a:pt x="212797" y="611165"/>
                  </a:lnTo>
                  <a:lnTo>
                    <a:pt x="212641" y="613845"/>
                  </a:lnTo>
                  <a:lnTo>
                    <a:pt x="212497" y="616526"/>
                  </a:lnTo>
                  <a:lnTo>
                    <a:pt x="212359" y="619206"/>
                  </a:lnTo>
                  <a:lnTo>
                    <a:pt x="212227" y="621887"/>
                  </a:lnTo>
                  <a:lnTo>
                    <a:pt x="212107" y="624567"/>
                  </a:lnTo>
                  <a:lnTo>
                    <a:pt x="211992" y="627248"/>
                  </a:lnTo>
                  <a:lnTo>
                    <a:pt x="211884" y="629928"/>
                  </a:lnTo>
                  <a:lnTo>
                    <a:pt x="211786" y="632609"/>
                  </a:lnTo>
                  <a:lnTo>
                    <a:pt x="211693" y="635289"/>
                  </a:lnTo>
                  <a:lnTo>
                    <a:pt x="211607" y="637970"/>
                  </a:lnTo>
                  <a:lnTo>
                    <a:pt x="211530" y="640651"/>
                  </a:lnTo>
                  <a:lnTo>
                    <a:pt x="211458" y="643331"/>
                  </a:lnTo>
                  <a:lnTo>
                    <a:pt x="211391" y="646012"/>
                  </a:lnTo>
                  <a:lnTo>
                    <a:pt x="211333" y="648692"/>
                  </a:lnTo>
                  <a:lnTo>
                    <a:pt x="211278" y="651373"/>
                  </a:lnTo>
                  <a:lnTo>
                    <a:pt x="211229" y="654053"/>
                  </a:lnTo>
                  <a:lnTo>
                    <a:pt x="211186" y="656734"/>
                  </a:lnTo>
                  <a:lnTo>
                    <a:pt x="211147" y="659414"/>
                  </a:lnTo>
                  <a:lnTo>
                    <a:pt x="211112" y="662095"/>
                  </a:lnTo>
                  <a:lnTo>
                    <a:pt x="211082" y="664776"/>
                  </a:lnTo>
                  <a:lnTo>
                    <a:pt x="211054" y="667456"/>
                  </a:lnTo>
                  <a:lnTo>
                    <a:pt x="211030" y="670137"/>
                  </a:lnTo>
                  <a:lnTo>
                    <a:pt x="211009" y="672817"/>
                  </a:lnTo>
                  <a:lnTo>
                    <a:pt x="210990" y="675498"/>
                  </a:lnTo>
                  <a:lnTo>
                    <a:pt x="210973" y="678178"/>
                  </a:lnTo>
                  <a:lnTo>
                    <a:pt x="210958" y="680859"/>
                  </a:lnTo>
                  <a:lnTo>
                    <a:pt x="210944" y="683539"/>
                  </a:lnTo>
                  <a:lnTo>
                    <a:pt x="210931" y="686220"/>
                  </a:lnTo>
                  <a:lnTo>
                    <a:pt x="210918" y="688900"/>
                  </a:lnTo>
                  <a:lnTo>
                    <a:pt x="210905" y="691581"/>
                  </a:lnTo>
                  <a:lnTo>
                    <a:pt x="210892" y="694262"/>
                  </a:lnTo>
                  <a:lnTo>
                    <a:pt x="210878" y="696942"/>
                  </a:lnTo>
                  <a:lnTo>
                    <a:pt x="210863" y="699623"/>
                  </a:lnTo>
                  <a:lnTo>
                    <a:pt x="210846" y="702303"/>
                  </a:lnTo>
                  <a:lnTo>
                    <a:pt x="210828" y="704984"/>
                  </a:lnTo>
                  <a:lnTo>
                    <a:pt x="210808" y="707664"/>
                  </a:lnTo>
                  <a:lnTo>
                    <a:pt x="210785" y="710345"/>
                  </a:lnTo>
                  <a:lnTo>
                    <a:pt x="210759" y="713025"/>
                  </a:lnTo>
                  <a:lnTo>
                    <a:pt x="210731" y="715706"/>
                  </a:lnTo>
                  <a:lnTo>
                    <a:pt x="210698" y="718386"/>
                  </a:lnTo>
                  <a:lnTo>
                    <a:pt x="210662" y="721067"/>
                  </a:lnTo>
                  <a:lnTo>
                    <a:pt x="210624" y="723748"/>
                  </a:lnTo>
                  <a:lnTo>
                    <a:pt x="210580" y="726428"/>
                  </a:lnTo>
                  <a:lnTo>
                    <a:pt x="210531" y="729109"/>
                  </a:lnTo>
                  <a:lnTo>
                    <a:pt x="210480" y="731789"/>
                  </a:lnTo>
                  <a:lnTo>
                    <a:pt x="210422" y="734470"/>
                  </a:lnTo>
                  <a:lnTo>
                    <a:pt x="210360" y="737150"/>
                  </a:lnTo>
                  <a:lnTo>
                    <a:pt x="210294" y="739831"/>
                  </a:lnTo>
                  <a:lnTo>
                    <a:pt x="210222" y="742511"/>
                  </a:lnTo>
                  <a:lnTo>
                    <a:pt x="210145" y="745192"/>
                  </a:lnTo>
                  <a:lnTo>
                    <a:pt x="210064" y="747873"/>
                  </a:lnTo>
                  <a:lnTo>
                    <a:pt x="209975" y="750553"/>
                  </a:lnTo>
                  <a:lnTo>
                    <a:pt x="209883" y="753234"/>
                  </a:lnTo>
                  <a:lnTo>
                    <a:pt x="209786" y="755914"/>
                  </a:lnTo>
                  <a:lnTo>
                    <a:pt x="209682" y="758595"/>
                  </a:lnTo>
                  <a:lnTo>
                    <a:pt x="209574" y="761275"/>
                  </a:lnTo>
                  <a:lnTo>
                    <a:pt x="209461" y="763956"/>
                  </a:lnTo>
                  <a:lnTo>
                    <a:pt x="209342" y="766636"/>
                  </a:lnTo>
                  <a:lnTo>
                    <a:pt x="209219" y="769317"/>
                  </a:lnTo>
                  <a:lnTo>
                    <a:pt x="209092" y="771997"/>
                  </a:lnTo>
                  <a:lnTo>
                    <a:pt x="208958" y="774678"/>
                  </a:lnTo>
                  <a:lnTo>
                    <a:pt x="208821" y="777359"/>
                  </a:lnTo>
                  <a:lnTo>
                    <a:pt x="208681" y="780039"/>
                  </a:lnTo>
                  <a:lnTo>
                    <a:pt x="208535" y="782720"/>
                  </a:lnTo>
                  <a:lnTo>
                    <a:pt x="208386" y="785400"/>
                  </a:lnTo>
                  <a:lnTo>
                    <a:pt x="208234" y="788081"/>
                  </a:lnTo>
                  <a:lnTo>
                    <a:pt x="208077" y="790761"/>
                  </a:lnTo>
                  <a:lnTo>
                    <a:pt x="207918" y="793442"/>
                  </a:lnTo>
                  <a:lnTo>
                    <a:pt x="207757" y="796122"/>
                  </a:lnTo>
                  <a:lnTo>
                    <a:pt x="207593" y="798803"/>
                  </a:lnTo>
                  <a:lnTo>
                    <a:pt x="207427" y="801483"/>
                  </a:lnTo>
                  <a:lnTo>
                    <a:pt x="207260" y="804164"/>
                  </a:lnTo>
                  <a:lnTo>
                    <a:pt x="207090" y="806845"/>
                  </a:lnTo>
                  <a:lnTo>
                    <a:pt x="206920" y="809525"/>
                  </a:lnTo>
                  <a:lnTo>
                    <a:pt x="206749" y="812206"/>
                  </a:lnTo>
                  <a:lnTo>
                    <a:pt x="206578" y="814886"/>
                  </a:lnTo>
                  <a:lnTo>
                    <a:pt x="206407" y="817567"/>
                  </a:lnTo>
                  <a:lnTo>
                    <a:pt x="206236" y="820247"/>
                  </a:lnTo>
                  <a:lnTo>
                    <a:pt x="206066" y="822928"/>
                  </a:lnTo>
                  <a:lnTo>
                    <a:pt x="205897" y="825608"/>
                  </a:lnTo>
                  <a:lnTo>
                    <a:pt x="205729" y="828289"/>
                  </a:lnTo>
                  <a:lnTo>
                    <a:pt x="205564" y="830970"/>
                  </a:lnTo>
                  <a:lnTo>
                    <a:pt x="205400" y="833650"/>
                  </a:lnTo>
                  <a:lnTo>
                    <a:pt x="205239" y="836331"/>
                  </a:lnTo>
                  <a:lnTo>
                    <a:pt x="205082" y="839011"/>
                  </a:lnTo>
                  <a:lnTo>
                    <a:pt x="204927" y="841692"/>
                  </a:lnTo>
                  <a:lnTo>
                    <a:pt x="204776" y="844372"/>
                  </a:lnTo>
                  <a:lnTo>
                    <a:pt x="204629" y="847053"/>
                  </a:lnTo>
                  <a:lnTo>
                    <a:pt x="204486" y="849733"/>
                  </a:lnTo>
                  <a:lnTo>
                    <a:pt x="204347" y="852414"/>
                  </a:lnTo>
                  <a:lnTo>
                    <a:pt x="204214" y="855094"/>
                  </a:lnTo>
                  <a:lnTo>
                    <a:pt x="204085" y="857775"/>
                  </a:lnTo>
                  <a:lnTo>
                    <a:pt x="203961" y="860456"/>
                  </a:lnTo>
                  <a:lnTo>
                    <a:pt x="203844" y="863136"/>
                  </a:lnTo>
                  <a:lnTo>
                    <a:pt x="203731" y="865817"/>
                  </a:lnTo>
                  <a:lnTo>
                    <a:pt x="203624" y="868497"/>
                  </a:lnTo>
                  <a:lnTo>
                    <a:pt x="203525" y="871178"/>
                  </a:lnTo>
                  <a:lnTo>
                    <a:pt x="203430" y="873858"/>
                  </a:lnTo>
                  <a:lnTo>
                    <a:pt x="203342" y="876539"/>
                  </a:lnTo>
                  <a:lnTo>
                    <a:pt x="203262" y="879219"/>
                  </a:lnTo>
                  <a:lnTo>
                    <a:pt x="203186" y="881900"/>
                  </a:lnTo>
                  <a:lnTo>
                    <a:pt x="203118" y="884580"/>
                  </a:lnTo>
                  <a:lnTo>
                    <a:pt x="203057" y="887261"/>
                  </a:lnTo>
                  <a:lnTo>
                    <a:pt x="203001" y="889942"/>
                  </a:lnTo>
                  <a:lnTo>
                    <a:pt x="202953" y="892622"/>
                  </a:lnTo>
                  <a:lnTo>
                    <a:pt x="202913" y="895303"/>
                  </a:lnTo>
                  <a:lnTo>
                    <a:pt x="202877" y="897983"/>
                  </a:lnTo>
                  <a:lnTo>
                    <a:pt x="202849" y="900664"/>
                  </a:lnTo>
                  <a:lnTo>
                    <a:pt x="202828" y="903344"/>
                  </a:lnTo>
                  <a:lnTo>
                    <a:pt x="202811" y="906025"/>
                  </a:lnTo>
                  <a:lnTo>
                    <a:pt x="202803" y="908705"/>
                  </a:lnTo>
                  <a:lnTo>
                    <a:pt x="202800" y="911386"/>
                  </a:lnTo>
                  <a:lnTo>
                    <a:pt x="202802" y="914067"/>
                  </a:lnTo>
                  <a:lnTo>
                    <a:pt x="202812" y="916747"/>
                  </a:lnTo>
                  <a:lnTo>
                    <a:pt x="202827" y="919428"/>
                  </a:lnTo>
                  <a:lnTo>
                    <a:pt x="202846" y="922108"/>
                  </a:lnTo>
                  <a:lnTo>
                    <a:pt x="202873" y="924789"/>
                  </a:lnTo>
                  <a:lnTo>
                    <a:pt x="202904" y="927469"/>
                  </a:lnTo>
                  <a:lnTo>
                    <a:pt x="202938" y="930150"/>
                  </a:lnTo>
                  <a:lnTo>
                    <a:pt x="202979" y="932830"/>
                  </a:lnTo>
                  <a:lnTo>
                    <a:pt x="203023" y="935511"/>
                  </a:lnTo>
                  <a:lnTo>
                    <a:pt x="203071" y="938191"/>
                  </a:lnTo>
                  <a:lnTo>
                    <a:pt x="203124" y="940872"/>
                  </a:lnTo>
                  <a:lnTo>
                    <a:pt x="203179" y="943553"/>
                  </a:lnTo>
                  <a:lnTo>
                    <a:pt x="203238" y="946233"/>
                  </a:lnTo>
                  <a:lnTo>
                    <a:pt x="203300" y="948914"/>
                  </a:lnTo>
                  <a:lnTo>
                    <a:pt x="203365" y="951594"/>
                  </a:lnTo>
                  <a:lnTo>
                    <a:pt x="203431" y="954275"/>
                  </a:lnTo>
                  <a:lnTo>
                    <a:pt x="203501" y="956955"/>
                  </a:lnTo>
                  <a:lnTo>
                    <a:pt x="203572" y="959636"/>
                  </a:lnTo>
                  <a:lnTo>
                    <a:pt x="203644" y="962316"/>
                  </a:lnTo>
                  <a:lnTo>
                    <a:pt x="203718" y="964997"/>
                  </a:lnTo>
                  <a:lnTo>
                    <a:pt x="203793" y="967677"/>
                  </a:lnTo>
                  <a:lnTo>
                    <a:pt x="203868" y="970358"/>
                  </a:lnTo>
                  <a:lnTo>
                    <a:pt x="203943" y="973039"/>
                  </a:lnTo>
                  <a:lnTo>
                    <a:pt x="204019" y="975719"/>
                  </a:lnTo>
                  <a:lnTo>
                    <a:pt x="204095" y="978400"/>
                  </a:lnTo>
                  <a:lnTo>
                    <a:pt x="204170" y="981080"/>
                  </a:lnTo>
                  <a:lnTo>
                    <a:pt x="204244" y="983761"/>
                  </a:lnTo>
                  <a:lnTo>
                    <a:pt x="204317" y="986441"/>
                  </a:lnTo>
                  <a:lnTo>
                    <a:pt x="204389" y="989122"/>
                  </a:lnTo>
                  <a:lnTo>
                    <a:pt x="204460" y="991802"/>
                  </a:lnTo>
                  <a:lnTo>
                    <a:pt x="204529" y="994483"/>
                  </a:lnTo>
                  <a:lnTo>
                    <a:pt x="204596" y="997164"/>
                  </a:lnTo>
                  <a:lnTo>
                    <a:pt x="204661" y="999844"/>
                  </a:lnTo>
                  <a:lnTo>
                    <a:pt x="204723" y="1002525"/>
                  </a:lnTo>
                  <a:lnTo>
                    <a:pt x="204783" y="1005205"/>
                  </a:lnTo>
                  <a:lnTo>
                    <a:pt x="204840" y="1007886"/>
                  </a:lnTo>
                  <a:lnTo>
                    <a:pt x="204895" y="1010566"/>
                  </a:lnTo>
                  <a:lnTo>
                    <a:pt x="204946" y="1013247"/>
                  </a:lnTo>
                  <a:lnTo>
                    <a:pt x="204994" y="1015927"/>
                  </a:lnTo>
                  <a:lnTo>
                    <a:pt x="205039" y="1018608"/>
                  </a:lnTo>
                  <a:lnTo>
                    <a:pt x="205079" y="1021288"/>
                  </a:lnTo>
                  <a:lnTo>
                    <a:pt x="205117" y="1023969"/>
                  </a:lnTo>
                  <a:lnTo>
                    <a:pt x="205150" y="1026650"/>
                  </a:lnTo>
                  <a:lnTo>
                    <a:pt x="205179" y="1029330"/>
                  </a:lnTo>
                  <a:lnTo>
                    <a:pt x="205205" y="1032011"/>
                  </a:lnTo>
                  <a:lnTo>
                    <a:pt x="205227" y="1034691"/>
                  </a:lnTo>
                  <a:lnTo>
                    <a:pt x="205243" y="1037372"/>
                  </a:lnTo>
                  <a:lnTo>
                    <a:pt x="205256" y="1040052"/>
                  </a:lnTo>
                  <a:lnTo>
                    <a:pt x="205265" y="1042733"/>
                  </a:lnTo>
                  <a:lnTo>
                    <a:pt x="205268" y="1045413"/>
                  </a:lnTo>
                  <a:lnTo>
                    <a:pt x="205268" y="1048094"/>
                  </a:lnTo>
                  <a:lnTo>
                    <a:pt x="205263" y="1050774"/>
                  </a:lnTo>
                  <a:lnTo>
                    <a:pt x="205252" y="1053455"/>
                  </a:lnTo>
                  <a:lnTo>
                    <a:pt x="205239" y="1056136"/>
                  </a:lnTo>
                  <a:lnTo>
                    <a:pt x="205219" y="1058816"/>
                  </a:lnTo>
                  <a:lnTo>
                    <a:pt x="205195" y="1061497"/>
                  </a:lnTo>
                  <a:lnTo>
                    <a:pt x="205167" y="1064177"/>
                  </a:lnTo>
                  <a:lnTo>
                    <a:pt x="205133" y="1066858"/>
                  </a:lnTo>
                  <a:lnTo>
                    <a:pt x="205095" y="1069538"/>
                  </a:lnTo>
                  <a:lnTo>
                    <a:pt x="205053" y="1072219"/>
                  </a:lnTo>
                  <a:lnTo>
                    <a:pt x="205005" y="1074899"/>
                  </a:lnTo>
                  <a:lnTo>
                    <a:pt x="204952" y="1077580"/>
                  </a:lnTo>
                  <a:lnTo>
                    <a:pt x="204897" y="1080261"/>
                  </a:lnTo>
                  <a:lnTo>
                    <a:pt x="204835" y="1082941"/>
                  </a:lnTo>
                  <a:lnTo>
                    <a:pt x="204768" y="1085622"/>
                  </a:lnTo>
                  <a:lnTo>
                    <a:pt x="204699" y="1088302"/>
                  </a:lnTo>
                  <a:lnTo>
                    <a:pt x="204623" y="1090983"/>
                  </a:lnTo>
                  <a:lnTo>
                    <a:pt x="204544" y="1093663"/>
                  </a:lnTo>
                  <a:lnTo>
                    <a:pt x="204461" y="1096344"/>
                  </a:lnTo>
                  <a:lnTo>
                    <a:pt x="204373" y="1099024"/>
                  </a:lnTo>
                  <a:lnTo>
                    <a:pt x="204281" y="1101705"/>
                  </a:lnTo>
                  <a:lnTo>
                    <a:pt x="204186" y="1104385"/>
                  </a:lnTo>
                  <a:lnTo>
                    <a:pt x="204086" y="1107066"/>
                  </a:lnTo>
                  <a:lnTo>
                    <a:pt x="203982" y="1109747"/>
                  </a:lnTo>
                  <a:lnTo>
                    <a:pt x="203876" y="1112427"/>
                  </a:lnTo>
                  <a:lnTo>
                    <a:pt x="203764" y="1115108"/>
                  </a:lnTo>
                  <a:lnTo>
                    <a:pt x="203650" y="1117788"/>
                  </a:lnTo>
                  <a:lnTo>
                    <a:pt x="203533" y="1120469"/>
                  </a:lnTo>
                  <a:lnTo>
                    <a:pt x="203412" y="1123149"/>
                  </a:lnTo>
                  <a:lnTo>
                    <a:pt x="203288" y="1125830"/>
                  </a:lnTo>
                  <a:lnTo>
                    <a:pt x="203162" y="1128510"/>
                  </a:lnTo>
                  <a:lnTo>
                    <a:pt x="203033" y="1131191"/>
                  </a:lnTo>
                  <a:lnTo>
                    <a:pt x="202901" y="1133871"/>
                  </a:lnTo>
                  <a:lnTo>
                    <a:pt x="202768" y="1136552"/>
                  </a:lnTo>
                  <a:lnTo>
                    <a:pt x="202631" y="1139233"/>
                  </a:lnTo>
                  <a:lnTo>
                    <a:pt x="202493" y="1141913"/>
                  </a:lnTo>
                  <a:lnTo>
                    <a:pt x="202353" y="1144594"/>
                  </a:lnTo>
                  <a:lnTo>
                    <a:pt x="202211" y="1147274"/>
                  </a:lnTo>
                  <a:lnTo>
                    <a:pt x="202069" y="1149955"/>
                  </a:lnTo>
                  <a:lnTo>
                    <a:pt x="201924" y="1152635"/>
                  </a:lnTo>
                  <a:lnTo>
                    <a:pt x="201779" y="1155316"/>
                  </a:lnTo>
                  <a:lnTo>
                    <a:pt x="201633" y="1157996"/>
                  </a:lnTo>
                  <a:lnTo>
                    <a:pt x="201486" y="1160677"/>
                  </a:lnTo>
                  <a:lnTo>
                    <a:pt x="201339" y="1163358"/>
                  </a:lnTo>
                  <a:lnTo>
                    <a:pt x="201191" y="1166038"/>
                  </a:lnTo>
                  <a:lnTo>
                    <a:pt x="201043" y="1168719"/>
                  </a:lnTo>
                  <a:lnTo>
                    <a:pt x="200895" y="1171399"/>
                  </a:lnTo>
                  <a:lnTo>
                    <a:pt x="200748" y="1174080"/>
                  </a:lnTo>
                  <a:lnTo>
                    <a:pt x="200601" y="1176760"/>
                  </a:lnTo>
                  <a:lnTo>
                    <a:pt x="200455" y="1179441"/>
                  </a:lnTo>
                  <a:lnTo>
                    <a:pt x="200309" y="1182121"/>
                  </a:lnTo>
                  <a:lnTo>
                    <a:pt x="200164" y="1184802"/>
                  </a:lnTo>
                  <a:lnTo>
                    <a:pt x="200021" y="1187482"/>
                  </a:lnTo>
                  <a:lnTo>
                    <a:pt x="199878" y="1190163"/>
                  </a:lnTo>
                  <a:lnTo>
                    <a:pt x="199737" y="1192844"/>
                  </a:lnTo>
                  <a:lnTo>
                    <a:pt x="199598" y="1195524"/>
                  </a:lnTo>
                  <a:lnTo>
                    <a:pt x="199461" y="1198205"/>
                  </a:lnTo>
                  <a:lnTo>
                    <a:pt x="199325" y="1200885"/>
                  </a:lnTo>
                  <a:lnTo>
                    <a:pt x="199192" y="1203566"/>
                  </a:lnTo>
                  <a:lnTo>
                    <a:pt x="199060" y="1206246"/>
                  </a:lnTo>
                  <a:lnTo>
                    <a:pt x="198930" y="1208927"/>
                  </a:lnTo>
                  <a:lnTo>
                    <a:pt x="198804" y="1211607"/>
                  </a:lnTo>
                  <a:lnTo>
                    <a:pt x="198679" y="1214288"/>
                  </a:lnTo>
                  <a:lnTo>
                    <a:pt x="198557" y="1216968"/>
                  </a:lnTo>
                  <a:lnTo>
                    <a:pt x="198438" y="1219649"/>
                  </a:lnTo>
                  <a:lnTo>
                    <a:pt x="198320" y="1222330"/>
                  </a:lnTo>
                  <a:lnTo>
                    <a:pt x="198206" y="1225010"/>
                  </a:lnTo>
                  <a:lnTo>
                    <a:pt x="198096" y="1227691"/>
                  </a:lnTo>
                  <a:lnTo>
                    <a:pt x="197987" y="1230371"/>
                  </a:lnTo>
                  <a:lnTo>
                    <a:pt x="197882" y="1233052"/>
                  </a:lnTo>
                  <a:lnTo>
                    <a:pt x="197779" y="1235732"/>
                  </a:lnTo>
                  <a:lnTo>
                    <a:pt x="197679" y="1238413"/>
                  </a:lnTo>
                  <a:lnTo>
                    <a:pt x="197583" y="1241093"/>
                  </a:lnTo>
                  <a:lnTo>
                    <a:pt x="197490" y="1243774"/>
                  </a:lnTo>
                  <a:lnTo>
                    <a:pt x="197399" y="1246455"/>
                  </a:lnTo>
                  <a:lnTo>
                    <a:pt x="197311" y="1249135"/>
                  </a:lnTo>
                  <a:lnTo>
                    <a:pt x="197227" y="1251816"/>
                  </a:lnTo>
                  <a:lnTo>
                    <a:pt x="197145" y="1254496"/>
                  </a:lnTo>
                  <a:lnTo>
                    <a:pt x="197067" y="1257177"/>
                  </a:lnTo>
                  <a:lnTo>
                    <a:pt x="196991" y="1259857"/>
                  </a:lnTo>
                  <a:lnTo>
                    <a:pt x="196918" y="1262538"/>
                  </a:lnTo>
                  <a:lnTo>
                    <a:pt x="196848" y="1265218"/>
                  </a:lnTo>
                  <a:lnTo>
                    <a:pt x="196782" y="1267899"/>
                  </a:lnTo>
                  <a:lnTo>
                    <a:pt x="196717" y="1270579"/>
                  </a:lnTo>
                  <a:lnTo>
                    <a:pt x="196656" y="1273260"/>
                  </a:lnTo>
                  <a:lnTo>
                    <a:pt x="196597" y="1275941"/>
                  </a:lnTo>
                  <a:lnTo>
                    <a:pt x="196540" y="1278621"/>
                  </a:lnTo>
                  <a:lnTo>
                    <a:pt x="196487" y="1281302"/>
                  </a:lnTo>
                  <a:lnTo>
                    <a:pt x="196436" y="1283982"/>
                  </a:lnTo>
                  <a:lnTo>
                    <a:pt x="196386" y="1286663"/>
                  </a:lnTo>
                  <a:lnTo>
                    <a:pt x="196340" y="1289343"/>
                  </a:lnTo>
                  <a:lnTo>
                    <a:pt x="196296" y="1292024"/>
                  </a:lnTo>
                  <a:lnTo>
                    <a:pt x="196254" y="1294704"/>
                  </a:lnTo>
                  <a:lnTo>
                    <a:pt x="196215" y="1297385"/>
                  </a:lnTo>
                  <a:lnTo>
                    <a:pt x="196177" y="1300065"/>
                  </a:lnTo>
                  <a:lnTo>
                    <a:pt x="196141" y="1302746"/>
                  </a:lnTo>
                  <a:lnTo>
                    <a:pt x="196108" y="1305427"/>
                  </a:lnTo>
                  <a:lnTo>
                    <a:pt x="196076" y="1308107"/>
                  </a:lnTo>
                  <a:lnTo>
                    <a:pt x="196046" y="1310788"/>
                  </a:lnTo>
                  <a:lnTo>
                    <a:pt x="196018" y="1313468"/>
                  </a:lnTo>
                  <a:lnTo>
                    <a:pt x="195991" y="1316149"/>
                  </a:lnTo>
                  <a:lnTo>
                    <a:pt x="195966" y="1318829"/>
                  </a:lnTo>
                  <a:lnTo>
                    <a:pt x="195943" y="1321510"/>
                  </a:lnTo>
                  <a:lnTo>
                    <a:pt x="195921" y="1324190"/>
                  </a:lnTo>
                  <a:lnTo>
                    <a:pt x="195900" y="1326871"/>
                  </a:lnTo>
                  <a:lnTo>
                    <a:pt x="195881" y="1329552"/>
                  </a:lnTo>
                  <a:lnTo>
                    <a:pt x="195863" y="1332232"/>
                  </a:lnTo>
                  <a:lnTo>
                    <a:pt x="195846" y="1334913"/>
                  </a:lnTo>
                  <a:lnTo>
                    <a:pt x="195830" y="1337593"/>
                  </a:lnTo>
                  <a:lnTo>
                    <a:pt x="195815" y="1340274"/>
                  </a:lnTo>
                  <a:lnTo>
                    <a:pt x="195801" y="1342954"/>
                  </a:lnTo>
                  <a:lnTo>
                    <a:pt x="195789" y="1345635"/>
                  </a:lnTo>
                  <a:lnTo>
                    <a:pt x="195777" y="1348315"/>
                  </a:lnTo>
                  <a:lnTo>
                    <a:pt x="195766" y="1350996"/>
                  </a:lnTo>
                  <a:lnTo>
                    <a:pt x="195756" y="1353676"/>
                  </a:lnTo>
                  <a:lnTo>
                    <a:pt x="195746" y="1356357"/>
                  </a:lnTo>
                  <a:lnTo>
                    <a:pt x="195737" y="1359038"/>
                  </a:lnTo>
                  <a:lnTo>
                    <a:pt x="195729" y="1361718"/>
                  </a:lnTo>
                  <a:lnTo>
                    <a:pt x="195721" y="1364399"/>
                  </a:lnTo>
                  <a:lnTo>
                    <a:pt x="195715" y="1367079"/>
                  </a:lnTo>
                  <a:lnTo>
                    <a:pt x="195708" y="1369760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346432" y="3219150"/>
              <a:ext cx="92377" cy="2816545"/>
            </a:xfrm>
            <a:custGeom>
              <a:avLst/>
              <a:gdLst/>
              <a:ahLst/>
              <a:cxnLst/>
              <a:pathLst>
                <a:path w="92377" h="2816545">
                  <a:moveTo>
                    <a:pt x="45670" y="2816545"/>
                  </a:moveTo>
                  <a:lnTo>
                    <a:pt x="45651" y="2811033"/>
                  </a:lnTo>
                  <a:lnTo>
                    <a:pt x="45632" y="2805521"/>
                  </a:lnTo>
                  <a:lnTo>
                    <a:pt x="45612" y="2800009"/>
                  </a:lnTo>
                  <a:lnTo>
                    <a:pt x="45592" y="2794497"/>
                  </a:lnTo>
                  <a:lnTo>
                    <a:pt x="45571" y="2788986"/>
                  </a:lnTo>
                  <a:lnTo>
                    <a:pt x="45549" y="2783474"/>
                  </a:lnTo>
                  <a:lnTo>
                    <a:pt x="45528" y="2777962"/>
                  </a:lnTo>
                  <a:lnTo>
                    <a:pt x="45504" y="2772450"/>
                  </a:lnTo>
                  <a:lnTo>
                    <a:pt x="45481" y="2766938"/>
                  </a:lnTo>
                  <a:lnTo>
                    <a:pt x="45456" y="2761426"/>
                  </a:lnTo>
                  <a:lnTo>
                    <a:pt x="45431" y="2755915"/>
                  </a:lnTo>
                  <a:lnTo>
                    <a:pt x="45406" y="2750403"/>
                  </a:lnTo>
                  <a:lnTo>
                    <a:pt x="45379" y="2744891"/>
                  </a:lnTo>
                  <a:lnTo>
                    <a:pt x="45352" y="2739379"/>
                  </a:lnTo>
                  <a:lnTo>
                    <a:pt x="45323" y="2733867"/>
                  </a:lnTo>
                  <a:lnTo>
                    <a:pt x="45294" y="2728355"/>
                  </a:lnTo>
                  <a:lnTo>
                    <a:pt x="45264" y="2722844"/>
                  </a:lnTo>
                  <a:lnTo>
                    <a:pt x="45234" y="2717332"/>
                  </a:lnTo>
                  <a:lnTo>
                    <a:pt x="45202" y="2711820"/>
                  </a:lnTo>
                  <a:lnTo>
                    <a:pt x="45169" y="2706308"/>
                  </a:lnTo>
                  <a:lnTo>
                    <a:pt x="45137" y="2700796"/>
                  </a:lnTo>
                  <a:lnTo>
                    <a:pt x="45101" y="2695284"/>
                  </a:lnTo>
                  <a:lnTo>
                    <a:pt x="45066" y="2689773"/>
                  </a:lnTo>
                  <a:lnTo>
                    <a:pt x="45030" y="2684261"/>
                  </a:lnTo>
                  <a:lnTo>
                    <a:pt x="44992" y="2678749"/>
                  </a:lnTo>
                  <a:lnTo>
                    <a:pt x="44954" y="2673237"/>
                  </a:lnTo>
                  <a:lnTo>
                    <a:pt x="44914" y="2667725"/>
                  </a:lnTo>
                  <a:lnTo>
                    <a:pt x="44875" y="2662213"/>
                  </a:lnTo>
                  <a:lnTo>
                    <a:pt x="44832" y="2656702"/>
                  </a:lnTo>
                  <a:lnTo>
                    <a:pt x="44790" y="2651190"/>
                  </a:lnTo>
                  <a:lnTo>
                    <a:pt x="44745" y="2645678"/>
                  </a:lnTo>
                  <a:lnTo>
                    <a:pt x="44700" y="2640166"/>
                  </a:lnTo>
                  <a:lnTo>
                    <a:pt x="44654" y="2634654"/>
                  </a:lnTo>
                  <a:lnTo>
                    <a:pt x="44606" y="2629143"/>
                  </a:lnTo>
                  <a:lnTo>
                    <a:pt x="44558" y="2623631"/>
                  </a:lnTo>
                  <a:lnTo>
                    <a:pt x="44507" y="2618119"/>
                  </a:lnTo>
                  <a:lnTo>
                    <a:pt x="44456" y="2612607"/>
                  </a:lnTo>
                  <a:lnTo>
                    <a:pt x="44403" y="2607095"/>
                  </a:lnTo>
                  <a:lnTo>
                    <a:pt x="44349" y="2601583"/>
                  </a:lnTo>
                  <a:lnTo>
                    <a:pt x="44294" y="2596072"/>
                  </a:lnTo>
                  <a:lnTo>
                    <a:pt x="44237" y="2590560"/>
                  </a:lnTo>
                  <a:lnTo>
                    <a:pt x="44180" y="2585048"/>
                  </a:lnTo>
                  <a:lnTo>
                    <a:pt x="44119" y="2579536"/>
                  </a:lnTo>
                  <a:lnTo>
                    <a:pt x="44058" y="2574024"/>
                  </a:lnTo>
                  <a:lnTo>
                    <a:pt x="43995" y="2568512"/>
                  </a:lnTo>
                  <a:lnTo>
                    <a:pt x="43931" y="2563001"/>
                  </a:lnTo>
                  <a:lnTo>
                    <a:pt x="43865" y="2557489"/>
                  </a:lnTo>
                  <a:lnTo>
                    <a:pt x="43797" y="2551977"/>
                  </a:lnTo>
                  <a:lnTo>
                    <a:pt x="43729" y="2546465"/>
                  </a:lnTo>
                  <a:lnTo>
                    <a:pt x="43658" y="2540953"/>
                  </a:lnTo>
                  <a:lnTo>
                    <a:pt x="43586" y="2535441"/>
                  </a:lnTo>
                  <a:lnTo>
                    <a:pt x="43511" y="2529930"/>
                  </a:lnTo>
                  <a:lnTo>
                    <a:pt x="43436" y="2524418"/>
                  </a:lnTo>
                  <a:lnTo>
                    <a:pt x="43358" y="2518906"/>
                  </a:lnTo>
                  <a:lnTo>
                    <a:pt x="43278" y="2513394"/>
                  </a:lnTo>
                  <a:lnTo>
                    <a:pt x="43199" y="2507882"/>
                  </a:lnTo>
                  <a:lnTo>
                    <a:pt x="43114" y="2502370"/>
                  </a:lnTo>
                  <a:lnTo>
                    <a:pt x="43030" y="2496859"/>
                  </a:lnTo>
                  <a:lnTo>
                    <a:pt x="42943" y="2491347"/>
                  </a:lnTo>
                  <a:lnTo>
                    <a:pt x="42854" y="2485835"/>
                  </a:lnTo>
                  <a:lnTo>
                    <a:pt x="42764" y="2480323"/>
                  </a:lnTo>
                  <a:lnTo>
                    <a:pt x="42671" y="2474811"/>
                  </a:lnTo>
                  <a:lnTo>
                    <a:pt x="42577" y="2469299"/>
                  </a:lnTo>
                  <a:lnTo>
                    <a:pt x="42479" y="2463788"/>
                  </a:lnTo>
                  <a:lnTo>
                    <a:pt x="42381" y="2458276"/>
                  </a:lnTo>
                  <a:lnTo>
                    <a:pt x="42280" y="2452764"/>
                  </a:lnTo>
                  <a:lnTo>
                    <a:pt x="42177" y="2447252"/>
                  </a:lnTo>
                  <a:lnTo>
                    <a:pt x="42073" y="2441740"/>
                  </a:lnTo>
                  <a:lnTo>
                    <a:pt x="41965" y="2436228"/>
                  </a:lnTo>
                  <a:lnTo>
                    <a:pt x="41857" y="2430717"/>
                  </a:lnTo>
                  <a:lnTo>
                    <a:pt x="41744" y="2425205"/>
                  </a:lnTo>
                  <a:lnTo>
                    <a:pt x="41630" y="2419693"/>
                  </a:lnTo>
                  <a:lnTo>
                    <a:pt x="41514" y="2414181"/>
                  </a:lnTo>
                  <a:lnTo>
                    <a:pt x="41395" y="2408669"/>
                  </a:lnTo>
                  <a:lnTo>
                    <a:pt x="41275" y="2403157"/>
                  </a:lnTo>
                  <a:lnTo>
                    <a:pt x="41151" y="2397646"/>
                  </a:lnTo>
                  <a:lnTo>
                    <a:pt x="41027" y="2392134"/>
                  </a:lnTo>
                  <a:lnTo>
                    <a:pt x="40897" y="2386622"/>
                  </a:lnTo>
                  <a:lnTo>
                    <a:pt x="40768" y="2381110"/>
                  </a:lnTo>
                  <a:lnTo>
                    <a:pt x="40634" y="2375598"/>
                  </a:lnTo>
                  <a:lnTo>
                    <a:pt x="40499" y="2370086"/>
                  </a:lnTo>
                  <a:lnTo>
                    <a:pt x="40362" y="2364575"/>
                  </a:lnTo>
                  <a:lnTo>
                    <a:pt x="40221" y="2359063"/>
                  </a:lnTo>
                  <a:lnTo>
                    <a:pt x="40080" y="2353551"/>
                  </a:lnTo>
                  <a:lnTo>
                    <a:pt x="39932" y="2348039"/>
                  </a:lnTo>
                  <a:lnTo>
                    <a:pt x="39785" y="2342527"/>
                  </a:lnTo>
                  <a:lnTo>
                    <a:pt x="39634" y="2337016"/>
                  </a:lnTo>
                  <a:lnTo>
                    <a:pt x="39481" y="2331504"/>
                  </a:lnTo>
                  <a:lnTo>
                    <a:pt x="39326" y="2325992"/>
                  </a:lnTo>
                  <a:lnTo>
                    <a:pt x="39166" y="2320480"/>
                  </a:lnTo>
                  <a:lnTo>
                    <a:pt x="39007" y="2314968"/>
                  </a:lnTo>
                  <a:lnTo>
                    <a:pt x="38841" y="2309456"/>
                  </a:lnTo>
                  <a:lnTo>
                    <a:pt x="38676" y="2303945"/>
                  </a:lnTo>
                  <a:lnTo>
                    <a:pt x="38506" y="2298433"/>
                  </a:lnTo>
                  <a:lnTo>
                    <a:pt x="38334" y="2292921"/>
                  </a:lnTo>
                  <a:lnTo>
                    <a:pt x="38159" y="2287409"/>
                  </a:lnTo>
                  <a:lnTo>
                    <a:pt x="37981" y="2281897"/>
                  </a:lnTo>
                  <a:lnTo>
                    <a:pt x="37803" y="2276385"/>
                  </a:lnTo>
                  <a:lnTo>
                    <a:pt x="37618" y="2270874"/>
                  </a:lnTo>
                  <a:lnTo>
                    <a:pt x="37433" y="2265362"/>
                  </a:lnTo>
                  <a:lnTo>
                    <a:pt x="37243" y="2259850"/>
                  </a:lnTo>
                  <a:lnTo>
                    <a:pt x="37052" y="2254338"/>
                  </a:lnTo>
                  <a:lnTo>
                    <a:pt x="36858" y="2248826"/>
                  </a:lnTo>
                  <a:lnTo>
                    <a:pt x="36660" y="2243314"/>
                  </a:lnTo>
                  <a:lnTo>
                    <a:pt x="36462" y="2237803"/>
                  </a:lnTo>
                  <a:lnTo>
                    <a:pt x="36257" y="2232291"/>
                  </a:lnTo>
                  <a:lnTo>
                    <a:pt x="36053" y="2226779"/>
                  </a:lnTo>
                  <a:lnTo>
                    <a:pt x="35844" y="2221267"/>
                  </a:lnTo>
                  <a:lnTo>
                    <a:pt x="35632" y="2215755"/>
                  </a:lnTo>
                  <a:lnTo>
                    <a:pt x="35419" y="2210243"/>
                  </a:lnTo>
                  <a:lnTo>
                    <a:pt x="35201" y="2204732"/>
                  </a:lnTo>
                  <a:lnTo>
                    <a:pt x="34983" y="2199220"/>
                  </a:lnTo>
                  <a:lnTo>
                    <a:pt x="34758" y="2193708"/>
                  </a:lnTo>
                  <a:lnTo>
                    <a:pt x="34534" y="2188196"/>
                  </a:lnTo>
                  <a:lnTo>
                    <a:pt x="34305" y="2182684"/>
                  </a:lnTo>
                  <a:lnTo>
                    <a:pt x="34074" y="2177172"/>
                  </a:lnTo>
                  <a:lnTo>
                    <a:pt x="33841" y="2171661"/>
                  </a:lnTo>
                  <a:lnTo>
                    <a:pt x="33603" y="2166149"/>
                  </a:lnTo>
                  <a:lnTo>
                    <a:pt x="33366" y="2160637"/>
                  </a:lnTo>
                  <a:lnTo>
                    <a:pt x="33122" y="2155125"/>
                  </a:lnTo>
                  <a:lnTo>
                    <a:pt x="32878" y="2149613"/>
                  </a:lnTo>
                  <a:lnTo>
                    <a:pt x="32630" y="2144101"/>
                  </a:lnTo>
                  <a:lnTo>
                    <a:pt x="32379" y="2138590"/>
                  </a:lnTo>
                  <a:lnTo>
                    <a:pt x="32127" y="2133078"/>
                  </a:lnTo>
                  <a:lnTo>
                    <a:pt x="31870" y="2127566"/>
                  </a:lnTo>
                  <a:lnTo>
                    <a:pt x="31614" y="2122054"/>
                  </a:lnTo>
                  <a:lnTo>
                    <a:pt x="31351" y="2116542"/>
                  </a:lnTo>
                  <a:lnTo>
                    <a:pt x="31088" y="2111030"/>
                  </a:lnTo>
                  <a:lnTo>
                    <a:pt x="30822" y="2105519"/>
                  </a:lnTo>
                  <a:lnTo>
                    <a:pt x="30553" y="2100007"/>
                  </a:lnTo>
                  <a:lnTo>
                    <a:pt x="30282" y="2094495"/>
                  </a:lnTo>
                  <a:lnTo>
                    <a:pt x="30008" y="2088983"/>
                  </a:lnTo>
                  <a:lnTo>
                    <a:pt x="29733" y="2083471"/>
                  </a:lnTo>
                  <a:lnTo>
                    <a:pt x="29453" y="2077959"/>
                  </a:lnTo>
                  <a:lnTo>
                    <a:pt x="29173" y="2072448"/>
                  </a:lnTo>
                  <a:lnTo>
                    <a:pt x="28890" y="2066936"/>
                  </a:lnTo>
                  <a:lnTo>
                    <a:pt x="28604" y="2061424"/>
                  </a:lnTo>
                  <a:lnTo>
                    <a:pt x="28317" y="2055912"/>
                  </a:lnTo>
                  <a:lnTo>
                    <a:pt x="28026" y="2050400"/>
                  </a:lnTo>
                  <a:lnTo>
                    <a:pt x="27735" y="2044889"/>
                  </a:lnTo>
                  <a:lnTo>
                    <a:pt x="27440" y="2039377"/>
                  </a:lnTo>
                  <a:lnTo>
                    <a:pt x="27144" y="2033865"/>
                  </a:lnTo>
                  <a:lnTo>
                    <a:pt x="26845" y="2028353"/>
                  </a:lnTo>
                  <a:lnTo>
                    <a:pt x="26545" y="2022841"/>
                  </a:lnTo>
                  <a:lnTo>
                    <a:pt x="26243" y="2017329"/>
                  </a:lnTo>
                  <a:lnTo>
                    <a:pt x="25939" y="2011818"/>
                  </a:lnTo>
                  <a:lnTo>
                    <a:pt x="25634" y="2006306"/>
                  </a:lnTo>
                  <a:lnTo>
                    <a:pt x="25325" y="2000794"/>
                  </a:lnTo>
                  <a:lnTo>
                    <a:pt x="25016" y="1995282"/>
                  </a:lnTo>
                  <a:lnTo>
                    <a:pt x="24705" y="1989770"/>
                  </a:lnTo>
                  <a:lnTo>
                    <a:pt x="24393" y="1984258"/>
                  </a:lnTo>
                  <a:lnTo>
                    <a:pt x="24079" y="1978747"/>
                  </a:lnTo>
                  <a:lnTo>
                    <a:pt x="23763" y="1973235"/>
                  </a:lnTo>
                  <a:lnTo>
                    <a:pt x="23447" y="1967723"/>
                  </a:lnTo>
                  <a:lnTo>
                    <a:pt x="23128" y="1962211"/>
                  </a:lnTo>
                  <a:lnTo>
                    <a:pt x="22809" y="1956699"/>
                  </a:lnTo>
                  <a:lnTo>
                    <a:pt x="22488" y="1951187"/>
                  </a:lnTo>
                  <a:lnTo>
                    <a:pt x="22166" y="1945676"/>
                  </a:lnTo>
                  <a:lnTo>
                    <a:pt x="21844" y="1940164"/>
                  </a:lnTo>
                  <a:lnTo>
                    <a:pt x="21520" y="1934652"/>
                  </a:lnTo>
                  <a:lnTo>
                    <a:pt x="21196" y="1929140"/>
                  </a:lnTo>
                  <a:lnTo>
                    <a:pt x="20870" y="1923628"/>
                  </a:lnTo>
                  <a:lnTo>
                    <a:pt x="20545" y="1918116"/>
                  </a:lnTo>
                  <a:lnTo>
                    <a:pt x="20218" y="1912605"/>
                  </a:lnTo>
                  <a:lnTo>
                    <a:pt x="19891" y="1907093"/>
                  </a:lnTo>
                  <a:lnTo>
                    <a:pt x="19563" y="1901581"/>
                  </a:lnTo>
                  <a:lnTo>
                    <a:pt x="19235" y="1896069"/>
                  </a:lnTo>
                  <a:lnTo>
                    <a:pt x="18907" y="1890557"/>
                  </a:lnTo>
                  <a:lnTo>
                    <a:pt x="18579" y="1885045"/>
                  </a:lnTo>
                  <a:lnTo>
                    <a:pt x="18250" y="1879534"/>
                  </a:lnTo>
                  <a:lnTo>
                    <a:pt x="17922" y="1874022"/>
                  </a:lnTo>
                  <a:lnTo>
                    <a:pt x="17593" y="1868510"/>
                  </a:lnTo>
                  <a:lnTo>
                    <a:pt x="17265" y="1862998"/>
                  </a:lnTo>
                  <a:lnTo>
                    <a:pt x="16937" y="1857486"/>
                  </a:lnTo>
                  <a:lnTo>
                    <a:pt x="16609" y="1851974"/>
                  </a:lnTo>
                  <a:lnTo>
                    <a:pt x="16282" y="1846463"/>
                  </a:lnTo>
                  <a:lnTo>
                    <a:pt x="15955" y="1840951"/>
                  </a:lnTo>
                  <a:lnTo>
                    <a:pt x="15629" y="1835439"/>
                  </a:lnTo>
                  <a:lnTo>
                    <a:pt x="15303" y="1829927"/>
                  </a:lnTo>
                  <a:lnTo>
                    <a:pt x="14979" y="1824415"/>
                  </a:lnTo>
                  <a:lnTo>
                    <a:pt x="14655" y="1818903"/>
                  </a:lnTo>
                  <a:lnTo>
                    <a:pt x="14332" y="1813392"/>
                  </a:lnTo>
                  <a:lnTo>
                    <a:pt x="14011" y="1807880"/>
                  </a:lnTo>
                  <a:lnTo>
                    <a:pt x="13691" y="1802368"/>
                  </a:lnTo>
                  <a:lnTo>
                    <a:pt x="13372" y="1796856"/>
                  </a:lnTo>
                  <a:lnTo>
                    <a:pt x="13054" y="1791344"/>
                  </a:lnTo>
                  <a:lnTo>
                    <a:pt x="12738" y="1785832"/>
                  </a:lnTo>
                  <a:lnTo>
                    <a:pt x="12424" y="1780321"/>
                  </a:lnTo>
                  <a:lnTo>
                    <a:pt x="12111" y="1774809"/>
                  </a:lnTo>
                  <a:lnTo>
                    <a:pt x="11801" y="1769297"/>
                  </a:lnTo>
                  <a:lnTo>
                    <a:pt x="11492" y="1763785"/>
                  </a:lnTo>
                  <a:lnTo>
                    <a:pt x="11185" y="1758273"/>
                  </a:lnTo>
                  <a:lnTo>
                    <a:pt x="10881" y="1752762"/>
                  </a:lnTo>
                  <a:lnTo>
                    <a:pt x="10578" y="1747250"/>
                  </a:lnTo>
                  <a:lnTo>
                    <a:pt x="10278" y="1741738"/>
                  </a:lnTo>
                  <a:lnTo>
                    <a:pt x="9979" y="1736226"/>
                  </a:lnTo>
                  <a:lnTo>
                    <a:pt x="9686" y="1730714"/>
                  </a:lnTo>
                  <a:lnTo>
                    <a:pt x="9392" y="1725202"/>
                  </a:lnTo>
                  <a:lnTo>
                    <a:pt x="9104" y="1719691"/>
                  </a:lnTo>
                  <a:lnTo>
                    <a:pt x="8817" y="1714179"/>
                  </a:lnTo>
                  <a:lnTo>
                    <a:pt x="8532" y="1708667"/>
                  </a:lnTo>
                  <a:lnTo>
                    <a:pt x="8253" y="1703155"/>
                  </a:lnTo>
                  <a:lnTo>
                    <a:pt x="7973" y="1697643"/>
                  </a:lnTo>
                  <a:lnTo>
                    <a:pt x="7701" y="1692131"/>
                  </a:lnTo>
                  <a:lnTo>
                    <a:pt x="7429" y="1686620"/>
                  </a:lnTo>
                  <a:lnTo>
                    <a:pt x="7162" y="1681108"/>
                  </a:lnTo>
                  <a:lnTo>
                    <a:pt x="6898" y="1675596"/>
                  </a:lnTo>
                  <a:lnTo>
                    <a:pt x="6637" y="1670084"/>
                  </a:lnTo>
                  <a:lnTo>
                    <a:pt x="6382" y="1664572"/>
                  </a:lnTo>
                  <a:lnTo>
                    <a:pt x="6126" y="1659060"/>
                  </a:lnTo>
                  <a:lnTo>
                    <a:pt x="5880" y="1653549"/>
                  </a:lnTo>
                  <a:lnTo>
                    <a:pt x="5634" y="1648037"/>
                  </a:lnTo>
                  <a:lnTo>
                    <a:pt x="5395" y="1642525"/>
                  </a:lnTo>
                  <a:lnTo>
                    <a:pt x="5158" y="1637013"/>
                  </a:lnTo>
                  <a:lnTo>
                    <a:pt x="4925" y="1631501"/>
                  </a:lnTo>
                  <a:lnTo>
                    <a:pt x="4699" y="1625989"/>
                  </a:lnTo>
                  <a:lnTo>
                    <a:pt x="4473" y="1620478"/>
                  </a:lnTo>
                  <a:lnTo>
                    <a:pt x="4257" y="1614966"/>
                  </a:lnTo>
                  <a:lnTo>
                    <a:pt x="4042" y="1609454"/>
                  </a:lnTo>
                  <a:lnTo>
                    <a:pt x="3834" y="1603942"/>
                  </a:lnTo>
                  <a:lnTo>
                    <a:pt x="3629" y="1598430"/>
                  </a:lnTo>
                  <a:lnTo>
                    <a:pt x="3429" y="1592918"/>
                  </a:lnTo>
                  <a:lnTo>
                    <a:pt x="3236" y="1587407"/>
                  </a:lnTo>
                  <a:lnTo>
                    <a:pt x="3043" y="1581895"/>
                  </a:lnTo>
                  <a:lnTo>
                    <a:pt x="2862" y="1576383"/>
                  </a:lnTo>
                  <a:lnTo>
                    <a:pt x="2681" y="1570871"/>
                  </a:lnTo>
                  <a:lnTo>
                    <a:pt x="2508" y="1565359"/>
                  </a:lnTo>
                  <a:lnTo>
                    <a:pt x="2340" y="1559847"/>
                  </a:lnTo>
                  <a:lnTo>
                    <a:pt x="2175" y="1554336"/>
                  </a:lnTo>
                  <a:lnTo>
                    <a:pt x="2019" y="1548824"/>
                  </a:lnTo>
                  <a:lnTo>
                    <a:pt x="1864" y="1543312"/>
                  </a:lnTo>
                  <a:lnTo>
                    <a:pt x="1721" y="1537800"/>
                  </a:lnTo>
                  <a:lnTo>
                    <a:pt x="1578" y="1532288"/>
                  </a:lnTo>
                  <a:lnTo>
                    <a:pt x="1444" y="1526776"/>
                  </a:lnTo>
                  <a:lnTo>
                    <a:pt x="1315" y="1521265"/>
                  </a:lnTo>
                  <a:lnTo>
                    <a:pt x="1190" y="1515753"/>
                  </a:lnTo>
                  <a:lnTo>
                    <a:pt x="1074" y="1510241"/>
                  </a:lnTo>
                  <a:lnTo>
                    <a:pt x="958" y="1504729"/>
                  </a:lnTo>
                  <a:lnTo>
                    <a:pt x="856" y="1499217"/>
                  </a:lnTo>
                  <a:lnTo>
                    <a:pt x="754" y="1493705"/>
                  </a:lnTo>
                  <a:lnTo>
                    <a:pt x="662" y="1488194"/>
                  </a:lnTo>
                  <a:lnTo>
                    <a:pt x="574" y="1482682"/>
                  </a:lnTo>
                  <a:lnTo>
                    <a:pt x="491" y="1477170"/>
                  </a:lnTo>
                  <a:lnTo>
                    <a:pt x="418" y="1471658"/>
                  </a:lnTo>
                  <a:lnTo>
                    <a:pt x="344" y="1466146"/>
                  </a:lnTo>
                  <a:lnTo>
                    <a:pt x="285" y="1460635"/>
                  </a:lnTo>
                  <a:lnTo>
                    <a:pt x="226" y="1455123"/>
                  </a:lnTo>
                  <a:lnTo>
                    <a:pt x="177" y="1449611"/>
                  </a:lnTo>
                  <a:lnTo>
                    <a:pt x="133" y="1444099"/>
                  </a:lnTo>
                  <a:lnTo>
                    <a:pt x="93" y="1438587"/>
                  </a:lnTo>
                  <a:lnTo>
                    <a:pt x="64" y="1433075"/>
                  </a:lnTo>
                  <a:lnTo>
                    <a:pt x="34" y="1427564"/>
                  </a:lnTo>
                  <a:lnTo>
                    <a:pt x="19" y="1422052"/>
                  </a:lnTo>
                  <a:lnTo>
                    <a:pt x="4" y="1416540"/>
                  </a:lnTo>
                  <a:lnTo>
                    <a:pt x="0" y="1411028"/>
                  </a:lnTo>
                  <a:lnTo>
                    <a:pt x="0" y="1405516"/>
                  </a:lnTo>
                  <a:lnTo>
                    <a:pt x="4" y="1400004"/>
                  </a:lnTo>
                  <a:lnTo>
                    <a:pt x="19" y="1394493"/>
                  </a:lnTo>
                  <a:lnTo>
                    <a:pt x="34" y="1388981"/>
                  </a:lnTo>
                  <a:lnTo>
                    <a:pt x="64" y="1383469"/>
                  </a:lnTo>
                  <a:lnTo>
                    <a:pt x="93" y="1377957"/>
                  </a:lnTo>
                  <a:lnTo>
                    <a:pt x="133" y="1372445"/>
                  </a:lnTo>
                  <a:lnTo>
                    <a:pt x="177" y="1366933"/>
                  </a:lnTo>
                  <a:lnTo>
                    <a:pt x="226" y="1361422"/>
                  </a:lnTo>
                  <a:lnTo>
                    <a:pt x="285" y="1355910"/>
                  </a:lnTo>
                  <a:lnTo>
                    <a:pt x="344" y="1350398"/>
                  </a:lnTo>
                  <a:lnTo>
                    <a:pt x="418" y="1344886"/>
                  </a:lnTo>
                  <a:lnTo>
                    <a:pt x="491" y="1339374"/>
                  </a:lnTo>
                  <a:lnTo>
                    <a:pt x="574" y="1333862"/>
                  </a:lnTo>
                  <a:lnTo>
                    <a:pt x="662" y="1328351"/>
                  </a:lnTo>
                  <a:lnTo>
                    <a:pt x="754" y="1322839"/>
                  </a:lnTo>
                  <a:lnTo>
                    <a:pt x="856" y="1317327"/>
                  </a:lnTo>
                  <a:lnTo>
                    <a:pt x="958" y="1311815"/>
                  </a:lnTo>
                  <a:lnTo>
                    <a:pt x="1074" y="1306303"/>
                  </a:lnTo>
                  <a:lnTo>
                    <a:pt x="1190" y="1300791"/>
                  </a:lnTo>
                  <a:lnTo>
                    <a:pt x="1315" y="1295280"/>
                  </a:lnTo>
                  <a:lnTo>
                    <a:pt x="1444" y="1289768"/>
                  </a:lnTo>
                  <a:lnTo>
                    <a:pt x="1578" y="1284256"/>
                  </a:lnTo>
                  <a:lnTo>
                    <a:pt x="1721" y="1278744"/>
                  </a:lnTo>
                  <a:lnTo>
                    <a:pt x="1864" y="1273232"/>
                  </a:lnTo>
                  <a:lnTo>
                    <a:pt x="2019" y="1267720"/>
                  </a:lnTo>
                  <a:lnTo>
                    <a:pt x="2175" y="1262209"/>
                  </a:lnTo>
                  <a:lnTo>
                    <a:pt x="2340" y="1256697"/>
                  </a:lnTo>
                  <a:lnTo>
                    <a:pt x="2508" y="1251185"/>
                  </a:lnTo>
                  <a:lnTo>
                    <a:pt x="2681" y="1245673"/>
                  </a:lnTo>
                  <a:lnTo>
                    <a:pt x="2862" y="1240161"/>
                  </a:lnTo>
                  <a:lnTo>
                    <a:pt x="3043" y="1234649"/>
                  </a:lnTo>
                  <a:lnTo>
                    <a:pt x="3236" y="1229138"/>
                  </a:lnTo>
                  <a:lnTo>
                    <a:pt x="3429" y="1223626"/>
                  </a:lnTo>
                  <a:lnTo>
                    <a:pt x="3629" y="1218114"/>
                  </a:lnTo>
                  <a:lnTo>
                    <a:pt x="3834" y="1212602"/>
                  </a:lnTo>
                  <a:lnTo>
                    <a:pt x="4042" y="1207090"/>
                  </a:lnTo>
                  <a:lnTo>
                    <a:pt x="4257" y="1201578"/>
                  </a:lnTo>
                  <a:lnTo>
                    <a:pt x="4473" y="1196067"/>
                  </a:lnTo>
                  <a:lnTo>
                    <a:pt x="4699" y="1190555"/>
                  </a:lnTo>
                  <a:lnTo>
                    <a:pt x="4925" y="1185043"/>
                  </a:lnTo>
                  <a:lnTo>
                    <a:pt x="5158" y="1179531"/>
                  </a:lnTo>
                  <a:lnTo>
                    <a:pt x="5395" y="1174019"/>
                  </a:lnTo>
                  <a:lnTo>
                    <a:pt x="5634" y="1168508"/>
                  </a:lnTo>
                  <a:lnTo>
                    <a:pt x="5880" y="1162996"/>
                  </a:lnTo>
                  <a:lnTo>
                    <a:pt x="6126" y="1157484"/>
                  </a:lnTo>
                  <a:lnTo>
                    <a:pt x="6382" y="1151972"/>
                  </a:lnTo>
                  <a:lnTo>
                    <a:pt x="6637" y="1146460"/>
                  </a:lnTo>
                  <a:lnTo>
                    <a:pt x="6898" y="1140948"/>
                  </a:lnTo>
                  <a:lnTo>
                    <a:pt x="7162" y="1135437"/>
                  </a:lnTo>
                  <a:lnTo>
                    <a:pt x="7429" y="1129925"/>
                  </a:lnTo>
                  <a:lnTo>
                    <a:pt x="7701" y="1124413"/>
                  </a:lnTo>
                  <a:lnTo>
                    <a:pt x="7973" y="1118901"/>
                  </a:lnTo>
                  <a:lnTo>
                    <a:pt x="8253" y="1113389"/>
                  </a:lnTo>
                  <a:lnTo>
                    <a:pt x="8532" y="1107877"/>
                  </a:lnTo>
                  <a:lnTo>
                    <a:pt x="8817" y="1102366"/>
                  </a:lnTo>
                  <a:lnTo>
                    <a:pt x="9104" y="1096854"/>
                  </a:lnTo>
                  <a:lnTo>
                    <a:pt x="9392" y="1091342"/>
                  </a:lnTo>
                  <a:lnTo>
                    <a:pt x="9686" y="1085830"/>
                  </a:lnTo>
                  <a:lnTo>
                    <a:pt x="9979" y="1080318"/>
                  </a:lnTo>
                  <a:lnTo>
                    <a:pt x="10278" y="1074806"/>
                  </a:lnTo>
                  <a:lnTo>
                    <a:pt x="10578" y="1069295"/>
                  </a:lnTo>
                  <a:lnTo>
                    <a:pt x="10881" y="1063783"/>
                  </a:lnTo>
                  <a:lnTo>
                    <a:pt x="11185" y="1058271"/>
                  </a:lnTo>
                  <a:lnTo>
                    <a:pt x="11492" y="1052759"/>
                  </a:lnTo>
                  <a:lnTo>
                    <a:pt x="11801" y="1047247"/>
                  </a:lnTo>
                  <a:lnTo>
                    <a:pt x="12111" y="1041735"/>
                  </a:lnTo>
                  <a:lnTo>
                    <a:pt x="12424" y="1036224"/>
                  </a:lnTo>
                  <a:lnTo>
                    <a:pt x="12738" y="1030712"/>
                  </a:lnTo>
                  <a:lnTo>
                    <a:pt x="13054" y="1025200"/>
                  </a:lnTo>
                  <a:lnTo>
                    <a:pt x="13372" y="1019688"/>
                  </a:lnTo>
                  <a:lnTo>
                    <a:pt x="13691" y="1014176"/>
                  </a:lnTo>
                  <a:lnTo>
                    <a:pt x="14011" y="1008664"/>
                  </a:lnTo>
                  <a:lnTo>
                    <a:pt x="14332" y="1003153"/>
                  </a:lnTo>
                  <a:lnTo>
                    <a:pt x="14655" y="997641"/>
                  </a:lnTo>
                  <a:lnTo>
                    <a:pt x="14979" y="992129"/>
                  </a:lnTo>
                  <a:lnTo>
                    <a:pt x="15303" y="986617"/>
                  </a:lnTo>
                  <a:lnTo>
                    <a:pt x="15629" y="981105"/>
                  </a:lnTo>
                  <a:lnTo>
                    <a:pt x="15955" y="975593"/>
                  </a:lnTo>
                  <a:lnTo>
                    <a:pt x="16282" y="970082"/>
                  </a:lnTo>
                  <a:lnTo>
                    <a:pt x="16609" y="964570"/>
                  </a:lnTo>
                  <a:lnTo>
                    <a:pt x="16937" y="959058"/>
                  </a:lnTo>
                  <a:lnTo>
                    <a:pt x="17265" y="953546"/>
                  </a:lnTo>
                  <a:lnTo>
                    <a:pt x="17593" y="948034"/>
                  </a:lnTo>
                  <a:lnTo>
                    <a:pt x="17922" y="942522"/>
                  </a:lnTo>
                  <a:lnTo>
                    <a:pt x="18250" y="937011"/>
                  </a:lnTo>
                  <a:lnTo>
                    <a:pt x="18579" y="931499"/>
                  </a:lnTo>
                  <a:lnTo>
                    <a:pt x="18907" y="925987"/>
                  </a:lnTo>
                  <a:lnTo>
                    <a:pt x="19235" y="920475"/>
                  </a:lnTo>
                  <a:lnTo>
                    <a:pt x="19563" y="914963"/>
                  </a:lnTo>
                  <a:lnTo>
                    <a:pt x="19891" y="909451"/>
                  </a:lnTo>
                  <a:lnTo>
                    <a:pt x="20218" y="903940"/>
                  </a:lnTo>
                  <a:lnTo>
                    <a:pt x="20545" y="898428"/>
                  </a:lnTo>
                  <a:lnTo>
                    <a:pt x="20870" y="892916"/>
                  </a:lnTo>
                  <a:lnTo>
                    <a:pt x="21196" y="887404"/>
                  </a:lnTo>
                  <a:lnTo>
                    <a:pt x="21520" y="881892"/>
                  </a:lnTo>
                  <a:lnTo>
                    <a:pt x="21844" y="876381"/>
                  </a:lnTo>
                  <a:lnTo>
                    <a:pt x="22166" y="870869"/>
                  </a:lnTo>
                  <a:lnTo>
                    <a:pt x="22488" y="865357"/>
                  </a:lnTo>
                  <a:lnTo>
                    <a:pt x="22809" y="859845"/>
                  </a:lnTo>
                  <a:lnTo>
                    <a:pt x="23128" y="854333"/>
                  </a:lnTo>
                  <a:lnTo>
                    <a:pt x="23447" y="848821"/>
                  </a:lnTo>
                  <a:lnTo>
                    <a:pt x="23763" y="843310"/>
                  </a:lnTo>
                  <a:lnTo>
                    <a:pt x="24079" y="837798"/>
                  </a:lnTo>
                  <a:lnTo>
                    <a:pt x="24393" y="832286"/>
                  </a:lnTo>
                  <a:lnTo>
                    <a:pt x="24705" y="826774"/>
                  </a:lnTo>
                  <a:lnTo>
                    <a:pt x="25016" y="821262"/>
                  </a:lnTo>
                  <a:lnTo>
                    <a:pt x="25325" y="815750"/>
                  </a:lnTo>
                  <a:lnTo>
                    <a:pt x="25634" y="810239"/>
                  </a:lnTo>
                  <a:lnTo>
                    <a:pt x="25939" y="804727"/>
                  </a:lnTo>
                  <a:lnTo>
                    <a:pt x="26243" y="799215"/>
                  </a:lnTo>
                  <a:lnTo>
                    <a:pt x="26545" y="793703"/>
                  </a:lnTo>
                  <a:lnTo>
                    <a:pt x="26845" y="788191"/>
                  </a:lnTo>
                  <a:lnTo>
                    <a:pt x="27144" y="782679"/>
                  </a:lnTo>
                  <a:lnTo>
                    <a:pt x="27440" y="777168"/>
                  </a:lnTo>
                  <a:lnTo>
                    <a:pt x="27735" y="771656"/>
                  </a:lnTo>
                  <a:lnTo>
                    <a:pt x="28026" y="766144"/>
                  </a:lnTo>
                  <a:lnTo>
                    <a:pt x="28317" y="760632"/>
                  </a:lnTo>
                  <a:lnTo>
                    <a:pt x="28604" y="755120"/>
                  </a:lnTo>
                  <a:lnTo>
                    <a:pt x="28890" y="749608"/>
                  </a:lnTo>
                  <a:lnTo>
                    <a:pt x="29173" y="744097"/>
                  </a:lnTo>
                  <a:lnTo>
                    <a:pt x="29453" y="738585"/>
                  </a:lnTo>
                  <a:lnTo>
                    <a:pt x="29733" y="733073"/>
                  </a:lnTo>
                  <a:lnTo>
                    <a:pt x="30008" y="727561"/>
                  </a:lnTo>
                  <a:lnTo>
                    <a:pt x="30282" y="722049"/>
                  </a:lnTo>
                  <a:lnTo>
                    <a:pt x="30553" y="716537"/>
                  </a:lnTo>
                  <a:lnTo>
                    <a:pt x="30822" y="711026"/>
                  </a:lnTo>
                  <a:lnTo>
                    <a:pt x="31088" y="705514"/>
                  </a:lnTo>
                  <a:lnTo>
                    <a:pt x="31351" y="700002"/>
                  </a:lnTo>
                  <a:lnTo>
                    <a:pt x="31614" y="694490"/>
                  </a:lnTo>
                  <a:lnTo>
                    <a:pt x="31870" y="688978"/>
                  </a:lnTo>
                  <a:lnTo>
                    <a:pt x="32127" y="683466"/>
                  </a:lnTo>
                  <a:lnTo>
                    <a:pt x="32379" y="677955"/>
                  </a:lnTo>
                  <a:lnTo>
                    <a:pt x="32630" y="672443"/>
                  </a:lnTo>
                  <a:lnTo>
                    <a:pt x="32878" y="666931"/>
                  </a:lnTo>
                  <a:lnTo>
                    <a:pt x="33122" y="661419"/>
                  </a:lnTo>
                  <a:lnTo>
                    <a:pt x="33366" y="655907"/>
                  </a:lnTo>
                  <a:lnTo>
                    <a:pt x="33603" y="650395"/>
                  </a:lnTo>
                  <a:lnTo>
                    <a:pt x="33841" y="644884"/>
                  </a:lnTo>
                  <a:lnTo>
                    <a:pt x="34074" y="639372"/>
                  </a:lnTo>
                  <a:lnTo>
                    <a:pt x="34305" y="633860"/>
                  </a:lnTo>
                  <a:lnTo>
                    <a:pt x="34534" y="628348"/>
                  </a:lnTo>
                  <a:lnTo>
                    <a:pt x="34758" y="622836"/>
                  </a:lnTo>
                  <a:lnTo>
                    <a:pt x="34983" y="617324"/>
                  </a:lnTo>
                  <a:lnTo>
                    <a:pt x="35201" y="611813"/>
                  </a:lnTo>
                  <a:lnTo>
                    <a:pt x="35419" y="606301"/>
                  </a:lnTo>
                  <a:lnTo>
                    <a:pt x="35632" y="600789"/>
                  </a:lnTo>
                  <a:lnTo>
                    <a:pt x="35844" y="595277"/>
                  </a:lnTo>
                  <a:lnTo>
                    <a:pt x="36053" y="589765"/>
                  </a:lnTo>
                  <a:lnTo>
                    <a:pt x="36257" y="584254"/>
                  </a:lnTo>
                  <a:lnTo>
                    <a:pt x="36462" y="578742"/>
                  </a:lnTo>
                  <a:lnTo>
                    <a:pt x="36660" y="573230"/>
                  </a:lnTo>
                  <a:lnTo>
                    <a:pt x="36858" y="567718"/>
                  </a:lnTo>
                  <a:lnTo>
                    <a:pt x="37052" y="562206"/>
                  </a:lnTo>
                  <a:lnTo>
                    <a:pt x="37243" y="556694"/>
                  </a:lnTo>
                  <a:lnTo>
                    <a:pt x="37433" y="551183"/>
                  </a:lnTo>
                  <a:lnTo>
                    <a:pt x="37618" y="545671"/>
                  </a:lnTo>
                  <a:lnTo>
                    <a:pt x="37803" y="540159"/>
                  </a:lnTo>
                  <a:lnTo>
                    <a:pt x="37981" y="534647"/>
                  </a:lnTo>
                  <a:lnTo>
                    <a:pt x="38159" y="529135"/>
                  </a:lnTo>
                  <a:lnTo>
                    <a:pt x="38334" y="523623"/>
                  </a:lnTo>
                  <a:lnTo>
                    <a:pt x="38506" y="518112"/>
                  </a:lnTo>
                  <a:lnTo>
                    <a:pt x="38676" y="512600"/>
                  </a:lnTo>
                  <a:lnTo>
                    <a:pt x="38841" y="507088"/>
                  </a:lnTo>
                  <a:lnTo>
                    <a:pt x="39007" y="501576"/>
                  </a:lnTo>
                  <a:lnTo>
                    <a:pt x="39166" y="496064"/>
                  </a:lnTo>
                  <a:lnTo>
                    <a:pt x="39326" y="490552"/>
                  </a:lnTo>
                  <a:lnTo>
                    <a:pt x="39481" y="485041"/>
                  </a:lnTo>
                  <a:lnTo>
                    <a:pt x="39634" y="479529"/>
                  </a:lnTo>
                  <a:lnTo>
                    <a:pt x="39785" y="474017"/>
                  </a:lnTo>
                  <a:lnTo>
                    <a:pt x="39932" y="468505"/>
                  </a:lnTo>
                  <a:lnTo>
                    <a:pt x="40080" y="462993"/>
                  </a:lnTo>
                  <a:lnTo>
                    <a:pt x="40221" y="457481"/>
                  </a:lnTo>
                  <a:lnTo>
                    <a:pt x="40362" y="451970"/>
                  </a:lnTo>
                  <a:lnTo>
                    <a:pt x="40499" y="446458"/>
                  </a:lnTo>
                  <a:lnTo>
                    <a:pt x="40634" y="440946"/>
                  </a:lnTo>
                  <a:lnTo>
                    <a:pt x="40768" y="435434"/>
                  </a:lnTo>
                  <a:lnTo>
                    <a:pt x="40897" y="429922"/>
                  </a:lnTo>
                  <a:lnTo>
                    <a:pt x="41027" y="424410"/>
                  </a:lnTo>
                  <a:lnTo>
                    <a:pt x="41151" y="418899"/>
                  </a:lnTo>
                  <a:lnTo>
                    <a:pt x="41275" y="413387"/>
                  </a:lnTo>
                  <a:lnTo>
                    <a:pt x="41395" y="407875"/>
                  </a:lnTo>
                  <a:lnTo>
                    <a:pt x="41514" y="402363"/>
                  </a:lnTo>
                  <a:lnTo>
                    <a:pt x="41630" y="396851"/>
                  </a:lnTo>
                  <a:lnTo>
                    <a:pt x="41744" y="391339"/>
                  </a:lnTo>
                  <a:lnTo>
                    <a:pt x="41857" y="385828"/>
                  </a:lnTo>
                  <a:lnTo>
                    <a:pt x="41965" y="380316"/>
                  </a:lnTo>
                  <a:lnTo>
                    <a:pt x="42073" y="374804"/>
                  </a:lnTo>
                  <a:lnTo>
                    <a:pt x="42177" y="369292"/>
                  </a:lnTo>
                  <a:lnTo>
                    <a:pt x="42280" y="363780"/>
                  </a:lnTo>
                  <a:lnTo>
                    <a:pt x="42381" y="358268"/>
                  </a:lnTo>
                  <a:lnTo>
                    <a:pt x="42479" y="352757"/>
                  </a:lnTo>
                  <a:lnTo>
                    <a:pt x="42577" y="347245"/>
                  </a:lnTo>
                  <a:lnTo>
                    <a:pt x="42671" y="341733"/>
                  </a:lnTo>
                  <a:lnTo>
                    <a:pt x="42764" y="336221"/>
                  </a:lnTo>
                  <a:lnTo>
                    <a:pt x="42854" y="330709"/>
                  </a:lnTo>
                  <a:lnTo>
                    <a:pt x="42943" y="325197"/>
                  </a:lnTo>
                  <a:lnTo>
                    <a:pt x="43030" y="319686"/>
                  </a:lnTo>
                  <a:lnTo>
                    <a:pt x="43114" y="314174"/>
                  </a:lnTo>
                  <a:lnTo>
                    <a:pt x="43199" y="308662"/>
                  </a:lnTo>
                  <a:lnTo>
                    <a:pt x="43278" y="303150"/>
                  </a:lnTo>
                  <a:lnTo>
                    <a:pt x="43358" y="297638"/>
                  </a:lnTo>
                  <a:lnTo>
                    <a:pt x="43436" y="292127"/>
                  </a:lnTo>
                  <a:lnTo>
                    <a:pt x="43511" y="286615"/>
                  </a:lnTo>
                  <a:lnTo>
                    <a:pt x="43586" y="281103"/>
                  </a:lnTo>
                  <a:lnTo>
                    <a:pt x="43658" y="275591"/>
                  </a:lnTo>
                  <a:lnTo>
                    <a:pt x="43729" y="270079"/>
                  </a:lnTo>
                  <a:lnTo>
                    <a:pt x="43797" y="264567"/>
                  </a:lnTo>
                  <a:lnTo>
                    <a:pt x="43865" y="259056"/>
                  </a:lnTo>
                  <a:lnTo>
                    <a:pt x="43931" y="253544"/>
                  </a:lnTo>
                  <a:lnTo>
                    <a:pt x="43995" y="248032"/>
                  </a:lnTo>
                  <a:lnTo>
                    <a:pt x="44058" y="242520"/>
                  </a:lnTo>
                  <a:lnTo>
                    <a:pt x="44119" y="237008"/>
                  </a:lnTo>
                  <a:lnTo>
                    <a:pt x="44180" y="231496"/>
                  </a:lnTo>
                  <a:lnTo>
                    <a:pt x="44237" y="225985"/>
                  </a:lnTo>
                  <a:lnTo>
                    <a:pt x="44294" y="220473"/>
                  </a:lnTo>
                  <a:lnTo>
                    <a:pt x="44349" y="214961"/>
                  </a:lnTo>
                  <a:lnTo>
                    <a:pt x="44403" y="209449"/>
                  </a:lnTo>
                  <a:lnTo>
                    <a:pt x="44456" y="203937"/>
                  </a:lnTo>
                  <a:lnTo>
                    <a:pt x="44507" y="198425"/>
                  </a:lnTo>
                  <a:lnTo>
                    <a:pt x="44558" y="192914"/>
                  </a:lnTo>
                  <a:lnTo>
                    <a:pt x="44606" y="187402"/>
                  </a:lnTo>
                  <a:lnTo>
                    <a:pt x="44654" y="181890"/>
                  </a:lnTo>
                  <a:lnTo>
                    <a:pt x="44700" y="176378"/>
                  </a:lnTo>
                  <a:lnTo>
                    <a:pt x="44745" y="170866"/>
                  </a:lnTo>
                  <a:lnTo>
                    <a:pt x="44790" y="165354"/>
                  </a:lnTo>
                  <a:lnTo>
                    <a:pt x="44832" y="159843"/>
                  </a:lnTo>
                  <a:lnTo>
                    <a:pt x="44875" y="154331"/>
                  </a:lnTo>
                  <a:lnTo>
                    <a:pt x="44914" y="148819"/>
                  </a:lnTo>
                  <a:lnTo>
                    <a:pt x="44954" y="143307"/>
                  </a:lnTo>
                  <a:lnTo>
                    <a:pt x="44992" y="137795"/>
                  </a:lnTo>
                  <a:lnTo>
                    <a:pt x="45030" y="132283"/>
                  </a:lnTo>
                  <a:lnTo>
                    <a:pt x="45066" y="126772"/>
                  </a:lnTo>
                  <a:lnTo>
                    <a:pt x="45101" y="121260"/>
                  </a:lnTo>
                  <a:lnTo>
                    <a:pt x="45137" y="115748"/>
                  </a:lnTo>
                  <a:lnTo>
                    <a:pt x="45169" y="110236"/>
                  </a:lnTo>
                  <a:lnTo>
                    <a:pt x="45202" y="104724"/>
                  </a:lnTo>
                  <a:lnTo>
                    <a:pt x="45234" y="99212"/>
                  </a:lnTo>
                  <a:lnTo>
                    <a:pt x="45264" y="93701"/>
                  </a:lnTo>
                  <a:lnTo>
                    <a:pt x="45294" y="88189"/>
                  </a:lnTo>
                  <a:lnTo>
                    <a:pt x="45323" y="82677"/>
                  </a:lnTo>
                  <a:lnTo>
                    <a:pt x="45352" y="77165"/>
                  </a:lnTo>
                  <a:lnTo>
                    <a:pt x="45379" y="71653"/>
                  </a:lnTo>
                  <a:lnTo>
                    <a:pt x="45406" y="66141"/>
                  </a:lnTo>
                  <a:lnTo>
                    <a:pt x="45431" y="60630"/>
                  </a:lnTo>
                  <a:lnTo>
                    <a:pt x="45456" y="55118"/>
                  </a:lnTo>
                  <a:lnTo>
                    <a:pt x="45481" y="49606"/>
                  </a:lnTo>
                  <a:lnTo>
                    <a:pt x="45504" y="44094"/>
                  </a:lnTo>
                  <a:lnTo>
                    <a:pt x="45528" y="38582"/>
                  </a:lnTo>
                  <a:lnTo>
                    <a:pt x="45549" y="33070"/>
                  </a:lnTo>
                  <a:lnTo>
                    <a:pt x="45571" y="27559"/>
                  </a:lnTo>
                  <a:lnTo>
                    <a:pt x="45592" y="22047"/>
                  </a:lnTo>
                  <a:lnTo>
                    <a:pt x="45612" y="16535"/>
                  </a:lnTo>
                  <a:lnTo>
                    <a:pt x="45632" y="11023"/>
                  </a:lnTo>
                  <a:lnTo>
                    <a:pt x="45651" y="5511"/>
                  </a:lnTo>
                  <a:lnTo>
                    <a:pt x="45670" y="0"/>
                  </a:lnTo>
                  <a:lnTo>
                    <a:pt x="46706" y="0"/>
                  </a:lnTo>
                  <a:lnTo>
                    <a:pt x="46725" y="5511"/>
                  </a:lnTo>
                  <a:lnTo>
                    <a:pt x="46744" y="11023"/>
                  </a:lnTo>
                  <a:lnTo>
                    <a:pt x="46764" y="16535"/>
                  </a:lnTo>
                  <a:lnTo>
                    <a:pt x="46784" y="22047"/>
                  </a:lnTo>
                  <a:lnTo>
                    <a:pt x="46805" y="27559"/>
                  </a:lnTo>
                  <a:lnTo>
                    <a:pt x="46827" y="33070"/>
                  </a:lnTo>
                  <a:lnTo>
                    <a:pt x="46849" y="38582"/>
                  </a:lnTo>
                  <a:lnTo>
                    <a:pt x="46872" y="44094"/>
                  </a:lnTo>
                  <a:lnTo>
                    <a:pt x="46895" y="49606"/>
                  </a:lnTo>
                  <a:lnTo>
                    <a:pt x="46920" y="55118"/>
                  </a:lnTo>
                  <a:lnTo>
                    <a:pt x="46945" y="60630"/>
                  </a:lnTo>
                  <a:lnTo>
                    <a:pt x="46971" y="66141"/>
                  </a:lnTo>
                  <a:lnTo>
                    <a:pt x="46997" y="71653"/>
                  </a:lnTo>
                  <a:lnTo>
                    <a:pt x="47024" y="77165"/>
                  </a:lnTo>
                  <a:lnTo>
                    <a:pt x="47053" y="82677"/>
                  </a:lnTo>
                  <a:lnTo>
                    <a:pt x="47082" y="88189"/>
                  </a:lnTo>
                  <a:lnTo>
                    <a:pt x="47112" y="93701"/>
                  </a:lnTo>
                  <a:lnTo>
                    <a:pt x="47143" y="99212"/>
                  </a:lnTo>
                  <a:lnTo>
                    <a:pt x="47174" y="104724"/>
                  </a:lnTo>
                  <a:lnTo>
                    <a:pt x="47207" y="110236"/>
                  </a:lnTo>
                  <a:lnTo>
                    <a:pt x="47240" y="115748"/>
                  </a:lnTo>
                  <a:lnTo>
                    <a:pt x="47275" y="121260"/>
                  </a:lnTo>
                  <a:lnTo>
                    <a:pt x="47310" y="126772"/>
                  </a:lnTo>
                  <a:lnTo>
                    <a:pt x="47346" y="132283"/>
                  </a:lnTo>
                  <a:lnTo>
                    <a:pt x="47384" y="137795"/>
                  </a:lnTo>
                  <a:lnTo>
                    <a:pt x="47422" y="143307"/>
                  </a:lnTo>
                  <a:lnTo>
                    <a:pt x="47462" y="148819"/>
                  </a:lnTo>
                  <a:lnTo>
                    <a:pt x="47502" y="154331"/>
                  </a:lnTo>
                  <a:lnTo>
                    <a:pt x="47544" y="159843"/>
                  </a:lnTo>
                  <a:lnTo>
                    <a:pt x="47586" y="165354"/>
                  </a:lnTo>
                  <a:lnTo>
                    <a:pt x="47631" y="170866"/>
                  </a:lnTo>
                  <a:lnTo>
                    <a:pt x="47676" y="176378"/>
                  </a:lnTo>
                  <a:lnTo>
                    <a:pt x="47722" y="181890"/>
                  </a:lnTo>
                  <a:lnTo>
                    <a:pt x="47770" y="187402"/>
                  </a:lnTo>
                  <a:lnTo>
                    <a:pt x="47818" y="192914"/>
                  </a:lnTo>
                  <a:lnTo>
                    <a:pt x="47869" y="198425"/>
                  </a:lnTo>
                  <a:lnTo>
                    <a:pt x="47920" y="203937"/>
                  </a:lnTo>
                  <a:lnTo>
                    <a:pt x="47973" y="209449"/>
                  </a:lnTo>
                  <a:lnTo>
                    <a:pt x="48027" y="214961"/>
                  </a:lnTo>
                  <a:lnTo>
                    <a:pt x="48082" y="220473"/>
                  </a:lnTo>
                  <a:lnTo>
                    <a:pt x="48139" y="225985"/>
                  </a:lnTo>
                  <a:lnTo>
                    <a:pt x="48197" y="231496"/>
                  </a:lnTo>
                  <a:lnTo>
                    <a:pt x="48257" y="237008"/>
                  </a:lnTo>
                  <a:lnTo>
                    <a:pt x="48318" y="242520"/>
                  </a:lnTo>
                  <a:lnTo>
                    <a:pt x="48381" y="248032"/>
                  </a:lnTo>
                  <a:lnTo>
                    <a:pt x="48445" y="253544"/>
                  </a:lnTo>
                  <a:lnTo>
                    <a:pt x="48511" y="259056"/>
                  </a:lnTo>
                  <a:lnTo>
                    <a:pt x="48579" y="264567"/>
                  </a:lnTo>
                  <a:lnTo>
                    <a:pt x="48647" y="270079"/>
                  </a:lnTo>
                  <a:lnTo>
                    <a:pt x="48719" y="275591"/>
                  </a:lnTo>
                  <a:lnTo>
                    <a:pt x="48790" y="281103"/>
                  </a:lnTo>
                  <a:lnTo>
                    <a:pt x="48865" y="286615"/>
                  </a:lnTo>
                  <a:lnTo>
                    <a:pt x="48941" y="292127"/>
                  </a:lnTo>
                  <a:lnTo>
                    <a:pt x="49018" y="297638"/>
                  </a:lnTo>
                  <a:lnTo>
                    <a:pt x="49098" y="303150"/>
                  </a:lnTo>
                  <a:lnTo>
                    <a:pt x="49178" y="308662"/>
                  </a:lnTo>
                  <a:lnTo>
                    <a:pt x="49262" y="314174"/>
                  </a:lnTo>
                  <a:lnTo>
                    <a:pt x="49346" y="319686"/>
                  </a:lnTo>
                  <a:lnTo>
                    <a:pt x="49433" y="325197"/>
                  </a:lnTo>
                  <a:lnTo>
                    <a:pt x="49522" y="330709"/>
                  </a:lnTo>
                  <a:lnTo>
                    <a:pt x="49612" y="336221"/>
                  </a:lnTo>
                  <a:lnTo>
                    <a:pt x="49705" y="341733"/>
                  </a:lnTo>
                  <a:lnTo>
                    <a:pt x="49799" y="347245"/>
                  </a:lnTo>
                  <a:lnTo>
                    <a:pt x="49897" y="352757"/>
                  </a:lnTo>
                  <a:lnTo>
                    <a:pt x="49995" y="358268"/>
                  </a:lnTo>
                  <a:lnTo>
                    <a:pt x="50096" y="363780"/>
                  </a:lnTo>
                  <a:lnTo>
                    <a:pt x="50199" y="369292"/>
                  </a:lnTo>
                  <a:lnTo>
                    <a:pt x="50304" y="374804"/>
                  </a:lnTo>
                  <a:lnTo>
                    <a:pt x="50411" y="380316"/>
                  </a:lnTo>
                  <a:lnTo>
                    <a:pt x="50519" y="385828"/>
                  </a:lnTo>
                  <a:lnTo>
                    <a:pt x="50633" y="391339"/>
                  </a:lnTo>
                  <a:lnTo>
                    <a:pt x="50746" y="396851"/>
                  </a:lnTo>
                  <a:lnTo>
                    <a:pt x="50862" y="402363"/>
                  </a:lnTo>
                  <a:lnTo>
                    <a:pt x="50981" y="407875"/>
                  </a:lnTo>
                  <a:lnTo>
                    <a:pt x="51101" y="413387"/>
                  </a:lnTo>
                  <a:lnTo>
                    <a:pt x="51225" y="418899"/>
                  </a:lnTo>
                  <a:lnTo>
                    <a:pt x="51349" y="424410"/>
                  </a:lnTo>
                  <a:lnTo>
                    <a:pt x="51479" y="429922"/>
                  </a:lnTo>
                  <a:lnTo>
                    <a:pt x="51608" y="435434"/>
                  </a:lnTo>
                  <a:lnTo>
                    <a:pt x="51742" y="440946"/>
                  </a:lnTo>
                  <a:lnTo>
                    <a:pt x="51877" y="446458"/>
                  </a:lnTo>
                  <a:lnTo>
                    <a:pt x="52014" y="451970"/>
                  </a:lnTo>
                  <a:lnTo>
                    <a:pt x="52155" y="457481"/>
                  </a:lnTo>
                  <a:lnTo>
                    <a:pt x="52297" y="462993"/>
                  </a:lnTo>
                  <a:lnTo>
                    <a:pt x="52444" y="468505"/>
                  </a:lnTo>
                  <a:lnTo>
                    <a:pt x="52591" y="474017"/>
                  </a:lnTo>
                  <a:lnTo>
                    <a:pt x="52742" y="479529"/>
                  </a:lnTo>
                  <a:lnTo>
                    <a:pt x="52895" y="485041"/>
                  </a:lnTo>
                  <a:lnTo>
                    <a:pt x="53050" y="490552"/>
                  </a:lnTo>
                  <a:lnTo>
                    <a:pt x="53210" y="496064"/>
                  </a:lnTo>
                  <a:lnTo>
                    <a:pt x="53369" y="501576"/>
                  </a:lnTo>
                  <a:lnTo>
                    <a:pt x="53535" y="507088"/>
                  </a:lnTo>
                  <a:lnTo>
                    <a:pt x="53701" y="512600"/>
                  </a:lnTo>
                  <a:lnTo>
                    <a:pt x="53870" y="518112"/>
                  </a:lnTo>
                  <a:lnTo>
                    <a:pt x="54042" y="523623"/>
                  </a:lnTo>
                  <a:lnTo>
                    <a:pt x="54217" y="529135"/>
                  </a:lnTo>
                  <a:lnTo>
                    <a:pt x="54395" y="534647"/>
                  </a:lnTo>
                  <a:lnTo>
                    <a:pt x="54574" y="540159"/>
                  </a:lnTo>
                  <a:lnTo>
                    <a:pt x="54759" y="545671"/>
                  </a:lnTo>
                  <a:lnTo>
                    <a:pt x="54943" y="551183"/>
                  </a:lnTo>
                  <a:lnTo>
                    <a:pt x="55133" y="556694"/>
                  </a:lnTo>
                  <a:lnTo>
                    <a:pt x="55324" y="562206"/>
                  </a:lnTo>
                  <a:lnTo>
                    <a:pt x="55518" y="567718"/>
                  </a:lnTo>
                  <a:lnTo>
                    <a:pt x="55716" y="573230"/>
                  </a:lnTo>
                  <a:lnTo>
                    <a:pt x="55914" y="578742"/>
                  </a:lnTo>
                  <a:lnTo>
                    <a:pt x="56119" y="584254"/>
                  </a:lnTo>
                  <a:lnTo>
                    <a:pt x="56323" y="589765"/>
                  </a:lnTo>
                  <a:lnTo>
                    <a:pt x="56533" y="595277"/>
                  </a:lnTo>
                  <a:lnTo>
                    <a:pt x="56744" y="600789"/>
                  </a:lnTo>
                  <a:lnTo>
                    <a:pt x="56957" y="606301"/>
                  </a:lnTo>
                  <a:lnTo>
                    <a:pt x="57175" y="611813"/>
                  </a:lnTo>
                  <a:lnTo>
                    <a:pt x="57393" y="617324"/>
                  </a:lnTo>
                  <a:lnTo>
                    <a:pt x="57618" y="622836"/>
                  </a:lnTo>
                  <a:lnTo>
                    <a:pt x="57842" y="628348"/>
                  </a:lnTo>
                  <a:lnTo>
                    <a:pt x="58071" y="633860"/>
                  </a:lnTo>
                  <a:lnTo>
                    <a:pt x="58302" y="639372"/>
                  </a:lnTo>
                  <a:lnTo>
                    <a:pt x="58535" y="644884"/>
                  </a:lnTo>
                  <a:lnTo>
                    <a:pt x="58773" y="650395"/>
                  </a:lnTo>
                  <a:lnTo>
                    <a:pt x="59010" y="655907"/>
                  </a:lnTo>
                  <a:lnTo>
                    <a:pt x="59254" y="661419"/>
                  </a:lnTo>
                  <a:lnTo>
                    <a:pt x="59498" y="666931"/>
                  </a:lnTo>
                  <a:lnTo>
                    <a:pt x="59747" y="672443"/>
                  </a:lnTo>
                  <a:lnTo>
                    <a:pt x="59997" y="677955"/>
                  </a:lnTo>
                  <a:lnTo>
                    <a:pt x="60249" y="683466"/>
                  </a:lnTo>
                  <a:lnTo>
                    <a:pt x="60506" y="688978"/>
                  </a:lnTo>
                  <a:lnTo>
                    <a:pt x="60762" y="694490"/>
                  </a:lnTo>
                  <a:lnTo>
                    <a:pt x="61025" y="700002"/>
                  </a:lnTo>
                  <a:lnTo>
                    <a:pt x="61288" y="705514"/>
                  </a:lnTo>
                  <a:lnTo>
                    <a:pt x="61555" y="711026"/>
                  </a:lnTo>
                  <a:lnTo>
                    <a:pt x="61823" y="716537"/>
                  </a:lnTo>
                  <a:lnTo>
                    <a:pt x="62094" y="722049"/>
                  </a:lnTo>
                  <a:lnTo>
                    <a:pt x="62368" y="727561"/>
                  </a:lnTo>
                  <a:lnTo>
                    <a:pt x="62643" y="733073"/>
                  </a:lnTo>
                  <a:lnTo>
                    <a:pt x="62923" y="738585"/>
                  </a:lnTo>
                  <a:lnTo>
                    <a:pt x="63203" y="744097"/>
                  </a:lnTo>
                  <a:lnTo>
                    <a:pt x="63487" y="749608"/>
                  </a:lnTo>
                  <a:lnTo>
                    <a:pt x="63772" y="755120"/>
                  </a:lnTo>
                  <a:lnTo>
                    <a:pt x="64059" y="760632"/>
                  </a:lnTo>
                  <a:lnTo>
                    <a:pt x="64350" y="766144"/>
                  </a:lnTo>
                  <a:lnTo>
                    <a:pt x="64641" y="771656"/>
                  </a:lnTo>
                  <a:lnTo>
                    <a:pt x="64936" y="777168"/>
                  </a:lnTo>
                  <a:lnTo>
                    <a:pt x="65232" y="782679"/>
                  </a:lnTo>
                  <a:lnTo>
                    <a:pt x="65531" y="788191"/>
                  </a:lnTo>
                  <a:lnTo>
                    <a:pt x="65831" y="793703"/>
                  </a:lnTo>
                  <a:lnTo>
                    <a:pt x="66133" y="799215"/>
                  </a:lnTo>
                  <a:lnTo>
                    <a:pt x="66437" y="804727"/>
                  </a:lnTo>
                  <a:lnTo>
                    <a:pt x="66742" y="810239"/>
                  </a:lnTo>
                  <a:lnTo>
                    <a:pt x="67051" y="815750"/>
                  </a:lnTo>
                  <a:lnTo>
                    <a:pt x="67360" y="821262"/>
                  </a:lnTo>
                  <a:lnTo>
                    <a:pt x="67671" y="826774"/>
                  </a:lnTo>
                  <a:lnTo>
                    <a:pt x="67984" y="832286"/>
                  </a:lnTo>
                  <a:lnTo>
                    <a:pt x="68297" y="837798"/>
                  </a:lnTo>
                  <a:lnTo>
                    <a:pt x="68613" y="843310"/>
                  </a:lnTo>
                  <a:lnTo>
                    <a:pt x="68929" y="848821"/>
                  </a:lnTo>
                  <a:lnTo>
                    <a:pt x="69248" y="854333"/>
                  </a:lnTo>
                  <a:lnTo>
                    <a:pt x="69567" y="859845"/>
                  </a:lnTo>
                  <a:lnTo>
                    <a:pt x="69888" y="865357"/>
                  </a:lnTo>
                  <a:lnTo>
                    <a:pt x="70210" y="870869"/>
                  </a:lnTo>
                  <a:lnTo>
                    <a:pt x="70532" y="876381"/>
                  </a:lnTo>
                  <a:lnTo>
                    <a:pt x="70856" y="881892"/>
                  </a:lnTo>
                  <a:lnTo>
                    <a:pt x="71180" y="887404"/>
                  </a:lnTo>
                  <a:lnTo>
                    <a:pt x="71506" y="892916"/>
                  </a:lnTo>
                  <a:lnTo>
                    <a:pt x="71831" y="898428"/>
                  </a:lnTo>
                  <a:lnTo>
                    <a:pt x="72158" y="903940"/>
                  </a:lnTo>
                  <a:lnTo>
                    <a:pt x="72485" y="909451"/>
                  </a:lnTo>
                  <a:lnTo>
                    <a:pt x="72813" y="914963"/>
                  </a:lnTo>
                  <a:lnTo>
                    <a:pt x="73141" y="920475"/>
                  </a:lnTo>
                  <a:lnTo>
                    <a:pt x="73469" y="925987"/>
                  </a:lnTo>
                  <a:lnTo>
                    <a:pt x="73797" y="931499"/>
                  </a:lnTo>
                  <a:lnTo>
                    <a:pt x="74126" y="937011"/>
                  </a:lnTo>
                  <a:lnTo>
                    <a:pt x="74455" y="942522"/>
                  </a:lnTo>
                  <a:lnTo>
                    <a:pt x="74783" y="948034"/>
                  </a:lnTo>
                  <a:lnTo>
                    <a:pt x="75111" y="953546"/>
                  </a:lnTo>
                  <a:lnTo>
                    <a:pt x="75439" y="959058"/>
                  </a:lnTo>
                  <a:lnTo>
                    <a:pt x="75767" y="964570"/>
                  </a:lnTo>
                  <a:lnTo>
                    <a:pt x="76094" y="970082"/>
                  </a:lnTo>
                  <a:lnTo>
                    <a:pt x="76421" y="975593"/>
                  </a:lnTo>
                  <a:lnTo>
                    <a:pt x="76747" y="981105"/>
                  </a:lnTo>
                  <a:lnTo>
                    <a:pt x="77073" y="986617"/>
                  </a:lnTo>
                  <a:lnTo>
                    <a:pt x="77397" y="992129"/>
                  </a:lnTo>
                  <a:lnTo>
                    <a:pt x="77721" y="997641"/>
                  </a:lnTo>
                  <a:lnTo>
                    <a:pt x="78044" y="1003153"/>
                  </a:lnTo>
                  <a:lnTo>
                    <a:pt x="78365" y="1008664"/>
                  </a:lnTo>
                  <a:lnTo>
                    <a:pt x="78686" y="1014176"/>
                  </a:lnTo>
                  <a:lnTo>
                    <a:pt x="79004" y="1019688"/>
                  </a:lnTo>
                  <a:lnTo>
                    <a:pt x="79322" y="1025200"/>
                  </a:lnTo>
                  <a:lnTo>
                    <a:pt x="79638" y="1030712"/>
                  </a:lnTo>
                  <a:lnTo>
                    <a:pt x="79952" y="1036224"/>
                  </a:lnTo>
                  <a:lnTo>
                    <a:pt x="80266" y="1041735"/>
                  </a:lnTo>
                  <a:lnTo>
                    <a:pt x="80575" y="1047247"/>
                  </a:lnTo>
                  <a:lnTo>
                    <a:pt x="80885" y="1052759"/>
                  </a:lnTo>
                  <a:lnTo>
                    <a:pt x="81191" y="1058271"/>
                  </a:lnTo>
                  <a:lnTo>
                    <a:pt x="81496" y="1063783"/>
                  </a:lnTo>
                  <a:lnTo>
                    <a:pt x="81798" y="1069295"/>
                  </a:lnTo>
                  <a:lnTo>
                    <a:pt x="82098" y="1074806"/>
                  </a:lnTo>
                  <a:lnTo>
                    <a:pt x="82397" y="1080318"/>
                  </a:lnTo>
                  <a:lnTo>
                    <a:pt x="82690" y="1085830"/>
                  </a:lnTo>
                  <a:lnTo>
                    <a:pt x="82984" y="1091342"/>
                  </a:lnTo>
                  <a:lnTo>
                    <a:pt x="83273" y="1096854"/>
                  </a:lnTo>
                  <a:lnTo>
                    <a:pt x="83559" y="1102366"/>
                  </a:lnTo>
                  <a:lnTo>
                    <a:pt x="83844" y="1107877"/>
                  </a:lnTo>
                  <a:lnTo>
                    <a:pt x="84124" y="1113389"/>
                  </a:lnTo>
                  <a:lnTo>
                    <a:pt x="84403" y="1118901"/>
                  </a:lnTo>
                  <a:lnTo>
                    <a:pt x="84675" y="1124413"/>
                  </a:lnTo>
                  <a:lnTo>
                    <a:pt x="84948" y="1129925"/>
                  </a:lnTo>
                  <a:lnTo>
                    <a:pt x="85214" y="1135437"/>
                  </a:lnTo>
                  <a:lnTo>
                    <a:pt x="85478" y="1140948"/>
                  </a:lnTo>
                  <a:lnTo>
                    <a:pt x="85739" y="1146460"/>
                  </a:lnTo>
                  <a:lnTo>
                    <a:pt x="85995" y="1151972"/>
                  </a:lnTo>
                  <a:lnTo>
                    <a:pt x="86250" y="1157484"/>
                  </a:lnTo>
                  <a:lnTo>
                    <a:pt x="86496" y="1162996"/>
                  </a:lnTo>
                  <a:lnTo>
                    <a:pt x="86742" y="1168508"/>
                  </a:lnTo>
                  <a:lnTo>
                    <a:pt x="86982" y="1174019"/>
                  </a:lnTo>
                  <a:lnTo>
                    <a:pt x="87218" y="1179531"/>
                  </a:lnTo>
                  <a:lnTo>
                    <a:pt x="87451" y="1185043"/>
                  </a:lnTo>
                  <a:lnTo>
                    <a:pt x="87677" y="1190555"/>
                  </a:lnTo>
                  <a:lnTo>
                    <a:pt x="87903" y="1196067"/>
                  </a:lnTo>
                  <a:lnTo>
                    <a:pt x="88119" y="1201578"/>
                  </a:lnTo>
                  <a:lnTo>
                    <a:pt x="88334" y="1207090"/>
                  </a:lnTo>
                  <a:lnTo>
                    <a:pt x="88543" y="1212602"/>
                  </a:lnTo>
                  <a:lnTo>
                    <a:pt x="88747" y="1218114"/>
                  </a:lnTo>
                  <a:lnTo>
                    <a:pt x="88948" y="1223626"/>
                  </a:lnTo>
                  <a:lnTo>
                    <a:pt x="89140" y="1229138"/>
                  </a:lnTo>
                  <a:lnTo>
                    <a:pt x="89333" y="1234649"/>
                  </a:lnTo>
                  <a:lnTo>
                    <a:pt x="89514" y="1240161"/>
                  </a:lnTo>
                  <a:lnTo>
                    <a:pt x="89695" y="1245673"/>
                  </a:lnTo>
                  <a:lnTo>
                    <a:pt x="89868" y="1251185"/>
                  </a:lnTo>
                  <a:lnTo>
                    <a:pt x="90036" y="1256697"/>
                  </a:lnTo>
                  <a:lnTo>
                    <a:pt x="90201" y="1262209"/>
                  </a:lnTo>
                  <a:lnTo>
                    <a:pt x="90357" y="1267720"/>
                  </a:lnTo>
                  <a:lnTo>
                    <a:pt x="90513" y="1273232"/>
                  </a:lnTo>
                  <a:lnTo>
                    <a:pt x="90655" y="1278744"/>
                  </a:lnTo>
                  <a:lnTo>
                    <a:pt x="90798" y="1284256"/>
                  </a:lnTo>
                  <a:lnTo>
                    <a:pt x="90932" y="1289768"/>
                  </a:lnTo>
                  <a:lnTo>
                    <a:pt x="91062" y="1295280"/>
                  </a:lnTo>
                  <a:lnTo>
                    <a:pt x="91186" y="1300791"/>
                  </a:lnTo>
                  <a:lnTo>
                    <a:pt x="91302" y="1306303"/>
                  </a:lnTo>
                  <a:lnTo>
                    <a:pt x="91418" y="1311815"/>
                  </a:lnTo>
                  <a:lnTo>
                    <a:pt x="91520" y="1317327"/>
                  </a:lnTo>
                  <a:lnTo>
                    <a:pt x="91622" y="1322839"/>
                  </a:lnTo>
                  <a:lnTo>
                    <a:pt x="91714" y="1328351"/>
                  </a:lnTo>
                  <a:lnTo>
                    <a:pt x="91802" y="1333862"/>
                  </a:lnTo>
                  <a:lnTo>
                    <a:pt x="91885" y="1339374"/>
                  </a:lnTo>
                  <a:lnTo>
                    <a:pt x="91959" y="1344886"/>
                  </a:lnTo>
                  <a:lnTo>
                    <a:pt x="92032" y="1350398"/>
                  </a:lnTo>
                  <a:lnTo>
                    <a:pt x="92091" y="1355910"/>
                  </a:lnTo>
                  <a:lnTo>
                    <a:pt x="92150" y="1361422"/>
                  </a:lnTo>
                  <a:lnTo>
                    <a:pt x="92199" y="1366933"/>
                  </a:lnTo>
                  <a:lnTo>
                    <a:pt x="92243" y="1372445"/>
                  </a:lnTo>
                  <a:lnTo>
                    <a:pt x="92283" y="1377957"/>
                  </a:lnTo>
                  <a:lnTo>
                    <a:pt x="92312" y="1383469"/>
                  </a:lnTo>
                  <a:lnTo>
                    <a:pt x="92342" y="1388981"/>
                  </a:lnTo>
                  <a:lnTo>
                    <a:pt x="92357" y="1394493"/>
                  </a:lnTo>
                  <a:lnTo>
                    <a:pt x="92372" y="1400004"/>
                  </a:lnTo>
                  <a:lnTo>
                    <a:pt x="92377" y="1405516"/>
                  </a:lnTo>
                  <a:lnTo>
                    <a:pt x="92377" y="1411028"/>
                  </a:lnTo>
                  <a:lnTo>
                    <a:pt x="92372" y="1416540"/>
                  </a:lnTo>
                  <a:lnTo>
                    <a:pt x="92357" y="1422052"/>
                  </a:lnTo>
                  <a:lnTo>
                    <a:pt x="92342" y="1427564"/>
                  </a:lnTo>
                  <a:lnTo>
                    <a:pt x="92312" y="1433075"/>
                  </a:lnTo>
                  <a:lnTo>
                    <a:pt x="92283" y="1438587"/>
                  </a:lnTo>
                  <a:lnTo>
                    <a:pt x="92243" y="1444099"/>
                  </a:lnTo>
                  <a:lnTo>
                    <a:pt x="92199" y="1449611"/>
                  </a:lnTo>
                  <a:lnTo>
                    <a:pt x="92150" y="1455123"/>
                  </a:lnTo>
                  <a:lnTo>
                    <a:pt x="92091" y="1460635"/>
                  </a:lnTo>
                  <a:lnTo>
                    <a:pt x="92032" y="1466146"/>
                  </a:lnTo>
                  <a:lnTo>
                    <a:pt x="91959" y="1471658"/>
                  </a:lnTo>
                  <a:lnTo>
                    <a:pt x="91885" y="1477170"/>
                  </a:lnTo>
                  <a:lnTo>
                    <a:pt x="91802" y="1482682"/>
                  </a:lnTo>
                  <a:lnTo>
                    <a:pt x="91714" y="1488194"/>
                  </a:lnTo>
                  <a:lnTo>
                    <a:pt x="91622" y="1493705"/>
                  </a:lnTo>
                  <a:lnTo>
                    <a:pt x="91520" y="1499217"/>
                  </a:lnTo>
                  <a:lnTo>
                    <a:pt x="91418" y="1504729"/>
                  </a:lnTo>
                  <a:lnTo>
                    <a:pt x="91302" y="1510241"/>
                  </a:lnTo>
                  <a:lnTo>
                    <a:pt x="91186" y="1515753"/>
                  </a:lnTo>
                  <a:lnTo>
                    <a:pt x="91062" y="1521265"/>
                  </a:lnTo>
                  <a:lnTo>
                    <a:pt x="90932" y="1526776"/>
                  </a:lnTo>
                  <a:lnTo>
                    <a:pt x="90798" y="1532288"/>
                  </a:lnTo>
                  <a:lnTo>
                    <a:pt x="90655" y="1537800"/>
                  </a:lnTo>
                  <a:lnTo>
                    <a:pt x="90513" y="1543312"/>
                  </a:lnTo>
                  <a:lnTo>
                    <a:pt x="90357" y="1548824"/>
                  </a:lnTo>
                  <a:lnTo>
                    <a:pt x="90201" y="1554336"/>
                  </a:lnTo>
                  <a:lnTo>
                    <a:pt x="90036" y="1559847"/>
                  </a:lnTo>
                  <a:lnTo>
                    <a:pt x="89868" y="1565359"/>
                  </a:lnTo>
                  <a:lnTo>
                    <a:pt x="89695" y="1570871"/>
                  </a:lnTo>
                  <a:lnTo>
                    <a:pt x="89514" y="1576383"/>
                  </a:lnTo>
                  <a:lnTo>
                    <a:pt x="89333" y="1581895"/>
                  </a:lnTo>
                  <a:lnTo>
                    <a:pt x="89140" y="1587407"/>
                  </a:lnTo>
                  <a:lnTo>
                    <a:pt x="88948" y="1592918"/>
                  </a:lnTo>
                  <a:lnTo>
                    <a:pt x="88747" y="1598430"/>
                  </a:lnTo>
                  <a:lnTo>
                    <a:pt x="88543" y="1603942"/>
                  </a:lnTo>
                  <a:lnTo>
                    <a:pt x="88334" y="1609454"/>
                  </a:lnTo>
                  <a:lnTo>
                    <a:pt x="88119" y="1614966"/>
                  </a:lnTo>
                  <a:lnTo>
                    <a:pt x="87903" y="1620478"/>
                  </a:lnTo>
                  <a:lnTo>
                    <a:pt x="87677" y="1625989"/>
                  </a:lnTo>
                  <a:lnTo>
                    <a:pt x="87451" y="1631501"/>
                  </a:lnTo>
                  <a:lnTo>
                    <a:pt x="87218" y="1637013"/>
                  </a:lnTo>
                  <a:lnTo>
                    <a:pt x="86982" y="1642525"/>
                  </a:lnTo>
                  <a:lnTo>
                    <a:pt x="86742" y="1648037"/>
                  </a:lnTo>
                  <a:lnTo>
                    <a:pt x="86496" y="1653549"/>
                  </a:lnTo>
                  <a:lnTo>
                    <a:pt x="86250" y="1659060"/>
                  </a:lnTo>
                  <a:lnTo>
                    <a:pt x="85995" y="1664572"/>
                  </a:lnTo>
                  <a:lnTo>
                    <a:pt x="85739" y="1670084"/>
                  </a:lnTo>
                  <a:lnTo>
                    <a:pt x="85478" y="1675596"/>
                  </a:lnTo>
                  <a:lnTo>
                    <a:pt x="85214" y="1681108"/>
                  </a:lnTo>
                  <a:lnTo>
                    <a:pt x="84948" y="1686620"/>
                  </a:lnTo>
                  <a:lnTo>
                    <a:pt x="84675" y="1692131"/>
                  </a:lnTo>
                  <a:lnTo>
                    <a:pt x="84403" y="1697643"/>
                  </a:lnTo>
                  <a:lnTo>
                    <a:pt x="84124" y="1703155"/>
                  </a:lnTo>
                  <a:lnTo>
                    <a:pt x="83844" y="1708667"/>
                  </a:lnTo>
                  <a:lnTo>
                    <a:pt x="83559" y="1714179"/>
                  </a:lnTo>
                  <a:lnTo>
                    <a:pt x="83273" y="1719691"/>
                  </a:lnTo>
                  <a:lnTo>
                    <a:pt x="82984" y="1725202"/>
                  </a:lnTo>
                  <a:lnTo>
                    <a:pt x="82690" y="1730714"/>
                  </a:lnTo>
                  <a:lnTo>
                    <a:pt x="82397" y="1736226"/>
                  </a:lnTo>
                  <a:lnTo>
                    <a:pt x="82098" y="1741738"/>
                  </a:lnTo>
                  <a:lnTo>
                    <a:pt x="81798" y="1747250"/>
                  </a:lnTo>
                  <a:lnTo>
                    <a:pt x="81496" y="1752762"/>
                  </a:lnTo>
                  <a:lnTo>
                    <a:pt x="81191" y="1758273"/>
                  </a:lnTo>
                  <a:lnTo>
                    <a:pt x="80885" y="1763785"/>
                  </a:lnTo>
                  <a:lnTo>
                    <a:pt x="80575" y="1769297"/>
                  </a:lnTo>
                  <a:lnTo>
                    <a:pt x="80266" y="1774809"/>
                  </a:lnTo>
                  <a:lnTo>
                    <a:pt x="79952" y="1780321"/>
                  </a:lnTo>
                  <a:lnTo>
                    <a:pt x="79638" y="1785832"/>
                  </a:lnTo>
                  <a:lnTo>
                    <a:pt x="79322" y="1791344"/>
                  </a:lnTo>
                  <a:lnTo>
                    <a:pt x="79004" y="1796856"/>
                  </a:lnTo>
                  <a:lnTo>
                    <a:pt x="78686" y="1802368"/>
                  </a:lnTo>
                  <a:lnTo>
                    <a:pt x="78365" y="1807880"/>
                  </a:lnTo>
                  <a:lnTo>
                    <a:pt x="78044" y="1813392"/>
                  </a:lnTo>
                  <a:lnTo>
                    <a:pt x="77721" y="1818903"/>
                  </a:lnTo>
                  <a:lnTo>
                    <a:pt x="77397" y="1824415"/>
                  </a:lnTo>
                  <a:lnTo>
                    <a:pt x="77073" y="1829927"/>
                  </a:lnTo>
                  <a:lnTo>
                    <a:pt x="76747" y="1835439"/>
                  </a:lnTo>
                  <a:lnTo>
                    <a:pt x="76421" y="1840951"/>
                  </a:lnTo>
                  <a:lnTo>
                    <a:pt x="76094" y="1846463"/>
                  </a:lnTo>
                  <a:lnTo>
                    <a:pt x="75767" y="1851974"/>
                  </a:lnTo>
                  <a:lnTo>
                    <a:pt x="75439" y="1857486"/>
                  </a:lnTo>
                  <a:lnTo>
                    <a:pt x="75111" y="1862998"/>
                  </a:lnTo>
                  <a:lnTo>
                    <a:pt x="74783" y="1868510"/>
                  </a:lnTo>
                  <a:lnTo>
                    <a:pt x="74455" y="1874022"/>
                  </a:lnTo>
                  <a:lnTo>
                    <a:pt x="74126" y="1879534"/>
                  </a:lnTo>
                  <a:lnTo>
                    <a:pt x="73797" y="1885045"/>
                  </a:lnTo>
                  <a:lnTo>
                    <a:pt x="73469" y="1890557"/>
                  </a:lnTo>
                  <a:lnTo>
                    <a:pt x="73141" y="1896069"/>
                  </a:lnTo>
                  <a:lnTo>
                    <a:pt x="72813" y="1901581"/>
                  </a:lnTo>
                  <a:lnTo>
                    <a:pt x="72485" y="1907093"/>
                  </a:lnTo>
                  <a:lnTo>
                    <a:pt x="72158" y="1912605"/>
                  </a:lnTo>
                  <a:lnTo>
                    <a:pt x="71831" y="1918116"/>
                  </a:lnTo>
                  <a:lnTo>
                    <a:pt x="71506" y="1923628"/>
                  </a:lnTo>
                  <a:lnTo>
                    <a:pt x="71180" y="1929140"/>
                  </a:lnTo>
                  <a:lnTo>
                    <a:pt x="70856" y="1934652"/>
                  </a:lnTo>
                  <a:lnTo>
                    <a:pt x="70532" y="1940164"/>
                  </a:lnTo>
                  <a:lnTo>
                    <a:pt x="70210" y="1945676"/>
                  </a:lnTo>
                  <a:lnTo>
                    <a:pt x="69888" y="1951187"/>
                  </a:lnTo>
                  <a:lnTo>
                    <a:pt x="69567" y="1956699"/>
                  </a:lnTo>
                  <a:lnTo>
                    <a:pt x="69248" y="1962211"/>
                  </a:lnTo>
                  <a:lnTo>
                    <a:pt x="68929" y="1967723"/>
                  </a:lnTo>
                  <a:lnTo>
                    <a:pt x="68613" y="1973235"/>
                  </a:lnTo>
                  <a:lnTo>
                    <a:pt x="68297" y="1978747"/>
                  </a:lnTo>
                  <a:lnTo>
                    <a:pt x="67984" y="1984258"/>
                  </a:lnTo>
                  <a:lnTo>
                    <a:pt x="67671" y="1989770"/>
                  </a:lnTo>
                  <a:lnTo>
                    <a:pt x="67360" y="1995282"/>
                  </a:lnTo>
                  <a:lnTo>
                    <a:pt x="67051" y="2000794"/>
                  </a:lnTo>
                  <a:lnTo>
                    <a:pt x="66742" y="2006306"/>
                  </a:lnTo>
                  <a:lnTo>
                    <a:pt x="66437" y="2011818"/>
                  </a:lnTo>
                  <a:lnTo>
                    <a:pt x="66133" y="2017329"/>
                  </a:lnTo>
                  <a:lnTo>
                    <a:pt x="65831" y="2022841"/>
                  </a:lnTo>
                  <a:lnTo>
                    <a:pt x="65531" y="2028353"/>
                  </a:lnTo>
                  <a:lnTo>
                    <a:pt x="65232" y="2033865"/>
                  </a:lnTo>
                  <a:lnTo>
                    <a:pt x="64936" y="2039377"/>
                  </a:lnTo>
                  <a:lnTo>
                    <a:pt x="64641" y="2044889"/>
                  </a:lnTo>
                  <a:lnTo>
                    <a:pt x="64350" y="2050400"/>
                  </a:lnTo>
                  <a:lnTo>
                    <a:pt x="64059" y="2055912"/>
                  </a:lnTo>
                  <a:lnTo>
                    <a:pt x="63772" y="2061424"/>
                  </a:lnTo>
                  <a:lnTo>
                    <a:pt x="63487" y="2066936"/>
                  </a:lnTo>
                  <a:lnTo>
                    <a:pt x="63203" y="2072448"/>
                  </a:lnTo>
                  <a:lnTo>
                    <a:pt x="62923" y="2077959"/>
                  </a:lnTo>
                  <a:lnTo>
                    <a:pt x="62643" y="2083471"/>
                  </a:lnTo>
                  <a:lnTo>
                    <a:pt x="62368" y="2088983"/>
                  </a:lnTo>
                  <a:lnTo>
                    <a:pt x="62094" y="2094495"/>
                  </a:lnTo>
                  <a:lnTo>
                    <a:pt x="61823" y="2100007"/>
                  </a:lnTo>
                  <a:lnTo>
                    <a:pt x="61555" y="2105519"/>
                  </a:lnTo>
                  <a:lnTo>
                    <a:pt x="61288" y="2111030"/>
                  </a:lnTo>
                  <a:lnTo>
                    <a:pt x="61025" y="2116542"/>
                  </a:lnTo>
                  <a:lnTo>
                    <a:pt x="60762" y="2122054"/>
                  </a:lnTo>
                  <a:lnTo>
                    <a:pt x="60506" y="2127566"/>
                  </a:lnTo>
                  <a:lnTo>
                    <a:pt x="60249" y="2133078"/>
                  </a:lnTo>
                  <a:lnTo>
                    <a:pt x="59997" y="2138590"/>
                  </a:lnTo>
                  <a:lnTo>
                    <a:pt x="59747" y="2144101"/>
                  </a:lnTo>
                  <a:lnTo>
                    <a:pt x="59498" y="2149613"/>
                  </a:lnTo>
                  <a:lnTo>
                    <a:pt x="59254" y="2155125"/>
                  </a:lnTo>
                  <a:lnTo>
                    <a:pt x="59010" y="2160637"/>
                  </a:lnTo>
                  <a:lnTo>
                    <a:pt x="58773" y="2166149"/>
                  </a:lnTo>
                  <a:lnTo>
                    <a:pt x="58535" y="2171661"/>
                  </a:lnTo>
                  <a:lnTo>
                    <a:pt x="58302" y="2177172"/>
                  </a:lnTo>
                  <a:lnTo>
                    <a:pt x="58071" y="2182684"/>
                  </a:lnTo>
                  <a:lnTo>
                    <a:pt x="57842" y="2188196"/>
                  </a:lnTo>
                  <a:lnTo>
                    <a:pt x="57618" y="2193708"/>
                  </a:lnTo>
                  <a:lnTo>
                    <a:pt x="57393" y="2199220"/>
                  </a:lnTo>
                  <a:lnTo>
                    <a:pt x="57175" y="2204732"/>
                  </a:lnTo>
                  <a:lnTo>
                    <a:pt x="56957" y="2210243"/>
                  </a:lnTo>
                  <a:lnTo>
                    <a:pt x="56744" y="2215755"/>
                  </a:lnTo>
                  <a:lnTo>
                    <a:pt x="56533" y="2221267"/>
                  </a:lnTo>
                  <a:lnTo>
                    <a:pt x="56323" y="2226779"/>
                  </a:lnTo>
                  <a:lnTo>
                    <a:pt x="56119" y="2232291"/>
                  </a:lnTo>
                  <a:lnTo>
                    <a:pt x="55914" y="2237803"/>
                  </a:lnTo>
                  <a:lnTo>
                    <a:pt x="55716" y="2243314"/>
                  </a:lnTo>
                  <a:lnTo>
                    <a:pt x="55518" y="2248826"/>
                  </a:lnTo>
                  <a:lnTo>
                    <a:pt x="55324" y="2254338"/>
                  </a:lnTo>
                  <a:lnTo>
                    <a:pt x="55133" y="2259850"/>
                  </a:lnTo>
                  <a:lnTo>
                    <a:pt x="54943" y="2265362"/>
                  </a:lnTo>
                  <a:lnTo>
                    <a:pt x="54759" y="2270874"/>
                  </a:lnTo>
                  <a:lnTo>
                    <a:pt x="54574" y="2276385"/>
                  </a:lnTo>
                  <a:lnTo>
                    <a:pt x="54395" y="2281897"/>
                  </a:lnTo>
                  <a:lnTo>
                    <a:pt x="54217" y="2287409"/>
                  </a:lnTo>
                  <a:lnTo>
                    <a:pt x="54042" y="2292921"/>
                  </a:lnTo>
                  <a:lnTo>
                    <a:pt x="53870" y="2298433"/>
                  </a:lnTo>
                  <a:lnTo>
                    <a:pt x="53701" y="2303945"/>
                  </a:lnTo>
                  <a:lnTo>
                    <a:pt x="53535" y="2309456"/>
                  </a:lnTo>
                  <a:lnTo>
                    <a:pt x="53369" y="2314968"/>
                  </a:lnTo>
                  <a:lnTo>
                    <a:pt x="53210" y="2320480"/>
                  </a:lnTo>
                  <a:lnTo>
                    <a:pt x="53050" y="2325992"/>
                  </a:lnTo>
                  <a:lnTo>
                    <a:pt x="52895" y="2331504"/>
                  </a:lnTo>
                  <a:lnTo>
                    <a:pt x="52742" y="2337016"/>
                  </a:lnTo>
                  <a:lnTo>
                    <a:pt x="52591" y="2342527"/>
                  </a:lnTo>
                  <a:lnTo>
                    <a:pt x="52444" y="2348039"/>
                  </a:lnTo>
                  <a:lnTo>
                    <a:pt x="52297" y="2353551"/>
                  </a:lnTo>
                  <a:lnTo>
                    <a:pt x="52155" y="2359063"/>
                  </a:lnTo>
                  <a:lnTo>
                    <a:pt x="52014" y="2364575"/>
                  </a:lnTo>
                  <a:lnTo>
                    <a:pt x="51877" y="2370086"/>
                  </a:lnTo>
                  <a:lnTo>
                    <a:pt x="51742" y="2375598"/>
                  </a:lnTo>
                  <a:lnTo>
                    <a:pt x="51608" y="2381110"/>
                  </a:lnTo>
                  <a:lnTo>
                    <a:pt x="51479" y="2386622"/>
                  </a:lnTo>
                  <a:lnTo>
                    <a:pt x="51349" y="2392134"/>
                  </a:lnTo>
                  <a:lnTo>
                    <a:pt x="51225" y="2397646"/>
                  </a:lnTo>
                  <a:lnTo>
                    <a:pt x="51101" y="2403157"/>
                  </a:lnTo>
                  <a:lnTo>
                    <a:pt x="50981" y="2408669"/>
                  </a:lnTo>
                  <a:lnTo>
                    <a:pt x="50862" y="2414181"/>
                  </a:lnTo>
                  <a:lnTo>
                    <a:pt x="50746" y="2419693"/>
                  </a:lnTo>
                  <a:lnTo>
                    <a:pt x="50633" y="2425205"/>
                  </a:lnTo>
                  <a:lnTo>
                    <a:pt x="50519" y="2430717"/>
                  </a:lnTo>
                  <a:lnTo>
                    <a:pt x="50411" y="2436228"/>
                  </a:lnTo>
                  <a:lnTo>
                    <a:pt x="50304" y="2441740"/>
                  </a:lnTo>
                  <a:lnTo>
                    <a:pt x="50199" y="2447252"/>
                  </a:lnTo>
                  <a:lnTo>
                    <a:pt x="50096" y="2452764"/>
                  </a:lnTo>
                  <a:lnTo>
                    <a:pt x="49995" y="2458276"/>
                  </a:lnTo>
                  <a:lnTo>
                    <a:pt x="49897" y="2463788"/>
                  </a:lnTo>
                  <a:lnTo>
                    <a:pt x="49799" y="2469299"/>
                  </a:lnTo>
                  <a:lnTo>
                    <a:pt x="49705" y="2474811"/>
                  </a:lnTo>
                  <a:lnTo>
                    <a:pt x="49612" y="2480323"/>
                  </a:lnTo>
                  <a:lnTo>
                    <a:pt x="49522" y="2485835"/>
                  </a:lnTo>
                  <a:lnTo>
                    <a:pt x="49433" y="2491347"/>
                  </a:lnTo>
                  <a:lnTo>
                    <a:pt x="49346" y="2496859"/>
                  </a:lnTo>
                  <a:lnTo>
                    <a:pt x="49262" y="2502370"/>
                  </a:lnTo>
                  <a:lnTo>
                    <a:pt x="49178" y="2507882"/>
                  </a:lnTo>
                  <a:lnTo>
                    <a:pt x="49098" y="2513394"/>
                  </a:lnTo>
                  <a:lnTo>
                    <a:pt x="49018" y="2518906"/>
                  </a:lnTo>
                  <a:lnTo>
                    <a:pt x="48941" y="2524418"/>
                  </a:lnTo>
                  <a:lnTo>
                    <a:pt x="48865" y="2529930"/>
                  </a:lnTo>
                  <a:lnTo>
                    <a:pt x="48790" y="2535441"/>
                  </a:lnTo>
                  <a:lnTo>
                    <a:pt x="48719" y="2540953"/>
                  </a:lnTo>
                  <a:lnTo>
                    <a:pt x="48647" y="2546465"/>
                  </a:lnTo>
                  <a:lnTo>
                    <a:pt x="48579" y="2551977"/>
                  </a:lnTo>
                  <a:lnTo>
                    <a:pt x="48511" y="2557489"/>
                  </a:lnTo>
                  <a:lnTo>
                    <a:pt x="48445" y="2563001"/>
                  </a:lnTo>
                  <a:lnTo>
                    <a:pt x="48381" y="2568512"/>
                  </a:lnTo>
                  <a:lnTo>
                    <a:pt x="48318" y="2574024"/>
                  </a:lnTo>
                  <a:lnTo>
                    <a:pt x="48257" y="2579536"/>
                  </a:lnTo>
                  <a:lnTo>
                    <a:pt x="48197" y="2585048"/>
                  </a:lnTo>
                  <a:lnTo>
                    <a:pt x="48139" y="2590560"/>
                  </a:lnTo>
                  <a:lnTo>
                    <a:pt x="48082" y="2596072"/>
                  </a:lnTo>
                  <a:lnTo>
                    <a:pt x="48027" y="2601583"/>
                  </a:lnTo>
                  <a:lnTo>
                    <a:pt x="47973" y="2607095"/>
                  </a:lnTo>
                  <a:lnTo>
                    <a:pt x="47920" y="2612607"/>
                  </a:lnTo>
                  <a:lnTo>
                    <a:pt x="47869" y="2618119"/>
                  </a:lnTo>
                  <a:lnTo>
                    <a:pt x="47818" y="2623631"/>
                  </a:lnTo>
                  <a:lnTo>
                    <a:pt x="47770" y="2629143"/>
                  </a:lnTo>
                  <a:lnTo>
                    <a:pt x="47722" y="2634654"/>
                  </a:lnTo>
                  <a:lnTo>
                    <a:pt x="47676" y="2640166"/>
                  </a:lnTo>
                  <a:lnTo>
                    <a:pt x="47631" y="2645678"/>
                  </a:lnTo>
                  <a:lnTo>
                    <a:pt x="47586" y="2651190"/>
                  </a:lnTo>
                  <a:lnTo>
                    <a:pt x="47544" y="2656702"/>
                  </a:lnTo>
                  <a:lnTo>
                    <a:pt x="47502" y="2662213"/>
                  </a:lnTo>
                  <a:lnTo>
                    <a:pt x="47462" y="2667725"/>
                  </a:lnTo>
                  <a:lnTo>
                    <a:pt x="47422" y="2673237"/>
                  </a:lnTo>
                  <a:lnTo>
                    <a:pt x="47384" y="2678749"/>
                  </a:lnTo>
                  <a:lnTo>
                    <a:pt x="47346" y="2684261"/>
                  </a:lnTo>
                  <a:lnTo>
                    <a:pt x="47310" y="2689773"/>
                  </a:lnTo>
                  <a:lnTo>
                    <a:pt x="47275" y="2695284"/>
                  </a:lnTo>
                  <a:lnTo>
                    <a:pt x="47240" y="2700796"/>
                  </a:lnTo>
                  <a:lnTo>
                    <a:pt x="47207" y="2706308"/>
                  </a:lnTo>
                  <a:lnTo>
                    <a:pt x="47174" y="2711820"/>
                  </a:lnTo>
                  <a:lnTo>
                    <a:pt x="47143" y="2717332"/>
                  </a:lnTo>
                  <a:lnTo>
                    <a:pt x="47112" y="2722844"/>
                  </a:lnTo>
                  <a:lnTo>
                    <a:pt x="47082" y="2728355"/>
                  </a:lnTo>
                  <a:lnTo>
                    <a:pt x="47053" y="2733867"/>
                  </a:lnTo>
                  <a:lnTo>
                    <a:pt x="47024" y="2739379"/>
                  </a:lnTo>
                  <a:lnTo>
                    <a:pt x="46997" y="2744891"/>
                  </a:lnTo>
                  <a:lnTo>
                    <a:pt x="46971" y="2750403"/>
                  </a:lnTo>
                  <a:lnTo>
                    <a:pt x="46945" y="2755915"/>
                  </a:lnTo>
                  <a:lnTo>
                    <a:pt x="46920" y="2761426"/>
                  </a:lnTo>
                  <a:lnTo>
                    <a:pt x="46895" y="2766938"/>
                  </a:lnTo>
                  <a:lnTo>
                    <a:pt x="46872" y="2772450"/>
                  </a:lnTo>
                  <a:lnTo>
                    <a:pt x="46849" y="2777962"/>
                  </a:lnTo>
                  <a:lnTo>
                    <a:pt x="46827" y="2783474"/>
                  </a:lnTo>
                  <a:lnTo>
                    <a:pt x="46805" y="2788986"/>
                  </a:lnTo>
                  <a:lnTo>
                    <a:pt x="46784" y="2794497"/>
                  </a:lnTo>
                  <a:lnTo>
                    <a:pt x="46764" y="2800009"/>
                  </a:lnTo>
                  <a:lnTo>
                    <a:pt x="46744" y="2805521"/>
                  </a:lnTo>
                  <a:lnTo>
                    <a:pt x="46725" y="2811033"/>
                  </a:lnTo>
                  <a:lnTo>
                    <a:pt x="46706" y="2816545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9283439" y="4287139"/>
              <a:ext cx="134760" cy="2057031"/>
            </a:xfrm>
            <a:custGeom>
              <a:avLst/>
              <a:gdLst/>
              <a:ahLst/>
              <a:cxnLst/>
              <a:pathLst>
                <a:path w="134760" h="2057031">
                  <a:moveTo>
                    <a:pt x="67320" y="2057031"/>
                  </a:moveTo>
                  <a:lnTo>
                    <a:pt x="67313" y="2053005"/>
                  </a:lnTo>
                  <a:lnTo>
                    <a:pt x="67306" y="2048980"/>
                  </a:lnTo>
                  <a:lnTo>
                    <a:pt x="67298" y="2044954"/>
                  </a:lnTo>
                  <a:lnTo>
                    <a:pt x="67289" y="2040929"/>
                  </a:lnTo>
                  <a:lnTo>
                    <a:pt x="67279" y="2036903"/>
                  </a:lnTo>
                  <a:lnTo>
                    <a:pt x="67269" y="2032878"/>
                  </a:lnTo>
                  <a:lnTo>
                    <a:pt x="67257" y="2028852"/>
                  </a:lnTo>
                  <a:lnTo>
                    <a:pt x="67245" y="2024827"/>
                  </a:lnTo>
                  <a:lnTo>
                    <a:pt x="67231" y="2020801"/>
                  </a:lnTo>
                  <a:lnTo>
                    <a:pt x="67217" y="2016776"/>
                  </a:lnTo>
                  <a:lnTo>
                    <a:pt x="67201" y="2012750"/>
                  </a:lnTo>
                  <a:lnTo>
                    <a:pt x="67183" y="2008725"/>
                  </a:lnTo>
                  <a:lnTo>
                    <a:pt x="67165" y="2004699"/>
                  </a:lnTo>
                  <a:lnTo>
                    <a:pt x="67145" y="2000674"/>
                  </a:lnTo>
                  <a:lnTo>
                    <a:pt x="67123" y="1996648"/>
                  </a:lnTo>
                  <a:lnTo>
                    <a:pt x="67100" y="1992623"/>
                  </a:lnTo>
                  <a:lnTo>
                    <a:pt x="67075" y="1988597"/>
                  </a:lnTo>
                  <a:lnTo>
                    <a:pt x="67048" y="1984572"/>
                  </a:lnTo>
                  <a:lnTo>
                    <a:pt x="67019" y="1980546"/>
                  </a:lnTo>
                  <a:lnTo>
                    <a:pt x="66989" y="1976521"/>
                  </a:lnTo>
                  <a:lnTo>
                    <a:pt x="66956" y="1972495"/>
                  </a:lnTo>
                  <a:lnTo>
                    <a:pt x="66921" y="1968470"/>
                  </a:lnTo>
                  <a:lnTo>
                    <a:pt x="66884" y="1964444"/>
                  </a:lnTo>
                  <a:lnTo>
                    <a:pt x="66844" y="1960419"/>
                  </a:lnTo>
                  <a:lnTo>
                    <a:pt x="66802" y="1956393"/>
                  </a:lnTo>
                  <a:lnTo>
                    <a:pt x="66758" y="1952368"/>
                  </a:lnTo>
                  <a:lnTo>
                    <a:pt x="66711" y="1948342"/>
                  </a:lnTo>
                  <a:lnTo>
                    <a:pt x="66661" y="1944317"/>
                  </a:lnTo>
                  <a:lnTo>
                    <a:pt x="66609" y="1940291"/>
                  </a:lnTo>
                  <a:lnTo>
                    <a:pt x="66554" y="1936266"/>
                  </a:lnTo>
                  <a:lnTo>
                    <a:pt x="66495" y="1932240"/>
                  </a:lnTo>
                  <a:lnTo>
                    <a:pt x="66434" y="1928215"/>
                  </a:lnTo>
                  <a:lnTo>
                    <a:pt x="66371" y="1924189"/>
                  </a:lnTo>
                  <a:lnTo>
                    <a:pt x="66304" y="1920164"/>
                  </a:lnTo>
                  <a:lnTo>
                    <a:pt x="66234" y="1916138"/>
                  </a:lnTo>
                  <a:lnTo>
                    <a:pt x="66161" y="1912113"/>
                  </a:lnTo>
                  <a:lnTo>
                    <a:pt x="66085" y="1908087"/>
                  </a:lnTo>
                  <a:lnTo>
                    <a:pt x="66006" y="1904062"/>
                  </a:lnTo>
                  <a:lnTo>
                    <a:pt x="65924" y="1900036"/>
                  </a:lnTo>
                  <a:lnTo>
                    <a:pt x="65840" y="1896011"/>
                  </a:lnTo>
                  <a:lnTo>
                    <a:pt x="65752" y="1891985"/>
                  </a:lnTo>
                  <a:lnTo>
                    <a:pt x="65661" y="1887960"/>
                  </a:lnTo>
                  <a:lnTo>
                    <a:pt x="65568" y="1883934"/>
                  </a:lnTo>
                  <a:lnTo>
                    <a:pt x="65472" y="1879909"/>
                  </a:lnTo>
                  <a:lnTo>
                    <a:pt x="65373" y="1875883"/>
                  </a:lnTo>
                  <a:lnTo>
                    <a:pt x="65272" y="1871858"/>
                  </a:lnTo>
                  <a:lnTo>
                    <a:pt x="65168" y="1867832"/>
                  </a:lnTo>
                  <a:lnTo>
                    <a:pt x="65062" y="1863807"/>
                  </a:lnTo>
                  <a:lnTo>
                    <a:pt x="64955" y="1859781"/>
                  </a:lnTo>
                  <a:lnTo>
                    <a:pt x="64845" y="1855756"/>
                  </a:lnTo>
                  <a:lnTo>
                    <a:pt x="64734" y="1851730"/>
                  </a:lnTo>
                  <a:lnTo>
                    <a:pt x="64621" y="1847705"/>
                  </a:lnTo>
                  <a:lnTo>
                    <a:pt x="64507" y="1843679"/>
                  </a:lnTo>
                  <a:lnTo>
                    <a:pt x="64392" y="1839654"/>
                  </a:lnTo>
                  <a:lnTo>
                    <a:pt x="64276" y="1835628"/>
                  </a:lnTo>
                  <a:lnTo>
                    <a:pt x="64160" y="1831603"/>
                  </a:lnTo>
                  <a:lnTo>
                    <a:pt x="64043" y="1827577"/>
                  </a:lnTo>
                  <a:lnTo>
                    <a:pt x="63926" y="1823552"/>
                  </a:lnTo>
                  <a:lnTo>
                    <a:pt x="63810" y="1819526"/>
                  </a:lnTo>
                  <a:lnTo>
                    <a:pt x="63694" y="1815501"/>
                  </a:lnTo>
                  <a:lnTo>
                    <a:pt x="63579" y="1811475"/>
                  </a:lnTo>
                  <a:lnTo>
                    <a:pt x="63465" y="1807450"/>
                  </a:lnTo>
                  <a:lnTo>
                    <a:pt x="63353" y="1803424"/>
                  </a:lnTo>
                  <a:lnTo>
                    <a:pt x="63243" y="1799399"/>
                  </a:lnTo>
                  <a:lnTo>
                    <a:pt x="63134" y="1795373"/>
                  </a:lnTo>
                  <a:lnTo>
                    <a:pt x="63027" y="1791348"/>
                  </a:lnTo>
                  <a:lnTo>
                    <a:pt x="62924" y="1787322"/>
                  </a:lnTo>
                  <a:lnTo>
                    <a:pt x="62824" y="1783297"/>
                  </a:lnTo>
                  <a:lnTo>
                    <a:pt x="62726" y="1779271"/>
                  </a:lnTo>
                  <a:lnTo>
                    <a:pt x="62632" y="1775246"/>
                  </a:lnTo>
                  <a:lnTo>
                    <a:pt x="62542" y="1771220"/>
                  </a:lnTo>
                  <a:lnTo>
                    <a:pt x="62455" y="1767195"/>
                  </a:lnTo>
                  <a:lnTo>
                    <a:pt x="62373" y="1763169"/>
                  </a:lnTo>
                  <a:lnTo>
                    <a:pt x="62296" y="1759144"/>
                  </a:lnTo>
                  <a:lnTo>
                    <a:pt x="62223" y="1755118"/>
                  </a:lnTo>
                  <a:lnTo>
                    <a:pt x="62154" y="1751092"/>
                  </a:lnTo>
                  <a:lnTo>
                    <a:pt x="62091" y="1747067"/>
                  </a:lnTo>
                  <a:lnTo>
                    <a:pt x="62032" y="1743041"/>
                  </a:lnTo>
                  <a:lnTo>
                    <a:pt x="61978" y="1739016"/>
                  </a:lnTo>
                  <a:lnTo>
                    <a:pt x="61931" y="1734990"/>
                  </a:lnTo>
                  <a:lnTo>
                    <a:pt x="61888" y="1730965"/>
                  </a:lnTo>
                  <a:lnTo>
                    <a:pt x="61850" y="1726939"/>
                  </a:lnTo>
                  <a:lnTo>
                    <a:pt x="61818" y="1722914"/>
                  </a:lnTo>
                  <a:lnTo>
                    <a:pt x="61791" y="1718888"/>
                  </a:lnTo>
                  <a:lnTo>
                    <a:pt x="61769" y="1714863"/>
                  </a:lnTo>
                  <a:lnTo>
                    <a:pt x="61752" y="1710837"/>
                  </a:lnTo>
                  <a:lnTo>
                    <a:pt x="61741" y="1706812"/>
                  </a:lnTo>
                  <a:lnTo>
                    <a:pt x="61734" y="1702786"/>
                  </a:lnTo>
                  <a:lnTo>
                    <a:pt x="61731" y="1698761"/>
                  </a:lnTo>
                  <a:lnTo>
                    <a:pt x="61735" y="1694735"/>
                  </a:lnTo>
                  <a:lnTo>
                    <a:pt x="61741" y="1690710"/>
                  </a:lnTo>
                  <a:lnTo>
                    <a:pt x="61752" y="1686684"/>
                  </a:lnTo>
                  <a:lnTo>
                    <a:pt x="61767" y="1682659"/>
                  </a:lnTo>
                  <a:lnTo>
                    <a:pt x="61786" y="1678633"/>
                  </a:lnTo>
                  <a:lnTo>
                    <a:pt x="61807" y="1674608"/>
                  </a:lnTo>
                  <a:lnTo>
                    <a:pt x="61832" y="1670582"/>
                  </a:lnTo>
                  <a:lnTo>
                    <a:pt x="61859" y="1666557"/>
                  </a:lnTo>
                  <a:lnTo>
                    <a:pt x="61889" y="1662531"/>
                  </a:lnTo>
                  <a:lnTo>
                    <a:pt x="61920" y="1658506"/>
                  </a:lnTo>
                  <a:lnTo>
                    <a:pt x="61954" y="1654480"/>
                  </a:lnTo>
                  <a:lnTo>
                    <a:pt x="61988" y="1650455"/>
                  </a:lnTo>
                  <a:lnTo>
                    <a:pt x="62024" y="1646429"/>
                  </a:lnTo>
                  <a:lnTo>
                    <a:pt x="62060" y="1642404"/>
                  </a:lnTo>
                  <a:lnTo>
                    <a:pt x="62096" y="1638378"/>
                  </a:lnTo>
                  <a:lnTo>
                    <a:pt x="62132" y="1634353"/>
                  </a:lnTo>
                  <a:lnTo>
                    <a:pt x="62167" y="1630327"/>
                  </a:lnTo>
                  <a:lnTo>
                    <a:pt x="62201" y="1626302"/>
                  </a:lnTo>
                  <a:lnTo>
                    <a:pt x="62235" y="1622276"/>
                  </a:lnTo>
                  <a:lnTo>
                    <a:pt x="62266" y="1618251"/>
                  </a:lnTo>
                  <a:lnTo>
                    <a:pt x="62295" y="1614225"/>
                  </a:lnTo>
                  <a:lnTo>
                    <a:pt x="62323" y="1610200"/>
                  </a:lnTo>
                  <a:lnTo>
                    <a:pt x="62348" y="1606174"/>
                  </a:lnTo>
                  <a:lnTo>
                    <a:pt x="62369" y="1602149"/>
                  </a:lnTo>
                  <a:lnTo>
                    <a:pt x="62388" y="1598123"/>
                  </a:lnTo>
                  <a:lnTo>
                    <a:pt x="62404" y="1594098"/>
                  </a:lnTo>
                  <a:lnTo>
                    <a:pt x="62416" y="1590072"/>
                  </a:lnTo>
                  <a:lnTo>
                    <a:pt x="62424" y="1586047"/>
                  </a:lnTo>
                  <a:lnTo>
                    <a:pt x="62429" y="1582021"/>
                  </a:lnTo>
                  <a:lnTo>
                    <a:pt x="62429" y="1577996"/>
                  </a:lnTo>
                  <a:lnTo>
                    <a:pt x="62425" y="1573970"/>
                  </a:lnTo>
                  <a:lnTo>
                    <a:pt x="62417" y="1569945"/>
                  </a:lnTo>
                  <a:lnTo>
                    <a:pt x="62405" y="1565919"/>
                  </a:lnTo>
                  <a:lnTo>
                    <a:pt x="62388" y="1561894"/>
                  </a:lnTo>
                  <a:lnTo>
                    <a:pt x="62367" y="1557868"/>
                  </a:lnTo>
                  <a:lnTo>
                    <a:pt x="62342" y="1553843"/>
                  </a:lnTo>
                  <a:lnTo>
                    <a:pt x="62312" y="1549817"/>
                  </a:lnTo>
                  <a:lnTo>
                    <a:pt x="62278" y="1545792"/>
                  </a:lnTo>
                  <a:lnTo>
                    <a:pt x="62241" y="1541766"/>
                  </a:lnTo>
                  <a:lnTo>
                    <a:pt x="62198" y="1537741"/>
                  </a:lnTo>
                  <a:lnTo>
                    <a:pt x="62152" y="1533715"/>
                  </a:lnTo>
                  <a:lnTo>
                    <a:pt x="62102" y="1529690"/>
                  </a:lnTo>
                  <a:lnTo>
                    <a:pt x="62049" y="1525664"/>
                  </a:lnTo>
                  <a:lnTo>
                    <a:pt x="61991" y="1521639"/>
                  </a:lnTo>
                  <a:lnTo>
                    <a:pt x="61931" y="1517613"/>
                  </a:lnTo>
                  <a:lnTo>
                    <a:pt x="61867" y="1513588"/>
                  </a:lnTo>
                  <a:lnTo>
                    <a:pt x="61801" y="1509562"/>
                  </a:lnTo>
                  <a:lnTo>
                    <a:pt x="61731" y="1505537"/>
                  </a:lnTo>
                  <a:lnTo>
                    <a:pt x="61660" y="1501511"/>
                  </a:lnTo>
                  <a:lnTo>
                    <a:pt x="61586" y="1497486"/>
                  </a:lnTo>
                  <a:lnTo>
                    <a:pt x="61509" y="1493460"/>
                  </a:lnTo>
                  <a:lnTo>
                    <a:pt x="61432" y="1489435"/>
                  </a:lnTo>
                  <a:lnTo>
                    <a:pt x="61352" y="1485409"/>
                  </a:lnTo>
                  <a:lnTo>
                    <a:pt x="61270" y="1481384"/>
                  </a:lnTo>
                  <a:lnTo>
                    <a:pt x="61188" y="1477358"/>
                  </a:lnTo>
                  <a:lnTo>
                    <a:pt x="61105" y="1473333"/>
                  </a:lnTo>
                  <a:lnTo>
                    <a:pt x="61020" y="1469307"/>
                  </a:lnTo>
                  <a:lnTo>
                    <a:pt x="60935" y="1465282"/>
                  </a:lnTo>
                  <a:lnTo>
                    <a:pt x="60850" y="1461256"/>
                  </a:lnTo>
                  <a:lnTo>
                    <a:pt x="60763" y="1457231"/>
                  </a:lnTo>
                  <a:lnTo>
                    <a:pt x="60677" y="1453205"/>
                  </a:lnTo>
                  <a:lnTo>
                    <a:pt x="60590" y="1449180"/>
                  </a:lnTo>
                  <a:lnTo>
                    <a:pt x="60504" y="1445154"/>
                  </a:lnTo>
                  <a:lnTo>
                    <a:pt x="60417" y="1441129"/>
                  </a:lnTo>
                  <a:lnTo>
                    <a:pt x="60330" y="1437103"/>
                  </a:lnTo>
                  <a:lnTo>
                    <a:pt x="60243" y="1433078"/>
                  </a:lnTo>
                  <a:lnTo>
                    <a:pt x="60156" y="1429052"/>
                  </a:lnTo>
                  <a:lnTo>
                    <a:pt x="60069" y="1425027"/>
                  </a:lnTo>
                  <a:lnTo>
                    <a:pt x="59982" y="1421001"/>
                  </a:lnTo>
                  <a:lnTo>
                    <a:pt x="59894" y="1416976"/>
                  </a:lnTo>
                  <a:lnTo>
                    <a:pt x="59807" y="1412950"/>
                  </a:lnTo>
                  <a:lnTo>
                    <a:pt x="59718" y="1408925"/>
                  </a:lnTo>
                  <a:lnTo>
                    <a:pt x="59630" y="1404899"/>
                  </a:lnTo>
                  <a:lnTo>
                    <a:pt x="59540" y="1400874"/>
                  </a:lnTo>
                  <a:lnTo>
                    <a:pt x="59450" y="1396848"/>
                  </a:lnTo>
                  <a:lnTo>
                    <a:pt x="59358" y="1392823"/>
                  </a:lnTo>
                  <a:lnTo>
                    <a:pt x="59265" y="1388797"/>
                  </a:lnTo>
                  <a:lnTo>
                    <a:pt x="59171" y="1384772"/>
                  </a:lnTo>
                  <a:lnTo>
                    <a:pt x="59074" y="1380746"/>
                  </a:lnTo>
                  <a:lnTo>
                    <a:pt x="58976" y="1376721"/>
                  </a:lnTo>
                  <a:lnTo>
                    <a:pt x="58875" y="1372695"/>
                  </a:lnTo>
                  <a:lnTo>
                    <a:pt x="58771" y="1368670"/>
                  </a:lnTo>
                  <a:lnTo>
                    <a:pt x="58664" y="1364644"/>
                  </a:lnTo>
                  <a:lnTo>
                    <a:pt x="58554" y="1360619"/>
                  </a:lnTo>
                  <a:lnTo>
                    <a:pt x="58441" y="1356593"/>
                  </a:lnTo>
                  <a:lnTo>
                    <a:pt x="58322" y="1352568"/>
                  </a:lnTo>
                  <a:lnTo>
                    <a:pt x="58200" y="1348542"/>
                  </a:lnTo>
                  <a:lnTo>
                    <a:pt x="58074" y="1344517"/>
                  </a:lnTo>
                  <a:lnTo>
                    <a:pt x="57941" y="1340491"/>
                  </a:lnTo>
                  <a:lnTo>
                    <a:pt x="57804" y="1336466"/>
                  </a:lnTo>
                  <a:lnTo>
                    <a:pt x="57662" y="1332440"/>
                  </a:lnTo>
                  <a:lnTo>
                    <a:pt x="57513" y="1328415"/>
                  </a:lnTo>
                  <a:lnTo>
                    <a:pt x="57358" y="1324389"/>
                  </a:lnTo>
                  <a:lnTo>
                    <a:pt x="57197" y="1320364"/>
                  </a:lnTo>
                  <a:lnTo>
                    <a:pt x="57029" y="1316338"/>
                  </a:lnTo>
                  <a:lnTo>
                    <a:pt x="56853" y="1312313"/>
                  </a:lnTo>
                  <a:lnTo>
                    <a:pt x="56672" y="1308287"/>
                  </a:lnTo>
                  <a:lnTo>
                    <a:pt x="56484" y="1304262"/>
                  </a:lnTo>
                  <a:lnTo>
                    <a:pt x="56285" y="1300236"/>
                  </a:lnTo>
                  <a:lnTo>
                    <a:pt x="56080" y="1296211"/>
                  </a:lnTo>
                  <a:lnTo>
                    <a:pt x="55869" y="1292185"/>
                  </a:lnTo>
                  <a:lnTo>
                    <a:pt x="55647" y="1288160"/>
                  </a:lnTo>
                  <a:lnTo>
                    <a:pt x="55418" y="1284134"/>
                  </a:lnTo>
                  <a:lnTo>
                    <a:pt x="55183" y="1280109"/>
                  </a:lnTo>
                  <a:lnTo>
                    <a:pt x="54938" y="1276083"/>
                  </a:lnTo>
                  <a:lnTo>
                    <a:pt x="54684" y="1272058"/>
                  </a:lnTo>
                  <a:lnTo>
                    <a:pt x="54424" y="1268032"/>
                  </a:lnTo>
                  <a:lnTo>
                    <a:pt x="54156" y="1264007"/>
                  </a:lnTo>
                  <a:lnTo>
                    <a:pt x="53877" y="1259981"/>
                  </a:lnTo>
                  <a:lnTo>
                    <a:pt x="53593" y="1255956"/>
                  </a:lnTo>
                  <a:lnTo>
                    <a:pt x="53302" y="1251930"/>
                  </a:lnTo>
                  <a:lnTo>
                    <a:pt x="53001" y="1247905"/>
                  </a:lnTo>
                  <a:lnTo>
                    <a:pt x="52694" y="1243879"/>
                  </a:lnTo>
                  <a:lnTo>
                    <a:pt x="52381" y="1239854"/>
                  </a:lnTo>
                  <a:lnTo>
                    <a:pt x="52059" y="1235828"/>
                  </a:lnTo>
                  <a:lnTo>
                    <a:pt x="51731" y="1231803"/>
                  </a:lnTo>
                  <a:lnTo>
                    <a:pt x="51399" y="1227777"/>
                  </a:lnTo>
                  <a:lnTo>
                    <a:pt x="51059" y="1223752"/>
                  </a:lnTo>
                  <a:lnTo>
                    <a:pt x="50714" y="1219726"/>
                  </a:lnTo>
                  <a:lnTo>
                    <a:pt x="50364" y="1215701"/>
                  </a:lnTo>
                  <a:lnTo>
                    <a:pt x="50010" y="1211675"/>
                  </a:lnTo>
                  <a:lnTo>
                    <a:pt x="49650" y="1207650"/>
                  </a:lnTo>
                  <a:lnTo>
                    <a:pt x="49287" y="1203624"/>
                  </a:lnTo>
                  <a:lnTo>
                    <a:pt x="48921" y="1199599"/>
                  </a:lnTo>
                  <a:lnTo>
                    <a:pt x="48551" y="1195573"/>
                  </a:lnTo>
                  <a:lnTo>
                    <a:pt x="48179" y="1191548"/>
                  </a:lnTo>
                  <a:lnTo>
                    <a:pt x="47805" y="1187522"/>
                  </a:lnTo>
                  <a:lnTo>
                    <a:pt x="47430" y="1183497"/>
                  </a:lnTo>
                  <a:lnTo>
                    <a:pt x="47052" y="1179471"/>
                  </a:lnTo>
                  <a:lnTo>
                    <a:pt x="46675" y="1175446"/>
                  </a:lnTo>
                  <a:lnTo>
                    <a:pt x="46297" y="1171420"/>
                  </a:lnTo>
                  <a:lnTo>
                    <a:pt x="45919" y="1167395"/>
                  </a:lnTo>
                  <a:lnTo>
                    <a:pt x="45542" y="1163369"/>
                  </a:lnTo>
                  <a:lnTo>
                    <a:pt x="45166" y="1159344"/>
                  </a:lnTo>
                  <a:lnTo>
                    <a:pt x="44791" y="1155318"/>
                  </a:lnTo>
                  <a:lnTo>
                    <a:pt x="44419" y="1151293"/>
                  </a:lnTo>
                  <a:lnTo>
                    <a:pt x="44048" y="1147267"/>
                  </a:lnTo>
                  <a:lnTo>
                    <a:pt x="43681" y="1143242"/>
                  </a:lnTo>
                  <a:lnTo>
                    <a:pt x="43317" y="1139216"/>
                  </a:lnTo>
                  <a:lnTo>
                    <a:pt x="42955" y="1135191"/>
                  </a:lnTo>
                  <a:lnTo>
                    <a:pt x="42598" y="1131165"/>
                  </a:lnTo>
                  <a:lnTo>
                    <a:pt x="42245" y="1127140"/>
                  </a:lnTo>
                  <a:lnTo>
                    <a:pt x="41896" y="1123114"/>
                  </a:lnTo>
                  <a:lnTo>
                    <a:pt x="41551" y="1119089"/>
                  </a:lnTo>
                  <a:lnTo>
                    <a:pt x="41212" y="1115063"/>
                  </a:lnTo>
                  <a:lnTo>
                    <a:pt x="40877" y="1111038"/>
                  </a:lnTo>
                  <a:lnTo>
                    <a:pt x="40547" y="1107012"/>
                  </a:lnTo>
                  <a:lnTo>
                    <a:pt x="40224" y="1102987"/>
                  </a:lnTo>
                  <a:lnTo>
                    <a:pt x="39905" y="1098961"/>
                  </a:lnTo>
                  <a:lnTo>
                    <a:pt x="39591" y="1094936"/>
                  </a:lnTo>
                  <a:lnTo>
                    <a:pt x="39284" y="1090910"/>
                  </a:lnTo>
                  <a:lnTo>
                    <a:pt x="38982" y="1086885"/>
                  </a:lnTo>
                  <a:lnTo>
                    <a:pt x="38684" y="1082859"/>
                  </a:lnTo>
                  <a:lnTo>
                    <a:pt x="38393" y="1078834"/>
                  </a:lnTo>
                  <a:lnTo>
                    <a:pt x="38108" y="1074808"/>
                  </a:lnTo>
                  <a:lnTo>
                    <a:pt x="37827" y="1070783"/>
                  </a:lnTo>
                  <a:lnTo>
                    <a:pt x="37552" y="1066757"/>
                  </a:lnTo>
                  <a:lnTo>
                    <a:pt x="37282" y="1062732"/>
                  </a:lnTo>
                  <a:lnTo>
                    <a:pt x="37017" y="1058706"/>
                  </a:lnTo>
                  <a:lnTo>
                    <a:pt x="36755" y="1054681"/>
                  </a:lnTo>
                  <a:lnTo>
                    <a:pt x="36500" y="1050655"/>
                  </a:lnTo>
                  <a:lnTo>
                    <a:pt x="36248" y="1046630"/>
                  </a:lnTo>
                  <a:lnTo>
                    <a:pt x="36000" y="1042604"/>
                  </a:lnTo>
                  <a:lnTo>
                    <a:pt x="35756" y="1038579"/>
                  </a:lnTo>
                  <a:lnTo>
                    <a:pt x="35516" y="1034553"/>
                  </a:lnTo>
                  <a:lnTo>
                    <a:pt x="35278" y="1030528"/>
                  </a:lnTo>
                  <a:lnTo>
                    <a:pt x="35043" y="1026502"/>
                  </a:lnTo>
                  <a:lnTo>
                    <a:pt x="34811" y="1022477"/>
                  </a:lnTo>
                  <a:lnTo>
                    <a:pt x="34581" y="1018451"/>
                  </a:lnTo>
                  <a:lnTo>
                    <a:pt x="34353" y="1014426"/>
                  </a:lnTo>
                  <a:lnTo>
                    <a:pt x="34126" y="1010400"/>
                  </a:lnTo>
                  <a:lnTo>
                    <a:pt x="33900" y="1006375"/>
                  </a:lnTo>
                  <a:lnTo>
                    <a:pt x="33675" y="1002349"/>
                  </a:lnTo>
                  <a:lnTo>
                    <a:pt x="33451" y="998324"/>
                  </a:lnTo>
                  <a:lnTo>
                    <a:pt x="33226" y="994298"/>
                  </a:lnTo>
                  <a:lnTo>
                    <a:pt x="33002" y="990273"/>
                  </a:lnTo>
                  <a:lnTo>
                    <a:pt x="32776" y="986247"/>
                  </a:lnTo>
                  <a:lnTo>
                    <a:pt x="32550" y="982222"/>
                  </a:lnTo>
                  <a:lnTo>
                    <a:pt x="32322" y="978196"/>
                  </a:lnTo>
                  <a:lnTo>
                    <a:pt x="32093" y="974171"/>
                  </a:lnTo>
                  <a:lnTo>
                    <a:pt x="31861" y="970145"/>
                  </a:lnTo>
                  <a:lnTo>
                    <a:pt x="31628" y="966120"/>
                  </a:lnTo>
                  <a:lnTo>
                    <a:pt x="31392" y="962094"/>
                  </a:lnTo>
                  <a:lnTo>
                    <a:pt x="31153" y="958069"/>
                  </a:lnTo>
                  <a:lnTo>
                    <a:pt x="30911" y="954043"/>
                  </a:lnTo>
                  <a:lnTo>
                    <a:pt x="30666" y="950018"/>
                  </a:lnTo>
                  <a:lnTo>
                    <a:pt x="30416" y="945992"/>
                  </a:lnTo>
                  <a:lnTo>
                    <a:pt x="30163" y="941967"/>
                  </a:lnTo>
                  <a:lnTo>
                    <a:pt x="29907" y="937941"/>
                  </a:lnTo>
                  <a:lnTo>
                    <a:pt x="29646" y="933916"/>
                  </a:lnTo>
                  <a:lnTo>
                    <a:pt x="29380" y="929890"/>
                  </a:lnTo>
                  <a:lnTo>
                    <a:pt x="29110" y="925865"/>
                  </a:lnTo>
                  <a:lnTo>
                    <a:pt x="28836" y="921839"/>
                  </a:lnTo>
                  <a:lnTo>
                    <a:pt x="28556" y="917814"/>
                  </a:lnTo>
                  <a:lnTo>
                    <a:pt x="28272" y="913788"/>
                  </a:lnTo>
                  <a:lnTo>
                    <a:pt x="27984" y="909763"/>
                  </a:lnTo>
                  <a:lnTo>
                    <a:pt x="27689" y="905737"/>
                  </a:lnTo>
                  <a:lnTo>
                    <a:pt x="27390" y="901712"/>
                  </a:lnTo>
                  <a:lnTo>
                    <a:pt x="27087" y="897686"/>
                  </a:lnTo>
                  <a:lnTo>
                    <a:pt x="26777" y="893661"/>
                  </a:lnTo>
                  <a:lnTo>
                    <a:pt x="26463" y="889635"/>
                  </a:lnTo>
                  <a:lnTo>
                    <a:pt x="26145" y="885610"/>
                  </a:lnTo>
                  <a:lnTo>
                    <a:pt x="25821" y="881584"/>
                  </a:lnTo>
                  <a:lnTo>
                    <a:pt x="25492" y="877559"/>
                  </a:lnTo>
                  <a:lnTo>
                    <a:pt x="25160" y="873533"/>
                  </a:lnTo>
                  <a:lnTo>
                    <a:pt x="24823" y="869508"/>
                  </a:lnTo>
                  <a:lnTo>
                    <a:pt x="24481" y="865482"/>
                  </a:lnTo>
                  <a:lnTo>
                    <a:pt x="24136" y="861457"/>
                  </a:lnTo>
                  <a:lnTo>
                    <a:pt x="23788" y="857431"/>
                  </a:lnTo>
                  <a:lnTo>
                    <a:pt x="23434" y="853406"/>
                  </a:lnTo>
                  <a:lnTo>
                    <a:pt x="23078" y="849380"/>
                  </a:lnTo>
                  <a:lnTo>
                    <a:pt x="22719" y="845355"/>
                  </a:lnTo>
                  <a:lnTo>
                    <a:pt x="22357" y="841329"/>
                  </a:lnTo>
                  <a:lnTo>
                    <a:pt x="21992" y="837304"/>
                  </a:lnTo>
                  <a:lnTo>
                    <a:pt x="21625" y="833278"/>
                  </a:lnTo>
                  <a:lnTo>
                    <a:pt x="21257" y="829253"/>
                  </a:lnTo>
                  <a:lnTo>
                    <a:pt x="20886" y="825227"/>
                  </a:lnTo>
                  <a:lnTo>
                    <a:pt x="20515" y="821202"/>
                  </a:lnTo>
                  <a:lnTo>
                    <a:pt x="20143" y="817176"/>
                  </a:lnTo>
                  <a:lnTo>
                    <a:pt x="19770" y="813151"/>
                  </a:lnTo>
                  <a:lnTo>
                    <a:pt x="19398" y="809125"/>
                  </a:lnTo>
                  <a:lnTo>
                    <a:pt x="19025" y="805100"/>
                  </a:lnTo>
                  <a:lnTo>
                    <a:pt x="18654" y="801074"/>
                  </a:lnTo>
                  <a:lnTo>
                    <a:pt x="18283" y="797049"/>
                  </a:lnTo>
                  <a:lnTo>
                    <a:pt x="17914" y="793023"/>
                  </a:lnTo>
                  <a:lnTo>
                    <a:pt x="17547" y="788998"/>
                  </a:lnTo>
                  <a:lnTo>
                    <a:pt x="17183" y="784972"/>
                  </a:lnTo>
                  <a:lnTo>
                    <a:pt x="16821" y="780947"/>
                  </a:lnTo>
                  <a:lnTo>
                    <a:pt x="16462" y="776921"/>
                  </a:lnTo>
                  <a:lnTo>
                    <a:pt x="16108" y="772896"/>
                  </a:lnTo>
                  <a:lnTo>
                    <a:pt x="15757" y="768870"/>
                  </a:lnTo>
                  <a:lnTo>
                    <a:pt x="15409" y="764845"/>
                  </a:lnTo>
                  <a:lnTo>
                    <a:pt x="15068" y="760819"/>
                  </a:lnTo>
                  <a:lnTo>
                    <a:pt x="14731" y="756794"/>
                  </a:lnTo>
                  <a:lnTo>
                    <a:pt x="14398" y="752768"/>
                  </a:lnTo>
                  <a:lnTo>
                    <a:pt x="14073" y="748743"/>
                  </a:lnTo>
                  <a:lnTo>
                    <a:pt x="13754" y="744717"/>
                  </a:lnTo>
                  <a:lnTo>
                    <a:pt x="13439" y="740692"/>
                  </a:lnTo>
                  <a:lnTo>
                    <a:pt x="13132" y="736666"/>
                  </a:lnTo>
                  <a:lnTo>
                    <a:pt x="12833" y="732641"/>
                  </a:lnTo>
                  <a:lnTo>
                    <a:pt x="12539" y="728615"/>
                  </a:lnTo>
                  <a:lnTo>
                    <a:pt x="12252" y="724590"/>
                  </a:lnTo>
                  <a:lnTo>
                    <a:pt x="11974" y="720564"/>
                  </a:lnTo>
                  <a:lnTo>
                    <a:pt x="11703" y="716539"/>
                  </a:lnTo>
                  <a:lnTo>
                    <a:pt x="11438" y="712513"/>
                  </a:lnTo>
                  <a:lnTo>
                    <a:pt x="11184" y="708488"/>
                  </a:lnTo>
                  <a:lnTo>
                    <a:pt x="10937" y="704462"/>
                  </a:lnTo>
                  <a:lnTo>
                    <a:pt x="10695" y="700437"/>
                  </a:lnTo>
                  <a:lnTo>
                    <a:pt x="10465" y="696411"/>
                  </a:lnTo>
                  <a:lnTo>
                    <a:pt x="10241" y="692386"/>
                  </a:lnTo>
                  <a:lnTo>
                    <a:pt x="10024" y="688360"/>
                  </a:lnTo>
                  <a:lnTo>
                    <a:pt x="9817" y="684335"/>
                  </a:lnTo>
                  <a:lnTo>
                    <a:pt x="9617" y="680309"/>
                  </a:lnTo>
                  <a:lnTo>
                    <a:pt x="9424" y="676284"/>
                  </a:lnTo>
                  <a:lnTo>
                    <a:pt x="9239" y="672258"/>
                  </a:lnTo>
                  <a:lnTo>
                    <a:pt x="9063" y="668233"/>
                  </a:lnTo>
                  <a:lnTo>
                    <a:pt x="8893" y="664207"/>
                  </a:lnTo>
                  <a:lnTo>
                    <a:pt x="8729" y="660182"/>
                  </a:lnTo>
                  <a:lnTo>
                    <a:pt x="8574" y="656156"/>
                  </a:lnTo>
                  <a:lnTo>
                    <a:pt x="8425" y="652131"/>
                  </a:lnTo>
                  <a:lnTo>
                    <a:pt x="8282" y="648105"/>
                  </a:lnTo>
                  <a:lnTo>
                    <a:pt x="8146" y="644080"/>
                  </a:lnTo>
                  <a:lnTo>
                    <a:pt x="8016" y="640054"/>
                  </a:lnTo>
                  <a:lnTo>
                    <a:pt x="7890" y="636029"/>
                  </a:lnTo>
                  <a:lnTo>
                    <a:pt x="7770" y="632003"/>
                  </a:lnTo>
                  <a:lnTo>
                    <a:pt x="7656" y="627978"/>
                  </a:lnTo>
                  <a:lnTo>
                    <a:pt x="7545" y="623952"/>
                  </a:lnTo>
                  <a:lnTo>
                    <a:pt x="7438" y="619927"/>
                  </a:lnTo>
                  <a:lnTo>
                    <a:pt x="7336" y="615901"/>
                  </a:lnTo>
                  <a:lnTo>
                    <a:pt x="7236" y="611876"/>
                  </a:lnTo>
                  <a:lnTo>
                    <a:pt x="7139" y="607850"/>
                  </a:lnTo>
                  <a:lnTo>
                    <a:pt x="7046" y="603825"/>
                  </a:lnTo>
                  <a:lnTo>
                    <a:pt x="6953" y="599799"/>
                  </a:lnTo>
                  <a:lnTo>
                    <a:pt x="6862" y="595774"/>
                  </a:lnTo>
                  <a:lnTo>
                    <a:pt x="6772" y="591748"/>
                  </a:lnTo>
                  <a:lnTo>
                    <a:pt x="6683" y="587723"/>
                  </a:lnTo>
                  <a:lnTo>
                    <a:pt x="6593" y="583697"/>
                  </a:lnTo>
                  <a:lnTo>
                    <a:pt x="6503" y="579672"/>
                  </a:lnTo>
                  <a:lnTo>
                    <a:pt x="6412" y="575646"/>
                  </a:lnTo>
                  <a:lnTo>
                    <a:pt x="6319" y="571621"/>
                  </a:lnTo>
                  <a:lnTo>
                    <a:pt x="6225" y="567595"/>
                  </a:lnTo>
                  <a:lnTo>
                    <a:pt x="6127" y="563570"/>
                  </a:lnTo>
                  <a:lnTo>
                    <a:pt x="6026" y="559544"/>
                  </a:lnTo>
                  <a:lnTo>
                    <a:pt x="5923" y="555519"/>
                  </a:lnTo>
                  <a:lnTo>
                    <a:pt x="5814" y="551493"/>
                  </a:lnTo>
                  <a:lnTo>
                    <a:pt x="5702" y="547468"/>
                  </a:lnTo>
                  <a:lnTo>
                    <a:pt x="5586" y="543442"/>
                  </a:lnTo>
                  <a:lnTo>
                    <a:pt x="5463" y="539417"/>
                  </a:lnTo>
                  <a:lnTo>
                    <a:pt x="5335" y="535391"/>
                  </a:lnTo>
                  <a:lnTo>
                    <a:pt x="5202" y="531366"/>
                  </a:lnTo>
                  <a:lnTo>
                    <a:pt x="5063" y="527340"/>
                  </a:lnTo>
                  <a:lnTo>
                    <a:pt x="4916" y="523315"/>
                  </a:lnTo>
                  <a:lnTo>
                    <a:pt x="4765" y="519289"/>
                  </a:lnTo>
                  <a:lnTo>
                    <a:pt x="4607" y="515264"/>
                  </a:lnTo>
                  <a:lnTo>
                    <a:pt x="4442" y="511238"/>
                  </a:lnTo>
                  <a:lnTo>
                    <a:pt x="4271" y="507213"/>
                  </a:lnTo>
                  <a:lnTo>
                    <a:pt x="4095" y="503187"/>
                  </a:lnTo>
                  <a:lnTo>
                    <a:pt x="3911" y="499162"/>
                  </a:lnTo>
                  <a:lnTo>
                    <a:pt x="3722" y="495136"/>
                  </a:lnTo>
                  <a:lnTo>
                    <a:pt x="3529" y="491111"/>
                  </a:lnTo>
                  <a:lnTo>
                    <a:pt x="3330" y="487085"/>
                  </a:lnTo>
                  <a:lnTo>
                    <a:pt x="3127" y="483060"/>
                  </a:lnTo>
                  <a:lnTo>
                    <a:pt x="2922" y="479034"/>
                  </a:lnTo>
                  <a:lnTo>
                    <a:pt x="2713" y="475009"/>
                  </a:lnTo>
                  <a:lnTo>
                    <a:pt x="2503" y="470983"/>
                  </a:lnTo>
                  <a:lnTo>
                    <a:pt x="2292" y="466958"/>
                  </a:lnTo>
                  <a:lnTo>
                    <a:pt x="2082" y="462932"/>
                  </a:lnTo>
                  <a:lnTo>
                    <a:pt x="1874" y="458907"/>
                  </a:lnTo>
                  <a:lnTo>
                    <a:pt x="1668" y="454881"/>
                  </a:lnTo>
                  <a:lnTo>
                    <a:pt x="1466" y="450856"/>
                  </a:lnTo>
                  <a:lnTo>
                    <a:pt x="1271" y="446830"/>
                  </a:lnTo>
                  <a:lnTo>
                    <a:pt x="1084" y="442805"/>
                  </a:lnTo>
                  <a:lnTo>
                    <a:pt x="904" y="438779"/>
                  </a:lnTo>
                  <a:lnTo>
                    <a:pt x="735" y="434754"/>
                  </a:lnTo>
                  <a:lnTo>
                    <a:pt x="581" y="430728"/>
                  </a:lnTo>
                  <a:lnTo>
                    <a:pt x="439" y="426703"/>
                  </a:lnTo>
                  <a:lnTo>
                    <a:pt x="311" y="422677"/>
                  </a:lnTo>
                  <a:lnTo>
                    <a:pt x="208" y="418652"/>
                  </a:lnTo>
                  <a:lnTo>
                    <a:pt x="120" y="414626"/>
                  </a:lnTo>
                  <a:lnTo>
                    <a:pt x="50" y="410601"/>
                  </a:lnTo>
                  <a:lnTo>
                    <a:pt x="14" y="406575"/>
                  </a:lnTo>
                  <a:lnTo>
                    <a:pt x="0" y="402550"/>
                  </a:lnTo>
                  <a:lnTo>
                    <a:pt x="7" y="398524"/>
                  </a:lnTo>
                  <a:lnTo>
                    <a:pt x="51" y="394499"/>
                  </a:lnTo>
                  <a:lnTo>
                    <a:pt x="128" y="390473"/>
                  </a:lnTo>
                  <a:lnTo>
                    <a:pt x="231" y="386448"/>
                  </a:lnTo>
                  <a:lnTo>
                    <a:pt x="370" y="382422"/>
                  </a:lnTo>
                  <a:lnTo>
                    <a:pt x="553" y="378397"/>
                  </a:lnTo>
                  <a:lnTo>
                    <a:pt x="766" y="374371"/>
                  </a:lnTo>
                  <a:lnTo>
                    <a:pt x="1015" y="370346"/>
                  </a:lnTo>
                  <a:lnTo>
                    <a:pt x="1317" y="366320"/>
                  </a:lnTo>
                  <a:lnTo>
                    <a:pt x="1654" y="362295"/>
                  </a:lnTo>
                  <a:lnTo>
                    <a:pt x="2024" y="358269"/>
                  </a:lnTo>
                  <a:lnTo>
                    <a:pt x="2453" y="354244"/>
                  </a:lnTo>
                  <a:lnTo>
                    <a:pt x="2921" y="350218"/>
                  </a:lnTo>
                  <a:lnTo>
                    <a:pt x="3425" y="346193"/>
                  </a:lnTo>
                  <a:lnTo>
                    <a:pt x="3982" y="342167"/>
                  </a:lnTo>
                  <a:lnTo>
                    <a:pt x="4586" y="338142"/>
                  </a:lnTo>
                  <a:lnTo>
                    <a:pt x="5225" y="334116"/>
                  </a:lnTo>
                  <a:lnTo>
                    <a:pt x="5911" y="330091"/>
                  </a:lnTo>
                  <a:lnTo>
                    <a:pt x="6649" y="326065"/>
                  </a:lnTo>
                  <a:lnTo>
                    <a:pt x="7422" y="322040"/>
                  </a:lnTo>
                  <a:lnTo>
                    <a:pt x="8232" y="318014"/>
                  </a:lnTo>
                  <a:lnTo>
                    <a:pt x="9099" y="313989"/>
                  </a:lnTo>
                  <a:lnTo>
                    <a:pt x="9998" y="309963"/>
                  </a:lnTo>
                  <a:lnTo>
                    <a:pt x="10928" y="305938"/>
                  </a:lnTo>
                  <a:lnTo>
                    <a:pt x="11909" y="301912"/>
                  </a:lnTo>
                  <a:lnTo>
                    <a:pt x="12921" y="297887"/>
                  </a:lnTo>
                  <a:lnTo>
                    <a:pt x="13960" y="293861"/>
                  </a:lnTo>
                  <a:lnTo>
                    <a:pt x="15037" y="289836"/>
                  </a:lnTo>
                  <a:lnTo>
                    <a:pt x="16145" y="285810"/>
                  </a:lnTo>
                  <a:lnTo>
                    <a:pt x="17276" y="281785"/>
                  </a:lnTo>
                  <a:lnTo>
                    <a:pt x="18432" y="277759"/>
                  </a:lnTo>
                  <a:lnTo>
                    <a:pt x="19616" y="273734"/>
                  </a:lnTo>
                  <a:lnTo>
                    <a:pt x="20816" y="269708"/>
                  </a:lnTo>
                  <a:lnTo>
                    <a:pt x="22032" y="265683"/>
                  </a:lnTo>
                  <a:lnTo>
                    <a:pt x="23269" y="261657"/>
                  </a:lnTo>
                  <a:lnTo>
                    <a:pt x="24516" y="257632"/>
                  </a:lnTo>
                  <a:lnTo>
                    <a:pt x="25771" y="253606"/>
                  </a:lnTo>
                  <a:lnTo>
                    <a:pt x="27035" y="249581"/>
                  </a:lnTo>
                  <a:lnTo>
                    <a:pt x="28304" y="245555"/>
                  </a:lnTo>
                  <a:lnTo>
                    <a:pt x="29574" y="241530"/>
                  </a:lnTo>
                  <a:lnTo>
                    <a:pt x="30844" y="237504"/>
                  </a:lnTo>
                  <a:lnTo>
                    <a:pt x="32110" y="233479"/>
                  </a:lnTo>
                  <a:lnTo>
                    <a:pt x="33372" y="229453"/>
                  </a:lnTo>
                  <a:lnTo>
                    <a:pt x="34627" y="225428"/>
                  </a:lnTo>
                  <a:lnTo>
                    <a:pt x="35868" y="221402"/>
                  </a:lnTo>
                  <a:lnTo>
                    <a:pt x="37099" y="217377"/>
                  </a:lnTo>
                  <a:lnTo>
                    <a:pt x="38319" y="213351"/>
                  </a:lnTo>
                  <a:lnTo>
                    <a:pt x="39515" y="209326"/>
                  </a:lnTo>
                  <a:lnTo>
                    <a:pt x="40696" y="205300"/>
                  </a:lnTo>
                  <a:lnTo>
                    <a:pt x="41860" y="201275"/>
                  </a:lnTo>
                  <a:lnTo>
                    <a:pt x="42997" y="197249"/>
                  </a:lnTo>
                  <a:lnTo>
                    <a:pt x="44111" y="193224"/>
                  </a:lnTo>
                  <a:lnTo>
                    <a:pt x="45204" y="189198"/>
                  </a:lnTo>
                  <a:lnTo>
                    <a:pt x="46270" y="185173"/>
                  </a:lnTo>
                  <a:lnTo>
                    <a:pt x="47303" y="181147"/>
                  </a:lnTo>
                  <a:lnTo>
                    <a:pt x="48314" y="177122"/>
                  </a:lnTo>
                  <a:lnTo>
                    <a:pt x="49298" y="173096"/>
                  </a:lnTo>
                  <a:lnTo>
                    <a:pt x="50243" y="169071"/>
                  </a:lnTo>
                  <a:lnTo>
                    <a:pt x="51162" y="165045"/>
                  </a:lnTo>
                  <a:lnTo>
                    <a:pt x="52057" y="161020"/>
                  </a:lnTo>
                  <a:lnTo>
                    <a:pt x="52910" y="156994"/>
                  </a:lnTo>
                  <a:lnTo>
                    <a:pt x="53734" y="152969"/>
                  </a:lnTo>
                  <a:lnTo>
                    <a:pt x="54533" y="148943"/>
                  </a:lnTo>
                  <a:lnTo>
                    <a:pt x="55294" y="144918"/>
                  </a:lnTo>
                  <a:lnTo>
                    <a:pt x="56022" y="140892"/>
                  </a:lnTo>
                  <a:lnTo>
                    <a:pt x="56725" y="136867"/>
                  </a:lnTo>
                  <a:lnTo>
                    <a:pt x="57396" y="132841"/>
                  </a:lnTo>
                  <a:lnTo>
                    <a:pt x="58030" y="128816"/>
                  </a:lnTo>
                  <a:lnTo>
                    <a:pt x="58640" y="124790"/>
                  </a:lnTo>
                  <a:lnTo>
                    <a:pt x="59224" y="120765"/>
                  </a:lnTo>
                  <a:lnTo>
                    <a:pt x="59768" y="116739"/>
                  </a:lnTo>
                  <a:lnTo>
                    <a:pt x="60289" y="112714"/>
                  </a:lnTo>
                  <a:lnTo>
                    <a:pt x="60788" y="108688"/>
                  </a:lnTo>
                  <a:lnTo>
                    <a:pt x="61251" y="104663"/>
                  </a:lnTo>
                  <a:lnTo>
                    <a:pt x="61690" y="100637"/>
                  </a:lnTo>
                  <a:lnTo>
                    <a:pt x="62109" y="96612"/>
                  </a:lnTo>
                  <a:lnTo>
                    <a:pt x="62500" y="92586"/>
                  </a:lnTo>
                  <a:lnTo>
                    <a:pt x="62865" y="88561"/>
                  </a:lnTo>
                  <a:lnTo>
                    <a:pt x="63212" y="84535"/>
                  </a:lnTo>
                  <a:lnTo>
                    <a:pt x="63538" y="80510"/>
                  </a:lnTo>
                  <a:lnTo>
                    <a:pt x="63837" y="76484"/>
                  </a:lnTo>
                  <a:lnTo>
                    <a:pt x="64121" y="72459"/>
                  </a:lnTo>
                  <a:lnTo>
                    <a:pt x="64389" y="68433"/>
                  </a:lnTo>
                  <a:lnTo>
                    <a:pt x="64631" y="64408"/>
                  </a:lnTo>
                  <a:lnTo>
                    <a:pt x="64860" y="60382"/>
                  </a:lnTo>
                  <a:lnTo>
                    <a:pt x="65075" y="56357"/>
                  </a:lnTo>
                  <a:lnTo>
                    <a:pt x="65271" y="52331"/>
                  </a:lnTo>
                  <a:lnTo>
                    <a:pt x="65453" y="48306"/>
                  </a:lnTo>
                  <a:lnTo>
                    <a:pt x="65624" y="44280"/>
                  </a:lnTo>
                  <a:lnTo>
                    <a:pt x="65780" y="40255"/>
                  </a:lnTo>
                  <a:lnTo>
                    <a:pt x="65923" y="36229"/>
                  </a:lnTo>
                  <a:lnTo>
                    <a:pt x="66057" y="32204"/>
                  </a:lnTo>
                  <a:lnTo>
                    <a:pt x="66180" y="28178"/>
                  </a:lnTo>
                  <a:lnTo>
                    <a:pt x="66291" y="24153"/>
                  </a:lnTo>
                  <a:lnTo>
                    <a:pt x="66394" y="20127"/>
                  </a:lnTo>
                  <a:lnTo>
                    <a:pt x="66490" y="16102"/>
                  </a:lnTo>
                  <a:lnTo>
                    <a:pt x="66575" y="12076"/>
                  </a:lnTo>
                  <a:lnTo>
                    <a:pt x="66654" y="8051"/>
                  </a:lnTo>
                  <a:lnTo>
                    <a:pt x="66727" y="4025"/>
                  </a:lnTo>
                  <a:lnTo>
                    <a:pt x="66792" y="0"/>
                  </a:lnTo>
                  <a:lnTo>
                    <a:pt x="67968" y="0"/>
                  </a:lnTo>
                  <a:lnTo>
                    <a:pt x="68033" y="4025"/>
                  </a:lnTo>
                  <a:lnTo>
                    <a:pt x="68106" y="8051"/>
                  </a:lnTo>
                  <a:lnTo>
                    <a:pt x="68185" y="12076"/>
                  </a:lnTo>
                  <a:lnTo>
                    <a:pt x="68269" y="16102"/>
                  </a:lnTo>
                  <a:lnTo>
                    <a:pt x="68365" y="20127"/>
                  </a:lnTo>
                  <a:lnTo>
                    <a:pt x="68469" y="24153"/>
                  </a:lnTo>
                  <a:lnTo>
                    <a:pt x="68579" y="28178"/>
                  </a:lnTo>
                  <a:lnTo>
                    <a:pt x="68703" y="32204"/>
                  </a:lnTo>
                  <a:lnTo>
                    <a:pt x="68836" y="36229"/>
                  </a:lnTo>
                  <a:lnTo>
                    <a:pt x="68979" y="40255"/>
                  </a:lnTo>
                  <a:lnTo>
                    <a:pt x="69136" y="44280"/>
                  </a:lnTo>
                  <a:lnTo>
                    <a:pt x="69307" y="48306"/>
                  </a:lnTo>
                  <a:lnTo>
                    <a:pt x="69488" y="52331"/>
                  </a:lnTo>
                  <a:lnTo>
                    <a:pt x="69684" y="56357"/>
                  </a:lnTo>
                  <a:lnTo>
                    <a:pt x="69900" y="60382"/>
                  </a:lnTo>
                  <a:lnTo>
                    <a:pt x="70128" y="64408"/>
                  </a:lnTo>
                  <a:lnTo>
                    <a:pt x="70371" y="68433"/>
                  </a:lnTo>
                  <a:lnTo>
                    <a:pt x="70639" y="72459"/>
                  </a:lnTo>
                  <a:lnTo>
                    <a:pt x="70922" y="76484"/>
                  </a:lnTo>
                  <a:lnTo>
                    <a:pt x="71222" y="80510"/>
                  </a:lnTo>
                  <a:lnTo>
                    <a:pt x="71547" y="84535"/>
                  </a:lnTo>
                  <a:lnTo>
                    <a:pt x="71894" y="88561"/>
                  </a:lnTo>
                  <a:lnTo>
                    <a:pt x="72260" y="92586"/>
                  </a:lnTo>
                  <a:lnTo>
                    <a:pt x="72650" y="96612"/>
                  </a:lnTo>
                  <a:lnTo>
                    <a:pt x="73069" y="100637"/>
                  </a:lnTo>
                  <a:lnTo>
                    <a:pt x="73509" y="104663"/>
                  </a:lnTo>
                  <a:lnTo>
                    <a:pt x="73972" y="108688"/>
                  </a:lnTo>
                  <a:lnTo>
                    <a:pt x="74471" y="112714"/>
                  </a:lnTo>
                  <a:lnTo>
                    <a:pt x="74992" y="116739"/>
                  </a:lnTo>
                  <a:lnTo>
                    <a:pt x="75536" y="120765"/>
                  </a:lnTo>
                  <a:lnTo>
                    <a:pt x="76120" y="124790"/>
                  </a:lnTo>
                  <a:lnTo>
                    <a:pt x="76729" y="128816"/>
                  </a:lnTo>
                  <a:lnTo>
                    <a:pt x="77363" y="132841"/>
                  </a:lnTo>
                  <a:lnTo>
                    <a:pt x="78034" y="136867"/>
                  </a:lnTo>
                  <a:lnTo>
                    <a:pt x="78737" y="140892"/>
                  </a:lnTo>
                  <a:lnTo>
                    <a:pt x="79465" y="144918"/>
                  </a:lnTo>
                  <a:lnTo>
                    <a:pt x="80227" y="148943"/>
                  </a:lnTo>
                  <a:lnTo>
                    <a:pt x="81026" y="152969"/>
                  </a:lnTo>
                  <a:lnTo>
                    <a:pt x="81850" y="156994"/>
                  </a:lnTo>
                  <a:lnTo>
                    <a:pt x="82702" y="161020"/>
                  </a:lnTo>
                  <a:lnTo>
                    <a:pt x="83597" y="165045"/>
                  </a:lnTo>
                  <a:lnTo>
                    <a:pt x="84517" y="169071"/>
                  </a:lnTo>
                  <a:lnTo>
                    <a:pt x="85461" y="173096"/>
                  </a:lnTo>
                  <a:lnTo>
                    <a:pt x="86446" y="177122"/>
                  </a:lnTo>
                  <a:lnTo>
                    <a:pt x="87456" y="181147"/>
                  </a:lnTo>
                  <a:lnTo>
                    <a:pt x="88490" y="185173"/>
                  </a:lnTo>
                  <a:lnTo>
                    <a:pt x="89556" y="189198"/>
                  </a:lnTo>
                  <a:lnTo>
                    <a:pt x="90649" y="193224"/>
                  </a:lnTo>
                  <a:lnTo>
                    <a:pt x="91762" y="197249"/>
                  </a:lnTo>
                  <a:lnTo>
                    <a:pt x="92900" y="201275"/>
                  </a:lnTo>
                  <a:lnTo>
                    <a:pt x="94064" y="205300"/>
                  </a:lnTo>
                  <a:lnTo>
                    <a:pt x="95244" y="209326"/>
                  </a:lnTo>
                  <a:lnTo>
                    <a:pt x="96441" y="213351"/>
                  </a:lnTo>
                  <a:lnTo>
                    <a:pt x="97660" y="217377"/>
                  </a:lnTo>
                  <a:lnTo>
                    <a:pt x="98891" y="221402"/>
                  </a:lnTo>
                  <a:lnTo>
                    <a:pt x="100133" y="225428"/>
                  </a:lnTo>
                  <a:lnTo>
                    <a:pt x="101388" y="229453"/>
                  </a:lnTo>
                  <a:lnTo>
                    <a:pt x="102649" y="233479"/>
                  </a:lnTo>
                  <a:lnTo>
                    <a:pt x="103915" y="237504"/>
                  </a:lnTo>
                  <a:lnTo>
                    <a:pt x="105186" y="241530"/>
                  </a:lnTo>
                  <a:lnTo>
                    <a:pt x="106456" y="245555"/>
                  </a:lnTo>
                  <a:lnTo>
                    <a:pt x="107724" y="249581"/>
                  </a:lnTo>
                  <a:lnTo>
                    <a:pt x="108989" y="253606"/>
                  </a:lnTo>
                  <a:lnTo>
                    <a:pt x="110244" y="257632"/>
                  </a:lnTo>
                  <a:lnTo>
                    <a:pt x="111490" y="261657"/>
                  </a:lnTo>
                  <a:lnTo>
                    <a:pt x="112728" y="265683"/>
                  </a:lnTo>
                  <a:lnTo>
                    <a:pt x="113943" y="269708"/>
                  </a:lnTo>
                  <a:lnTo>
                    <a:pt x="115143" y="273734"/>
                  </a:lnTo>
                  <a:lnTo>
                    <a:pt x="116328" y="277759"/>
                  </a:lnTo>
                  <a:lnTo>
                    <a:pt x="117484" y="281785"/>
                  </a:lnTo>
                  <a:lnTo>
                    <a:pt x="118614" y="285810"/>
                  </a:lnTo>
                  <a:lnTo>
                    <a:pt x="119723" y="289836"/>
                  </a:lnTo>
                  <a:lnTo>
                    <a:pt x="120799" y="293861"/>
                  </a:lnTo>
                  <a:lnTo>
                    <a:pt x="121839" y="297887"/>
                  </a:lnTo>
                  <a:lnTo>
                    <a:pt x="122851" y="301912"/>
                  </a:lnTo>
                  <a:lnTo>
                    <a:pt x="123831" y="305938"/>
                  </a:lnTo>
                  <a:lnTo>
                    <a:pt x="124762" y="309963"/>
                  </a:lnTo>
                  <a:lnTo>
                    <a:pt x="125661" y="313989"/>
                  </a:lnTo>
                  <a:lnTo>
                    <a:pt x="126528" y="318014"/>
                  </a:lnTo>
                  <a:lnTo>
                    <a:pt x="127338" y="322040"/>
                  </a:lnTo>
                  <a:lnTo>
                    <a:pt x="128111" y="326065"/>
                  </a:lnTo>
                  <a:lnTo>
                    <a:pt x="128849" y="330091"/>
                  </a:lnTo>
                  <a:lnTo>
                    <a:pt x="129534" y="334116"/>
                  </a:lnTo>
                  <a:lnTo>
                    <a:pt x="130174" y="338142"/>
                  </a:lnTo>
                  <a:lnTo>
                    <a:pt x="130778" y="342167"/>
                  </a:lnTo>
                  <a:lnTo>
                    <a:pt x="131335" y="346193"/>
                  </a:lnTo>
                  <a:lnTo>
                    <a:pt x="131838" y="350218"/>
                  </a:lnTo>
                  <a:lnTo>
                    <a:pt x="132306" y="354244"/>
                  </a:lnTo>
                  <a:lnTo>
                    <a:pt x="132736" y="358269"/>
                  </a:lnTo>
                  <a:lnTo>
                    <a:pt x="133106" y="362295"/>
                  </a:lnTo>
                  <a:lnTo>
                    <a:pt x="133442" y="366320"/>
                  </a:lnTo>
                  <a:lnTo>
                    <a:pt x="133745" y="370346"/>
                  </a:lnTo>
                  <a:lnTo>
                    <a:pt x="133993" y="374371"/>
                  </a:lnTo>
                  <a:lnTo>
                    <a:pt x="134207" y="378397"/>
                  </a:lnTo>
                  <a:lnTo>
                    <a:pt x="134389" y="382422"/>
                  </a:lnTo>
                  <a:lnTo>
                    <a:pt x="134529" y="386448"/>
                  </a:lnTo>
                  <a:lnTo>
                    <a:pt x="134632" y="390473"/>
                  </a:lnTo>
                  <a:lnTo>
                    <a:pt x="134708" y="394499"/>
                  </a:lnTo>
                  <a:lnTo>
                    <a:pt x="134752" y="398524"/>
                  </a:lnTo>
                  <a:lnTo>
                    <a:pt x="134760" y="402550"/>
                  </a:lnTo>
                  <a:lnTo>
                    <a:pt x="134746" y="406575"/>
                  </a:lnTo>
                  <a:lnTo>
                    <a:pt x="134709" y="410601"/>
                  </a:lnTo>
                  <a:lnTo>
                    <a:pt x="134639" y="414626"/>
                  </a:lnTo>
                  <a:lnTo>
                    <a:pt x="134552" y="418652"/>
                  </a:lnTo>
                  <a:lnTo>
                    <a:pt x="134448" y="422677"/>
                  </a:lnTo>
                  <a:lnTo>
                    <a:pt x="134321" y="426703"/>
                  </a:lnTo>
                  <a:lnTo>
                    <a:pt x="134178" y="430728"/>
                  </a:lnTo>
                  <a:lnTo>
                    <a:pt x="134024" y="434754"/>
                  </a:lnTo>
                  <a:lnTo>
                    <a:pt x="133856" y="438779"/>
                  </a:lnTo>
                  <a:lnTo>
                    <a:pt x="133676" y="442805"/>
                  </a:lnTo>
                  <a:lnTo>
                    <a:pt x="133488" y="446830"/>
                  </a:lnTo>
                  <a:lnTo>
                    <a:pt x="133294" y="450856"/>
                  </a:lnTo>
                  <a:lnTo>
                    <a:pt x="133091" y="454881"/>
                  </a:lnTo>
                  <a:lnTo>
                    <a:pt x="132886" y="458907"/>
                  </a:lnTo>
                  <a:lnTo>
                    <a:pt x="132678" y="462932"/>
                  </a:lnTo>
                  <a:lnTo>
                    <a:pt x="132467" y="466958"/>
                  </a:lnTo>
                  <a:lnTo>
                    <a:pt x="132257" y="470983"/>
                  </a:lnTo>
                  <a:lnTo>
                    <a:pt x="132046" y="475009"/>
                  </a:lnTo>
                  <a:lnTo>
                    <a:pt x="131838" y="479034"/>
                  </a:lnTo>
                  <a:lnTo>
                    <a:pt x="131632" y="483060"/>
                  </a:lnTo>
                  <a:lnTo>
                    <a:pt x="131430" y="487085"/>
                  </a:lnTo>
                  <a:lnTo>
                    <a:pt x="131231" y="491111"/>
                  </a:lnTo>
                  <a:lnTo>
                    <a:pt x="131038" y="495136"/>
                  </a:lnTo>
                  <a:lnTo>
                    <a:pt x="130849" y="499162"/>
                  </a:lnTo>
                  <a:lnTo>
                    <a:pt x="130665" y="503187"/>
                  </a:lnTo>
                  <a:lnTo>
                    <a:pt x="130489" y="507213"/>
                  </a:lnTo>
                  <a:lnTo>
                    <a:pt x="130318" y="511238"/>
                  </a:lnTo>
                  <a:lnTo>
                    <a:pt x="130152" y="515264"/>
                  </a:lnTo>
                  <a:lnTo>
                    <a:pt x="129995" y="519289"/>
                  </a:lnTo>
                  <a:lnTo>
                    <a:pt x="129843" y="523315"/>
                  </a:lnTo>
                  <a:lnTo>
                    <a:pt x="129697" y="527340"/>
                  </a:lnTo>
                  <a:lnTo>
                    <a:pt x="129558" y="531366"/>
                  </a:lnTo>
                  <a:lnTo>
                    <a:pt x="129425" y="535391"/>
                  </a:lnTo>
                  <a:lnTo>
                    <a:pt x="129297" y="539417"/>
                  </a:lnTo>
                  <a:lnTo>
                    <a:pt x="129174" y="543442"/>
                  </a:lnTo>
                  <a:lnTo>
                    <a:pt x="129058" y="547468"/>
                  </a:lnTo>
                  <a:lnTo>
                    <a:pt x="128945" y="551493"/>
                  </a:lnTo>
                  <a:lnTo>
                    <a:pt x="128837" y="555519"/>
                  </a:lnTo>
                  <a:lnTo>
                    <a:pt x="128733" y="559544"/>
                  </a:lnTo>
                  <a:lnTo>
                    <a:pt x="128633" y="563570"/>
                  </a:lnTo>
                  <a:lnTo>
                    <a:pt x="128535" y="567595"/>
                  </a:lnTo>
                  <a:lnTo>
                    <a:pt x="128441" y="571621"/>
                  </a:lnTo>
                  <a:lnTo>
                    <a:pt x="128348" y="575646"/>
                  </a:lnTo>
                  <a:lnTo>
                    <a:pt x="128256" y="579672"/>
                  </a:lnTo>
                  <a:lnTo>
                    <a:pt x="128166" y="583697"/>
                  </a:lnTo>
                  <a:lnTo>
                    <a:pt x="128077" y="587723"/>
                  </a:lnTo>
                  <a:lnTo>
                    <a:pt x="127987" y="591748"/>
                  </a:lnTo>
                  <a:lnTo>
                    <a:pt x="127897" y="595774"/>
                  </a:lnTo>
                  <a:lnTo>
                    <a:pt x="127806" y="599799"/>
                  </a:lnTo>
                  <a:lnTo>
                    <a:pt x="127714" y="603825"/>
                  </a:lnTo>
                  <a:lnTo>
                    <a:pt x="127620" y="607850"/>
                  </a:lnTo>
                  <a:lnTo>
                    <a:pt x="127523" y="611876"/>
                  </a:lnTo>
                  <a:lnTo>
                    <a:pt x="127424" y="615901"/>
                  </a:lnTo>
                  <a:lnTo>
                    <a:pt x="127322" y="619927"/>
                  </a:lnTo>
                  <a:lnTo>
                    <a:pt x="127215" y="623952"/>
                  </a:lnTo>
                  <a:lnTo>
                    <a:pt x="127104" y="627978"/>
                  </a:lnTo>
                  <a:lnTo>
                    <a:pt x="126989" y="632003"/>
                  </a:lnTo>
                  <a:lnTo>
                    <a:pt x="126870" y="636029"/>
                  </a:lnTo>
                  <a:lnTo>
                    <a:pt x="126744" y="640054"/>
                  </a:lnTo>
                  <a:lnTo>
                    <a:pt x="126614" y="644080"/>
                  </a:lnTo>
                  <a:lnTo>
                    <a:pt x="126478" y="648105"/>
                  </a:lnTo>
                  <a:lnTo>
                    <a:pt x="126334" y="652131"/>
                  </a:lnTo>
                  <a:lnTo>
                    <a:pt x="126185" y="656156"/>
                  </a:lnTo>
                  <a:lnTo>
                    <a:pt x="126031" y="660182"/>
                  </a:lnTo>
                  <a:lnTo>
                    <a:pt x="125867" y="664207"/>
                  </a:lnTo>
                  <a:lnTo>
                    <a:pt x="125697" y="668233"/>
                  </a:lnTo>
                  <a:lnTo>
                    <a:pt x="125521" y="672258"/>
                  </a:lnTo>
                  <a:lnTo>
                    <a:pt x="125335" y="676284"/>
                  </a:lnTo>
                  <a:lnTo>
                    <a:pt x="125142" y="680309"/>
                  </a:lnTo>
                  <a:lnTo>
                    <a:pt x="124943" y="684335"/>
                  </a:lnTo>
                  <a:lnTo>
                    <a:pt x="124735" y="688360"/>
                  </a:lnTo>
                  <a:lnTo>
                    <a:pt x="124518" y="692386"/>
                  </a:lnTo>
                  <a:lnTo>
                    <a:pt x="124295" y="696411"/>
                  </a:lnTo>
                  <a:lnTo>
                    <a:pt x="124064" y="700437"/>
                  </a:lnTo>
                  <a:lnTo>
                    <a:pt x="123823" y="704462"/>
                  </a:lnTo>
                  <a:lnTo>
                    <a:pt x="123575" y="708488"/>
                  </a:lnTo>
                  <a:lnTo>
                    <a:pt x="123321" y="712513"/>
                  </a:lnTo>
                  <a:lnTo>
                    <a:pt x="123057" y="716539"/>
                  </a:lnTo>
                  <a:lnTo>
                    <a:pt x="122785" y="720564"/>
                  </a:lnTo>
                  <a:lnTo>
                    <a:pt x="122508" y="724590"/>
                  </a:lnTo>
                  <a:lnTo>
                    <a:pt x="122221" y="728615"/>
                  </a:lnTo>
                  <a:lnTo>
                    <a:pt x="121927" y="732641"/>
                  </a:lnTo>
                  <a:lnTo>
                    <a:pt x="121627" y="736666"/>
                  </a:lnTo>
                  <a:lnTo>
                    <a:pt x="121321" y="740692"/>
                  </a:lnTo>
                  <a:lnTo>
                    <a:pt x="121006" y="744717"/>
                  </a:lnTo>
                  <a:lnTo>
                    <a:pt x="120686" y="748743"/>
                  </a:lnTo>
                  <a:lnTo>
                    <a:pt x="120361" y="752768"/>
                  </a:lnTo>
                  <a:lnTo>
                    <a:pt x="120029" y="756794"/>
                  </a:lnTo>
                  <a:lnTo>
                    <a:pt x="119692" y="760819"/>
                  </a:lnTo>
                  <a:lnTo>
                    <a:pt x="119350" y="764845"/>
                  </a:lnTo>
                  <a:lnTo>
                    <a:pt x="119003" y="768870"/>
                  </a:lnTo>
                  <a:lnTo>
                    <a:pt x="118652" y="772896"/>
                  </a:lnTo>
                  <a:lnTo>
                    <a:pt x="118297" y="776921"/>
                  </a:lnTo>
                  <a:lnTo>
                    <a:pt x="117939" y="780947"/>
                  </a:lnTo>
                  <a:lnTo>
                    <a:pt x="117576" y="784972"/>
                  </a:lnTo>
                  <a:lnTo>
                    <a:pt x="117212" y="788998"/>
                  </a:lnTo>
                  <a:lnTo>
                    <a:pt x="116845" y="793023"/>
                  </a:lnTo>
                  <a:lnTo>
                    <a:pt x="116476" y="797049"/>
                  </a:lnTo>
                  <a:lnTo>
                    <a:pt x="116106" y="801074"/>
                  </a:lnTo>
                  <a:lnTo>
                    <a:pt x="115735" y="805100"/>
                  </a:lnTo>
                  <a:lnTo>
                    <a:pt x="115362" y="809125"/>
                  </a:lnTo>
                  <a:lnTo>
                    <a:pt x="114989" y="813151"/>
                  </a:lnTo>
                  <a:lnTo>
                    <a:pt x="114617" y="817176"/>
                  </a:lnTo>
                  <a:lnTo>
                    <a:pt x="114245" y="821202"/>
                  </a:lnTo>
                  <a:lnTo>
                    <a:pt x="113873" y="825227"/>
                  </a:lnTo>
                  <a:lnTo>
                    <a:pt x="113503" y="829253"/>
                  </a:lnTo>
                  <a:lnTo>
                    <a:pt x="113134" y="833278"/>
                  </a:lnTo>
                  <a:lnTo>
                    <a:pt x="112768" y="837304"/>
                  </a:lnTo>
                  <a:lnTo>
                    <a:pt x="112403" y="841329"/>
                  </a:lnTo>
                  <a:lnTo>
                    <a:pt x="112041" y="845355"/>
                  </a:lnTo>
                  <a:lnTo>
                    <a:pt x="111682" y="849380"/>
                  </a:lnTo>
                  <a:lnTo>
                    <a:pt x="111326" y="853406"/>
                  </a:lnTo>
                  <a:lnTo>
                    <a:pt x="110972" y="857431"/>
                  </a:lnTo>
                  <a:lnTo>
                    <a:pt x="110623" y="861457"/>
                  </a:lnTo>
                  <a:lnTo>
                    <a:pt x="110278" y="865482"/>
                  </a:lnTo>
                  <a:lnTo>
                    <a:pt x="109936" y="869508"/>
                  </a:lnTo>
                  <a:lnTo>
                    <a:pt x="109600" y="873533"/>
                  </a:lnTo>
                  <a:lnTo>
                    <a:pt x="109267" y="877559"/>
                  </a:lnTo>
                  <a:lnTo>
                    <a:pt x="108939" y="881584"/>
                  </a:lnTo>
                  <a:lnTo>
                    <a:pt x="108615" y="885610"/>
                  </a:lnTo>
                  <a:lnTo>
                    <a:pt x="108297" y="889635"/>
                  </a:lnTo>
                  <a:lnTo>
                    <a:pt x="107983" y="893661"/>
                  </a:lnTo>
                  <a:lnTo>
                    <a:pt x="107673" y="897686"/>
                  </a:lnTo>
                  <a:lnTo>
                    <a:pt x="107370" y="901712"/>
                  </a:lnTo>
                  <a:lnTo>
                    <a:pt x="107071" y="905737"/>
                  </a:lnTo>
                  <a:lnTo>
                    <a:pt x="106776" y="909763"/>
                  </a:lnTo>
                  <a:lnTo>
                    <a:pt x="106488" y="913788"/>
                  </a:lnTo>
                  <a:lnTo>
                    <a:pt x="106204" y="917814"/>
                  </a:lnTo>
                  <a:lnTo>
                    <a:pt x="105924" y="921839"/>
                  </a:lnTo>
                  <a:lnTo>
                    <a:pt x="105649" y="925865"/>
                  </a:lnTo>
                  <a:lnTo>
                    <a:pt x="105380" y="929890"/>
                  </a:lnTo>
                  <a:lnTo>
                    <a:pt x="105114" y="933916"/>
                  </a:lnTo>
                  <a:lnTo>
                    <a:pt x="104853" y="937941"/>
                  </a:lnTo>
                  <a:lnTo>
                    <a:pt x="104597" y="941967"/>
                  </a:lnTo>
                  <a:lnTo>
                    <a:pt x="104343" y="945992"/>
                  </a:lnTo>
                  <a:lnTo>
                    <a:pt x="104094" y="950018"/>
                  </a:lnTo>
                  <a:lnTo>
                    <a:pt x="103849" y="954043"/>
                  </a:lnTo>
                  <a:lnTo>
                    <a:pt x="103607" y="958069"/>
                  </a:lnTo>
                  <a:lnTo>
                    <a:pt x="103368" y="962094"/>
                  </a:lnTo>
                  <a:lnTo>
                    <a:pt x="103132" y="966120"/>
                  </a:lnTo>
                  <a:lnTo>
                    <a:pt x="102898" y="970145"/>
                  </a:lnTo>
                  <a:lnTo>
                    <a:pt x="102667" y="974171"/>
                  </a:lnTo>
                  <a:lnTo>
                    <a:pt x="102437" y="978196"/>
                  </a:lnTo>
                  <a:lnTo>
                    <a:pt x="102210" y="982222"/>
                  </a:lnTo>
                  <a:lnTo>
                    <a:pt x="101983" y="986247"/>
                  </a:lnTo>
                  <a:lnTo>
                    <a:pt x="101758" y="990273"/>
                  </a:lnTo>
                  <a:lnTo>
                    <a:pt x="101533" y="994298"/>
                  </a:lnTo>
                  <a:lnTo>
                    <a:pt x="101309" y="998324"/>
                  </a:lnTo>
                  <a:lnTo>
                    <a:pt x="101084" y="1002349"/>
                  </a:lnTo>
                  <a:lnTo>
                    <a:pt x="100859" y="1006375"/>
                  </a:lnTo>
                  <a:lnTo>
                    <a:pt x="100634" y="1010400"/>
                  </a:lnTo>
                  <a:lnTo>
                    <a:pt x="100407" y="1014426"/>
                  </a:lnTo>
                  <a:lnTo>
                    <a:pt x="100179" y="1018451"/>
                  </a:lnTo>
                  <a:lnTo>
                    <a:pt x="99948" y="1022477"/>
                  </a:lnTo>
                  <a:lnTo>
                    <a:pt x="99716" y="1026502"/>
                  </a:lnTo>
                  <a:lnTo>
                    <a:pt x="99482" y="1030528"/>
                  </a:lnTo>
                  <a:lnTo>
                    <a:pt x="99244" y="1034553"/>
                  </a:lnTo>
                  <a:lnTo>
                    <a:pt x="99003" y="1038579"/>
                  </a:lnTo>
                  <a:lnTo>
                    <a:pt x="98760" y="1042604"/>
                  </a:lnTo>
                  <a:lnTo>
                    <a:pt x="98511" y="1046630"/>
                  </a:lnTo>
                  <a:lnTo>
                    <a:pt x="98259" y="1050655"/>
                  </a:lnTo>
                  <a:lnTo>
                    <a:pt x="98004" y="1054681"/>
                  </a:lnTo>
                  <a:lnTo>
                    <a:pt x="97743" y="1058706"/>
                  </a:lnTo>
                  <a:lnTo>
                    <a:pt x="97477" y="1062732"/>
                  </a:lnTo>
                  <a:lnTo>
                    <a:pt x="97208" y="1066757"/>
                  </a:lnTo>
                  <a:lnTo>
                    <a:pt x="96932" y="1070783"/>
                  </a:lnTo>
                  <a:lnTo>
                    <a:pt x="96651" y="1074808"/>
                  </a:lnTo>
                  <a:lnTo>
                    <a:pt x="96366" y="1078834"/>
                  </a:lnTo>
                  <a:lnTo>
                    <a:pt x="96075" y="1082859"/>
                  </a:lnTo>
                  <a:lnTo>
                    <a:pt x="95778" y="1086885"/>
                  </a:lnTo>
                  <a:lnTo>
                    <a:pt x="95476" y="1090910"/>
                  </a:lnTo>
                  <a:lnTo>
                    <a:pt x="95169" y="1094936"/>
                  </a:lnTo>
                  <a:lnTo>
                    <a:pt x="94854" y="1098961"/>
                  </a:lnTo>
                  <a:lnTo>
                    <a:pt x="94536" y="1102987"/>
                  </a:lnTo>
                  <a:lnTo>
                    <a:pt x="94213" y="1107012"/>
                  </a:lnTo>
                  <a:lnTo>
                    <a:pt x="93882" y="1111038"/>
                  </a:lnTo>
                  <a:lnTo>
                    <a:pt x="93547" y="1115063"/>
                  </a:lnTo>
                  <a:lnTo>
                    <a:pt x="93209" y="1119089"/>
                  </a:lnTo>
                  <a:lnTo>
                    <a:pt x="92864" y="1123114"/>
                  </a:lnTo>
                  <a:lnTo>
                    <a:pt x="92514" y="1127140"/>
                  </a:lnTo>
                  <a:lnTo>
                    <a:pt x="92162" y="1131165"/>
                  </a:lnTo>
                  <a:lnTo>
                    <a:pt x="91805" y="1135191"/>
                  </a:lnTo>
                  <a:lnTo>
                    <a:pt x="91443" y="1139216"/>
                  </a:lnTo>
                  <a:lnTo>
                    <a:pt x="91079" y="1143242"/>
                  </a:lnTo>
                  <a:lnTo>
                    <a:pt x="90712" y="1147267"/>
                  </a:lnTo>
                  <a:lnTo>
                    <a:pt x="90341" y="1151293"/>
                  </a:lnTo>
                  <a:lnTo>
                    <a:pt x="89968" y="1155318"/>
                  </a:lnTo>
                  <a:lnTo>
                    <a:pt x="89594" y="1159344"/>
                  </a:lnTo>
                  <a:lnTo>
                    <a:pt x="89218" y="1163369"/>
                  </a:lnTo>
                  <a:lnTo>
                    <a:pt x="88840" y="1167395"/>
                  </a:lnTo>
                  <a:lnTo>
                    <a:pt x="88463" y="1171420"/>
                  </a:lnTo>
                  <a:lnTo>
                    <a:pt x="88085" y="1175446"/>
                  </a:lnTo>
                  <a:lnTo>
                    <a:pt x="87707" y="1179471"/>
                  </a:lnTo>
                  <a:lnTo>
                    <a:pt x="87330" y="1183497"/>
                  </a:lnTo>
                  <a:lnTo>
                    <a:pt x="86954" y="1187522"/>
                  </a:lnTo>
                  <a:lnTo>
                    <a:pt x="86580" y="1191548"/>
                  </a:lnTo>
                  <a:lnTo>
                    <a:pt x="86208" y="1195573"/>
                  </a:lnTo>
                  <a:lnTo>
                    <a:pt x="85838" y="1199599"/>
                  </a:lnTo>
                  <a:lnTo>
                    <a:pt x="85472" y="1203624"/>
                  </a:lnTo>
                  <a:lnTo>
                    <a:pt x="85110" y="1207650"/>
                  </a:lnTo>
                  <a:lnTo>
                    <a:pt x="84750" y="1211675"/>
                  </a:lnTo>
                  <a:lnTo>
                    <a:pt x="84396" y="1215701"/>
                  </a:lnTo>
                  <a:lnTo>
                    <a:pt x="84046" y="1219726"/>
                  </a:lnTo>
                  <a:lnTo>
                    <a:pt x="83700" y="1223752"/>
                  </a:lnTo>
                  <a:lnTo>
                    <a:pt x="83361" y="1227777"/>
                  </a:lnTo>
                  <a:lnTo>
                    <a:pt x="83028" y="1231803"/>
                  </a:lnTo>
                  <a:lnTo>
                    <a:pt x="82700" y="1235828"/>
                  </a:lnTo>
                  <a:lnTo>
                    <a:pt x="82379" y="1239854"/>
                  </a:lnTo>
                  <a:lnTo>
                    <a:pt x="82066" y="1243879"/>
                  </a:lnTo>
                  <a:lnTo>
                    <a:pt x="81759" y="1247905"/>
                  </a:lnTo>
                  <a:lnTo>
                    <a:pt x="81457" y="1251930"/>
                  </a:lnTo>
                  <a:lnTo>
                    <a:pt x="81167" y="1255956"/>
                  </a:lnTo>
                  <a:lnTo>
                    <a:pt x="80882" y="1259981"/>
                  </a:lnTo>
                  <a:lnTo>
                    <a:pt x="80604" y="1264007"/>
                  </a:lnTo>
                  <a:lnTo>
                    <a:pt x="80336" y="1268032"/>
                  </a:lnTo>
                  <a:lnTo>
                    <a:pt x="80075" y="1272058"/>
                  </a:lnTo>
                  <a:lnTo>
                    <a:pt x="79822" y="1276083"/>
                  </a:lnTo>
                  <a:lnTo>
                    <a:pt x="79577" y="1280109"/>
                  </a:lnTo>
                  <a:lnTo>
                    <a:pt x="79341" y="1284134"/>
                  </a:lnTo>
                  <a:lnTo>
                    <a:pt x="79112" y="1288160"/>
                  </a:lnTo>
                  <a:lnTo>
                    <a:pt x="78890" y="1292185"/>
                  </a:lnTo>
                  <a:lnTo>
                    <a:pt x="78679" y="1296211"/>
                  </a:lnTo>
                  <a:lnTo>
                    <a:pt x="78475" y="1300236"/>
                  </a:lnTo>
                  <a:lnTo>
                    <a:pt x="78276" y="1304262"/>
                  </a:lnTo>
                  <a:lnTo>
                    <a:pt x="78088" y="1308287"/>
                  </a:lnTo>
                  <a:lnTo>
                    <a:pt x="77906" y="1312313"/>
                  </a:lnTo>
                  <a:lnTo>
                    <a:pt x="77730" y="1316338"/>
                  </a:lnTo>
                  <a:lnTo>
                    <a:pt x="77563" y="1320364"/>
                  </a:lnTo>
                  <a:lnTo>
                    <a:pt x="77402" y="1324389"/>
                  </a:lnTo>
                  <a:lnTo>
                    <a:pt x="77247" y="1328415"/>
                  </a:lnTo>
                  <a:lnTo>
                    <a:pt x="77098" y="1332440"/>
                  </a:lnTo>
                  <a:lnTo>
                    <a:pt x="76956" y="1336466"/>
                  </a:lnTo>
                  <a:lnTo>
                    <a:pt x="76818" y="1340491"/>
                  </a:lnTo>
                  <a:lnTo>
                    <a:pt x="76686" y="1344517"/>
                  </a:lnTo>
                  <a:lnTo>
                    <a:pt x="76560" y="1348542"/>
                  </a:lnTo>
                  <a:lnTo>
                    <a:pt x="76438" y="1352568"/>
                  </a:lnTo>
                  <a:lnTo>
                    <a:pt x="76319" y="1356593"/>
                  </a:lnTo>
                  <a:lnTo>
                    <a:pt x="76206" y="1360619"/>
                  </a:lnTo>
                  <a:lnTo>
                    <a:pt x="76096" y="1364644"/>
                  </a:lnTo>
                  <a:lnTo>
                    <a:pt x="75988" y="1368670"/>
                  </a:lnTo>
                  <a:lnTo>
                    <a:pt x="75885" y="1372695"/>
                  </a:lnTo>
                  <a:lnTo>
                    <a:pt x="75784" y="1376721"/>
                  </a:lnTo>
                  <a:lnTo>
                    <a:pt x="75685" y="1380746"/>
                  </a:lnTo>
                  <a:lnTo>
                    <a:pt x="75589" y="1384772"/>
                  </a:lnTo>
                  <a:lnTo>
                    <a:pt x="75494" y="1388797"/>
                  </a:lnTo>
                  <a:lnTo>
                    <a:pt x="75401" y="1392823"/>
                  </a:lnTo>
                  <a:lnTo>
                    <a:pt x="75310" y="1396848"/>
                  </a:lnTo>
                  <a:lnTo>
                    <a:pt x="75219" y="1400874"/>
                  </a:lnTo>
                  <a:lnTo>
                    <a:pt x="75130" y="1404899"/>
                  </a:lnTo>
                  <a:lnTo>
                    <a:pt x="75041" y="1408925"/>
                  </a:lnTo>
                  <a:lnTo>
                    <a:pt x="74953" y="1412950"/>
                  </a:lnTo>
                  <a:lnTo>
                    <a:pt x="74865" y="1416976"/>
                  </a:lnTo>
                  <a:lnTo>
                    <a:pt x="74778" y="1421001"/>
                  </a:lnTo>
                  <a:lnTo>
                    <a:pt x="74691" y="1425027"/>
                  </a:lnTo>
                  <a:lnTo>
                    <a:pt x="74604" y="1429052"/>
                  </a:lnTo>
                  <a:lnTo>
                    <a:pt x="74517" y="1433078"/>
                  </a:lnTo>
                  <a:lnTo>
                    <a:pt x="74430" y="1437103"/>
                  </a:lnTo>
                  <a:lnTo>
                    <a:pt x="74343" y="1441129"/>
                  </a:lnTo>
                  <a:lnTo>
                    <a:pt x="74256" y="1445154"/>
                  </a:lnTo>
                  <a:lnTo>
                    <a:pt x="74169" y="1449180"/>
                  </a:lnTo>
                  <a:lnTo>
                    <a:pt x="74083" y="1453205"/>
                  </a:lnTo>
                  <a:lnTo>
                    <a:pt x="73996" y="1457231"/>
                  </a:lnTo>
                  <a:lnTo>
                    <a:pt x="73910" y="1461256"/>
                  </a:lnTo>
                  <a:lnTo>
                    <a:pt x="73824" y="1465282"/>
                  </a:lnTo>
                  <a:lnTo>
                    <a:pt x="73739" y="1469307"/>
                  </a:lnTo>
                  <a:lnTo>
                    <a:pt x="73655" y="1473333"/>
                  </a:lnTo>
                  <a:lnTo>
                    <a:pt x="73571" y="1477358"/>
                  </a:lnTo>
                  <a:lnTo>
                    <a:pt x="73489" y="1481384"/>
                  </a:lnTo>
                  <a:lnTo>
                    <a:pt x="73408" y="1485409"/>
                  </a:lnTo>
                  <a:lnTo>
                    <a:pt x="73328" y="1489435"/>
                  </a:lnTo>
                  <a:lnTo>
                    <a:pt x="73250" y="1493460"/>
                  </a:lnTo>
                  <a:lnTo>
                    <a:pt x="73174" y="1497486"/>
                  </a:lnTo>
                  <a:lnTo>
                    <a:pt x="73100" y="1501511"/>
                  </a:lnTo>
                  <a:lnTo>
                    <a:pt x="73028" y="1505537"/>
                  </a:lnTo>
                  <a:lnTo>
                    <a:pt x="72959" y="1509562"/>
                  </a:lnTo>
                  <a:lnTo>
                    <a:pt x="72892" y="1513588"/>
                  </a:lnTo>
                  <a:lnTo>
                    <a:pt x="72829" y="1517613"/>
                  </a:lnTo>
                  <a:lnTo>
                    <a:pt x="72769" y="1521639"/>
                  </a:lnTo>
                  <a:lnTo>
                    <a:pt x="72711" y="1525664"/>
                  </a:lnTo>
                  <a:lnTo>
                    <a:pt x="72657" y="1529690"/>
                  </a:lnTo>
                  <a:lnTo>
                    <a:pt x="72608" y="1533715"/>
                  </a:lnTo>
                  <a:lnTo>
                    <a:pt x="72562" y="1537741"/>
                  </a:lnTo>
                  <a:lnTo>
                    <a:pt x="72519" y="1541766"/>
                  </a:lnTo>
                  <a:lnTo>
                    <a:pt x="72481" y="1545792"/>
                  </a:lnTo>
                  <a:lnTo>
                    <a:pt x="72448" y="1549817"/>
                  </a:lnTo>
                  <a:lnTo>
                    <a:pt x="72417" y="1553843"/>
                  </a:lnTo>
                  <a:lnTo>
                    <a:pt x="72392" y="1557868"/>
                  </a:lnTo>
                  <a:lnTo>
                    <a:pt x="72372" y="1561894"/>
                  </a:lnTo>
                  <a:lnTo>
                    <a:pt x="72355" y="1565919"/>
                  </a:lnTo>
                  <a:lnTo>
                    <a:pt x="72342" y="1569945"/>
                  </a:lnTo>
                  <a:lnTo>
                    <a:pt x="72335" y="1573970"/>
                  </a:lnTo>
                  <a:lnTo>
                    <a:pt x="72331" y="1577996"/>
                  </a:lnTo>
                  <a:lnTo>
                    <a:pt x="72331" y="1582021"/>
                  </a:lnTo>
                  <a:lnTo>
                    <a:pt x="72336" y="1586047"/>
                  </a:lnTo>
                  <a:lnTo>
                    <a:pt x="72344" y="1590072"/>
                  </a:lnTo>
                  <a:lnTo>
                    <a:pt x="72355" y="1594098"/>
                  </a:lnTo>
                  <a:lnTo>
                    <a:pt x="72371" y="1598123"/>
                  </a:lnTo>
                  <a:lnTo>
                    <a:pt x="72390" y="1602149"/>
                  </a:lnTo>
                  <a:lnTo>
                    <a:pt x="72412" y="1606174"/>
                  </a:lnTo>
                  <a:lnTo>
                    <a:pt x="72437" y="1610200"/>
                  </a:lnTo>
                  <a:lnTo>
                    <a:pt x="72464" y="1614225"/>
                  </a:lnTo>
                  <a:lnTo>
                    <a:pt x="72493" y="1618251"/>
                  </a:lnTo>
                  <a:lnTo>
                    <a:pt x="72525" y="1622276"/>
                  </a:lnTo>
                  <a:lnTo>
                    <a:pt x="72558" y="1626302"/>
                  </a:lnTo>
                  <a:lnTo>
                    <a:pt x="72593" y="1630327"/>
                  </a:lnTo>
                  <a:lnTo>
                    <a:pt x="72628" y="1634353"/>
                  </a:lnTo>
                  <a:lnTo>
                    <a:pt x="72664" y="1638378"/>
                  </a:lnTo>
                  <a:lnTo>
                    <a:pt x="72700" y="1642404"/>
                  </a:lnTo>
                  <a:lnTo>
                    <a:pt x="72736" y="1646429"/>
                  </a:lnTo>
                  <a:lnTo>
                    <a:pt x="72771" y="1650455"/>
                  </a:lnTo>
                  <a:lnTo>
                    <a:pt x="72806" y="1654480"/>
                  </a:lnTo>
                  <a:lnTo>
                    <a:pt x="72839" y="1658506"/>
                  </a:lnTo>
                  <a:lnTo>
                    <a:pt x="72871" y="1662531"/>
                  </a:lnTo>
                  <a:lnTo>
                    <a:pt x="72900" y="1666557"/>
                  </a:lnTo>
                  <a:lnTo>
                    <a:pt x="72928" y="1670582"/>
                  </a:lnTo>
                  <a:lnTo>
                    <a:pt x="72953" y="1674608"/>
                  </a:lnTo>
                  <a:lnTo>
                    <a:pt x="72974" y="1678633"/>
                  </a:lnTo>
                  <a:lnTo>
                    <a:pt x="72993" y="1682659"/>
                  </a:lnTo>
                  <a:lnTo>
                    <a:pt x="73008" y="1686684"/>
                  </a:lnTo>
                  <a:lnTo>
                    <a:pt x="73018" y="1690710"/>
                  </a:lnTo>
                  <a:lnTo>
                    <a:pt x="73025" y="1694735"/>
                  </a:lnTo>
                  <a:lnTo>
                    <a:pt x="73028" y="1698761"/>
                  </a:lnTo>
                  <a:lnTo>
                    <a:pt x="73026" y="1702786"/>
                  </a:lnTo>
                  <a:lnTo>
                    <a:pt x="73019" y="1706812"/>
                  </a:lnTo>
                  <a:lnTo>
                    <a:pt x="73008" y="1710837"/>
                  </a:lnTo>
                  <a:lnTo>
                    <a:pt x="72991" y="1714863"/>
                  </a:lnTo>
                  <a:lnTo>
                    <a:pt x="72968" y="1718888"/>
                  </a:lnTo>
                  <a:lnTo>
                    <a:pt x="72942" y="1722914"/>
                  </a:lnTo>
                  <a:lnTo>
                    <a:pt x="72910" y="1726939"/>
                  </a:lnTo>
                  <a:lnTo>
                    <a:pt x="72871" y="1730965"/>
                  </a:lnTo>
                  <a:lnTo>
                    <a:pt x="72829" y="1734990"/>
                  </a:lnTo>
                  <a:lnTo>
                    <a:pt x="72782" y="1739016"/>
                  </a:lnTo>
                  <a:lnTo>
                    <a:pt x="72727" y="1743041"/>
                  </a:lnTo>
                  <a:lnTo>
                    <a:pt x="72669" y="1747067"/>
                  </a:lnTo>
                  <a:lnTo>
                    <a:pt x="72606" y="1751092"/>
                  </a:lnTo>
                  <a:lnTo>
                    <a:pt x="72537" y="1755118"/>
                  </a:lnTo>
                  <a:lnTo>
                    <a:pt x="72464" y="1759144"/>
                  </a:lnTo>
                  <a:lnTo>
                    <a:pt x="72386" y="1763169"/>
                  </a:lnTo>
                  <a:lnTo>
                    <a:pt x="72304" y="1767195"/>
                  </a:lnTo>
                  <a:lnTo>
                    <a:pt x="72217" y="1771220"/>
                  </a:lnTo>
                  <a:lnTo>
                    <a:pt x="72128" y="1775246"/>
                  </a:lnTo>
                  <a:lnTo>
                    <a:pt x="72034" y="1779271"/>
                  </a:lnTo>
                  <a:lnTo>
                    <a:pt x="71936" y="1783297"/>
                  </a:lnTo>
                  <a:lnTo>
                    <a:pt x="71835" y="1787322"/>
                  </a:lnTo>
                  <a:lnTo>
                    <a:pt x="71732" y="1791348"/>
                  </a:lnTo>
                  <a:lnTo>
                    <a:pt x="71626" y="1795373"/>
                  </a:lnTo>
                  <a:lnTo>
                    <a:pt x="71517" y="1799399"/>
                  </a:lnTo>
                  <a:lnTo>
                    <a:pt x="71407" y="1803424"/>
                  </a:lnTo>
                  <a:lnTo>
                    <a:pt x="71294" y="1807450"/>
                  </a:lnTo>
                  <a:lnTo>
                    <a:pt x="71180" y="1811475"/>
                  </a:lnTo>
                  <a:lnTo>
                    <a:pt x="71066" y="1815501"/>
                  </a:lnTo>
                  <a:lnTo>
                    <a:pt x="70950" y="1819526"/>
                  </a:lnTo>
                  <a:lnTo>
                    <a:pt x="70833" y="1823552"/>
                  </a:lnTo>
                  <a:lnTo>
                    <a:pt x="70717" y="1827577"/>
                  </a:lnTo>
                  <a:lnTo>
                    <a:pt x="70600" y="1831603"/>
                  </a:lnTo>
                  <a:lnTo>
                    <a:pt x="70484" y="1835628"/>
                  </a:lnTo>
                  <a:lnTo>
                    <a:pt x="70368" y="1839654"/>
                  </a:lnTo>
                  <a:lnTo>
                    <a:pt x="70253" y="1843679"/>
                  </a:lnTo>
                  <a:lnTo>
                    <a:pt x="70139" y="1847705"/>
                  </a:lnTo>
                  <a:lnTo>
                    <a:pt x="70026" y="1851730"/>
                  </a:lnTo>
                  <a:lnTo>
                    <a:pt x="69914" y="1855756"/>
                  </a:lnTo>
                  <a:lnTo>
                    <a:pt x="69805" y="1859781"/>
                  </a:lnTo>
                  <a:lnTo>
                    <a:pt x="69697" y="1863807"/>
                  </a:lnTo>
                  <a:lnTo>
                    <a:pt x="69591" y="1867832"/>
                  </a:lnTo>
                  <a:lnTo>
                    <a:pt x="69488" y="1871858"/>
                  </a:lnTo>
                  <a:lnTo>
                    <a:pt x="69387" y="1875883"/>
                  </a:lnTo>
                  <a:lnTo>
                    <a:pt x="69288" y="1879909"/>
                  </a:lnTo>
                  <a:lnTo>
                    <a:pt x="69192" y="1883934"/>
                  </a:lnTo>
                  <a:lnTo>
                    <a:pt x="69099" y="1887960"/>
                  </a:lnTo>
                  <a:lnTo>
                    <a:pt x="69008" y="1891985"/>
                  </a:lnTo>
                  <a:lnTo>
                    <a:pt x="68920" y="1896011"/>
                  </a:lnTo>
                  <a:lnTo>
                    <a:pt x="68835" y="1900036"/>
                  </a:lnTo>
                  <a:lnTo>
                    <a:pt x="68754" y="1904062"/>
                  </a:lnTo>
                  <a:lnTo>
                    <a:pt x="68674" y="1908087"/>
                  </a:lnTo>
                  <a:lnTo>
                    <a:pt x="68599" y="1912113"/>
                  </a:lnTo>
                  <a:lnTo>
                    <a:pt x="68526" y="1916138"/>
                  </a:lnTo>
                  <a:lnTo>
                    <a:pt x="68456" y="1920164"/>
                  </a:lnTo>
                  <a:lnTo>
                    <a:pt x="68389" y="1924189"/>
                  </a:lnTo>
                  <a:lnTo>
                    <a:pt x="68325" y="1928215"/>
                  </a:lnTo>
                  <a:lnTo>
                    <a:pt x="68264" y="1932240"/>
                  </a:lnTo>
                  <a:lnTo>
                    <a:pt x="68206" y="1936266"/>
                  </a:lnTo>
                  <a:lnTo>
                    <a:pt x="68151" y="1940291"/>
                  </a:lnTo>
                  <a:lnTo>
                    <a:pt x="68099" y="1944317"/>
                  </a:lnTo>
                  <a:lnTo>
                    <a:pt x="68048" y="1948342"/>
                  </a:lnTo>
                  <a:lnTo>
                    <a:pt x="68002" y="1952368"/>
                  </a:lnTo>
                  <a:lnTo>
                    <a:pt x="67957" y="1956393"/>
                  </a:lnTo>
                  <a:lnTo>
                    <a:pt x="67915" y="1960419"/>
                  </a:lnTo>
                  <a:lnTo>
                    <a:pt x="67876" y="1964444"/>
                  </a:lnTo>
                  <a:lnTo>
                    <a:pt x="67839" y="1968470"/>
                  </a:lnTo>
                  <a:lnTo>
                    <a:pt x="67804" y="1972495"/>
                  </a:lnTo>
                  <a:lnTo>
                    <a:pt x="67771" y="1976521"/>
                  </a:lnTo>
                  <a:lnTo>
                    <a:pt x="67740" y="1980546"/>
                  </a:lnTo>
                  <a:lnTo>
                    <a:pt x="67712" y="1984572"/>
                  </a:lnTo>
                  <a:lnTo>
                    <a:pt x="67684" y="1988597"/>
                  </a:lnTo>
                  <a:lnTo>
                    <a:pt x="67660" y="1992623"/>
                  </a:lnTo>
                  <a:lnTo>
                    <a:pt x="67637" y="1996648"/>
                  </a:lnTo>
                  <a:lnTo>
                    <a:pt x="67615" y="2000674"/>
                  </a:lnTo>
                  <a:lnTo>
                    <a:pt x="67595" y="2004699"/>
                  </a:lnTo>
                  <a:lnTo>
                    <a:pt x="67576" y="2008725"/>
                  </a:lnTo>
                  <a:lnTo>
                    <a:pt x="67559" y="2012750"/>
                  </a:lnTo>
                  <a:lnTo>
                    <a:pt x="67543" y="2016776"/>
                  </a:lnTo>
                  <a:lnTo>
                    <a:pt x="67528" y="2020801"/>
                  </a:lnTo>
                  <a:lnTo>
                    <a:pt x="67515" y="2024827"/>
                  </a:lnTo>
                  <a:lnTo>
                    <a:pt x="67502" y="2028852"/>
                  </a:lnTo>
                  <a:lnTo>
                    <a:pt x="67491" y="2032878"/>
                  </a:lnTo>
                  <a:lnTo>
                    <a:pt x="67480" y="2036903"/>
                  </a:lnTo>
                  <a:lnTo>
                    <a:pt x="67471" y="2040929"/>
                  </a:lnTo>
                  <a:lnTo>
                    <a:pt x="67462" y="2044954"/>
                  </a:lnTo>
                  <a:lnTo>
                    <a:pt x="67454" y="2048980"/>
                  </a:lnTo>
                  <a:lnTo>
                    <a:pt x="67447" y="2053005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0069467" y="4387644"/>
              <a:ext cx="479098" cy="1092873"/>
            </a:xfrm>
            <a:custGeom>
              <a:avLst/>
              <a:gdLst/>
              <a:ahLst/>
              <a:cxnLst/>
              <a:pathLst>
                <a:path w="479098" h="1092873">
                  <a:moveTo>
                    <a:pt x="239370" y="1092873"/>
                  </a:moveTo>
                  <a:lnTo>
                    <a:pt x="239355" y="1090734"/>
                  </a:lnTo>
                  <a:lnTo>
                    <a:pt x="239339" y="1088596"/>
                  </a:lnTo>
                  <a:lnTo>
                    <a:pt x="239322" y="1086457"/>
                  </a:lnTo>
                  <a:lnTo>
                    <a:pt x="239304" y="1084318"/>
                  </a:lnTo>
                  <a:lnTo>
                    <a:pt x="239284" y="1082180"/>
                  </a:lnTo>
                  <a:lnTo>
                    <a:pt x="239263" y="1080041"/>
                  </a:lnTo>
                  <a:lnTo>
                    <a:pt x="239241" y="1077902"/>
                  </a:lnTo>
                  <a:lnTo>
                    <a:pt x="239217" y="1075763"/>
                  </a:lnTo>
                  <a:lnTo>
                    <a:pt x="239192" y="1073625"/>
                  </a:lnTo>
                  <a:lnTo>
                    <a:pt x="239164" y="1071486"/>
                  </a:lnTo>
                  <a:lnTo>
                    <a:pt x="239135" y="1069347"/>
                  </a:lnTo>
                  <a:lnTo>
                    <a:pt x="239104" y="1067209"/>
                  </a:lnTo>
                  <a:lnTo>
                    <a:pt x="239071" y="1065070"/>
                  </a:lnTo>
                  <a:lnTo>
                    <a:pt x="239037" y="1062931"/>
                  </a:lnTo>
                  <a:lnTo>
                    <a:pt x="238999" y="1060793"/>
                  </a:lnTo>
                  <a:lnTo>
                    <a:pt x="238960" y="1058654"/>
                  </a:lnTo>
                  <a:lnTo>
                    <a:pt x="238919" y="1056515"/>
                  </a:lnTo>
                  <a:lnTo>
                    <a:pt x="238874" y="1054376"/>
                  </a:lnTo>
                  <a:lnTo>
                    <a:pt x="238828" y="1052238"/>
                  </a:lnTo>
                  <a:lnTo>
                    <a:pt x="238779" y="1050099"/>
                  </a:lnTo>
                  <a:lnTo>
                    <a:pt x="238726" y="1047960"/>
                  </a:lnTo>
                  <a:lnTo>
                    <a:pt x="238671" y="1045822"/>
                  </a:lnTo>
                  <a:lnTo>
                    <a:pt x="238613" y="1043683"/>
                  </a:lnTo>
                  <a:lnTo>
                    <a:pt x="238552" y="1041544"/>
                  </a:lnTo>
                  <a:lnTo>
                    <a:pt x="238488" y="1039406"/>
                  </a:lnTo>
                  <a:lnTo>
                    <a:pt x="238420" y="1037267"/>
                  </a:lnTo>
                  <a:lnTo>
                    <a:pt x="238349" y="1035128"/>
                  </a:lnTo>
                  <a:lnTo>
                    <a:pt x="238275" y="1032990"/>
                  </a:lnTo>
                  <a:lnTo>
                    <a:pt x="238195" y="1030851"/>
                  </a:lnTo>
                  <a:lnTo>
                    <a:pt x="238113" y="1028712"/>
                  </a:lnTo>
                  <a:lnTo>
                    <a:pt x="238027" y="1026573"/>
                  </a:lnTo>
                  <a:lnTo>
                    <a:pt x="237937" y="1024435"/>
                  </a:lnTo>
                  <a:lnTo>
                    <a:pt x="237843" y="1022296"/>
                  </a:lnTo>
                  <a:lnTo>
                    <a:pt x="237744" y="1020157"/>
                  </a:lnTo>
                  <a:lnTo>
                    <a:pt x="237641" y="1018019"/>
                  </a:lnTo>
                  <a:lnTo>
                    <a:pt x="237535" y="1015880"/>
                  </a:lnTo>
                  <a:lnTo>
                    <a:pt x="237422" y="1013741"/>
                  </a:lnTo>
                  <a:lnTo>
                    <a:pt x="237305" y="1011603"/>
                  </a:lnTo>
                  <a:lnTo>
                    <a:pt x="237185" y="1009464"/>
                  </a:lnTo>
                  <a:lnTo>
                    <a:pt x="237058" y="1007325"/>
                  </a:lnTo>
                  <a:lnTo>
                    <a:pt x="236928" y="1005186"/>
                  </a:lnTo>
                  <a:lnTo>
                    <a:pt x="236792" y="1003048"/>
                  </a:lnTo>
                  <a:lnTo>
                    <a:pt x="236651" y="1000909"/>
                  </a:lnTo>
                  <a:lnTo>
                    <a:pt x="236507" y="998770"/>
                  </a:lnTo>
                  <a:lnTo>
                    <a:pt x="236355" y="996632"/>
                  </a:lnTo>
                  <a:lnTo>
                    <a:pt x="236200" y="994493"/>
                  </a:lnTo>
                  <a:lnTo>
                    <a:pt x="236040" y="992354"/>
                  </a:lnTo>
                  <a:lnTo>
                    <a:pt x="235873" y="990216"/>
                  </a:lnTo>
                  <a:lnTo>
                    <a:pt x="235703" y="988077"/>
                  </a:lnTo>
                  <a:lnTo>
                    <a:pt x="235527" y="985938"/>
                  </a:lnTo>
                  <a:lnTo>
                    <a:pt x="235345" y="983800"/>
                  </a:lnTo>
                  <a:lnTo>
                    <a:pt x="235160" y="981661"/>
                  </a:lnTo>
                  <a:lnTo>
                    <a:pt x="234968" y="979522"/>
                  </a:lnTo>
                  <a:lnTo>
                    <a:pt x="234772" y="977383"/>
                  </a:lnTo>
                  <a:lnTo>
                    <a:pt x="234573" y="975245"/>
                  </a:lnTo>
                  <a:lnTo>
                    <a:pt x="234366" y="973106"/>
                  </a:lnTo>
                  <a:lnTo>
                    <a:pt x="234157" y="970967"/>
                  </a:lnTo>
                  <a:lnTo>
                    <a:pt x="233943" y="968829"/>
                  </a:lnTo>
                  <a:lnTo>
                    <a:pt x="233723" y="966690"/>
                  </a:lnTo>
                  <a:lnTo>
                    <a:pt x="233500" y="964551"/>
                  </a:lnTo>
                  <a:lnTo>
                    <a:pt x="233273" y="962413"/>
                  </a:lnTo>
                  <a:lnTo>
                    <a:pt x="233041" y="960274"/>
                  </a:lnTo>
                  <a:lnTo>
                    <a:pt x="232808" y="958135"/>
                  </a:lnTo>
                  <a:lnTo>
                    <a:pt x="232569" y="955996"/>
                  </a:lnTo>
                  <a:lnTo>
                    <a:pt x="232327" y="953858"/>
                  </a:lnTo>
                  <a:lnTo>
                    <a:pt x="232083" y="951719"/>
                  </a:lnTo>
                  <a:lnTo>
                    <a:pt x="231835" y="949580"/>
                  </a:lnTo>
                  <a:lnTo>
                    <a:pt x="231586" y="947442"/>
                  </a:lnTo>
                  <a:lnTo>
                    <a:pt x="231334" y="945303"/>
                  </a:lnTo>
                  <a:lnTo>
                    <a:pt x="231080" y="943164"/>
                  </a:lnTo>
                  <a:lnTo>
                    <a:pt x="230824" y="941026"/>
                  </a:lnTo>
                  <a:lnTo>
                    <a:pt x="230567" y="938887"/>
                  </a:lnTo>
                  <a:lnTo>
                    <a:pt x="230310" y="936748"/>
                  </a:lnTo>
                  <a:lnTo>
                    <a:pt x="230051" y="934610"/>
                  </a:lnTo>
                  <a:lnTo>
                    <a:pt x="229793" y="932471"/>
                  </a:lnTo>
                  <a:lnTo>
                    <a:pt x="229534" y="930332"/>
                  </a:lnTo>
                  <a:lnTo>
                    <a:pt x="229276" y="928193"/>
                  </a:lnTo>
                  <a:lnTo>
                    <a:pt x="229019" y="926055"/>
                  </a:lnTo>
                  <a:lnTo>
                    <a:pt x="228763" y="923916"/>
                  </a:lnTo>
                  <a:lnTo>
                    <a:pt x="228509" y="921777"/>
                  </a:lnTo>
                  <a:lnTo>
                    <a:pt x="228257" y="919639"/>
                  </a:lnTo>
                  <a:lnTo>
                    <a:pt x="228006" y="917500"/>
                  </a:lnTo>
                  <a:lnTo>
                    <a:pt x="227760" y="915361"/>
                  </a:lnTo>
                  <a:lnTo>
                    <a:pt x="227517" y="913223"/>
                  </a:lnTo>
                  <a:lnTo>
                    <a:pt x="227276" y="911084"/>
                  </a:lnTo>
                  <a:lnTo>
                    <a:pt x="227042" y="908945"/>
                  </a:lnTo>
                  <a:lnTo>
                    <a:pt x="226810" y="906806"/>
                  </a:lnTo>
                  <a:lnTo>
                    <a:pt x="226584" y="904668"/>
                  </a:lnTo>
                  <a:lnTo>
                    <a:pt x="226364" y="902529"/>
                  </a:lnTo>
                  <a:lnTo>
                    <a:pt x="226148" y="900390"/>
                  </a:lnTo>
                  <a:lnTo>
                    <a:pt x="225941" y="898252"/>
                  </a:lnTo>
                  <a:lnTo>
                    <a:pt x="225739" y="896113"/>
                  </a:lnTo>
                  <a:lnTo>
                    <a:pt x="225542" y="893974"/>
                  </a:lnTo>
                  <a:lnTo>
                    <a:pt x="225357" y="891836"/>
                  </a:lnTo>
                  <a:lnTo>
                    <a:pt x="225177" y="889697"/>
                  </a:lnTo>
                  <a:lnTo>
                    <a:pt x="225004" y="887558"/>
                  </a:lnTo>
                  <a:lnTo>
                    <a:pt x="224843" y="885420"/>
                  </a:lnTo>
                  <a:lnTo>
                    <a:pt x="224687" y="883281"/>
                  </a:lnTo>
                  <a:lnTo>
                    <a:pt x="224542" y="881142"/>
                  </a:lnTo>
                  <a:lnTo>
                    <a:pt x="224407" y="879003"/>
                  </a:lnTo>
                  <a:lnTo>
                    <a:pt x="224278" y="876865"/>
                  </a:lnTo>
                  <a:lnTo>
                    <a:pt x="224165" y="874726"/>
                  </a:lnTo>
                  <a:lnTo>
                    <a:pt x="224058" y="872587"/>
                  </a:lnTo>
                  <a:lnTo>
                    <a:pt x="223961" y="870449"/>
                  </a:lnTo>
                  <a:lnTo>
                    <a:pt x="223878" y="868310"/>
                  </a:lnTo>
                  <a:lnTo>
                    <a:pt x="223803" y="866171"/>
                  </a:lnTo>
                  <a:lnTo>
                    <a:pt x="223740" y="864033"/>
                  </a:lnTo>
                  <a:lnTo>
                    <a:pt x="223689" y="861894"/>
                  </a:lnTo>
                  <a:lnTo>
                    <a:pt x="223645" y="859755"/>
                  </a:lnTo>
                  <a:lnTo>
                    <a:pt x="223617" y="857616"/>
                  </a:lnTo>
                  <a:lnTo>
                    <a:pt x="223599" y="855478"/>
                  </a:lnTo>
                  <a:lnTo>
                    <a:pt x="223589" y="853339"/>
                  </a:lnTo>
                  <a:lnTo>
                    <a:pt x="223597" y="851200"/>
                  </a:lnTo>
                  <a:lnTo>
                    <a:pt x="223611" y="849062"/>
                  </a:lnTo>
                  <a:lnTo>
                    <a:pt x="223638" y="846923"/>
                  </a:lnTo>
                  <a:lnTo>
                    <a:pt x="223678" y="844784"/>
                  </a:lnTo>
                  <a:lnTo>
                    <a:pt x="223726" y="842646"/>
                  </a:lnTo>
                  <a:lnTo>
                    <a:pt x="223787" y="840507"/>
                  </a:lnTo>
                  <a:lnTo>
                    <a:pt x="223860" y="838368"/>
                  </a:lnTo>
                  <a:lnTo>
                    <a:pt x="223939" y="836230"/>
                  </a:lnTo>
                  <a:lnTo>
                    <a:pt x="224035" y="834091"/>
                  </a:lnTo>
                  <a:lnTo>
                    <a:pt x="224138" y="831952"/>
                  </a:lnTo>
                  <a:lnTo>
                    <a:pt x="224251" y="829813"/>
                  </a:lnTo>
                  <a:lnTo>
                    <a:pt x="224376" y="827675"/>
                  </a:lnTo>
                  <a:lnTo>
                    <a:pt x="224508" y="825536"/>
                  </a:lnTo>
                  <a:lnTo>
                    <a:pt x="224652" y="823397"/>
                  </a:lnTo>
                  <a:lnTo>
                    <a:pt x="224805" y="821259"/>
                  </a:lnTo>
                  <a:lnTo>
                    <a:pt x="224963" y="819120"/>
                  </a:lnTo>
                  <a:lnTo>
                    <a:pt x="225135" y="816981"/>
                  </a:lnTo>
                  <a:lnTo>
                    <a:pt x="225312" y="814843"/>
                  </a:lnTo>
                  <a:lnTo>
                    <a:pt x="225496" y="812704"/>
                  </a:lnTo>
                  <a:lnTo>
                    <a:pt x="225691" y="810565"/>
                  </a:lnTo>
                  <a:lnTo>
                    <a:pt x="225890" y="808426"/>
                  </a:lnTo>
                  <a:lnTo>
                    <a:pt x="226096" y="806288"/>
                  </a:lnTo>
                  <a:lnTo>
                    <a:pt x="226310" y="804149"/>
                  </a:lnTo>
                  <a:lnTo>
                    <a:pt x="226527" y="802010"/>
                  </a:lnTo>
                  <a:lnTo>
                    <a:pt x="226752" y="799872"/>
                  </a:lnTo>
                  <a:lnTo>
                    <a:pt x="226982" y="797733"/>
                  </a:lnTo>
                  <a:lnTo>
                    <a:pt x="227214" y="795594"/>
                  </a:lnTo>
                  <a:lnTo>
                    <a:pt x="227453" y="793456"/>
                  </a:lnTo>
                  <a:lnTo>
                    <a:pt x="227695" y="791317"/>
                  </a:lnTo>
                  <a:lnTo>
                    <a:pt x="227940" y="789178"/>
                  </a:lnTo>
                  <a:lnTo>
                    <a:pt x="228188" y="787040"/>
                  </a:lnTo>
                  <a:lnTo>
                    <a:pt x="228438" y="784901"/>
                  </a:lnTo>
                  <a:lnTo>
                    <a:pt x="228691" y="782762"/>
                  </a:lnTo>
                  <a:lnTo>
                    <a:pt x="228945" y="780623"/>
                  </a:lnTo>
                  <a:lnTo>
                    <a:pt x="229200" y="778485"/>
                  </a:lnTo>
                  <a:lnTo>
                    <a:pt x="229456" y="776346"/>
                  </a:lnTo>
                  <a:lnTo>
                    <a:pt x="229713" y="774207"/>
                  </a:lnTo>
                  <a:lnTo>
                    <a:pt x="229969" y="772069"/>
                  </a:lnTo>
                  <a:lnTo>
                    <a:pt x="230225" y="769930"/>
                  </a:lnTo>
                  <a:lnTo>
                    <a:pt x="230481" y="767791"/>
                  </a:lnTo>
                  <a:lnTo>
                    <a:pt x="230735" y="765653"/>
                  </a:lnTo>
                  <a:lnTo>
                    <a:pt x="230988" y="763514"/>
                  </a:lnTo>
                  <a:lnTo>
                    <a:pt x="231239" y="761375"/>
                  </a:lnTo>
                  <a:lnTo>
                    <a:pt x="231488" y="759236"/>
                  </a:lnTo>
                  <a:lnTo>
                    <a:pt x="231734" y="757098"/>
                  </a:lnTo>
                  <a:lnTo>
                    <a:pt x="231979" y="754959"/>
                  </a:lnTo>
                  <a:lnTo>
                    <a:pt x="232219" y="752820"/>
                  </a:lnTo>
                  <a:lnTo>
                    <a:pt x="232456" y="750682"/>
                  </a:lnTo>
                  <a:lnTo>
                    <a:pt x="232690" y="748543"/>
                  </a:lnTo>
                  <a:lnTo>
                    <a:pt x="232919" y="746404"/>
                  </a:lnTo>
                  <a:lnTo>
                    <a:pt x="233145" y="744266"/>
                  </a:lnTo>
                  <a:lnTo>
                    <a:pt x="233366" y="742127"/>
                  </a:lnTo>
                  <a:lnTo>
                    <a:pt x="233582" y="739988"/>
                  </a:lnTo>
                  <a:lnTo>
                    <a:pt x="233796" y="737850"/>
                  </a:lnTo>
                  <a:lnTo>
                    <a:pt x="234001" y="735711"/>
                  </a:lnTo>
                  <a:lnTo>
                    <a:pt x="234203" y="733572"/>
                  </a:lnTo>
                  <a:lnTo>
                    <a:pt x="234400" y="731433"/>
                  </a:lnTo>
                  <a:lnTo>
                    <a:pt x="234590" y="729295"/>
                  </a:lnTo>
                  <a:lnTo>
                    <a:pt x="234776" y="727156"/>
                  </a:lnTo>
                  <a:lnTo>
                    <a:pt x="234955" y="725017"/>
                  </a:lnTo>
                  <a:lnTo>
                    <a:pt x="235128" y="722879"/>
                  </a:lnTo>
                  <a:lnTo>
                    <a:pt x="235297" y="720740"/>
                  </a:lnTo>
                  <a:lnTo>
                    <a:pt x="235458" y="718601"/>
                  </a:lnTo>
                  <a:lnTo>
                    <a:pt x="235613" y="716463"/>
                  </a:lnTo>
                  <a:lnTo>
                    <a:pt x="235764" y="714324"/>
                  </a:lnTo>
                  <a:lnTo>
                    <a:pt x="235905" y="712185"/>
                  </a:lnTo>
                  <a:lnTo>
                    <a:pt x="236041" y="710046"/>
                  </a:lnTo>
                  <a:lnTo>
                    <a:pt x="236172" y="707908"/>
                  </a:lnTo>
                  <a:lnTo>
                    <a:pt x="236294" y="705769"/>
                  </a:lnTo>
                  <a:lnTo>
                    <a:pt x="236412" y="703630"/>
                  </a:lnTo>
                  <a:lnTo>
                    <a:pt x="236521" y="701492"/>
                  </a:lnTo>
                  <a:lnTo>
                    <a:pt x="236624" y="699353"/>
                  </a:lnTo>
                  <a:lnTo>
                    <a:pt x="236723" y="697214"/>
                  </a:lnTo>
                  <a:lnTo>
                    <a:pt x="236811" y="695076"/>
                  </a:lnTo>
                  <a:lnTo>
                    <a:pt x="236895" y="692937"/>
                  </a:lnTo>
                  <a:lnTo>
                    <a:pt x="236972" y="690798"/>
                  </a:lnTo>
                  <a:lnTo>
                    <a:pt x="237041" y="688660"/>
                  </a:lnTo>
                  <a:lnTo>
                    <a:pt x="237105" y="686521"/>
                  </a:lnTo>
                  <a:lnTo>
                    <a:pt x="237161" y="684382"/>
                  </a:lnTo>
                  <a:lnTo>
                    <a:pt x="237209" y="682243"/>
                  </a:lnTo>
                  <a:lnTo>
                    <a:pt x="237254" y="680105"/>
                  </a:lnTo>
                  <a:lnTo>
                    <a:pt x="237288" y="677966"/>
                  </a:lnTo>
                  <a:lnTo>
                    <a:pt x="237317" y="675827"/>
                  </a:lnTo>
                  <a:lnTo>
                    <a:pt x="237341" y="673689"/>
                  </a:lnTo>
                  <a:lnTo>
                    <a:pt x="237355" y="671550"/>
                  </a:lnTo>
                  <a:lnTo>
                    <a:pt x="237364" y="669411"/>
                  </a:lnTo>
                  <a:lnTo>
                    <a:pt x="237367" y="667273"/>
                  </a:lnTo>
                  <a:lnTo>
                    <a:pt x="237361" y="665134"/>
                  </a:lnTo>
                  <a:lnTo>
                    <a:pt x="237350" y="662995"/>
                  </a:lnTo>
                  <a:lnTo>
                    <a:pt x="237331" y="660856"/>
                  </a:lnTo>
                  <a:lnTo>
                    <a:pt x="237305" y="658718"/>
                  </a:lnTo>
                  <a:lnTo>
                    <a:pt x="237275" y="656579"/>
                  </a:lnTo>
                  <a:lnTo>
                    <a:pt x="237234" y="654440"/>
                  </a:lnTo>
                  <a:lnTo>
                    <a:pt x="237189" y="652302"/>
                  </a:lnTo>
                  <a:lnTo>
                    <a:pt x="237137" y="650163"/>
                  </a:lnTo>
                  <a:lnTo>
                    <a:pt x="237076" y="648024"/>
                  </a:lnTo>
                  <a:lnTo>
                    <a:pt x="237011" y="645886"/>
                  </a:lnTo>
                  <a:lnTo>
                    <a:pt x="236938" y="643747"/>
                  </a:lnTo>
                  <a:lnTo>
                    <a:pt x="236858" y="641608"/>
                  </a:lnTo>
                  <a:lnTo>
                    <a:pt x="236773" y="639470"/>
                  </a:lnTo>
                  <a:lnTo>
                    <a:pt x="236678" y="637331"/>
                  </a:lnTo>
                  <a:lnTo>
                    <a:pt x="236579" y="635192"/>
                  </a:lnTo>
                  <a:lnTo>
                    <a:pt x="236474" y="633053"/>
                  </a:lnTo>
                  <a:lnTo>
                    <a:pt x="236359" y="630915"/>
                  </a:lnTo>
                  <a:lnTo>
                    <a:pt x="236240" y="628776"/>
                  </a:lnTo>
                  <a:lnTo>
                    <a:pt x="236114" y="626637"/>
                  </a:lnTo>
                  <a:lnTo>
                    <a:pt x="235980" y="624499"/>
                  </a:lnTo>
                  <a:lnTo>
                    <a:pt x="235842" y="622360"/>
                  </a:lnTo>
                  <a:lnTo>
                    <a:pt x="235695" y="620221"/>
                  </a:lnTo>
                  <a:lnTo>
                    <a:pt x="235542" y="618083"/>
                  </a:lnTo>
                  <a:lnTo>
                    <a:pt x="235386" y="615944"/>
                  </a:lnTo>
                  <a:lnTo>
                    <a:pt x="235219" y="613805"/>
                  </a:lnTo>
                  <a:lnTo>
                    <a:pt x="235049" y="611666"/>
                  </a:lnTo>
                  <a:lnTo>
                    <a:pt x="234873" y="609528"/>
                  </a:lnTo>
                  <a:lnTo>
                    <a:pt x="234689" y="607389"/>
                  </a:lnTo>
                  <a:lnTo>
                    <a:pt x="234501" y="605250"/>
                  </a:lnTo>
                  <a:lnTo>
                    <a:pt x="234307" y="603112"/>
                  </a:lnTo>
                  <a:lnTo>
                    <a:pt x="234107" y="600973"/>
                  </a:lnTo>
                  <a:lnTo>
                    <a:pt x="233903" y="598834"/>
                  </a:lnTo>
                  <a:lnTo>
                    <a:pt x="233691" y="596696"/>
                  </a:lnTo>
                  <a:lnTo>
                    <a:pt x="233476" y="594557"/>
                  </a:lnTo>
                  <a:lnTo>
                    <a:pt x="233257" y="592418"/>
                  </a:lnTo>
                  <a:lnTo>
                    <a:pt x="233031" y="590280"/>
                  </a:lnTo>
                  <a:lnTo>
                    <a:pt x="232802" y="588141"/>
                  </a:lnTo>
                  <a:lnTo>
                    <a:pt x="232568" y="586002"/>
                  </a:lnTo>
                  <a:lnTo>
                    <a:pt x="232330" y="583863"/>
                  </a:lnTo>
                  <a:lnTo>
                    <a:pt x="232089" y="581725"/>
                  </a:lnTo>
                  <a:lnTo>
                    <a:pt x="231844" y="579586"/>
                  </a:lnTo>
                  <a:lnTo>
                    <a:pt x="231596" y="577447"/>
                  </a:lnTo>
                  <a:lnTo>
                    <a:pt x="231345" y="575309"/>
                  </a:lnTo>
                  <a:lnTo>
                    <a:pt x="231090" y="573170"/>
                  </a:lnTo>
                  <a:lnTo>
                    <a:pt x="230834" y="571031"/>
                  </a:lnTo>
                  <a:lnTo>
                    <a:pt x="230575" y="568893"/>
                  </a:lnTo>
                  <a:lnTo>
                    <a:pt x="230314" y="566754"/>
                  </a:lnTo>
                  <a:lnTo>
                    <a:pt x="230052" y="564615"/>
                  </a:lnTo>
                  <a:lnTo>
                    <a:pt x="229788" y="562476"/>
                  </a:lnTo>
                  <a:lnTo>
                    <a:pt x="229524" y="560338"/>
                  </a:lnTo>
                  <a:lnTo>
                    <a:pt x="229259" y="558199"/>
                  </a:lnTo>
                  <a:lnTo>
                    <a:pt x="228993" y="556060"/>
                  </a:lnTo>
                  <a:lnTo>
                    <a:pt x="228728" y="553922"/>
                  </a:lnTo>
                  <a:lnTo>
                    <a:pt x="228463" y="551783"/>
                  </a:lnTo>
                  <a:lnTo>
                    <a:pt x="228198" y="549644"/>
                  </a:lnTo>
                  <a:lnTo>
                    <a:pt x="227934" y="547506"/>
                  </a:lnTo>
                  <a:lnTo>
                    <a:pt x="227672" y="545367"/>
                  </a:lnTo>
                  <a:lnTo>
                    <a:pt x="227411" y="543228"/>
                  </a:lnTo>
                  <a:lnTo>
                    <a:pt x="227151" y="541090"/>
                  </a:lnTo>
                  <a:lnTo>
                    <a:pt x="226894" y="538951"/>
                  </a:lnTo>
                  <a:lnTo>
                    <a:pt x="226640" y="536812"/>
                  </a:lnTo>
                  <a:lnTo>
                    <a:pt x="226387" y="534673"/>
                  </a:lnTo>
                  <a:lnTo>
                    <a:pt x="226138" y="532535"/>
                  </a:lnTo>
                  <a:lnTo>
                    <a:pt x="225891" y="530396"/>
                  </a:lnTo>
                  <a:lnTo>
                    <a:pt x="225648" y="528257"/>
                  </a:lnTo>
                  <a:lnTo>
                    <a:pt x="225408" y="526119"/>
                  </a:lnTo>
                  <a:lnTo>
                    <a:pt x="225171" y="523980"/>
                  </a:lnTo>
                  <a:lnTo>
                    <a:pt x="224939" y="521841"/>
                  </a:lnTo>
                  <a:lnTo>
                    <a:pt x="224710" y="519703"/>
                  </a:lnTo>
                  <a:lnTo>
                    <a:pt x="224483" y="517564"/>
                  </a:lnTo>
                  <a:lnTo>
                    <a:pt x="224263" y="515425"/>
                  </a:lnTo>
                  <a:lnTo>
                    <a:pt x="224044" y="513286"/>
                  </a:lnTo>
                  <a:lnTo>
                    <a:pt x="223830" y="511148"/>
                  </a:lnTo>
                  <a:lnTo>
                    <a:pt x="223620" y="509009"/>
                  </a:lnTo>
                  <a:lnTo>
                    <a:pt x="223412" y="506870"/>
                  </a:lnTo>
                  <a:lnTo>
                    <a:pt x="223208" y="504732"/>
                  </a:lnTo>
                  <a:lnTo>
                    <a:pt x="223007" y="502593"/>
                  </a:lnTo>
                  <a:lnTo>
                    <a:pt x="222808" y="500454"/>
                  </a:lnTo>
                  <a:lnTo>
                    <a:pt x="222612" y="498316"/>
                  </a:lnTo>
                  <a:lnTo>
                    <a:pt x="222418" y="496177"/>
                  </a:lnTo>
                  <a:lnTo>
                    <a:pt x="222225" y="494038"/>
                  </a:lnTo>
                  <a:lnTo>
                    <a:pt x="222034" y="491900"/>
                  </a:lnTo>
                  <a:lnTo>
                    <a:pt x="221843" y="489761"/>
                  </a:lnTo>
                  <a:lnTo>
                    <a:pt x="221652" y="487622"/>
                  </a:lnTo>
                  <a:lnTo>
                    <a:pt x="221460" y="485483"/>
                  </a:lnTo>
                  <a:lnTo>
                    <a:pt x="221266" y="483345"/>
                  </a:lnTo>
                  <a:lnTo>
                    <a:pt x="221070" y="481206"/>
                  </a:lnTo>
                  <a:lnTo>
                    <a:pt x="220871" y="479067"/>
                  </a:lnTo>
                  <a:lnTo>
                    <a:pt x="220669" y="476929"/>
                  </a:lnTo>
                  <a:lnTo>
                    <a:pt x="220459" y="474790"/>
                  </a:lnTo>
                  <a:lnTo>
                    <a:pt x="220244" y="472651"/>
                  </a:lnTo>
                  <a:lnTo>
                    <a:pt x="220023" y="470513"/>
                  </a:lnTo>
                  <a:lnTo>
                    <a:pt x="219791" y="468374"/>
                  </a:lnTo>
                  <a:lnTo>
                    <a:pt x="219552" y="466235"/>
                  </a:lnTo>
                  <a:lnTo>
                    <a:pt x="219300" y="464096"/>
                  </a:lnTo>
                  <a:lnTo>
                    <a:pt x="219034" y="461958"/>
                  </a:lnTo>
                  <a:lnTo>
                    <a:pt x="218759" y="459819"/>
                  </a:lnTo>
                  <a:lnTo>
                    <a:pt x="218462" y="457680"/>
                  </a:lnTo>
                  <a:lnTo>
                    <a:pt x="218151" y="455542"/>
                  </a:lnTo>
                  <a:lnTo>
                    <a:pt x="217826" y="453403"/>
                  </a:lnTo>
                  <a:lnTo>
                    <a:pt x="217471" y="451264"/>
                  </a:lnTo>
                  <a:lnTo>
                    <a:pt x="217101" y="449126"/>
                  </a:lnTo>
                  <a:lnTo>
                    <a:pt x="216706" y="446987"/>
                  </a:lnTo>
                  <a:lnTo>
                    <a:pt x="216280" y="444848"/>
                  </a:lnTo>
                  <a:lnTo>
                    <a:pt x="215836" y="442710"/>
                  </a:lnTo>
                  <a:lnTo>
                    <a:pt x="215353" y="440571"/>
                  </a:lnTo>
                  <a:lnTo>
                    <a:pt x="214840" y="438432"/>
                  </a:lnTo>
                  <a:lnTo>
                    <a:pt x="214306" y="436293"/>
                  </a:lnTo>
                  <a:lnTo>
                    <a:pt x="213715" y="434155"/>
                  </a:lnTo>
                  <a:lnTo>
                    <a:pt x="213099" y="432016"/>
                  </a:lnTo>
                  <a:lnTo>
                    <a:pt x="212446" y="429877"/>
                  </a:lnTo>
                  <a:lnTo>
                    <a:pt x="211738" y="427739"/>
                  </a:lnTo>
                  <a:lnTo>
                    <a:pt x="211000" y="425600"/>
                  </a:lnTo>
                  <a:lnTo>
                    <a:pt x="210207" y="423461"/>
                  </a:lnTo>
                  <a:lnTo>
                    <a:pt x="209364" y="421323"/>
                  </a:lnTo>
                  <a:lnTo>
                    <a:pt x="208488" y="419184"/>
                  </a:lnTo>
                  <a:lnTo>
                    <a:pt x="207534" y="417045"/>
                  </a:lnTo>
                  <a:lnTo>
                    <a:pt x="206538" y="414906"/>
                  </a:lnTo>
                  <a:lnTo>
                    <a:pt x="205495" y="412768"/>
                  </a:lnTo>
                  <a:lnTo>
                    <a:pt x="204369" y="410629"/>
                  </a:lnTo>
                  <a:lnTo>
                    <a:pt x="203203" y="408490"/>
                  </a:lnTo>
                  <a:lnTo>
                    <a:pt x="201968" y="406352"/>
                  </a:lnTo>
                  <a:lnTo>
                    <a:pt x="200659" y="404213"/>
                  </a:lnTo>
                  <a:lnTo>
                    <a:pt x="199307" y="402074"/>
                  </a:lnTo>
                  <a:lnTo>
                    <a:pt x="197862" y="399936"/>
                  </a:lnTo>
                  <a:lnTo>
                    <a:pt x="196355" y="397797"/>
                  </a:lnTo>
                  <a:lnTo>
                    <a:pt x="194798" y="395658"/>
                  </a:lnTo>
                  <a:lnTo>
                    <a:pt x="193129" y="393520"/>
                  </a:lnTo>
                  <a:lnTo>
                    <a:pt x="191412" y="391381"/>
                  </a:lnTo>
                  <a:lnTo>
                    <a:pt x="189620" y="389242"/>
                  </a:lnTo>
                  <a:lnTo>
                    <a:pt x="187733" y="387103"/>
                  </a:lnTo>
                  <a:lnTo>
                    <a:pt x="185794" y="384965"/>
                  </a:lnTo>
                  <a:lnTo>
                    <a:pt x="183758" y="382826"/>
                  </a:lnTo>
                  <a:lnTo>
                    <a:pt x="181643" y="380687"/>
                  </a:lnTo>
                  <a:lnTo>
                    <a:pt x="179477" y="378549"/>
                  </a:lnTo>
                  <a:lnTo>
                    <a:pt x="177189" y="376410"/>
                  </a:lnTo>
                  <a:lnTo>
                    <a:pt x="174844" y="374271"/>
                  </a:lnTo>
                  <a:lnTo>
                    <a:pt x="172429" y="372133"/>
                  </a:lnTo>
                  <a:lnTo>
                    <a:pt x="169905" y="369994"/>
                  </a:lnTo>
                  <a:lnTo>
                    <a:pt x="167329" y="367855"/>
                  </a:lnTo>
                  <a:lnTo>
                    <a:pt x="164664" y="365716"/>
                  </a:lnTo>
                  <a:lnTo>
                    <a:pt x="161914" y="363578"/>
                  </a:lnTo>
                  <a:lnTo>
                    <a:pt x="159112" y="361439"/>
                  </a:lnTo>
                  <a:lnTo>
                    <a:pt x="156205" y="359300"/>
                  </a:lnTo>
                  <a:lnTo>
                    <a:pt x="153237" y="357162"/>
                  </a:lnTo>
                  <a:lnTo>
                    <a:pt x="150214" y="355023"/>
                  </a:lnTo>
                  <a:lnTo>
                    <a:pt x="147086" y="352884"/>
                  </a:lnTo>
                  <a:lnTo>
                    <a:pt x="143915" y="350746"/>
                  </a:lnTo>
                  <a:lnTo>
                    <a:pt x="140676" y="348607"/>
                  </a:lnTo>
                  <a:lnTo>
                    <a:pt x="137362" y="346468"/>
                  </a:lnTo>
                  <a:lnTo>
                    <a:pt x="134007" y="344330"/>
                  </a:lnTo>
                  <a:lnTo>
                    <a:pt x="130580" y="342191"/>
                  </a:lnTo>
                  <a:lnTo>
                    <a:pt x="127102" y="340052"/>
                  </a:lnTo>
                  <a:lnTo>
                    <a:pt x="123591" y="337913"/>
                  </a:lnTo>
                  <a:lnTo>
                    <a:pt x="120009" y="335775"/>
                  </a:lnTo>
                  <a:lnTo>
                    <a:pt x="116400" y="333636"/>
                  </a:lnTo>
                  <a:lnTo>
                    <a:pt x="112756" y="331497"/>
                  </a:lnTo>
                  <a:lnTo>
                    <a:pt x="109068" y="329359"/>
                  </a:lnTo>
                  <a:lnTo>
                    <a:pt x="105363" y="327220"/>
                  </a:lnTo>
                  <a:lnTo>
                    <a:pt x="101629" y="325081"/>
                  </a:lnTo>
                  <a:lnTo>
                    <a:pt x="97878" y="322943"/>
                  </a:lnTo>
                  <a:lnTo>
                    <a:pt x="94117" y="320804"/>
                  </a:lnTo>
                  <a:lnTo>
                    <a:pt x="90345" y="318665"/>
                  </a:lnTo>
                  <a:lnTo>
                    <a:pt x="86575" y="316526"/>
                  </a:lnTo>
                  <a:lnTo>
                    <a:pt x="82805" y="314388"/>
                  </a:lnTo>
                  <a:lnTo>
                    <a:pt x="79051" y="312249"/>
                  </a:lnTo>
                  <a:lnTo>
                    <a:pt x="75309" y="310110"/>
                  </a:lnTo>
                  <a:lnTo>
                    <a:pt x="71588" y="307972"/>
                  </a:lnTo>
                  <a:lnTo>
                    <a:pt x="67904" y="305833"/>
                  </a:lnTo>
                  <a:lnTo>
                    <a:pt x="64241" y="303694"/>
                  </a:lnTo>
                  <a:lnTo>
                    <a:pt x="60632" y="301556"/>
                  </a:lnTo>
                  <a:lnTo>
                    <a:pt x="57069" y="299417"/>
                  </a:lnTo>
                  <a:lnTo>
                    <a:pt x="53540" y="297278"/>
                  </a:lnTo>
                  <a:lnTo>
                    <a:pt x="50106" y="295140"/>
                  </a:lnTo>
                  <a:lnTo>
                    <a:pt x="46718" y="293001"/>
                  </a:lnTo>
                  <a:lnTo>
                    <a:pt x="43397" y="290862"/>
                  </a:lnTo>
                  <a:lnTo>
                    <a:pt x="40181" y="288723"/>
                  </a:lnTo>
                  <a:lnTo>
                    <a:pt x="37022" y="286585"/>
                  </a:lnTo>
                  <a:lnTo>
                    <a:pt x="33971" y="284446"/>
                  </a:lnTo>
                  <a:lnTo>
                    <a:pt x="31025" y="282307"/>
                  </a:lnTo>
                  <a:lnTo>
                    <a:pt x="28145" y="280169"/>
                  </a:lnTo>
                  <a:lnTo>
                    <a:pt x="25426" y="278030"/>
                  </a:lnTo>
                  <a:lnTo>
                    <a:pt x="22799" y="275891"/>
                  </a:lnTo>
                  <a:lnTo>
                    <a:pt x="20267" y="273753"/>
                  </a:lnTo>
                  <a:lnTo>
                    <a:pt x="17916" y="271614"/>
                  </a:lnTo>
                  <a:lnTo>
                    <a:pt x="15652" y="269475"/>
                  </a:lnTo>
                  <a:lnTo>
                    <a:pt x="13533" y="267336"/>
                  </a:lnTo>
                  <a:lnTo>
                    <a:pt x="11578" y="265198"/>
                  </a:lnTo>
                  <a:lnTo>
                    <a:pt x="9718" y="263059"/>
                  </a:lnTo>
                  <a:lnTo>
                    <a:pt x="8057" y="260920"/>
                  </a:lnTo>
                  <a:lnTo>
                    <a:pt x="6533" y="258782"/>
                  </a:lnTo>
                  <a:lnTo>
                    <a:pt x="5116" y="256643"/>
                  </a:lnTo>
                  <a:lnTo>
                    <a:pt x="3944" y="254504"/>
                  </a:lnTo>
                  <a:lnTo>
                    <a:pt x="2878" y="252366"/>
                  </a:lnTo>
                  <a:lnTo>
                    <a:pt x="1969" y="250227"/>
                  </a:lnTo>
                  <a:lnTo>
                    <a:pt x="1272" y="248088"/>
                  </a:lnTo>
                  <a:lnTo>
                    <a:pt x="685" y="245950"/>
                  </a:lnTo>
                  <a:lnTo>
                    <a:pt x="305" y="243811"/>
                  </a:lnTo>
                  <a:lnTo>
                    <a:pt x="97" y="241672"/>
                  </a:lnTo>
                  <a:lnTo>
                    <a:pt x="0" y="239533"/>
                  </a:lnTo>
                  <a:lnTo>
                    <a:pt x="158" y="237395"/>
                  </a:lnTo>
                  <a:lnTo>
                    <a:pt x="442" y="235256"/>
                  </a:lnTo>
                  <a:lnTo>
                    <a:pt x="870" y="233117"/>
                  </a:lnTo>
                  <a:lnTo>
                    <a:pt x="1532" y="230979"/>
                  </a:lnTo>
                  <a:lnTo>
                    <a:pt x="2304" y="228840"/>
                  </a:lnTo>
                  <a:lnTo>
                    <a:pt x="3262" y="226701"/>
                  </a:lnTo>
                  <a:lnTo>
                    <a:pt x="4403" y="224563"/>
                  </a:lnTo>
                  <a:lnTo>
                    <a:pt x="5650" y="222424"/>
                  </a:lnTo>
                  <a:lnTo>
                    <a:pt x="7118" y="220285"/>
                  </a:lnTo>
                  <a:lnTo>
                    <a:pt x="8718" y="218146"/>
                  </a:lnTo>
                  <a:lnTo>
                    <a:pt x="10430" y="216008"/>
                  </a:lnTo>
                  <a:lnTo>
                    <a:pt x="12367" y="213869"/>
                  </a:lnTo>
                  <a:lnTo>
                    <a:pt x="14398" y="211730"/>
                  </a:lnTo>
                  <a:lnTo>
                    <a:pt x="16571" y="209592"/>
                  </a:lnTo>
                  <a:lnTo>
                    <a:pt x="18912" y="207453"/>
                  </a:lnTo>
                  <a:lnTo>
                    <a:pt x="21340" y="205314"/>
                  </a:lnTo>
                  <a:lnTo>
                    <a:pt x="23930" y="203176"/>
                  </a:lnTo>
                  <a:lnTo>
                    <a:pt x="26636" y="201037"/>
                  </a:lnTo>
                  <a:lnTo>
                    <a:pt x="29420" y="198898"/>
                  </a:lnTo>
                  <a:lnTo>
                    <a:pt x="32375" y="196760"/>
                  </a:lnTo>
                  <a:lnTo>
                    <a:pt x="35401" y="194621"/>
                  </a:lnTo>
                  <a:lnTo>
                    <a:pt x="38517" y="192482"/>
                  </a:lnTo>
                  <a:lnTo>
                    <a:pt x="41759" y="190343"/>
                  </a:lnTo>
                  <a:lnTo>
                    <a:pt x="45057" y="188205"/>
                  </a:lnTo>
                  <a:lnTo>
                    <a:pt x="48451" y="186066"/>
                  </a:lnTo>
                  <a:lnTo>
                    <a:pt x="51924" y="183927"/>
                  </a:lnTo>
                  <a:lnTo>
                    <a:pt x="55444" y="181789"/>
                  </a:lnTo>
                  <a:lnTo>
                    <a:pt x="59053" y="179650"/>
                  </a:lnTo>
                  <a:lnTo>
                    <a:pt x="62705" y="177511"/>
                  </a:lnTo>
                  <a:lnTo>
                    <a:pt x="66398" y="175373"/>
                  </a:lnTo>
                  <a:lnTo>
                    <a:pt x="70155" y="173234"/>
                  </a:lnTo>
                  <a:lnTo>
                    <a:pt x="73935" y="171095"/>
                  </a:lnTo>
                  <a:lnTo>
                    <a:pt x="77748" y="168956"/>
                  </a:lnTo>
                  <a:lnTo>
                    <a:pt x="81591" y="166818"/>
                  </a:lnTo>
                  <a:lnTo>
                    <a:pt x="85446" y="164679"/>
                  </a:lnTo>
                  <a:lnTo>
                    <a:pt x="89319" y="162540"/>
                  </a:lnTo>
                  <a:lnTo>
                    <a:pt x="93197" y="160402"/>
                  </a:lnTo>
                  <a:lnTo>
                    <a:pt x="97079" y="158263"/>
                  </a:lnTo>
                  <a:lnTo>
                    <a:pt x="100954" y="156124"/>
                  </a:lnTo>
                  <a:lnTo>
                    <a:pt x="104821" y="153986"/>
                  </a:lnTo>
                  <a:lnTo>
                    <a:pt x="108677" y="151847"/>
                  </a:lnTo>
                  <a:lnTo>
                    <a:pt x="112506" y="149708"/>
                  </a:lnTo>
                  <a:lnTo>
                    <a:pt x="116318" y="147570"/>
                  </a:lnTo>
                  <a:lnTo>
                    <a:pt x="120098" y="145431"/>
                  </a:lnTo>
                  <a:lnTo>
                    <a:pt x="123841" y="143292"/>
                  </a:lnTo>
                  <a:lnTo>
                    <a:pt x="127561" y="141153"/>
                  </a:lnTo>
                  <a:lnTo>
                    <a:pt x="131220" y="139015"/>
                  </a:lnTo>
                  <a:lnTo>
                    <a:pt x="134842" y="136876"/>
                  </a:lnTo>
                  <a:lnTo>
                    <a:pt x="138427" y="134737"/>
                  </a:lnTo>
                  <a:lnTo>
                    <a:pt x="141935" y="132599"/>
                  </a:lnTo>
                  <a:lnTo>
                    <a:pt x="145407" y="130460"/>
                  </a:lnTo>
                  <a:lnTo>
                    <a:pt x="148817" y="128321"/>
                  </a:lnTo>
                  <a:lnTo>
                    <a:pt x="152155" y="126183"/>
                  </a:lnTo>
                  <a:lnTo>
                    <a:pt x="155452" y="124044"/>
                  </a:lnTo>
                  <a:lnTo>
                    <a:pt x="158661" y="121905"/>
                  </a:lnTo>
                  <a:lnTo>
                    <a:pt x="161808" y="119766"/>
                  </a:lnTo>
                  <a:lnTo>
                    <a:pt x="164909" y="117628"/>
                  </a:lnTo>
                  <a:lnTo>
                    <a:pt x="167899" y="115489"/>
                  </a:lnTo>
                  <a:lnTo>
                    <a:pt x="170841" y="113350"/>
                  </a:lnTo>
                  <a:lnTo>
                    <a:pt x="173714" y="111212"/>
                  </a:lnTo>
                  <a:lnTo>
                    <a:pt x="176490" y="109073"/>
                  </a:lnTo>
                  <a:lnTo>
                    <a:pt x="179217" y="106934"/>
                  </a:lnTo>
                  <a:lnTo>
                    <a:pt x="181852" y="104796"/>
                  </a:lnTo>
                  <a:lnTo>
                    <a:pt x="184408" y="102657"/>
                  </a:lnTo>
                  <a:lnTo>
                    <a:pt x="186915" y="100518"/>
                  </a:lnTo>
                  <a:lnTo>
                    <a:pt x="189308" y="98380"/>
                  </a:lnTo>
                  <a:lnTo>
                    <a:pt x="191643" y="96241"/>
                  </a:lnTo>
                  <a:lnTo>
                    <a:pt x="193916" y="94102"/>
                  </a:lnTo>
                  <a:lnTo>
                    <a:pt x="196082" y="91963"/>
                  </a:lnTo>
                  <a:lnTo>
                    <a:pt x="198199" y="89825"/>
                  </a:lnTo>
                  <a:lnTo>
                    <a:pt x="200234" y="87686"/>
                  </a:lnTo>
                  <a:lnTo>
                    <a:pt x="202185" y="85547"/>
                  </a:lnTo>
                  <a:lnTo>
                    <a:pt x="204089" y="83409"/>
                  </a:lnTo>
                  <a:lnTo>
                    <a:pt x="205895" y="81270"/>
                  </a:lnTo>
                  <a:lnTo>
                    <a:pt x="207640" y="79131"/>
                  </a:lnTo>
                  <a:lnTo>
                    <a:pt x="209335" y="76993"/>
                  </a:lnTo>
                  <a:lnTo>
                    <a:pt x="210926" y="74854"/>
                  </a:lnTo>
                  <a:lnTo>
                    <a:pt x="212474" y="72715"/>
                  </a:lnTo>
                  <a:lnTo>
                    <a:pt x="213958" y="70576"/>
                  </a:lnTo>
                  <a:lnTo>
                    <a:pt x="215363" y="68438"/>
                  </a:lnTo>
                  <a:lnTo>
                    <a:pt x="216726" y="66299"/>
                  </a:lnTo>
                  <a:lnTo>
                    <a:pt x="218014" y="64160"/>
                  </a:lnTo>
                  <a:lnTo>
                    <a:pt x="219244" y="62022"/>
                  </a:lnTo>
                  <a:lnTo>
                    <a:pt x="220436" y="59883"/>
                  </a:lnTo>
                  <a:lnTo>
                    <a:pt x="221544" y="57744"/>
                  </a:lnTo>
                  <a:lnTo>
                    <a:pt x="222613" y="55606"/>
                  </a:lnTo>
                  <a:lnTo>
                    <a:pt x="223637" y="53467"/>
                  </a:lnTo>
                  <a:lnTo>
                    <a:pt x="224592" y="51328"/>
                  </a:lnTo>
                  <a:lnTo>
                    <a:pt x="225516" y="49190"/>
                  </a:lnTo>
                  <a:lnTo>
                    <a:pt x="226385" y="47051"/>
                  </a:lnTo>
                  <a:lnTo>
                    <a:pt x="227206" y="44912"/>
                  </a:lnTo>
                  <a:lnTo>
                    <a:pt x="227997" y="42773"/>
                  </a:lnTo>
                  <a:lnTo>
                    <a:pt x="228729" y="40635"/>
                  </a:lnTo>
                  <a:lnTo>
                    <a:pt x="229429" y="38496"/>
                  </a:lnTo>
                  <a:lnTo>
                    <a:pt x="230099" y="36357"/>
                  </a:lnTo>
                  <a:lnTo>
                    <a:pt x="230713" y="34219"/>
                  </a:lnTo>
                  <a:lnTo>
                    <a:pt x="231306" y="32080"/>
                  </a:lnTo>
                  <a:lnTo>
                    <a:pt x="231863" y="29941"/>
                  </a:lnTo>
                  <a:lnTo>
                    <a:pt x="232381" y="27803"/>
                  </a:lnTo>
                  <a:lnTo>
                    <a:pt x="232878" y="25664"/>
                  </a:lnTo>
                  <a:lnTo>
                    <a:pt x="233338" y="23525"/>
                  </a:lnTo>
                  <a:lnTo>
                    <a:pt x="233771" y="21386"/>
                  </a:lnTo>
                  <a:lnTo>
                    <a:pt x="234187" y="19248"/>
                  </a:lnTo>
                  <a:lnTo>
                    <a:pt x="234563" y="17109"/>
                  </a:lnTo>
                  <a:lnTo>
                    <a:pt x="234923" y="14970"/>
                  </a:lnTo>
                  <a:lnTo>
                    <a:pt x="235262" y="12832"/>
                  </a:lnTo>
                  <a:lnTo>
                    <a:pt x="235572" y="10693"/>
                  </a:lnTo>
                  <a:lnTo>
                    <a:pt x="235869" y="8554"/>
                  </a:lnTo>
                  <a:lnTo>
                    <a:pt x="236143" y="6416"/>
                  </a:lnTo>
                  <a:lnTo>
                    <a:pt x="236398" y="4277"/>
                  </a:lnTo>
                  <a:lnTo>
                    <a:pt x="236641" y="2138"/>
                  </a:lnTo>
                  <a:lnTo>
                    <a:pt x="236861" y="0"/>
                  </a:lnTo>
                  <a:lnTo>
                    <a:pt x="242237" y="0"/>
                  </a:lnTo>
                  <a:lnTo>
                    <a:pt x="242457" y="2138"/>
                  </a:lnTo>
                  <a:lnTo>
                    <a:pt x="242700" y="4277"/>
                  </a:lnTo>
                  <a:lnTo>
                    <a:pt x="242955" y="6416"/>
                  </a:lnTo>
                  <a:lnTo>
                    <a:pt x="243229" y="8554"/>
                  </a:lnTo>
                  <a:lnTo>
                    <a:pt x="243526" y="10693"/>
                  </a:lnTo>
                  <a:lnTo>
                    <a:pt x="243836" y="12832"/>
                  </a:lnTo>
                  <a:lnTo>
                    <a:pt x="244175" y="14970"/>
                  </a:lnTo>
                  <a:lnTo>
                    <a:pt x="244535" y="17109"/>
                  </a:lnTo>
                  <a:lnTo>
                    <a:pt x="244911" y="19248"/>
                  </a:lnTo>
                  <a:lnTo>
                    <a:pt x="245327" y="21386"/>
                  </a:lnTo>
                  <a:lnTo>
                    <a:pt x="245760" y="23525"/>
                  </a:lnTo>
                  <a:lnTo>
                    <a:pt x="246220" y="25664"/>
                  </a:lnTo>
                  <a:lnTo>
                    <a:pt x="246717" y="27803"/>
                  </a:lnTo>
                  <a:lnTo>
                    <a:pt x="247235" y="29941"/>
                  </a:lnTo>
                  <a:lnTo>
                    <a:pt x="247792" y="32080"/>
                  </a:lnTo>
                  <a:lnTo>
                    <a:pt x="248385" y="34219"/>
                  </a:lnTo>
                  <a:lnTo>
                    <a:pt x="248999" y="36357"/>
                  </a:lnTo>
                  <a:lnTo>
                    <a:pt x="249669" y="38496"/>
                  </a:lnTo>
                  <a:lnTo>
                    <a:pt x="250369" y="40635"/>
                  </a:lnTo>
                  <a:lnTo>
                    <a:pt x="251101" y="42773"/>
                  </a:lnTo>
                  <a:lnTo>
                    <a:pt x="251892" y="44912"/>
                  </a:lnTo>
                  <a:lnTo>
                    <a:pt x="252713" y="47051"/>
                  </a:lnTo>
                  <a:lnTo>
                    <a:pt x="253582" y="49190"/>
                  </a:lnTo>
                  <a:lnTo>
                    <a:pt x="254506" y="51328"/>
                  </a:lnTo>
                  <a:lnTo>
                    <a:pt x="255461" y="53467"/>
                  </a:lnTo>
                  <a:lnTo>
                    <a:pt x="256485" y="55606"/>
                  </a:lnTo>
                  <a:lnTo>
                    <a:pt x="257554" y="57744"/>
                  </a:lnTo>
                  <a:lnTo>
                    <a:pt x="258662" y="59883"/>
                  </a:lnTo>
                  <a:lnTo>
                    <a:pt x="259854" y="62022"/>
                  </a:lnTo>
                  <a:lnTo>
                    <a:pt x="261084" y="64160"/>
                  </a:lnTo>
                  <a:lnTo>
                    <a:pt x="262372" y="66299"/>
                  </a:lnTo>
                  <a:lnTo>
                    <a:pt x="263735" y="68438"/>
                  </a:lnTo>
                  <a:lnTo>
                    <a:pt x="265139" y="70576"/>
                  </a:lnTo>
                  <a:lnTo>
                    <a:pt x="266624" y="72715"/>
                  </a:lnTo>
                  <a:lnTo>
                    <a:pt x="268172" y="74854"/>
                  </a:lnTo>
                  <a:lnTo>
                    <a:pt x="269763" y="76993"/>
                  </a:lnTo>
                  <a:lnTo>
                    <a:pt x="271458" y="79131"/>
                  </a:lnTo>
                  <a:lnTo>
                    <a:pt x="273203" y="81270"/>
                  </a:lnTo>
                  <a:lnTo>
                    <a:pt x="275009" y="83409"/>
                  </a:lnTo>
                  <a:lnTo>
                    <a:pt x="276913" y="85547"/>
                  </a:lnTo>
                  <a:lnTo>
                    <a:pt x="278864" y="87686"/>
                  </a:lnTo>
                  <a:lnTo>
                    <a:pt x="280899" y="89825"/>
                  </a:lnTo>
                  <a:lnTo>
                    <a:pt x="283016" y="91963"/>
                  </a:lnTo>
                  <a:lnTo>
                    <a:pt x="285182" y="94102"/>
                  </a:lnTo>
                  <a:lnTo>
                    <a:pt x="287455" y="96241"/>
                  </a:lnTo>
                  <a:lnTo>
                    <a:pt x="289790" y="98380"/>
                  </a:lnTo>
                  <a:lnTo>
                    <a:pt x="292183" y="100518"/>
                  </a:lnTo>
                  <a:lnTo>
                    <a:pt x="294690" y="102657"/>
                  </a:lnTo>
                  <a:lnTo>
                    <a:pt x="297246" y="104796"/>
                  </a:lnTo>
                  <a:lnTo>
                    <a:pt x="299881" y="106934"/>
                  </a:lnTo>
                  <a:lnTo>
                    <a:pt x="302608" y="109073"/>
                  </a:lnTo>
                  <a:lnTo>
                    <a:pt x="305384" y="111212"/>
                  </a:lnTo>
                  <a:lnTo>
                    <a:pt x="308257" y="113350"/>
                  </a:lnTo>
                  <a:lnTo>
                    <a:pt x="311199" y="115489"/>
                  </a:lnTo>
                  <a:lnTo>
                    <a:pt x="314189" y="117628"/>
                  </a:lnTo>
                  <a:lnTo>
                    <a:pt x="317290" y="119766"/>
                  </a:lnTo>
                  <a:lnTo>
                    <a:pt x="320437" y="121905"/>
                  </a:lnTo>
                  <a:lnTo>
                    <a:pt x="323646" y="124044"/>
                  </a:lnTo>
                  <a:lnTo>
                    <a:pt x="326943" y="126183"/>
                  </a:lnTo>
                  <a:lnTo>
                    <a:pt x="330281" y="128321"/>
                  </a:lnTo>
                  <a:lnTo>
                    <a:pt x="333691" y="130460"/>
                  </a:lnTo>
                  <a:lnTo>
                    <a:pt x="337163" y="132599"/>
                  </a:lnTo>
                  <a:lnTo>
                    <a:pt x="340671" y="134737"/>
                  </a:lnTo>
                  <a:lnTo>
                    <a:pt x="344256" y="136876"/>
                  </a:lnTo>
                  <a:lnTo>
                    <a:pt x="347878" y="139015"/>
                  </a:lnTo>
                  <a:lnTo>
                    <a:pt x="351537" y="141153"/>
                  </a:lnTo>
                  <a:lnTo>
                    <a:pt x="355257" y="143292"/>
                  </a:lnTo>
                  <a:lnTo>
                    <a:pt x="359000" y="145431"/>
                  </a:lnTo>
                  <a:lnTo>
                    <a:pt x="362780" y="147570"/>
                  </a:lnTo>
                  <a:lnTo>
                    <a:pt x="366592" y="149708"/>
                  </a:lnTo>
                  <a:lnTo>
                    <a:pt x="370421" y="151847"/>
                  </a:lnTo>
                  <a:lnTo>
                    <a:pt x="374277" y="153986"/>
                  </a:lnTo>
                  <a:lnTo>
                    <a:pt x="378144" y="156124"/>
                  </a:lnTo>
                  <a:lnTo>
                    <a:pt x="382019" y="158263"/>
                  </a:lnTo>
                  <a:lnTo>
                    <a:pt x="385901" y="160402"/>
                  </a:lnTo>
                  <a:lnTo>
                    <a:pt x="389779" y="162540"/>
                  </a:lnTo>
                  <a:lnTo>
                    <a:pt x="393652" y="164679"/>
                  </a:lnTo>
                  <a:lnTo>
                    <a:pt x="397507" y="166818"/>
                  </a:lnTo>
                  <a:lnTo>
                    <a:pt x="401350" y="168956"/>
                  </a:lnTo>
                  <a:lnTo>
                    <a:pt x="405163" y="171095"/>
                  </a:lnTo>
                  <a:lnTo>
                    <a:pt x="408943" y="173234"/>
                  </a:lnTo>
                  <a:lnTo>
                    <a:pt x="412700" y="175373"/>
                  </a:lnTo>
                  <a:lnTo>
                    <a:pt x="416393" y="177511"/>
                  </a:lnTo>
                  <a:lnTo>
                    <a:pt x="420045" y="179650"/>
                  </a:lnTo>
                  <a:lnTo>
                    <a:pt x="423654" y="181789"/>
                  </a:lnTo>
                  <a:lnTo>
                    <a:pt x="427174" y="183927"/>
                  </a:lnTo>
                  <a:lnTo>
                    <a:pt x="430647" y="186066"/>
                  </a:lnTo>
                  <a:lnTo>
                    <a:pt x="434041" y="188205"/>
                  </a:lnTo>
                  <a:lnTo>
                    <a:pt x="437339" y="190343"/>
                  </a:lnTo>
                  <a:lnTo>
                    <a:pt x="440581" y="192482"/>
                  </a:lnTo>
                  <a:lnTo>
                    <a:pt x="443697" y="194621"/>
                  </a:lnTo>
                  <a:lnTo>
                    <a:pt x="446723" y="196760"/>
                  </a:lnTo>
                  <a:lnTo>
                    <a:pt x="449678" y="198898"/>
                  </a:lnTo>
                  <a:lnTo>
                    <a:pt x="452462" y="201037"/>
                  </a:lnTo>
                  <a:lnTo>
                    <a:pt x="455168" y="203176"/>
                  </a:lnTo>
                  <a:lnTo>
                    <a:pt x="457758" y="205314"/>
                  </a:lnTo>
                  <a:lnTo>
                    <a:pt x="460186" y="207453"/>
                  </a:lnTo>
                  <a:lnTo>
                    <a:pt x="462527" y="209592"/>
                  </a:lnTo>
                  <a:lnTo>
                    <a:pt x="464700" y="211730"/>
                  </a:lnTo>
                  <a:lnTo>
                    <a:pt x="466731" y="213869"/>
                  </a:lnTo>
                  <a:lnTo>
                    <a:pt x="468668" y="216008"/>
                  </a:lnTo>
                  <a:lnTo>
                    <a:pt x="470380" y="218146"/>
                  </a:lnTo>
                  <a:lnTo>
                    <a:pt x="471980" y="220285"/>
                  </a:lnTo>
                  <a:lnTo>
                    <a:pt x="473448" y="222424"/>
                  </a:lnTo>
                  <a:lnTo>
                    <a:pt x="474695" y="224563"/>
                  </a:lnTo>
                  <a:lnTo>
                    <a:pt x="475836" y="226701"/>
                  </a:lnTo>
                  <a:lnTo>
                    <a:pt x="476794" y="228840"/>
                  </a:lnTo>
                  <a:lnTo>
                    <a:pt x="477566" y="230979"/>
                  </a:lnTo>
                  <a:lnTo>
                    <a:pt x="478228" y="233117"/>
                  </a:lnTo>
                  <a:lnTo>
                    <a:pt x="478656" y="235256"/>
                  </a:lnTo>
                  <a:lnTo>
                    <a:pt x="478940" y="237395"/>
                  </a:lnTo>
                  <a:lnTo>
                    <a:pt x="479098" y="239533"/>
                  </a:lnTo>
                  <a:lnTo>
                    <a:pt x="479001" y="241672"/>
                  </a:lnTo>
                  <a:lnTo>
                    <a:pt x="478793" y="243811"/>
                  </a:lnTo>
                  <a:lnTo>
                    <a:pt x="478413" y="245950"/>
                  </a:lnTo>
                  <a:lnTo>
                    <a:pt x="477826" y="248088"/>
                  </a:lnTo>
                  <a:lnTo>
                    <a:pt x="477129" y="250227"/>
                  </a:lnTo>
                  <a:lnTo>
                    <a:pt x="476220" y="252366"/>
                  </a:lnTo>
                  <a:lnTo>
                    <a:pt x="475154" y="254504"/>
                  </a:lnTo>
                  <a:lnTo>
                    <a:pt x="473982" y="256643"/>
                  </a:lnTo>
                  <a:lnTo>
                    <a:pt x="472565" y="258782"/>
                  </a:lnTo>
                  <a:lnTo>
                    <a:pt x="471041" y="260920"/>
                  </a:lnTo>
                  <a:lnTo>
                    <a:pt x="469380" y="263059"/>
                  </a:lnTo>
                  <a:lnTo>
                    <a:pt x="467520" y="265198"/>
                  </a:lnTo>
                  <a:lnTo>
                    <a:pt x="465565" y="267336"/>
                  </a:lnTo>
                  <a:lnTo>
                    <a:pt x="463446" y="269475"/>
                  </a:lnTo>
                  <a:lnTo>
                    <a:pt x="461182" y="271614"/>
                  </a:lnTo>
                  <a:lnTo>
                    <a:pt x="458831" y="273753"/>
                  </a:lnTo>
                  <a:lnTo>
                    <a:pt x="456299" y="275891"/>
                  </a:lnTo>
                  <a:lnTo>
                    <a:pt x="453672" y="278030"/>
                  </a:lnTo>
                  <a:lnTo>
                    <a:pt x="450953" y="280169"/>
                  </a:lnTo>
                  <a:lnTo>
                    <a:pt x="448073" y="282307"/>
                  </a:lnTo>
                  <a:lnTo>
                    <a:pt x="445127" y="284446"/>
                  </a:lnTo>
                  <a:lnTo>
                    <a:pt x="442076" y="286585"/>
                  </a:lnTo>
                  <a:lnTo>
                    <a:pt x="438917" y="288723"/>
                  </a:lnTo>
                  <a:lnTo>
                    <a:pt x="435701" y="290862"/>
                  </a:lnTo>
                  <a:lnTo>
                    <a:pt x="432380" y="293001"/>
                  </a:lnTo>
                  <a:lnTo>
                    <a:pt x="428992" y="295140"/>
                  </a:lnTo>
                  <a:lnTo>
                    <a:pt x="425558" y="297278"/>
                  </a:lnTo>
                  <a:lnTo>
                    <a:pt x="422029" y="299417"/>
                  </a:lnTo>
                  <a:lnTo>
                    <a:pt x="418466" y="301556"/>
                  </a:lnTo>
                  <a:lnTo>
                    <a:pt x="414857" y="303694"/>
                  </a:lnTo>
                  <a:lnTo>
                    <a:pt x="411194" y="305833"/>
                  </a:lnTo>
                  <a:lnTo>
                    <a:pt x="407510" y="307972"/>
                  </a:lnTo>
                  <a:lnTo>
                    <a:pt x="403789" y="310110"/>
                  </a:lnTo>
                  <a:lnTo>
                    <a:pt x="400047" y="312249"/>
                  </a:lnTo>
                  <a:lnTo>
                    <a:pt x="396293" y="314388"/>
                  </a:lnTo>
                  <a:lnTo>
                    <a:pt x="392523" y="316526"/>
                  </a:lnTo>
                  <a:lnTo>
                    <a:pt x="388753" y="318665"/>
                  </a:lnTo>
                  <a:lnTo>
                    <a:pt x="384981" y="320804"/>
                  </a:lnTo>
                  <a:lnTo>
                    <a:pt x="381220" y="322943"/>
                  </a:lnTo>
                  <a:lnTo>
                    <a:pt x="377469" y="325081"/>
                  </a:lnTo>
                  <a:lnTo>
                    <a:pt x="373735" y="327220"/>
                  </a:lnTo>
                  <a:lnTo>
                    <a:pt x="370030" y="329359"/>
                  </a:lnTo>
                  <a:lnTo>
                    <a:pt x="366342" y="331497"/>
                  </a:lnTo>
                  <a:lnTo>
                    <a:pt x="362698" y="333636"/>
                  </a:lnTo>
                  <a:lnTo>
                    <a:pt x="359089" y="335775"/>
                  </a:lnTo>
                  <a:lnTo>
                    <a:pt x="355507" y="337913"/>
                  </a:lnTo>
                  <a:lnTo>
                    <a:pt x="351995" y="340052"/>
                  </a:lnTo>
                  <a:lnTo>
                    <a:pt x="348518" y="342191"/>
                  </a:lnTo>
                  <a:lnTo>
                    <a:pt x="345091" y="344330"/>
                  </a:lnTo>
                  <a:lnTo>
                    <a:pt x="341736" y="346468"/>
                  </a:lnTo>
                  <a:lnTo>
                    <a:pt x="338422" y="348607"/>
                  </a:lnTo>
                  <a:lnTo>
                    <a:pt x="335183" y="350746"/>
                  </a:lnTo>
                  <a:lnTo>
                    <a:pt x="332012" y="352884"/>
                  </a:lnTo>
                  <a:lnTo>
                    <a:pt x="328884" y="355023"/>
                  </a:lnTo>
                  <a:lnTo>
                    <a:pt x="325861" y="357162"/>
                  </a:lnTo>
                  <a:lnTo>
                    <a:pt x="322893" y="359300"/>
                  </a:lnTo>
                  <a:lnTo>
                    <a:pt x="319986" y="361439"/>
                  </a:lnTo>
                  <a:lnTo>
                    <a:pt x="317184" y="363578"/>
                  </a:lnTo>
                  <a:lnTo>
                    <a:pt x="314434" y="365716"/>
                  </a:lnTo>
                  <a:lnTo>
                    <a:pt x="311769" y="367855"/>
                  </a:lnTo>
                  <a:lnTo>
                    <a:pt x="309193" y="369994"/>
                  </a:lnTo>
                  <a:lnTo>
                    <a:pt x="306669" y="372133"/>
                  </a:lnTo>
                  <a:lnTo>
                    <a:pt x="304254" y="374271"/>
                  </a:lnTo>
                  <a:lnTo>
                    <a:pt x="301909" y="376410"/>
                  </a:lnTo>
                  <a:lnTo>
                    <a:pt x="299621" y="378549"/>
                  </a:lnTo>
                  <a:lnTo>
                    <a:pt x="297455" y="380687"/>
                  </a:lnTo>
                  <a:lnTo>
                    <a:pt x="295340" y="382826"/>
                  </a:lnTo>
                  <a:lnTo>
                    <a:pt x="293304" y="384965"/>
                  </a:lnTo>
                  <a:lnTo>
                    <a:pt x="291365" y="387103"/>
                  </a:lnTo>
                  <a:lnTo>
                    <a:pt x="289477" y="389242"/>
                  </a:lnTo>
                  <a:lnTo>
                    <a:pt x="287686" y="391381"/>
                  </a:lnTo>
                  <a:lnTo>
                    <a:pt x="285969" y="393520"/>
                  </a:lnTo>
                  <a:lnTo>
                    <a:pt x="284300" y="395658"/>
                  </a:lnTo>
                  <a:lnTo>
                    <a:pt x="282743" y="397797"/>
                  </a:lnTo>
                  <a:lnTo>
                    <a:pt x="281236" y="399936"/>
                  </a:lnTo>
                  <a:lnTo>
                    <a:pt x="279791" y="402074"/>
                  </a:lnTo>
                  <a:lnTo>
                    <a:pt x="278439" y="404213"/>
                  </a:lnTo>
                  <a:lnTo>
                    <a:pt x="277130" y="406352"/>
                  </a:lnTo>
                  <a:lnTo>
                    <a:pt x="275895" y="408490"/>
                  </a:lnTo>
                  <a:lnTo>
                    <a:pt x="274729" y="410629"/>
                  </a:lnTo>
                  <a:lnTo>
                    <a:pt x="273603" y="412768"/>
                  </a:lnTo>
                  <a:lnTo>
                    <a:pt x="272560" y="414906"/>
                  </a:lnTo>
                  <a:lnTo>
                    <a:pt x="271564" y="417045"/>
                  </a:lnTo>
                  <a:lnTo>
                    <a:pt x="270610" y="419184"/>
                  </a:lnTo>
                  <a:lnTo>
                    <a:pt x="269734" y="421323"/>
                  </a:lnTo>
                  <a:lnTo>
                    <a:pt x="268891" y="423461"/>
                  </a:lnTo>
                  <a:lnTo>
                    <a:pt x="268098" y="425600"/>
                  </a:lnTo>
                  <a:lnTo>
                    <a:pt x="267360" y="427739"/>
                  </a:lnTo>
                  <a:lnTo>
                    <a:pt x="266652" y="429877"/>
                  </a:lnTo>
                  <a:lnTo>
                    <a:pt x="265999" y="432016"/>
                  </a:lnTo>
                  <a:lnTo>
                    <a:pt x="265383" y="434155"/>
                  </a:lnTo>
                  <a:lnTo>
                    <a:pt x="264792" y="436293"/>
                  </a:lnTo>
                  <a:lnTo>
                    <a:pt x="264258" y="438432"/>
                  </a:lnTo>
                  <a:lnTo>
                    <a:pt x="263745" y="440571"/>
                  </a:lnTo>
                  <a:lnTo>
                    <a:pt x="263262" y="442710"/>
                  </a:lnTo>
                  <a:lnTo>
                    <a:pt x="262818" y="444848"/>
                  </a:lnTo>
                  <a:lnTo>
                    <a:pt x="262392" y="446987"/>
                  </a:lnTo>
                  <a:lnTo>
                    <a:pt x="261997" y="449126"/>
                  </a:lnTo>
                  <a:lnTo>
                    <a:pt x="261627" y="451264"/>
                  </a:lnTo>
                  <a:lnTo>
                    <a:pt x="261272" y="453403"/>
                  </a:lnTo>
                  <a:lnTo>
                    <a:pt x="260947" y="455542"/>
                  </a:lnTo>
                  <a:lnTo>
                    <a:pt x="260636" y="457680"/>
                  </a:lnTo>
                  <a:lnTo>
                    <a:pt x="260339" y="459819"/>
                  </a:lnTo>
                  <a:lnTo>
                    <a:pt x="260064" y="461958"/>
                  </a:lnTo>
                  <a:lnTo>
                    <a:pt x="259798" y="464096"/>
                  </a:lnTo>
                  <a:lnTo>
                    <a:pt x="259546" y="466235"/>
                  </a:lnTo>
                  <a:lnTo>
                    <a:pt x="259307" y="468374"/>
                  </a:lnTo>
                  <a:lnTo>
                    <a:pt x="259075" y="470513"/>
                  </a:lnTo>
                  <a:lnTo>
                    <a:pt x="258854" y="472651"/>
                  </a:lnTo>
                  <a:lnTo>
                    <a:pt x="258639" y="474790"/>
                  </a:lnTo>
                  <a:lnTo>
                    <a:pt x="258429" y="476929"/>
                  </a:lnTo>
                  <a:lnTo>
                    <a:pt x="258227" y="479067"/>
                  </a:lnTo>
                  <a:lnTo>
                    <a:pt x="258028" y="481206"/>
                  </a:lnTo>
                  <a:lnTo>
                    <a:pt x="257832" y="483345"/>
                  </a:lnTo>
                  <a:lnTo>
                    <a:pt x="257638" y="485483"/>
                  </a:lnTo>
                  <a:lnTo>
                    <a:pt x="257446" y="487622"/>
                  </a:lnTo>
                  <a:lnTo>
                    <a:pt x="257255" y="489761"/>
                  </a:lnTo>
                  <a:lnTo>
                    <a:pt x="257064" y="491900"/>
                  </a:lnTo>
                  <a:lnTo>
                    <a:pt x="256873" y="494038"/>
                  </a:lnTo>
                  <a:lnTo>
                    <a:pt x="256680" y="496177"/>
                  </a:lnTo>
                  <a:lnTo>
                    <a:pt x="256486" y="498316"/>
                  </a:lnTo>
                  <a:lnTo>
                    <a:pt x="256290" y="500454"/>
                  </a:lnTo>
                  <a:lnTo>
                    <a:pt x="256091" y="502593"/>
                  </a:lnTo>
                  <a:lnTo>
                    <a:pt x="255890" y="504732"/>
                  </a:lnTo>
                  <a:lnTo>
                    <a:pt x="255686" y="506870"/>
                  </a:lnTo>
                  <a:lnTo>
                    <a:pt x="255478" y="509009"/>
                  </a:lnTo>
                  <a:lnTo>
                    <a:pt x="255268" y="511148"/>
                  </a:lnTo>
                  <a:lnTo>
                    <a:pt x="255054" y="513286"/>
                  </a:lnTo>
                  <a:lnTo>
                    <a:pt x="254835" y="515425"/>
                  </a:lnTo>
                  <a:lnTo>
                    <a:pt x="254615" y="517564"/>
                  </a:lnTo>
                  <a:lnTo>
                    <a:pt x="254388" y="519703"/>
                  </a:lnTo>
                  <a:lnTo>
                    <a:pt x="254159" y="521841"/>
                  </a:lnTo>
                  <a:lnTo>
                    <a:pt x="253927" y="523980"/>
                  </a:lnTo>
                  <a:lnTo>
                    <a:pt x="253690" y="526119"/>
                  </a:lnTo>
                  <a:lnTo>
                    <a:pt x="253450" y="528257"/>
                  </a:lnTo>
                  <a:lnTo>
                    <a:pt x="253207" y="530396"/>
                  </a:lnTo>
                  <a:lnTo>
                    <a:pt x="252960" y="532535"/>
                  </a:lnTo>
                  <a:lnTo>
                    <a:pt x="252711" y="534673"/>
                  </a:lnTo>
                  <a:lnTo>
                    <a:pt x="252458" y="536812"/>
                  </a:lnTo>
                  <a:lnTo>
                    <a:pt x="252204" y="538951"/>
                  </a:lnTo>
                  <a:lnTo>
                    <a:pt x="251947" y="541090"/>
                  </a:lnTo>
                  <a:lnTo>
                    <a:pt x="251687" y="543228"/>
                  </a:lnTo>
                  <a:lnTo>
                    <a:pt x="251426" y="545367"/>
                  </a:lnTo>
                  <a:lnTo>
                    <a:pt x="251164" y="547506"/>
                  </a:lnTo>
                  <a:lnTo>
                    <a:pt x="250900" y="549644"/>
                  </a:lnTo>
                  <a:lnTo>
                    <a:pt x="250635" y="551783"/>
                  </a:lnTo>
                  <a:lnTo>
                    <a:pt x="250370" y="553922"/>
                  </a:lnTo>
                  <a:lnTo>
                    <a:pt x="250105" y="556060"/>
                  </a:lnTo>
                  <a:lnTo>
                    <a:pt x="249839" y="558199"/>
                  </a:lnTo>
                  <a:lnTo>
                    <a:pt x="249574" y="560338"/>
                  </a:lnTo>
                  <a:lnTo>
                    <a:pt x="249309" y="562476"/>
                  </a:lnTo>
                  <a:lnTo>
                    <a:pt x="249046" y="564615"/>
                  </a:lnTo>
                  <a:lnTo>
                    <a:pt x="248784" y="566754"/>
                  </a:lnTo>
                  <a:lnTo>
                    <a:pt x="248523" y="568893"/>
                  </a:lnTo>
                  <a:lnTo>
                    <a:pt x="248264" y="571031"/>
                  </a:lnTo>
                  <a:lnTo>
                    <a:pt x="248008" y="573170"/>
                  </a:lnTo>
                  <a:lnTo>
                    <a:pt x="247753" y="575309"/>
                  </a:lnTo>
                  <a:lnTo>
                    <a:pt x="247502" y="577447"/>
                  </a:lnTo>
                  <a:lnTo>
                    <a:pt x="247254" y="579586"/>
                  </a:lnTo>
                  <a:lnTo>
                    <a:pt x="247009" y="581725"/>
                  </a:lnTo>
                  <a:lnTo>
                    <a:pt x="246768" y="583863"/>
                  </a:lnTo>
                  <a:lnTo>
                    <a:pt x="246530" y="586002"/>
                  </a:lnTo>
                  <a:lnTo>
                    <a:pt x="246296" y="588141"/>
                  </a:lnTo>
                  <a:lnTo>
                    <a:pt x="246067" y="590280"/>
                  </a:lnTo>
                  <a:lnTo>
                    <a:pt x="245841" y="592418"/>
                  </a:lnTo>
                  <a:lnTo>
                    <a:pt x="245622" y="594557"/>
                  </a:lnTo>
                  <a:lnTo>
                    <a:pt x="245407" y="596696"/>
                  </a:lnTo>
                  <a:lnTo>
                    <a:pt x="245195" y="598834"/>
                  </a:lnTo>
                  <a:lnTo>
                    <a:pt x="244991" y="600973"/>
                  </a:lnTo>
                  <a:lnTo>
                    <a:pt x="244791" y="603112"/>
                  </a:lnTo>
                  <a:lnTo>
                    <a:pt x="244597" y="605250"/>
                  </a:lnTo>
                  <a:lnTo>
                    <a:pt x="244409" y="607389"/>
                  </a:lnTo>
                  <a:lnTo>
                    <a:pt x="244225" y="609528"/>
                  </a:lnTo>
                  <a:lnTo>
                    <a:pt x="244049" y="611666"/>
                  </a:lnTo>
                  <a:lnTo>
                    <a:pt x="243879" y="613805"/>
                  </a:lnTo>
                  <a:lnTo>
                    <a:pt x="243712" y="615944"/>
                  </a:lnTo>
                  <a:lnTo>
                    <a:pt x="243556" y="618083"/>
                  </a:lnTo>
                  <a:lnTo>
                    <a:pt x="243403" y="620221"/>
                  </a:lnTo>
                  <a:lnTo>
                    <a:pt x="243256" y="622360"/>
                  </a:lnTo>
                  <a:lnTo>
                    <a:pt x="243118" y="624499"/>
                  </a:lnTo>
                  <a:lnTo>
                    <a:pt x="242984" y="626637"/>
                  </a:lnTo>
                  <a:lnTo>
                    <a:pt x="242858" y="628776"/>
                  </a:lnTo>
                  <a:lnTo>
                    <a:pt x="242739" y="630915"/>
                  </a:lnTo>
                  <a:lnTo>
                    <a:pt x="242624" y="633053"/>
                  </a:lnTo>
                  <a:lnTo>
                    <a:pt x="242519" y="635192"/>
                  </a:lnTo>
                  <a:lnTo>
                    <a:pt x="242420" y="637331"/>
                  </a:lnTo>
                  <a:lnTo>
                    <a:pt x="242325" y="639470"/>
                  </a:lnTo>
                  <a:lnTo>
                    <a:pt x="242240" y="641608"/>
                  </a:lnTo>
                  <a:lnTo>
                    <a:pt x="242160" y="643747"/>
                  </a:lnTo>
                  <a:lnTo>
                    <a:pt x="242087" y="645886"/>
                  </a:lnTo>
                  <a:lnTo>
                    <a:pt x="242022" y="648024"/>
                  </a:lnTo>
                  <a:lnTo>
                    <a:pt x="241961" y="650163"/>
                  </a:lnTo>
                  <a:lnTo>
                    <a:pt x="241909" y="652302"/>
                  </a:lnTo>
                  <a:lnTo>
                    <a:pt x="241864" y="654440"/>
                  </a:lnTo>
                  <a:lnTo>
                    <a:pt x="241823" y="656579"/>
                  </a:lnTo>
                  <a:lnTo>
                    <a:pt x="241793" y="658718"/>
                  </a:lnTo>
                  <a:lnTo>
                    <a:pt x="241767" y="660856"/>
                  </a:lnTo>
                  <a:lnTo>
                    <a:pt x="241748" y="662995"/>
                  </a:lnTo>
                  <a:lnTo>
                    <a:pt x="241737" y="665134"/>
                  </a:lnTo>
                  <a:lnTo>
                    <a:pt x="241731" y="667273"/>
                  </a:lnTo>
                  <a:lnTo>
                    <a:pt x="241734" y="669411"/>
                  </a:lnTo>
                  <a:lnTo>
                    <a:pt x="241743" y="671550"/>
                  </a:lnTo>
                  <a:lnTo>
                    <a:pt x="241757" y="673689"/>
                  </a:lnTo>
                  <a:lnTo>
                    <a:pt x="241781" y="675827"/>
                  </a:lnTo>
                  <a:lnTo>
                    <a:pt x="241810" y="677966"/>
                  </a:lnTo>
                  <a:lnTo>
                    <a:pt x="241844" y="680105"/>
                  </a:lnTo>
                  <a:lnTo>
                    <a:pt x="241889" y="682243"/>
                  </a:lnTo>
                  <a:lnTo>
                    <a:pt x="241937" y="684382"/>
                  </a:lnTo>
                  <a:lnTo>
                    <a:pt x="241993" y="686521"/>
                  </a:lnTo>
                  <a:lnTo>
                    <a:pt x="242057" y="688660"/>
                  </a:lnTo>
                  <a:lnTo>
                    <a:pt x="242126" y="690798"/>
                  </a:lnTo>
                  <a:lnTo>
                    <a:pt x="242203" y="692937"/>
                  </a:lnTo>
                  <a:lnTo>
                    <a:pt x="242287" y="695076"/>
                  </a:lnTo>
                  <a:lnTo>
                    <a:pt x="242375" y="697214"/>
                  </a:lnTo>
                  <a:lnTo>
                    <a:pt x="242474" y="699353"/>
                  </a:lnTo>
                  <a:lnTo>
                    <a:pt x="242577" y="701492"/>
                  </a:lnTo>
                  <a:lnTo>
                    <a:pt x="242686" y="703630"/>
                  </a:lnTo>
                  <a:lnTo>
                    <a:pt x="242804" y="705769"/>
                  </a:lnTo>
                  <a:lnTo>
                    <a:pt x="242926" y="707908"/>
                  </a:lnTo>
                  <a:lnTo>
                    <a:pt x="243057" y="710046"/>
                  </a:lnTo>
                  <a:lnTo>
                    <a:pt x="243193" y="712185"/>
                  </a:lnTo>
                  <a:lnTo>
                    <a:pt x="243334" y="714324"/>
                  </a:lnTo>
                  <a:lnTo>
                    <a:pt x="243485" y="716463"/>
                  </a:lnTo>
                  <a:lnTo>
                    <a:pt x="243640" y="718601"/>
                  </a:lnTo>
                  <a:lnTo>
                    <a:pt x="243801" y="720740"/>
                  </a:lnTo>
                  <a:lnTo>
                    <a:pt x="243970" y="722879"/>
                  </a:lnTo>
                  <a:lnTo>
                    <a:pt x="244142" y="725017"/>
                  </a:lnTo>
                  <a:lnTo>
                    <a:pt x="244322" y="727156"/>
                  </a:lnTo>
                  <a:lnTo>
                    <a:pt x="244508" y="729295"/>
                  </a:lnTo>
                  <a:lnTo>
                    <a:pt x="244698" y="731433"/>
                  </a:lnTo>
                  <a:lnTo>
                    <a:pt x="244895" y="733572"/>
                  </a:lnTo>
                  <a:lnTo>
                    <a:pt x="245097" y="735711"/>
                  </a:lnTo>
                  <a:lnTo>
                    <a:pt x="245302" y="737850"/>
                  </a:lnTo>
                  <a:lnTo>
                    <a:pt x="245516" y="739988"/>
                  </a:lnTo>
                  <a:lnTo>
                    <a:pt x="245732" y="742127"/>
                  </a:lnTo>
                  <a:lnTo>
                    <a:pt x="245953" y="744266"/>
                  </a:lnTo>
                  <a:lnTo>
                    <a:pt x="246179" y="746404"/>
                  </a:lnTo>
                  <a:lnTo>
                    <a:pt x="246408" y="748543"/>
                  </a:lnTo>
                  <a:lnTo>
                    <a:pt x="246642" y="750682"/>
                  </a:lnTo>
                  <a:lnTo>
                    <a:pt x="246879" y="752820"/>
                  </a:lnTo>
                  <a:lnTo>
                    <a:pt x="247119" y="754959"/>
                  </a:lnTo>
                  <a:lnTo>
                    <a:pt x="247364" y="757098"/>
                  </a:lnTo>
                  <a:lnTo>
                    <a:pt x="247610" y="759236"/>
                  </a:lnTo>
                  <a:lnTo>
                    <a:pt x="247859" y="761375"/>
                  </a:lnTo>
                  <a:lnTo>
                    <a:pt x="248110" y="763514"/>
                  </a:lnTo>
                  <a:lnTo>
                    <a:pt x="248363" y="765653"/>
                  </a:lnTo>
                  <a:lnTo>
                    <a:pt x="248617" y="767791"/>
                  </a:lnTo>
                  <a:lnTo>
                    <a:pt x="248873" y="769930"/>
                  </a:lnTo>
                  <a:lnTo>
                    <a:pt x="249129" y="772069"/>
                  </a:lnTo>
                  <a:lnTo>
                    <a:pt x="249385" y="774207"/>
                  </a:lnTo>
                  <a:lnTo>
                    <a:pt x="249642" y="776346"/>
                  </a:lnTo>
                  <a:lnTo>
                    <a:pt x="249898" y="778485"/>
                  </a:lnTo>
                  <a:lnTo>
                    <a:pt x="250153" y="780623"/>
                  </a:lnTo>
                  <a:lnTo>
                    <a:pt x="250407" y="782762"/>
                  </a:lnTo>
                  <a:lnTo>
                    <a:pt x="250660" y="784901"/>
                  </a:lnTo>
                  <a:lnTo>
                    <a:pt x="250910" y="787040"/>
                  </a:lnTo>
                  <a:lnTo>
                    <a:pt x="251158" y="789178"/>
                  </a:lnTo>
                  <a:lnTo>
                    <a:pt x="251403" y="791317"/>
                  </a:lnTo>
                  <a:lnTo>
                    <a:pt x="251645" y="793456"/>
                  </a:lnTo>
                  <a:lnTo>
                    <a:pt x="251884" y="795594"/>
                  </a:lnTo>
                  <a:lnTo>
                    <a:pt x="252116" y="797733"/>
                  </a:lnTo>
                  <a:lnTo>
                    <a:pt x="252346" y="799872"/>
                  </a:lnTo>
                  <a:lnTo>
                    <a:pt x="252571" y="802010"/>
                  </a:lnTo>
                  <a:lnTo>
                    <a:pt x="252788" y="804149"/>
                  </a:lnTo>
                  <a:lnTo>
                    <a:pt x="253002" y="806288"/>
                  </a:lnTo>
                  <a:lnTo>
                    <a:pt x="253208" y="808426"/>
                  </a:lnTo>
                  <a:lnTo>
                    <a:pt x="253407" y="810565"/>
                  </a:lnTo>
                  <a:lnTo>
                    <a:pt x="253602" y="812704"/>
                  </a:lnTo>
                  <a:lnTo>
                    <a:pt x="253786" y="814843"/>
                  </a:lnTo>
                  <a:lnTo>
                    <a:pt x="253963" y="816981"/>
                  </a:lnTo>
                  <a:lnTo>
                    <a:pt x="254134" y="819120"/>
                  </a:lnTo>
                  <a:lnTo>
                    <a:pt x="254293" y="821259"/>
                  </a:lnTo>
                  <a:lnTo>
                    <a:pt x="254446" y="823397"/>
                  </a:lnTo>
                  <a:lnTo>
                    <a:pt x="254590" y="825536"/>
                  </a:lnTo>
                  <a:lnTo>
                    <a:pt x="254722" y="827675"/>
                  </a:lnTo>
                  <a:lnTo>
                    <a:pt x="254847" y="829813"/>
                  </a:lnTo>
                  <a:lnTo>
                    <a:pt x="254960" y="831952"/>
                  </a:lnTo>
                  <a:lnTo>
                    <a:pt x="255063" y="834091"/>
                  </a:lnTo>
                  <a:lnTo>
                    <a:pt x="255159" y="836230"/>
                  </a:lnTo>
                  <a:lnTo>
                    <a:pt x="255238" y="838368"/>
                  </a:lnTo>
                  <a:lnTo>
                    <a:pt x="255311" y="840507"/>
                  </a:lnTo>
                  <a:lnTo>
                    <a:pt x="255372" y="842646"/>
                  </a:lnTo>
                  <a:lnTo>
                    <a:pt x="255420" y="844784"/>
                  </a:lnTo>
                  <a:lnTo>
                    <a:pt x="255460" y="846923"/>
                  </a:lnTo>
                  <a:lnTo>
                    <a:pt x="255486" y="849062"/>
                  </a:lnTo>
                  <a:lnTo>
                    <a:pt x="255501" y="851200"/>
                  </a:lnTo>
                  <a:lnTo>
                    <a:pt x="255509" y="853339"/>
                  </a:lnTo>
                  <a:lnTo>
                    <a:pt x="255499" y="855478"/>
                  </a:lnTo>
                  <a:lnTo>
                    <a:pt x="255481" y="857616"/>
                  </a:lnTo>
                  <a:lnTo>
                    <a:pt x="255453" y="859755"/>
                  </a:lnTo>
                  <a:lnTo>
                    <a:pt x="255409" y="861894"/>
                  </a:lnTo>
                  <a:lnTo>
                    <a:pt x="255358" y="864033"/>
                  </a:lnTo>
                  <a:lnTo>
                    <a:pt x="255295" y="866171"/>
                  </a:lnTo>
                  <a:lnTo>
                    <a:pt x="255220" y="868310"/>
                  </a:lnTo>
                  <a:lnTo>
                    <a:pt x="255137" y="870449"/>
                  </a:lnTo>
                  <a:lnTo>
                    <a:pt x="255040" y="872587"/>
                  </a:lnTo>
                  <a:lnTo>
                    <a:pt x="254933" y="874726"/>
                  </a:lnTo>
                  <a:lnTo>
                    <a:pt x="254820" y="876865"/>
                  </a:lnTo>
                  <a:lnTo>
                    <a:pt x="254691" y="879003"/>
                  </a:lnTo>
                  <a:lnTo>
                    <a:pt x="254556" y="881142"/>
                  </a:lnTo>
                  <a:lnTo>
                    <a:pt x="254411" y="883281"/>
                  </a:lnTo>
                  <a:lnTo>
                    <a:pt x="254255" y="885420"/>
                  </a:lnTo>
                  <a:lnTo>
                    <a:pt x="254094" y="887558"/>
                  </a:lnTo>
                  <a:lnTo>
                    <a:pt x="253921" y="889697"/>
                  </a:lnTo>
                  <a:lnTo>
                    <a:pt x="253741" y="891836"/>
                  </a:lnTo>
                  <a:lnTo>
                    <a:pt x="253556" y="893974"/>
                  </a:lnTo>
                  <a:lnTo>
                    <a:pt x="253359" y="896113"/>
                  </a:lnTo>
                  <a:lnTo>
                    <a:pt x="253157" y="898252"/>
                  </a:lnTo>
                  <a:lnTo>
                    <a:pt x="252950" y="900390"/>
                  </a:lnTo>
                  <a:lnTo>
                    <a:pt x="252734" y="902529"/>
                  </a:lnTo>
                  <a:lnTo>
                    <a:pt x="252514" y="904668"/>
                  </a:lnTo>
                  <a:lnTo>
                    <a:pt x="252288" y="906806"/>
                  </a:lnTo>
                  <a:lnTo>
                    <a:pt x="252056" y="908945"/>
                  </a:lnTo>
                  <a:lnTo>
                    <a:pt x="251822" y="911084"/>
                  </a:lnTo>
                  <a:lnTo>
                    <a:pt x="251581" y="913223"/>
                  </a:lnTo>
                  <a:lnTo>
                    <a:pt x="251338" y="915361"/>
                  </a:lnTo>
                  <a:lnTo>
                    <a:pt x="251092" y="917500"/>
                  </a:lnTo>
                  <a:lnTo>
                    <a:pt x="250841" y="919639"/>
                  </a:lnTo>
                  <a:lnTo>
                    <a:pt x="250589" y="921777"/>
                  </a:lnTo>
                  <a:lnTo>
                    <a:pt x="250335" y="923916"/>
                  </a:lnTo>
                  <a:lnTo>
                    <a:pt x="250079" y="926055"/>
                  </a:lnTo>
                  <a:lnTo>
                    <a:pt x="249822" y="928193"/>
                  </a:lnTo>
                  <a:lnTo>
                    <a:pt x="249564" y="930332"/>
                  </a:lnTo>
                  <a:lnTo>
                    <a:pt x="249305" y="932471"/>
                  </a:lnTo>
                  <a:lnTo>
                    <a:pt x="249047" y="934610"/>
                  </a:lnTo>
                  <a:lnTo>
                    <a:pt x="248788" y="936748"/>
                  </a:lnTo>
                  <a:lnTo>
                    <a:pt x="248531" y="938887"/>
                  </a:lnTo>
                  <a:lnTo>
                    <a:pt x="248274" y="941026"/>
                  </a:lnTo>
                  <a:lnTo>
                    <a:pt x="248018" y="943164"/>
                  </a:lnTo>
                  <a:lnTo>
                    <a:pt x="247764" y="945303"/>
                  </a:lnTo>
                  <a:lnTo>
                    <a:pt x="247512" y="947442"/>
                  </a:lnTo>
                  <a:lnTo>
                    <a:pt x="247263" y="949580"/>
                  </a:lnTo>
                  <a:lnTo>
                    <a:pt x="247015" y="951719"/>
                  </a:lnTo>
                  <a:lnTo>
                    <a:pt x="246771" y="953858"/>
                  </a:lnTo>
                  <a:lnTo>
                    <a:pt x="246529" y="955996"/>
                  </a:lnTo>
                  <a:lnTo>
                    <a:pt x="246290" y="958135"/>
                  </a:lnTo>
                  <a:lnTo>
                    <a:pt x="246056" y="960274"/>
                  </a:lnTo>
                  <a:lnTo>
                    <a:pt x="245825" y="962413"/>
                  </a:lnTo>
                  <a:lnTo>
                    <a:pt x="245598" y="964551"/>
                  </a:lnTo>
                  <a:lnTo>
                    <a:pt x="245375" y="966690"/>
                  </a:lnTo>
                  <a:lnTo>
                    <a:pt x="245155" y="968829"/>
                  </a:lnTo>
                  <a:lnTo>
                    <a:pt x="244941" y="970967"/>
                  </a:lnTo>
                  <a:lnTo>
                    <a:pt x="244732" y="973106"/>
                  </a:lnTo>
                  <a:lnTo>
                    <a:pt x="244525" y="975245"/>
                  </a:lnTo>
                  <a:lnTo>
                    <a:pt x="244326" y="977383"/>
                  </a:lnTo>
                  <a:lnTo>
                    <a:pt x="244129" y="979522"/>
                  </a:lnTo>
                  <a:lnTo>
                    <a:pt x="243938" y="981661"/>
                  </a:lnTo>
                  <a:lnTo>
                    <a:pt x="243753" y="983800"/>
                  </a:lnTo>
                  <a:lnTo>
                    <a:pt x="243571" y="985938"/>
                  </a:lnTo>
                  <a:lnTo>
                    <a:pt x="243395" y="988077"/>
                  </a:lnTo>
                  <a:lnTo>
                    <a:pt x="243225" y="990216"/>
                  </a:lnTo>
                  <a:lnTo>
                    <a:pt x="243058" y="992354"/>
                  </a:lnTo>
                  <a:lnTo>
                    <a:pt x="242898" y="994493"/>
                  </a:lnTo>
                  <a:lnTo>
                    <a:pt x="242743" y="996632"/>
                  </a:lnTo>
                  <a:lnTo>
                    <a:pt x="242591" y="998770"/>
                  </a:lnTo>
                  <a:lnTo>
                    <a:pt x="242447" y="1000909"/>
                  </a:lnTo>
                  <a:lnTo>
                    <a:pt x="242306" y="1003048"/>
                  </a:lnTo>
                  <a:lnTo>
                    <a:pt x="242170" y="1005186"/>
                  </a:lnTo>
                  <a:lnTo>
                    <a:pt x="242040" y="1007325"/>
                  </a:lnTo>
                  <a:lnTo>
                    <a:pt x="241913" y="1009464"/>
                  </a:lnTo>
                  <a:lnTo>
                    <a:pt x="241793" y="1011603"/>
                  </a:lnTo>
                  <a:lnTo>
                    <a:pt x="241676" y="1013741"/>
                  </a:lnTo>
                  <a:lnTo>
                    <a:pt x="241563" y="1015880"/>
                  </a:lnTo>
                  <a:lnTo>
                    <a:pt x="241457" y="1018019"/>
                  </a:lnTo>
                  <a:lnTo>
                    <a:pt x="241354" y="1020157"/>
                  </a:lnTo>
                  <a:lnTo>
                    <a:pt x="241255" y="1022296"/>
                  </a:lnTo>
                  <a:lnTo>
                    <a:pt x="241161" y="1024435"/>
                  </a:lnTo>
                  <a:lnTo>
                    <a:pt x="241071" y="1026573"/>
                  </a:lnTo>
                  <a:lnTo>
                    <a:pt x="240985" y="1028712"/>
                  </a:lnTo>
                  <a:lnTo>
                    <a:pt x="240903" y="1030851"/>
                  </a:lnTo>
                  <a:lnTo>
                    <a:pt x="240823" y="1032990"/>
                  </a:lnTo>
                  <a:lnTo>
                    <a:pt x="240749" y="1035128"/>
                  </a:lnTo>
                  <a:lnTo>
                    <a:pt x="240678" y="1037267"/>
                  </a:lnTo>
                  <a:lnTo>
                    <a:pt x="240610" y="1039406"/>
                  </a:lnTo>
                  <a:lnTo>
                    <a:pt x="240546" y="1041544"/>
                  </a:lnTo>
                  <a:lnTo>
                    <a:pt x="240485" y="1043683"/>
                  </a:lnTo>
                  <a:lnTo>
                    <a:pt x="240427" y="1045822"/>
                  </a:lnTo>
                  <a:lnTo>
                    <a:pt x="240372" y="1047960"/>
                  </a:lnTo>
                  <a:lnTo>
                    <a:pt x="240319" y="1050099"/>
                  </a:lnTo>
                  <a:lnTo>
                    <a:pt x="240270" y="1052238"/>
                  </a:lnTo>
                  <a:lnTo>
                    <a:pt x="240224" y="1054376"/>
                  </a:lnTo>
                  <a:lnTo>
                    <a:pt x="240179" y="1056515"/>
                  </a:lnTo>
                  <a:lnTo>
                    <a:pt x="240138" y="1058654"/>
                  </a:lnTo>
                  <a:lnTo>
                    <a:pt x="240099" y="1060793"/>
                  </a:lnTo>
                  <a:lnTo>
                    <a:pt x="240061" y="1062931"/>
                  </a:lnTo>
                  <a:lnTo>
                    <a:pt x="240027" y="1065070"/>
                  </a:lnTo>
                  <a:lnTo>
                    <a:pt x="239994" y="1067209"/>
                  </a:lnTo>
                  <a:lnTo>
                    <a:pt x="239963" y="1069347"/>
                  </a:lnTo>
                  <a:lnTo>
                    <a:pt x="239934" y="1071486"/>
                  </a:lnTo>
                  <a:lnTo>
                    <a:pt x="239906" y="1073625"/>
                  </a:lnTo>
                  <a:lnTo>
                    <a:pt x="239881" y="1075763"/>
                  </a:lnTo>
                  <a:lnTo>
                    <a:pt x="239857" y="1077902"/>
                  </a:lnTo>
                  <a:lnTo>
                    <a:pt x="239835" y="1080041"/>
                  </a:lnTo>
                  <a:lnTo>
                    <a:pt x="239814" y="1082180"/>
                  </a:lnTo>
                  <a:lnTo>
                    <a:pt x="239794" y="1084318"/>
                  </a:lnTo>
                  <a:lnTo>
                    <a:pt x="239776" y="1086457"/>
                  </a:lnTo>
                  <a:lnTo>
                    <a:pt x="239759" y="1088596"/>
                  </a:lnTo>
                  <a:lnTo>
                    <a:pt x="239743" y="1090734"/>
                  </a:lnTo>
                  <a:lnTo>
                    <a:pt x="239728" y="1092873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1212727" y="4031313"/>
              <a:ext cx="108976" cy="2165123"/>
            </a:xfrm>
            <a:custGeom>
              <a:avLst/>
              <a:gdLst/>
              <a:ahLst/>
              <a:cxnLst/>
              <a:pathLst>
                <a:path w="108976" h="2165123">
                  <a:moveTo>
                    <a:pt x="54341" y="2165123"/>
                  </a:moveTo>
                  <a:lnTo>
                    <a:pt x="54331" y="2160886"/>
                  </a:lnTo>
                  <a:lnTo>
                    <a:pt x="54320" y="2156649"/>
                  </a:lnTo>
                  <a:lnTo>
                    <a:pt x="54309" y="2152412"/>
                  </a:lnTo>
                  <a:lnTo>
                    <a:pt x="54297" y="2148175"/>
                  </a:lnTo>
                  <a:lnTo>
                    <a:pt x="54285" y="2143938"/>
                  </a:lnTo>
                  <a:lnTo>
                    <a:pt x="54272" y="2139701"/>
                  </a:lnTo>
                  <a:lnTo>
                    <a:pt x="54258" y="2135464"/>
                  </a:lnTo>
                  <a:lnTo>
                    <a:pt x="54243" y="2131227"/>
                  </a:lnTo>
                  <a:lnTo>
                    <a:pt x="54227" y="2126990"/>
                  </a:lnTo>
                  <a:lnTo>
                    <a:pt x="54211" y="2122753"/>
                  </a:lnTo>
                  <a:lnTo>
                    <a:pt x="54194" y="2118516"/>
                  </a:lnTo>
                  <a:lnTo>
                    <a:pt x="54176" y="2114279"/>
                  </a:lnTo>
                  <a:lnTo>
                    <a:pt x="54156" y="2110042"/>
                  </a:lnTo>
                  <a:lnTo>
                    <a:pt x="54136" y="2105805"/>
                  </a:lnTo>
                  <a:lnTo>
                    <a:pt x="54115" y="2101568"/>
                  </a:lnTo>
                  <a:lnTo>
                    <a:pt x="54092" y="2097331"/>
                  </a:lnTo>
                  <a:lnTo>
                    <a:pt x="54069" y="2093094"/>
                  </a:lnTo>
                  <a:lnTo>
                    <a:pt x="54044" y="2088857"/>
                  </a:lnTo>
                  <a:lnTo>
                    <a:pt x="54018" y="2084620"/>
                  </a:lnTo>
                  <a:lnTo>
                    <a:pt x="53991" y="2080383"/>
                  </a:lnTo>
                  <a:lnTo>
                    <a:pt x="53962" y="2076146"/>
                  </a:lnTo>
                  <a:lnTo>
                    <a:pt x="53932" y="2071909"/>
                  </a:lnTo>
                  <a:lnTo>
                    <a:pt x="53900" y="2067672"/>
                  </a:lnTo>
                  <a:lnTo>
                    <a:pt x="53868" y="2063435"/>
                  </a:lnTo>
                  <a:lnTo>
                    <a:pt x="53832" y="2059198"/>
                  </a:lnTo>
                  <a:lnTo>
                    <a:pt x="53796" y="2054960"/>
                  </a:lnTo>
                  <a:lnTo>
                    <a:pt x="53758" y="2050723"/>
                  </a:lnTo>
                  <a:lnTo>
                    <a:pt x="53719" y="2046486"/>
                  </a:lnTo>
                  <a:lnTo>
                    <a:pt x="53677" y="2042249"/>
                  </a:lnTo>
                  <a:lnTo>
                    <a:pt x="53634" y="2038012"/>
                  </a:lnTo>
                  <a:lnTo>
                    <a:pt x="53589" y="2033775"/>
                  </a:lnTo>
                  <a:lnTo>
                    <a:pt x="53541" y="2029538"/>
                  </a:lnTo>
                  <a:lnTo>
                    <a:pt x="53492" y="2025301"/>
                  </a:lnTo>
                  <a:lnTo>
                    <a:pt x="53441" y="2021064"/>
                  </a:lnTo>
                  <a:lnTo>
                    <a:pt x="53387" y="2016827"/>
                  </a:lnTo>
                  <a:lnTo>
                    <a:pt x="53332" y="2012590"/>
                  </a:lnTo>
                  <a:lnTo>
                    <a:pt x="53273" y="2008353"/>
                  </a:lnTo>
                  <a:lnTo>
                    <a:pt x="53213" y="2004116"/>
                  </a:lnTo>
                  <a:lnTo>
                    <a:pt x="53150" y="1999879"/>
                  </a:lnTo>
                  <a:lnTo>
                    <a:pt x="53085" y="1995642"/>
                  </a:lnTo>
                  <a:lnTo>
                    <a:pt x="53017" y="1991405"/>
                  </a:lnTo>
                  <a:lnTo>
                    <a:pt x="52946" y="1987168"/>
                  </a:lnTo>
                  <a:lnTo>
                    <a:pt x="52874" y="1982931"/>
                  </a:lnTo>
                  <a:lnTo>
                    <a:pt x="52797" y="1978694"/>
                  </a:lnTo>
                  <a:lnTo>
                    <a:pt x="52719" y="1974457"/>
                  </a:lnTo>
                  <a:lnTo>
                    <a:pt x="52637" y="1970220"/>
                  </a:lnTo>
                  <a:lnTo>
                    <a:pt x="52553" y="1965983"/>
                  </a:lnTo>
                  <a:lnTo>
                    <a:pt x="52466" y="1961746"/>
                  </a:lnTo>
                  <a:lnTo>
                    <a:pt x="52375" y="1957509"/>
                  </a:lnTo>
                  <a:lnTo>
                    <a:pt x="52283" y="1953272"/>
                  </a:lnTo>
                  <a:lnTo>
                    <a:pt x="52186" y="1949035"/>
                  </a:lnTo>
                  <a:lnTo>
                    <a:pt x="52087" y="1944798"/>
                  </a:lnTo>
                  <a:lnTo>
                    <a:pt x="51984" y="1940561"/>
                  </a:lnTo>
                  <a:lnTo>
                    <a:pt x="51877" y="1936324"/>
                  </a:lnTo>
                  <a:lnTo>
                    <a:pt x="51769" y="1932087"/>
                  </a:lnTo>
                  <a:lnTo>
                    <a:pt x="51655" y="1927850"/>
                  </a:lnTo>
                  <a:lnTo>
                    <a:pt x="51540" y="1923612"/>
                  </a:lnTo>
                  <a:lnTo>
                    <a:pt x="51420" y="1919375"/>
                  </a:lnTo>
                  <a:lnTo>
                    <a:pt x="51297" y="1915138"/>
                  </a:lnTo>
                  <a:lnTo>
                    <a:pt x="51170" y="1910901"/>
                  </a:lnTo>
                  <a:lnTo>
                    <a:pt x="51040" y="1906664"/>
                  </a:lnTo>
                  <a:lnTo>
                    <a:pt x="50908" y="1902427"/>
                  </a:lnTo>
                  <a:lnTo>
                    <a:pt x="50770" y="1898190"/>
                  </a:lnTo>
                  <a:lnTo>
                    <a:pt x="50630" y="1893953"/>
                  </a:lnTo>
                  <a:lnTo>
                    <a:pt x="50485" y="1889716"/>
                  </a:lnTo>
                  <a:lnTo>
                    <a:pt x="50337" y="1885479"/>
                  </a:lnTo>
                  <a:lnTo>
                    <a:pt x="50186" y="1881242"/>
                  </a:lnTo>
                  <a:lnTo>
                    <a:pt x="50031" y="1877005"/>
                  </a:lnTo>
                  <a:lnTo>
                    <a:pt x="49873" y="1872768"/>
                  </a:lnTo>
                  <a:lnTo>
                    <a:pt x="49710" y="1868531"/>
                  </a:lnTo>
                  <a:lnTo>
                    <a:pt x="49545" y="1864294"/>
                  </a:lnTo>
                  <a:lnTo>
                    <a:pt x="49375" y="1860057"/>
                  </a:lnTo>
                  <a:lnTo>
                    <a:pt x="49202" y="1855820"/>
                  </a:lnTo>
                  <a:lnTo>
                    <a:pt x="49026" y="1851583"/>
                  </a:lnTo>
                  <a:lnTo>
                    <a:pt x="48845" y="1847346"/>
                  </a:lnTo>
                  <a:lnTo>
                    <a:pt x="48663" y="1843109"/>
                  </a:lnTo>
                  <a:lnTo>
                    <a:pt x="48475" y="1838872"/>
                  </a:lnTo>
                  <a:lnTo>
                    <a:pt x="48285" y="1834635"/>
                  </a:lnTo>
                  <a:lnTo>
                    <a:pt x="48091" y="1830398"/>
                  </a:lnTo>
                  <a:lnTo>
                    <a:pt x="47894" y="1826161"/>
                  </a:lnTo>
                  <a:lnTo>
                    <a:pt x="47695" y="1821924"/>
                  </a:lnTo>
                  <a:lnTo>
                    <a:pt x="47491" y="1817687"/>
                  </a:lnTo>
                  <a:lnTo>
                    <a:pt x="47286" y="1813450"/>
                  </a:lnTo>
                  <a:lnTo>
                    <a:pt x="47076" y="1809213"/>
                  </a:lnTo>
                  <a:lnTo>
                    <a:pt x="46864" y="1804976"/>
                  </a:lnTo>
                  <a:lnTo>
                    <a:pt x="46648" y="1800739"/>
                  </a:lnTo>
                  <a:lnTo>
                    <a:pt x="46430" y="1796501"/>
                  </a:lnTo>
                  <a:lnTo>
                    <a:pt x="46210" y="1792264"/>
                  </a:lnTo>
                  <a:lnTo>
                    <a:pt x="45987" y="1788027"/>
                  </a:lnTo>
                  <a:lnTo>
                    <a:pt x="45762" y="1783790"/>
                  </a:lnTo>
                  <a:lnTo>
                    <a:pt x="45533" y="1779553"/>
                  </a:lnTo>
                  <a:lnTo>
                    <a:pt x="45303" y="1775316"/>
                  </a:lnTo>
                  <a:lnTo>
                    <a:pt x="45071" y="1771079"/>
                  </a:lnTo>
                  <a:lnTo>
                    <a:pt x="44836" y="1766842"/>
                  </a:lnTo>
                  <a:lnTo>
                    <a:pt x="44600" y="1762605"/>
                  </a:lnTo>
                  <a:lnTo>
                    <a:pt x="44362" y="1758368"/>
                  </a:lnTo>
                  <a:lnTo>
                    <a:pt x="44122" y="1754131"/>
                  </a:lnTo>
                  <a:lnTo>
                    <a:pt x="43880" y="1749894"/>
                  </a:lnTo>
                  <a:lnTo>
                    <a:pt x="43638" y="1745657"/>
                  </a:lnTo>
                  <a:lnTo>
                    <a:pt x="43394" y="1741420"/>
                  </a:lnTo>
                  <a:lnTo>
                    <a:pt x="43148" y="1737183"/>
                  </a:lnTo>
                  <a:lnTo>
                    <a:pt x="42902" y="1732946"/>
                  </a:lnTo>
                  <a:lnTo>
                    <a:pt x="42655" y="1728709"/>
                  </a:lnTo>
                  <a:lnTo>
                    <a:pt x="42407" y="1724472"/>
                  </a:lnTo>
                  <a:lnTo>
                    <a:pt x="42159" y="1720235"/>
                  </a:lnTo>
                  <a:lnTo>
                    <a:pt x="41910" y="1715998"/>
                  </a:lnTo>
                  <a:lnTo>
                    <a:pt x="41660" y="1711761"/>
                  </a:lnTo>
                  <a:lnTo>
                    <a:pt x="41411" y="1707524"/>
                  </a:lnTo>
                  <a:lnTo>
                    <a:pt x="41161" y="1703287"/>
                  </a:lnTo>
                  <a:lnTo>
                    <a:pt x="40912" y="1699050"/>
                  </a:lnTo>
                  <a:lnTo>
                    <a:pt x="40663" y="1694813"/>
                  </a:lnTo>
                  <a:lnTo>
                    <a:pt x="40414" y="1690576"/>
                  </a:lnTo>
                  <a:lnTo>
                    <a:pt x="40165" y="1686339"/>
                  </a:lnTo>
                  <a:lnTo>
                    <a:pt x="39917" y="1682102"/>
                  </a:lnTo>
                  <a:lnTo>
                    <a:pt x="39670" y="1677865"/>
                  </a:lnTo>
                  <a:lnTo>
                    <a:pt x="39424" y="1673628"/>
                  </a:lnTo>
                  <a:lnTo>
                    <a:pt x="39179" y="1669390"/>
                  </a:lnTo>
                  <a:lnTo>
                    <a:pt x="38935" y="1665153"/>
                  </a:lnTo>
                  <a:lnTo>
                    <a:pt x="38692" y="1660916"/>
                  </a:lnTo>
                  <a:lnTo>
                    <a:pt x="38450" y="1656679"/>
                  </a:lnTo>
                  <a:lnTo>
                    <a:pt x="38210" y="1652442"/>
                  </a:lnTo>
                  <a:lnTo>
                    <a:pt x="37972" y="1648205"/>
                  </a:lnTo>
                  <a:lnTo>
                    <a:pt x="37734" y="1643968"/>
                  </a:lnTo>
                  <a:lnTo>
                    <a:pt x="37499" y="1639731"/>
                  </a:lnTo>
                  <a:lnTo>
                    <a:pt x="37266" y="1635494"/>
                  </a:lnTo>
                  <a:lnTo>
                    <a:pt x="37034" y="1631257"/>
                  </a:lnTo>
                  <a:lnTo>
                    <a:pt x="36804" y="1627020"/>
                  </a:lnTo>
                  <a:lnTo>
                    <a:pt x="36576" y="1622783"/>
                  </a:lnTo>
                  <a:lnTo>
                    <a:pt x="36351" y="1618546"/>
                  </a:lnTo>
                  <a:lnTo>
                    <a:pt x="36127" y="1614309"/>
                  </a:lnTo>
                  <a:lnTo>
                    <a:pt x="35906" y="1610072"/>
                  </a:lnTo>
                  <a:lnTo>
                    <a:pt x="35686" y="1605835"/>
                  </a:lnTo>
                  <a:lnTo>
                    <a:pt x="35469" y="1601598"/>
                  </a:lnTo>
                  <a:lnTo>
                    <a:pt x="35255" y="1597361"/>
                  </a:lnTo>
                  <a:lnTo>
                    <a:pt x="35041" y="1593124"/>
                  </a:lnTo>
                  <a:lnTo>
                    <a:pt x="34832" y="1588887"/>
                  </a:lnTo>
                  <a:lnTo>
                    <a:pt x="34623" y="1584650"/>
                  </a:lnTo>
                  <a:lnTo>
                    <a:pt x="34417" y="1580413"/>
                  </a:lnTo>
                  <a:lnTo>
                    <a:pt x="34214" y="1576176"/>
                  </a:lnTo>
                  <a:lnTo>
                    <a:pt x="34012" y="1571939"/>
                  </a:lnTo>
                  <a:lnTo>
                    <a:pt x="33813" y="1567702"/>
                  </a:lnTo>
                  <a:lnTo>
                    <a:pt x="33615" y="1563465"/>
                  </a:lnTo>
                  <a:lnTo>
                    <a:pt x="33421" y="1559228"/>
                  </a:lnTo>
                  <a:lnTo>
                    <a:pt x="33227" y="1554991"/>
                  </a:lnTo>
                  <a:lnTo>
                    <a:pt x="33036" y="1550754"/>
                  </a:lnTo>
                  <a:lnTo>
                    <a:pt x="32847" y="1546517"/>
                  </a:lnTo>
                  <a:lnTo>
                    <a:pt x="32659" y="1542280"/>
                  </a:lnTo>
                  <a:lnTo>
                    <a:pt x="32474" y="1538042"/>
                  </a:lnTo>
                  <a:lnTo>
                    <a:pt x="32290" y="1533805"/>
                  </a:lnTo>
                  <a:lnTo>
                    <a:pt x="32108" y="1529568"/>
                  </a:lnTo>
                  <a:lnTo>
                    <a:pt x="31927" y="1525331"/>
                  </a:lnTo>
                  <a:lnTo>
                    <a:pt x="31747" y="1521094"/>
                  </a:lnTo>
                  <a:lnTo>
                    <a:pt x="31569" y="1516857"/>
                  </a:lnTo>
                  <a:lnTo>
                    <a:pt x="31392" y="1512620"/>
                  </a:lnTo>
                  <a:lnTo>
                    <a:pt x="31216" y="1508383"/>
                  </a:lnTo>
                  <a:lnTo>
                    <a:pt x="31041" y="1504146"/>
                  </a:lnTo>
                  <a:lnTo>
                    <a:pt x="30867" y="1499909"/>
                  </a:lnTo>
                  <a:lnTo>
                    <a:pt x="30694" y="1495672"/>
                  </a:lnTo>
                  <a:lnTo>
                    <a:pt x="30521" y="1491435"/>
                  </a:lnTo>
                  <a:lnTo>
                    <a:pt x="30349" y="1487198"/>
                  </a:lnTo>
                  <a:lnTo>
                    <a:pt x="30177" y="1482961"/>
                  </a:lnTo>
                  <a:lnTo>
                    <a:pt x="30005" y="1478724"/>
                  </a:lnTo>
                  <a:lnTo>
                    <a:pt x="29834" y="1474487"/>
                  </a:lnTo>
                  <a:lnTo>
                    <a:pt x="29662" y="1470250"/>
                  </a:lnTo>
                  <a:lnTo>
                    <a:pt x="29491" y="1466013"/>
                  </a:lnTo>
                  <a:lnTo>
                    <a:pt x="29319" y="1461776"/>
                  </a:lnTo>
                  <a:lnTo>
                    <a:pt x="29147" y="1457539"/>
                  </a:lnTo>
                  <a:lnTo>
                    <a:pt x="28974" y="1453302"/>
                  </a:lnTo>
                  <a:lnTo>
                    <a:pt x="28801" y="1449065"/>
                  </a:lnTo>
                  <a:lnTo>
                    <a:pt x="28627" y="1444828"/>
                  </a:lnTo>
                  <a:lnTo>
                    <a:pt x="28453" y="1440591"/>
                  </a:lnTo>
                  <a:lnTo>
                    <a:pt x="28277" y="1436354"/>
                  </a:lnTo>
                  <a:lnTo>
                    <a:pt x="28101" y="1432117"/>
                  </a:lnTo>
                  <a:lnTo>
                    <a:pt x="27923" y="1427880"/>
                  </a:lnTo>
                  <a:lnTo>
                    <a:pt x="27745" y="1423643"/>
                  </a:lnTo>
                  <a:lnTo>
                    <a:pt x="27565" y="1419406"/>
                  </a:lnTo>
                  <a:lnTo>
                    <a:pt x="27384" y="1415169"/>
                  </a:lnTo>
                  <a:lnTo>
                    <a:pt x="27202" y="1410931"/>
                  </a:lnTo>
                  <a:lnTo>
                    <a:pt x="27017" y="1406694"/>
                  </a:lnTo>
                  <a:lnTo>
                    <a:pt x="26833" y="1402457"/>
                  </a:lnTo>
                  <a:lnTo>
                    <a:pt x="26645" y="1398220"/>
                  </a:lnTo>
                  <a:lnTo>
                    <a:pt x="26457" y="1393983"/>
                  </a:lnTo>
                  <a:lnTo>
                    <a:pt x="26267" y="1389746"/>
                  </a:lnTo>
                  <a:lnTo>
                    <a:pt x="26076" y="1385509"/>
                  </a:lnTo>
                  <a:lnTo>
                    <a:pt x="25883" y="1381272"/>
                  </a:lnTo>
                  <a:lnTo>
                    <a:pt x="25688" y="1377035"/>
                  </a:lnTo>
                  <a:lnTo>
                    <a:pt x="25492" y="1372798"/>
                  </a:lnTo>
                  <a:lnTo>
                    <a:pt x="25294" y="1368561"/>
                  </a:lnTo>
                  <a:lnTo>
                    <a:pt x="25095" y="1364324"/>
                  </a:lnTo>
                  <a:lnTo>
                    <a:pt x="24894" y="1360087"/>
                  </a:lnTo>
                  <a:lnTo>
                    <a:pt x="24692" y="1355850"/>
                  </a:lnTo>
                  <a:lnTo>
                    <a:pt x="24488" y="1351613"/>
                  </a:lnTo>
                  <a:lnTo>
                    <a:pt x="24283" y="1347376"/>
                  </a:lnTo>
                  <a:lnTo>
                    <a:pt x="24078" y="1343139"/>
                  </a:lnTo>
                  <a:lnTo>
                    <a:pt x="23870" y="1338902"/>
                  </a:lnTo>
                  <a:lnTo>
                    <a:pt x="23662" y="1334665"/>
                  </a:lnTo>
                  <a:lnTo>
                    <a:pt x="23452" y="1330428"/>
                  </a:lnTo>
                  <a:lnTo>
                    <a:pt x="23242" y="1326191"/>
                  </a:lnTo>
                  <a:lnTo>
                    <a:pt x="23031" y="1321954"/>
                  </a:lnTo>
                  <a:lnTo>
                    <a:pt x="22819" y="1317717"/>
                  </a:lnTo>
                  <a:lnTo>
                    <a:pt x="22607" y="1313480"/>
                  </a:lnTo>
                  <a:lnTo>
                    <a:pt x="22395" y="1309243"/>
                  </a:lnTo>
                  <a:lnTo>
                    <a:pt x="22182" y="1305006"/>
                  </a:lnTo>
                  <a:lnTo>
                    <a:pt x="21969" y="1300769"/>
                  </a:lnTo>
                  <a:lnTo>
                    <a:pt x="21757" y="1296532"/>
                  </a:lnTo>
                  <a:lnTo>
                    <a:pt x="21544" y="1292295"/>
                  </a:lnTo>
                  <a:lnTo>
                    <a:pt x="21332" y="1288058"/>
                  </a:lnTo>
                  <a:lnTo>
                    <a:pt x="21121" y="1283820"/>
                  </a:lnTo>
                  <a:lnTo>
                    <a:pt x="20910" y="1279583"/>
                  </a:lnTo>
                  <a:lnTo>
                    <a:pt x="20701" y="1275346"/>
                  </a:lnTo>
                  <a:lnTo>
                    <a:pt x="20492" y="1271109"/>
                  </a:lnTo>
                  <a:lnTo>
                    <a:pt x="20285" y="1266872"/>
                  </a:lnTo>
                  <a:lnTo>
                    <a:pt x="20079" y="1262635"/>
                  </a:lnTo>
                  <a:lnTo>
                    <a:pt x="19875" y="1258398"/>
                  </a:lnTo>
                  <a:lnTo>
                    <a:pt x="19673" y="1254161"/>
                  </a:lnTo>
                  <a:lnTo>
                    <a:pt x="19473" y="1249924"/>
                  </a:lnTo>
                  <a:lnTo>
                    <a:pt x="19275" y="1245687"/>
                  </a:lnTo>
                  <a:lnTo>
                    <a:pt x="19079" y="1241450"/>
                  </a:lnTo>
                  <a:lnTo>
                    <a:pt x="18887" y="1237213"/>
                  </a:lnTo>
                  <a:lnTo>
                    <a:pt x="18696" y="1232976"/>
                  </a:lnTo>
                  <a:lnTo>
                    <a:pt x="18510" y="1228739"/>
                  </a:lnTo>
                  <a:lnTo>
                    <a:pt x="18326" y="1224502"/>
                  </a:lnTo>
                  <a:lnTo>
                    <a:pt x="18145" y="1220265"/>
                  </a:lnTo>
                  <a:lnTo>
                    <a:pt x="17969" y="1216028"/>
                  </a:lnTo>
                  <a:lnTo>
                    <a:pt x="17795" y="1211791"/>
                  </a:lnTo>
                  <a:lnTo>
                    <a:pt x="17626" y="1207554"/>
                  </a:lnTo>
                  <a:lnTo>
                    <a:pt x="17460" y="1203317"/>
                  </a:lnTo>
                  <a:lnTo>
                    <a:pt x="17299" y="1199080"/>
                  </a:lnTo>
                  <a:lnTo>
                    <a:pt x="17142" y="1194843"/>
                  </a:lnTo>
                  <a:lnTo>
                    <a:pt x="16989" y="1190606"/>
                  </a:lnTo>
                  <a:lnTo>
                    <a:pt x="16842" y="1186369"/>
                  </a:lnTo>
                  <a:lnTo>
                    <a:pt x="16697" y="1182132"/>
                  </a:lnTo>
                  <a:lnTo>
                    <a:pt x="16559" y="1177895"/>
                  </a:lnTo>
                  <a:lnTo>
                    <a:pt x="16424" y="1173658"/>
                  </a:lnTo>
                  <a:lnTo>
                    <a:pt x="16296" y="1169421"/>
                  </a:lnTo>
                  <a:lnTo>
                    <a:pt x="16172" y="1165184"/>
                  </a:lnTo>
                  <a:lnTo>
                    <a:pt x="16053" y="1160947"/>
                  </a:lnTo>
                  <a:lnTo>
                    <a:pt x="15940" y="1156710"/>
                  </a:lnTo>
                  <a:lnTo>
                    <a:pt x="15829" y="1152472"/>
                  </a:lnTo>
                  <a:lnTo>
                    <a:pt x="15727" y="1148235"/>
                  </a:lnTo>
                  <a:lnTo>
                    <a:pt x="15628" y="1143998"/>
                  </a:lnTo>
                  <a:lnTo>
                    <a:pt x="15535" y="1139761"/>
                  </a:lnTo>
                  <a:lnTo>
                    <a:pt x="15447" y="1135524"/>
                  </a:lnTo>
                  <a:lnTo>
                    <a:pt x="15364" y="1131287"/>
                  </a:lnTo>
                  <a:lnTo>
                    <a:pt x="15287" y="1127050"/>
                  </a:lnTo>
                  <a:lnTo>
                    <a:pt x="15212" y="1122813"/>
                  </a:lnTo>
                  <a:lnTo>
                    <a:pt x="15146" y="1118576"/>
                  </a:lnTo>
                  <a:lnTo>
                    <a:pt x="15083" y="1114339"/>
                  </a:lnTo>
                  <a:lnTo>
                    <a:pt x="15025" y="1110102"/>
                  </a:lnTo>
                  <a:lnTo>
                    <a:pt x="14972" y="1105865"/>
                  </a:lnTo>
                  <a:lnTo>
                    <a:pt x="14922" y="1101628"/>
                  </a:lnTo>
                  <a:lnTo>
                    <a:pt x="14879" y="1097391"/>
                  </a:lnTo>
                  <a:lnTo>
                    <a:pt x="14838" y="1093154"/>
                  </a:lnTo>
                  <a:lnTo>
                    <a:pt x="14803" y="1088917"/>
                  </a:lnTo>
                  <a:lnTo>
                    <a:pt x="14771" y="1084680"/>
                  </a:lnTo>
                  <a:lnTo>
                    <a:pt x="14743" y="1080443"/>
                  </a:lnTo>
                  <a:lnTo>
                    <a:pt x="14719" y="1076206"/>
                  </a:lnTo>
                  <a:lnTo>
                    <a:pt x="14697" y="1071969"/>
                  </a:lnTo>
                  <a:lnTo>
                    <a:pt x="14680" y="1067732"/>
                  </a:lnTo>
                  <a:lnTo>
                    <a:pt x="14665" y="1063495"/>
                  </a:lnTo>
                  <a:lnTo>
                    <a:pt x="14654" y="1059258"/>
                  </a:lnTo>
                  <a:lnTo>
                    <a:pt x="14644" y="1055021"/>
                  </a:lnTo>
                  <a:lnTo>
                    <a:pt x="14637" y="1050784"/>
                  </a:lnTo>
                  <a:lnTo>
                    <a:pt x="14632" y="1046547"/>
                  </a:lnTo>
                  <a:lnTo>
                    <a:pt x="14628" y="1042310"/>
                  </a:lnTo>
                  <a:lnTo>
                    <a:pt x="14627" y="1038073"/>
                  </a:lnTo>
                  <a:lnTo>
                    <a:pt x="14626" y="1033836"/>
                  </a:lnTo>
                  <a:lnTo>
                    <a:pt x="14626" y="1029599"/>
                  </a:lnTo>
                  <a:lnTo>
                    <a:pt x="14626" y="1025361"/>
                  </a:lnTo>
                  <a:lnTo>
                    <a:pt x="14627" y="1021124"/>
                  </a:lnTo>
                  <a:lnTo>
                    <a:pt x="14628" y="1016887"/>
                  </a:lnTo>
                  <a:lnTo>
                    <a:pt x="14629" y="1012650"/>
                  </a:lnTo>
                  <a:lnTo>
                    <a:pt x="14628" y="1008413"/>
                  </a:lnTo>
                  <a:lnTo>
                    <a:pt x="14627" y="1004176"/>
                  </a:lnTo>
                  <a:lnTo>
                    <a:pt x="14624" y="999939"/>
                  </a:lnTo>
                  <a:lnTo>
                    <a:pt x="14620" y="995702"/>
                  </a:lnTo>
                  <a:lnTo>
                    <a:pt x="14614" y="991465"/>
                  </a:lnTo>
                  <a:lnTo>
                    <a:pt x="14605" y="987228"/>
                  </a:lnTo>
                  <a:lnTo>
                    <a:pt x="14594" y="982991"/>
                  </a:lnTo>
                  <a:lnTo>
                    <a:pt x="14579" y="978754"/>
                  </a:lnTo>
                  <a:lnTo>
                    <a:pt x="14562" y="974517"/>
                  </a:lnTo>
                  <a:lnTo>
                    <a:pt x="14541" y="970280"/>
                  </a:lnTo>
                  <a:lnTo>
                    <a:pt x="14516" y="966043"/>
                  </a:lnTo>
                  <a:lnTo>
                    <a:pt x="14488" y="961806"/>
                  </a:lnTo>
                  <a:lnTo>
                    <a:pt x="14453" y="957569"/>
                  </a:lnTo>
                  <a:lnTo>
                    <a:pt x="14415" y="953332"/>
                  </a:lnTo>
                  <a:lnTo>
                    <a:pt x="14371" y="949095"/>
                  </a:lnTo>
                  <a:lnTo>
                    <a:pt x="14322" y="944858"/>
                  </a:lnTo>
                  <a:lnTo>
                    <a:pt x="14268" y="940621"/>
                  </a:lnTo>
                  <a:lnTo>
                    <a:pt x="14207" y="936384"/>
                  </a:lnTo>
                  <a:lnTo>
                    <a:pt x="14143" y="932147"/>
                  </a:lnTo>
                  <a:lnTo>
                    <a:pt x="14068" y="927910"/>
                  </a:lnTo>
                  <a:lnTo>
                    <a:pt x="13991" y="923673"/>
                  </a:lnTo>
                  <a:lnTo>
                    <a:pt x="13904" y="919436"/>
                  </a:lnTo>
                  <a:lnTo>
                    <a:pt x="13812" y="915199"/>
                  </a:lnTo>
                  <a:lnTo>
                    <a:pt x="13713" y="910962"/>
                  </a:lnTo>
                  <a:lnTo>
                    <a:pt x="13605" y="906725"/>
                  </a:lnTo>
                  <a:lnTo>
                    <a:pt x="13493" y="902488"/>
                  </a:lnTo>
                  <a:lnTo>
                    <a:pt x="13369" y="898250"/>
                  </a:lnTo>
                  <a:lnTo>
                    <a:pt x="13241" y="894013"/>
                  </a:lnTo>
                  <a:lnTo>
                    <a:pt x="13104" y="889776"/>
                  </a:lnTo>
                  <a:lnTo>
                    <a:pt x="12959" y="885539"/>
                  </a:lnTo>
                  <a:lnTo>
                    <a:pt x="12808" y="881302"/>
                  </a:lnTo>
                  <a:lnTo>
                    <a:pt x="12647" y="877065"/>
                  </a:lnTo>
                  <a:lnTo>
                    <a:pt x="12482" y="872828"/>
                  </a:lnTo>
                  <a:lnTo>
                    <a:pt x="12305" y="868591"/>
                  </a:lnTo>
                  <a:lnTo>
                    <a:pt x="12123" y="864354"/>
                  </a:lnTo>
                  <a:lnTo>
                    <a:pt x="11932" y="860117"/>
                  </a:lnTo>
                  <a:lnTo>
                    <a:pt x="11734" y="855880"/>
                  </a:lnTo>
                  <a:lnTo>
                    <a:pt x="11531" y="851643"/>
                  </a:lnTo>
                  <a:lnTo>
                    <a:pt x="11316" y="847406"/>
                  </a:lnTo>
                  <a:lnTo>
                    <a:pt x="11099" y="843169"/>
                  </a:lnTo>
                  <a:lnTo>
                    <a:pt x="10871" y="838932"/>
                  </a:lnTo>
                  <a:lnTo>
                    <a:pt x="10639" y="834695"/>
                  </a:lnTo>
                  <a:lnTo>
                    <a:pt x="10400" y="830458"/>
                  </a:lnTo>
                  <a:lnTo>
                    <a:pt x="10154" y="826221"/>
                  </a:lnTo>
                  <a:lnTo>
                    <a:pt x="9904" y="821984"/>
                  </a:lnTo>
                  <a:lnTo>
                    <a:pt x="9645" y="817747"/>
                  </a:lnTo>
                  <a:lnTo>
                    <a:pt x="9384" y="813510"/>
                  </a:lnTo>
                  <a:lnTo>
                    <a:pt x="9116" y="809273"/>
                  </a:lnTo>
                  <a:lnTo>
                    <a:pt x="8844" y="805036"/>
                  </a:lnTo>
                  <a:lnTo>
                    <a:pt x="8569" y="800799"/>
                  </a:lnTo>
                  <a:lnTo>
                    <a:pt x="8288" y="796562"/>
                  </a:lnTo>
                  <a:lnTo>
                    <a:pt x="8006" y="792325"/>
                  </a:lnTo>
                  <a:lnTo>
                    <a:pt x="7719" y="788088"/>
                  </a:lnTo>
                  <a:lnTo>
                    <a:pt x="7431" y="783851"/>
                  </a:lnTo>
                  <a:lnTo>
                    <a:pt x="7140" y="779614"/>
                  </a:lnTo>
                  <a:lnTo>
                    <a:pt x="6848" y="775377"/>
                  </a:lnTo>
                  <a:lnTo>
                    <a:pt x="6554" y="771140"/>
                  </a:lnTo>
                  <a:lnTo>
                    <a:pt x="6261" y="766902"/>
                  </a:lnTo>
                  <a:lnTo>
                    <a:pt x="5967" y="762665"/>
                  </a:lnTo>
                  <a:lnTo>
                    <a:pt x="5674" y="758428"/>
                  </a:lnTo>
                  <a:lnTo>
                    <a:pt x="5381" y="754191"/>
                  </a:lnTo>
                  <a:lnTo>
                    <a:pt x="5091" y="749954"/>
                  </a:lnTo>
                  <a:lnTo>
                    <a:pt x="4803" y="745717"/>
                  </a:lnTo>
                  <a:lnTo>
                    <a:pt x="4517" y="741480"/>
                  </a:lnTo>
                  <a:lnTo>
                    <a:pt x="4236" y="737243"/>
                  </a:lnTo>
                  <a:lnTo>
                    <a:pt x="3957" y="733006"/>
                  </a:lnTo>
                  <a:lnTo>
                    <a:pt x="3684" y="728769"/>
                  </a:lnTo>
                  <a:lnTo>
                    <a:pt x="3416" y="724532"/>
                  </a:lnTo>
                  <a:lnTo>
                    <a:pt x="3153" y="720295"/>
                  </a:lnTo>
                  <a:lnTo>
                    <a:pt x="2898" y="716058"/>
                  </a:lnTo>
                  <a:lnTo>
                    <a:pt x="2647" y="711821"/>
                  </a:lnTo>
                  <a:lnTo>
                    <a:pt x="2408" y="707584"/>
                  </a:lnTo>
                  <a:lnTo>
                    <a:pt x="2173" y="703347"/>
                  </a:lnTo>
                  <a:lnTo>
                    <a:pt x="1951" y="699110"/>
                  </a:lnTo>
                  <a:lnTo>
                    <a:pt x="1736" y="694873"/>
                  </a:lnTo>
                  <a:lnTo>
                    <a:pt x="1530" y="690636"/>
                  </a:lnTo>
                  <a:lnTo>
                    <a:pt x="1337" y="686399"/>
                  </a:lnTo>
                  <a:lnTo>
                    <a:pt x="1150" y="682162"/>
                  </a:lnTo>
                  <a:lnTo>
                    <a:pt x="982" y="677925"/>
                  </a:lnTo>
                  <a:lnTo>
                    <a:pt x="821" y="673688"/>
                  </a:lnTo>
                  <a:lnTo>
                    <a:pt x="675" y="669451"/>
                  </a:lnTo>
                  <a:lnTo>
                    <a:pt x="542" y="665214"/>
                  </a:lnTo>
                  <a:lnTo>
                    <a:pt x="420" y="660977"/>
                  </a:lnTo>
                  <a:lnTo>
                    <a:pt x="317" y="656740"/>
                  </a:lnTo>
                  <a:lnTo>
                    <a:pt x="221" y="652503"/>
                  </a:lnTo>
                  <a:lnTo>
                    <a:pt x="150" y="648266"/>
                  </a:lnTo>
                  <a:lnTo>
                    <a:pt x="87" y="644029"/>
                  </a:lnTo>
                  <a:lnTo>
                    <a:pt x="43" y="639791"/>
                  </a:lnTo>
                  <a:lnTo>
                    <a:pt x="15" y="635554"/>
                  </a:lnTo>
                  <a:lnTo>
                    <a:pt x="0" y="631317"/>
                  </a:lnTo>
                  <a:lnTo>
                    <a:pt x="8" y="627080"/>
                  </a:lnTo>
                  <a:lnTo>
                    <a:pt x="25" y="622843"/>
                  </a:lnTo>
                  <a:lnTo>
                    <a:pt x="69" y="618606"/>
                  </a:lnTo>
                  <a:lnTo>
                    <a:pt x="124" y="614369"/>
                  </a:lnTo>
                  <a:lnTo>
                    <a:pt x="198" y="610132"/>
                  </a:lnTo>
                  <a:lnTo>
                    <a:pt x="293" y="605895"/>
                  </a:lnTo>
                  <a:lnTo>
                    <a:pt x="399" y="601658"/>
                  </a:lnTo>
                  <a:lnTo>
                    <a:pt x="533" y="597421"/>
                  </a:lnTo>
                  <a:lnTo>
                    <a:pt x="676" y="593184"/>
                  </a:lnTo>
                  <a:lnTo>
                    <a:pt x="846" y="588947"/>
                  </a:lnTo>
                  <a:lnTo>
                    <a:pt x="1029" y="584710"/>
                  </a:lnTo>
                  <a:lnTo>
                    <a:pt x="1230" y="580473"/>
                  </a:lnTo>
                  <a:lnTo>
                    <a:pt x="1454" y="576236"/>
                  </a:lnTo>
                  <a:lnTo>
                    <a:pt x="1688" y="571999"/>
                  </a:lnTo>
                  <a:lnTo>
                    <a:pt x="1952" y="567762"/>
                  </a:lnTo>
                  <a:lnTo>
                    <a:pt x="2225" y="563525"/>
                  </a:lnTo>
                  <a:lnTo>
                    <a:pt x="2522" y="559288"/>
                  </a:lnTo>
                  <a:lnTo>
                    <a:pt x="2834" y="555051"/>
                  </a:lnTo>
                  <a:lnTo>
                    <a:pt x="3161" y="550814"/>
                  </a:lnTo>
                  <a:lnTo>
                    <a:pt x="3512" y="546577"/>
                  </a:lnTo>
                  <a:lnTo>
                    <a:pt x="3871" y="542340"/>
                  </a:lnTo>
                  <a:lnTo>
                    <a:pt x="4258" y="538103"/>
                  </a:lnTo>
                  <a:lnTo>
                    <a:pt x="4654" y="533866"/>
                  </a:lnTo>
                  <a:lnTo>
                    <a:pt x="5070" y="529629"/>
                  </a:lnTo>
                  <a:lnTo>
                    <a:pt x="5501" y="525392"/>
                  </a:lnTo>
                  <a:lnTo>
                    <a:pt x="5944" y="521155"/>
                  </a:lnTo>
                  <a:lnTo>
                    <a:pt x="6410" y="516918"/>
                  </a:lnTo>
                  <a:lnTo>
                    <a:pt x="6882" y="512680"/>
                  </a:lnTo>
                  <a:lnTo>
                    <a:pt x="7376" y="508443"/>
                  </a:lnTo>
                  <a:lnTo>
                    <a:pt x="7879" y="504206"/>
                  </a:lnTo>
                  <a:lnTo>
                    <a:pt x="8397" y="499969"/>
                  </a:lnTo>
                  <a:lnTo>
                    <a:pt x="8930" y="495732"/>
                  </a:lnTo>
                  <a:lnTo>
                    <a:pt x="9470" y="491495"/>
                  </a:lnTo>
                  <a:lnTo>
                    <a:pt x="10029" y="487258"/>
                  </a:lnTo>
                  <a:lnTo>
                    <a:pt x="10593" y="483021"/>
                  </a:lnTo>
                  <a:lnTo>
                    <a:pt x="11172" y="478784"/>
                  </a:lnTo>
                  <a:lnTo>
                    <a:pt x="11760" y="474547"/>
                  </a:lnTo>
                  <a:lnTo>
                    <a:pt x="12357" y="470310"/>
                  </a:lnTo>
                  <a:lnTo>
                    <a:pt x="12965" y="466073"/>
                  </a:lnTo>
                  <a:lnTo>
                    <a:pt x="13577" y="461836"/>
                  </a:lnTo>
                  <a:lnTo>
                    <a:pt x="14203" y="457599"/>
                  </a:lnTo>
                  <a:lnTo>
                    <a:pt x="14832" y="453362"/>
                  </a:lnTo>
                  <a:lnTo>
                    <a:pt x="15471" y="449125"/>
                  </a:lnTo>
                  <a:lnTo>
                    <a:pt x="16114" y="444888"/>
                  </a:lnTo>
                  <a:lnTo>
                    <a:pt x="16762" y="440651"/>
                  </a:lnTo>
                  <a:lnTo>
                    <a:pt x="17417" y="436414"/>
                  </a:lnTo>
                  <a:lnTo>
                    <a:pt x="18074" y="432177"/>
                  </a:lnTo>
                  <a:lnTo>
                    <a:pt x="18737" y="427940"/>
                  </a:lnTo>
                  <a:lnTo>
                    <a:pt x="19402" y="423703"/>
                  </a:lnTo>
                  <a:lnTo>
                    <a:pt x="20070" y="419466"/>
                  </a:lnTo>
                  <a:lnTo>
                    <a:pt x="20739" y="415229"/>
                  </a:lnTo>
                  <a:lnTo>
                    <a:pt x="21410" y="410992"/>
                  </a:lnTo>
                  <a:lnTo>
                    <a:pt x="22082" y="406755"/>
                  </a:lnTo>
                  <a:lnTo>
                    <a:pt x="22754" y="402518"/>
                  </a:lnTo>
                  <a:lnTo>
                    <a:pt x="23425" y="398281"/>
                  </a:lnTo>
                  <a:lnTo>
                    <a:pt x="24096" y="394044"/>
                  </a:lnTo>
                  <a:lnTo>
                    <a:pt x="24765" y="389807"/>
                  </a:lnTo>
                  <a:lnTo>
                    <a:pt x="25432" y="385570"/>
                  </a:lnTo>
                  <a:lnTo>
                    <a:pt x="26097" y="381332"/>
                  </a:lnTo>
                  <a:lnTo>
                    <a:pt x="26758" y="377095"/>
                  </a:lnTo>
                  <a:lnTo>
                    <a:pt x="27417" y="372858"/>
                  </a:lnTo>
                  <a:lnTo>
                    <a:pt x="28070" y="368621"/>
                  </a:lnTo>
                  <a:lnTo>
                    <a:pt x="28720" y="364384"/>
                  </a:lnTo>
                  <a:lnTo>
                    <a:pt x="29365" y="360147"/>
                  </a:lnTo>
                  <a:lnTo>
                    <a:pt x="30003" y="355910"/>
                  </a:lnTo>
                  <a:lnTo>
                    <a:pt x="30639" y="351673"/>
                  </a:lnTo>
                  <a:lnTo>
                    <a:pt x="31265" y="347436"/>
                  </a:lnTo>
                  <a:lnTo>
                    <a:pt x="31887" y="343199"/>
                  </a:lnTo>
                  <a:lnTo>
                    <a:pt x="32500" y="338962"/>
                  </a:lnTo>
                  <a:lnTo>
                    <a:pt x="33107" y="334725"/>
                  </a:lnTo>
                  <a:lnTo>
                    <a:pt x="33708" y="330488"/>
                  </a:lnTo>
                  <a:lnTo>
                    <a:pt x="34298" y="326251"/>
                  </a:lnTo>
                  <a:lnTo>
                    <a:pt x="34885" y="322014"/>
                  </a:lnTo>
                  <a:lnTo>
                    <a:pt x="35457" y="317777"/>
                  </a:lnTo>
                  <a:lnTo>
                    <a:pt x="36025" y="313540"/>
                  </a:lnTo>
                  <a:lnTo>
                    <a:pt x="36582" y="309303"/>
                  </a:lnTo>
                  <a:lnTo>
                    <a:pt x="37130" y="305066"/>
                  </a:lnTo>
                  <a:lnTo>
                    <a:pt x="37671" y="300829"/>
                  </a:lnTo>
                  <a:lnTo>
                    <a:pt x="38199" y="296592"/>
                  </a:lnTo>
                  <a:lnTo>
                    <a:pt x="38722" y="292355"/>
                  </a:lnTo>
                  <a:lnTo>
                    <a:pt x="39229" y="288118"/>
                  </a:lnTo>
                  <a:lnTo>
                    <a:pt x="39731" y="283881"/>
                  </a:lnTo>
                  <a:lnTo>
                    <a:pt x="40221" y="279644"/>
                  </a:lnTo>
                  <a:lnTo>
                    <a:pt x="40701" y="275407"/>
                  </a:lnTo>
                  <a:lnTo>
                    <a:pt x="41173" y="271170"/>
                  </a:lnTo>
                  <a:lnTo>
                    <a:pt x="41630" y="266933"/>
                  </a:lnTo>
                  <a:lnTo>
                    <a:pt x="42083" y="262696"/>
                  </a:lnTo>
                  <a:lnTo>
                    <a:pt x="42519" y="258459"/>
                  </a:lnTo>
                  <a:lnTo>
                    <a:pt x="42949" y="254221"/>
                  </a:lnTo>
                  <a:lnTo>
                    <a:pt x="43368" y="249984"/>
                  </a:lnTo>
                  <a:lnTo>
                    <a:pt x="43775" y="245747"/>
                  </a:lnTo>
                  <a:lnTo>
                    <a:pt x="44175" y="241510"/>
                  </a:lnTo>
                  <a:lnTo>
                    <a:pt x="44560" y="237273"/>
                  </a:lnTo>
                  <a:lnTo>
                    <a:pt x="44939" y="233036"/>
                  </a:lnTo>
                  <a:lnTo>
                    <a:pt x="45304" y="228799"/>
                  </a:lnTo>
                  <a:lnTo>
                    <a:pt x="45661" y="224562"/>
                  </a:lnTo>
                  <a:lnTo>
                    <a:pt x="46009" y="220325"/>
                  </a:lnTo>
                  <a:lnTo>
                    <a:pt x="46344" y="216088"/>
                  </a:lnTo>
                  <a:lnTo>
                    <a:pt x="46675" y="211851"/>
                  </a:lnTo>
                  <a:lnTo>
                    <a:pt x="46989" y="207614"/>
                  </a:lnTo>
                  <a:lnTo>
                    <a:pt x="47298" y="203377"/>
                  </a:lnTo>
                  <a:lnTo>
                    <a:pt x="47595" y="199140"/>
                  </a:lnTo>
                  <a:lnTo>
                    <a:pt x="47884" y="194903"/>
                  </a:lnTo>
                  <a:lnTo>
                    <a:pt x="48165" y="190666"/>
                  </a:lnTo>
                  <a:lnTo>
                    <a:pt x="48433" y="186429"/>
                  </a:lnTo>
                  <a:lnTo>
                    <a:pt x="48697" y="182192"/>
                  </a:lnTo>
                  <a:lnTo>
                    <a:pt x="48947" y="177955"/>
                  </a:lnTo>
                  <a:lnTo>
                    <a:pt x="49192" y="173718"/>
                  </a:lnTo>
                  <a:lnTo>
                    <a:pt x="49428" y="169481"/>
                  </a:lnTo>
                  <a:lnTo>
                    <a:pt x="49654" y="165244"/>
                  </a:lnTo>
                  <a:lnTo>
                    <a:pt x="49875" y="161007"/>
                  </a:lnTo>
                  <a:lnTo>
                    <a:pt x="50084" y="156770"/>
                  </a:lnTo>
                  <a:lnTo>
                    <a:pt x="50290" y="152533"/>
                  </a:lnTo>
                  <a:lnTo>
                    <a:pt x="50484" y="148296"/>
                  </a:lnTo>
                  <a:lnTo>
                    <a:pt x="50673" y="144059"/>
                  </a:lnTo>
                  <a:lnTo>
                    <a:pt x="50854" y="139822"/>
                  </a:lnTo>
                  <a:lnTo>
                    <a:pt x="51028" y="135585"/>
                  </a:lnTo>
                  <a:lnTo>
                    <a:pt x="51197" y="131348"/>
                  </a:lnTo>
                  <a:lnTo>
                    <a:pt x="51355" y="127110"/>
                  </a:lnTo>
                  <a:lnTo>
                    <a:pt x="51511" y="122873"/>
                  </a:lnTo>
                  <a:lnTo>
                    <a:pt x="51658" y="118636"/>
                  </a:lnTo>
                  <a:lnTo>
                    <a:pt x="51800" y="114399"/>
                  </a:lnTo>
                  <a:lnTo>
                    <a:pt x="51936" y="110162"/>
                  </a:lnTo>
                  <a:lnTo>
                    <a:pt x="52065" y="105925"/>
                  </a:lnTo>
                  <a:lnTo>
                    <a:pt x="52191" y="101688"/>
                  </a:lnTo>
                  <a:lnTo>
                    <a:pt x="52308" y="97451"/>
                  </a:lnTo>
                  <a:lnTo>
                    <a:pt x="52423" y="93214"/>
                  </a:lnTo>
                  <a:lnTo>
                    <a:pt x="52531" y="88977"/>
                  </a:lnTo>
                  <a:lnTo>
                    <a:pt x="52635" y="84740"/>
                  </a:lnTo>
                  <a:lnTo>
                    <a:pt x="52735" y="80503"/>
                  </a:lnTo>
                  <a:lnTo>
                    <a:pt x="52829" y="76266"/>
                  </a:lnTo>
                  <a:lnTo>
                    <a:pt x="52920" y="72029"/>
                  </a:lnTo>
                  <a:lnTo>
                    <a:pt x="53005" y="67792"/>
                  </a:lnTo>
                  <a:lnTo>
                    <a:pt x="53087" y="63555"/>
                  </a:lnTo>
                  <a:lnTo>
                    <a:pt x="53165" y="59318"/>
                  </a:lnTo>
                  <a:lnTo>
                    <a:pt x="53239" y="55081"/>
                  </a:lnTo>
                  <a:lnTo>
                    <a:pt x="53310" y="50844"/>
                  </a:lnTo>
                  <a:lnTo>
                    <a:pt x="53376" y="46607"/>
                  </a:lnTo>
                  <a:lnTo>
                    <a:pt x="53441" y="42370"/>
                  </a:lnTo>
                  <a:lnTo>
                    <a:pt x="53501" y="38133"/>
                  </a:lnTo>
                  <a:lnTo>
                    <a:pt x="53559" y="33896"/>
                  </a:lnTo>
                  <a:lnTo>
                    <a:pt x="53613" y="29659"/>
                  </a:lnTo>
                  <a:lnTo>
                    <a:pt x="53664" y="25422"/>
                  </a:lnTo>
                  <a:lnTo>
                    <a:pt x="53714" y="21185"/>
                  </a:lnTo>
                  <a:lnTo>
                    <a:pt x="53760" y="16948"/>
                  </a:lnTo>
                  <a:lnTo>
                    <a:pt x="53804" y="12711"/>
                  </a:lnTo>
                  <a:lnTo>
                    <a:pt x="53845" y="8474"/>
                  </a:lnTo>
                  <a:lnTo>
                    <a:pt x="53885" y="4237"/>
                  </a:lnTo>
                  <a:lnTo>
                    <a:pt x="53922" y="0"/>
                  </a:lnTo>
                  <a:lnTo>
                    <a:pt x="55054" y="0"/>
                  </a:lnTo>
                  <a:lnTo>
                    <a:pt x="55091" y="4237"/>
                  </a:lnTo>
                  <a:lnTo>
                    <a:pt x="55130" y="8474"/>
                  </a:lnTo>
                  <a:lnTo>
                    <a:pt x="55171" y="12711"/>
                  </a:lnTo>
                  <a:lnTo>
                    <a:pt x="55216" y="16948"/>
                  </a:lnTo>
                  <a:lnTo>
                    <a:pt x="55262" y="21185"/>
                  </a:lnTo>
                  <a:lnTo>
                    <a:pt x="55311" y="25422"/>
                  </a:lnTo>
                  <a:lnTo>
                    <a:pt x="55363" y="29659"/>
                  </a:lnTo>
                  <a:lnTo>
                    <a:pt x="55417" y="33896"/>
                  </a:lnTo>
                  <a:lnTo>
                    <a:pt x="55475" y="38133"/>
                  </a:lnTo>
                  <a:lnTo>
                    <a:pt x="55535" y="42370"/>
                  </a:lnTo>
                  <a:lnTo>
                    <a:pt x="55599" y="46607"/>
                  </a:lnTo>
                  <a:lnTo>
                    <a:pt x="55665" y="50844"/>
                  </a:lnTo>
                  <a:lnTo>
                    <a:pt x="55737" y="55081"/>
                  </a:lnTo>
                  <a:lnTo>
                    <a:pt x="55811" y="59318"/>
                  </a:lnTo>
                  <a:lnTo>
                    <a:pt x="55888" y="63555"/>
                  </a:lnTo>
                  <a:lnTo>
                    <a:pt x="55971" y="67792"/>
                  </a:lnTo>
                  <a:lnTo>
                    <a:pt x="56056" y="72029"/>
                  </a:lnTo>
                  <a:lnTo>
                    <a:pt x="56147" y="76266"/>
                  </a:lnTo>
                  <a:lnTo>
                    <a:pt x="56241" y="80503"/>
                  </a:lnTo>
                  <a:lnTo>
                    <a:pt x="56341" y="84740"/>
                  </a:lnTo>
                  <a:lnTo>
                    <a:pt x="56444" y="88977"/>
                  </a:lnTo>
                  <a:lnTo>
                    <a:pt x="56553" y="93214"/>
                  </a:lnTo>
                  <a:lnTo>
                    <a:pt x="56667" y="97451"/>
                  </a:lnTo>
                  <a:lnTo>
                    <a:pt x="56784" y="101688"/>
                  </a:lnTo>
                  <a:lnTo>
                    <a:pt x="56911" y="105925"/>
                  </a:lnTo>
                  <a:lnTo>
                    <a:pt x="57040" y="110162"/>
                  </a:lnTo>
                  <a:lnTo>
                    <a:pt x="57176" y="114399"/>
                  </a:lnTo>
                  <a:lnTo>
                    <a:pt x="57318" y="118636"/>
                  </a:lnTo>
                  <a:lnTo>
                    <a:pt x="57465" y="122873"/>
                  </a:lnTo>
                  <a:lnTo>
                    <a:pt x="57620" y="127110"/>
                  </a:lnTo>
                  <a:lnTo>
                    <a:pt x="57779" y="131348"/>
                  </a:lnTo>
                  <a:lnTo>
                    <a:pt x="57948" y="135585"/>
                  </a:lnTo>
                  <a:lnTo>
                    <a:pt x="58121" y="139822"/>
                  </a:lnTo>
                  <a:lnTo>
                    <a:pt x="58303" y="144059"/>
                  </a:lnTo>
                  <a:lnTo>
                    <a:pt x="58492" y="148296"/>
                  </a:lnTo>
                  <a:lnTo>
                    <a:pt x="58686" y="152533"/>
                  </a:lnTo>
                  <a:lnTo>
                    <a:pt x="58891" y="156770"/>
                  </a:lnTo>
                  <a:lnTo>
                    <a:pt x="59100" y="161007"/>
                  </a:lnTo>
                  <a:lnTo>
                    <a:pt x="59321" y="165244"/>
                  </a:lnTo>
                  <a:lnTo>
                    <a:pt x="59548" y="169481"/>
                  </a:lnTo>
                  <a:lnTo>
                    <a:pt x="59783" y="173718"/>
                  </a:lnTo>
                  <a:lnTo>
                    <a:pt x="60028" y="177955"/>
                  </a:lnTo>
                  <a:lnTo>
                    <a:pt x="60278" y="182192"/>
                  </a:lnTo>
                  <a:lnTo>
                    <a:pt x="60543" y="186429"/>
                  </a:lnTo>
                  <a:lnTo>
                    <a:pt x="60811" y="190666"/>
                  </a:lnTo>
                  <a:lnTo>
                    <a:pt x="61092" y="194903"/>
                  </a:lnTo>
                  <a:lnTo>
                    <a:pt x="61381" y="199140"/>
                  </a:lnTo>
                  <a:lnTo>
                    <a:pt x="61678" y="203377"/>
                  </a:lnTo>
                  <a:lnTo>
                    <a:pt x="61987" y="207614"/>
                  </a:lnTo>
                  <a:lnTo>
                    <a:pt x="62301" y="211851"/>
                  </a:lnTo>
                  <a:lnTo>
                    <a:pt x="62631" y="216088"/>
                  </a:lnTo>
                  <a:lnTo>
                    <a:pt x="62966" y="220325"/>
                  </a:lnTo>
                  <a:lnTo>
                    <a:pt x="63314" y="224562"/>
                  </a:lnTo>
                  <a:lnTo>
                    <a:pt x="63671" y="228799"/>
                  </a:lnTo>
                  <a:lnTo>
                    <a:pt x="64037" y="233036"/>
                  </a:lnTo>
                  <a:lnTo>
                    <a:pt x="64416" y="237273"/>
                  </a:lnTo>
                  <a:lnTo>
                    <a:pt x="64800" y="241510"/>
                  </a:lnTo>
                  <a:lnTo>
                    <a:pt x="65201" y="245747"/>
                  </a:lnTo>
                  <a:lnTo>
                    <a:pt x="65608" y="249984"/>
                  </a:lnTo>
                  <a:lnTo>
                    <a:pt x="66027" y="254221"/>
                  </a:lnTo>
                  <a:lnTo>
                    <a:pt x="66456" y="258459"/>
                  </a:lnTo>
                  <a:lnTo>
                    <a:pt x="66893" y="262696"/>
                  </a:lnTo>
                  <a:lnTo>
                    <a:pt x="67345" y="266933"/>
                  </a:lnTo>
                  <a:lnTo>
                    <a:pt x="67803" y="271170"/>
                  </a:lnTo>
                  <a:lnTo>
                    <a:pt x="68275" y="275407"/>
                  </a:lnTo>
                  <a:lnTo>
                    <a:pt x="68755" y="279644"/>
                  </a:lnTo>
                  <a:lnTo>
                    <a:pt x="69245" y="283881"/>
                  </a:lnTo>
                  <a:lnTo>
                    <a:pt x="69746" y="288118"/>
                  </a:lnTo>
                  <a:lnTo>
                    <a:pt x="70254" y="292355"/>
                  </a:lnTo>
                  <a:lnTo>
                    <a:pt x="70777" y="296592"/>
                  </a:lnTo>
                  <a:lnTo>
                    <a:pt x="71305" y="300829"/>
                  </a:lnTo>
                  <a:lnTo>
                    <a:pt x="71846" y="305066"/>
                  </a:lnTo>
                  <a:lnTo>
                    <a:pt x="72394" y="309303"/>
                  </a:lnTo>
                  <a:lnTo>
                    <a:pt x="72951" y="313540"/>
                  </a:lnTo>
                  <a:lnTo>
                    <a:pt x="73519" y="317777"/>
                  </a:lnTo>
                  <a:lnTo>
                    <a:pt x="74091" y="322014"/>
                  </a:lnTo>
                  <a:lnTo>
                    <a:pt x="74678" y="326251"/>
                  </a:lnTo>
                  <a:lnTo>
                    <a:pt x="75268" y="330488"/>
                  </a:lnTo>
                  <a:lnTo>
                    <a:pt x="75868" y="334725"/>
                  </a:lnTo>
                  <a:lnTo>
                    <a:pt x="76475" y="338962"/>
                  </a:lnTo>
                  <a:lnTo>
                    <a:pt x="77089" y="343199"/>
                  </a:lnTo>
                  <a:lnTo>
                    <a:pt x="77711" y="347436"/>
                  </a:lnTo>
                  <a:lnTo>
                    <a:pt x="78337" y="351673"/>
                  </a:lnTo>
                  <a:lnTo>
                    <a:pt x="78972" y="355910"/>
                  </a:lnTo>
                  <a:lnTo>
                    <a:pt x="79611" y="360147"/>
                  </a:lnTo>
                  <a:lnTo>
                    <a:pt x="80256" y="364384"/>
                  </a:lnTo>
                  <a:lnTo>
                    <a:pt x="80906" y="368621"/>
                  </a:lnTo>
                  <a:lnTo>
                    <a:pt x="81559" y="372858"/>
                  </a:lnTo>
                  <a:lnTo>
                    <a:pt x="82218" y="377095"/>
                  </a:lnTo>
                  <a:lnTo>
                    <a:pt x="82879" y="381332"/>
                  </a:lnTo>
                  <a:lnTo>
                    <a:pt x="83544" y="385570"/>
                  </a:lnTo>
                  <a:lnTo>
                    <a:pt x="84211" y="389807"/>
                  </a:lnTo>
                  <a:lnTo>
                    <a:pt x="84880" y="394044"/>
                  </a:lnTo>
                  <a:lnTo>
                    <a:pt x="85551" y="398281"/>
                  </a:lnTo>
                  <a:lnTo>
                    <a:pt x="86222" y="402518"/>
                  </a:lnTo>
                  <a:lnTo>
                    <a:pt x="86894" y="406755"/>
                  </a:lnTo>
                  <a:lnTo>
                    <a:pt x="87566" y="410992"/>
                  </a:lnTo>
                  <a:lnTo>
                    <a:pt x="88236" y="415229"/>
                  </a:lnTo>
                  <a:lnTo>
                    <a:pt x="88906" y="419466"/>
                  </a:lnTo>
                  <a:lnTo>
                    <a:pt x="89574" y="423703"/>
                  </a:lnTo>
                  <a:lnTo>
                    <a:pt x="90238" y="427940"/>
                  </a:lnTo>
                  <a:lnTo>
                    <a:pt x="90902" y="432177"/>
                  </a:lnTo>
                  <a:lnTo>
                    <a:pt x="91558" y="436414"/>
                  </a:lnTo>
                  <a:lnTo>
                    <a:pt x="92213" y="440651"/>
                  </a:lnTo>
                  <a:lnTo>
                    <a:pt x="92862" y="444888"/>
                  </a:lnTo>
                  <a:lnTo>
                    <a:pt x="93505" y="449125"/>
                  </a:lnTo>
                  <a:lnTo>
                    <a:pt x="94143" y="453362"/>
                  </a:lnTo>
                  <a:lnTo>
                    <a:pt x="94772" y="457599"/>
                  </a:lnTo>
                  <a:lnTo>
                    <a:pt x="95398" y="461836"/>
                  </a:lnTo>
                  <a:lnTo>
                    <a:pt x="96011" y="466073"/>
                  </a:lnTo>
                  <a:lnTo>
                    <a:pt x="96619" y="470310"/>
                  </a:lnTo>
                  <a:lnTo>
                    <a:pt x="97216" y="474547"/>
                  </a:lnTo>
                  <a:lnTo>
                    <a:pt x="97803" y="478784"/>
                  </a:lnTo>
                  <a:lnTo>
                    <a:pt x="98383" y="483021"/>
                  </a:lnTo>
                  <a:lnTo>
                    <a:pt x="98947" y="487258"/>
                  </a:lnTo>
                  <a:lnTo>
                    <a:pt x="99506" y="491495"/>
                  </a:lnTo>
                  <a:lnTo>
                    <a:pt x="100046" y="495732"/>
                  </a:lnTo>
                  <a:lnTo>
                    <a:pt x="100578" y="499969"/>
                  </a:lnTo>
                  <a:lnTo>
                    <a:pt x="101096" y="504206"/>
                  </a:lnTo>
                  <a:lnTo>
                    <a:pt x="101600" y="508443"/>
                  </a:lnTo>
                  <a:lnTo>
                    <a:pt x="102094" y="512680"/>
                  </a:lnTo>
                  <a:lnTo>
                    <a:pt x="102566" y="516918"/>
                  </a:lnTo>
                  <a:lnTo>
                    <a:pt x="103031" y="521155"/>
                  </a:lnTo>
                  <a:lnTo>
                    <a:pt x="103475" y="525392"/>
                  </a:lnTo>
                  <a:lnTo>
                    <a:pt x="103906" y="529629"/>
                  </a:lnTo>
                  <a:lnTo>
                    <a:pt x="104322" y="533866"/>
                  </a:lnTo>
                  <a:lnTo>
                    <a:pt x="104718" y="538103"/>
                  </a:lnTo>
                  <a:lnTo>
                    <a:pt x="105105" y="542340"/>
                  </a:lnTo>
                  <a:lnTo>
                    <a:pt x="105464" y="546577"/>
                  </a:lnTo>
                  <a:lnTo>
                    <a:pt x="105814" y="550814"/>
                  </a:lnTo>
                  <a:lnTo>
                    <a:pt x="106142" y="555051"/>
                  </a:lnTo>
                  <a:lnTo>
                    <a:pt x="106454" y="559288"/>
                  </a:lnTo>
                  <a:lnTo>
                    <a:pt x="106751" y="563525"/>
                  </a:lnTo>
                  <a:lnTo>
                    <a:pt x="107023" y="567762"/>
                  </a:lnTo>
                  <a:lnTo>
                    <a:pt x="107288" y="571999"/>
                  </a:lnTo>
                  <a:lnTo>
                    <a:pt x="107521" y="576236"/>
                  </a:lnTo>
                  <a:lnTo>
                    <a:pt x="107745" y="580473"/>
                  </a:lnTo>
                  <a:lnTo>
                    <a:pt x="107947" y="584710"/>
                  </a:lnTo>
                  <a:lnTo>
                    <a:pt x="108130" y="588947"/>
                  </a:lnTo>
                  <a:lnTo>
                    <a:pt x="108300" y="593184"/>
                  </a:lnTo>
                  <a:lnTo>
                    <a:pt x="108443" y="597421"/>
                  </a:lnTo>
                  <a:lnTo>
                    <a:pt x="108577" y="601658"/>
                  </a:lnTo>
                  <a:lnTo>
                    <a:pt x="108683" y="605895"/>
                  </a:lnTo>
                  <a:lnTo>
                    <a:pt x="108777" y="610132"/>
                  </a:lnTo>
                  <a:lnTo>
                    <a:pt x="108852" y="614369"/>
                  </a:lnTo>
                  <a:lnTo>
                    <a:pt x="108907" y="618606"/>
                  </a:lnTo>
                  <a:lnTo>
                    <a:pt x="108950" y="622843"/>
                  </a:lnTo>
                  <a:lnTo>
                    <a:pt x="108967" y="627080"/>
                  </a:lnTo>
                  <a:lnTo>
                    <a:pt x="108976" y="631317"/>
                  </a:lnTo>
                  <a:lnTo>
                    <a:pt x="108960" y="635554"/>
                  </a:lnTo>
                  <a:lnTo>
                    <a:pt x="108933" y="639791"/>
                  </a:lnTo>
                  <a:lnTo>
                    <a:pt x="108889" y="644029"/>
                  </a:lnTo>
                  <a:lnTo>
                    <a:pt x="108826" y="648266"/>
                  </a:lnTo>
                  <a:lnTo>
                    <a:pt x="108754" y="652503"/>
                  </a:lnTo>
                  <a:lnTo>
                    <a:pt x="108658" y="656740"/>
                  </a:lnTo>
                  <a:lnTo>
                    <a:pt x="108556" y="660977"/>
                  </a:lnTo>
                  <a:lnTo>
                    <a:pt x="108434" y="665214"/>
                  </a:lnTo>
                  <a:lnTo>
                    <a:pt x="108300" y="669451"/>
                  </a:lnTo>
                  <a:lnTo>
                    <a:pt x="108155" y="673688"/>
                  </a:lnTo>
                  <a:lnTo>
                    <a:pt x="107993" y="677925"/>
                  </a:lnTo>
                  <a:lnTo>
                    <a:pt x="107826" y="682162"/>
                  </a:lnTo>
                  <a:lnTo>
                    <a:pt x="107639" y="686399"/>
                  </a:lnTo>
                  <a:lnTo>
                    <a:pt x="107446" y="690636"/>
                  </a:lnTo>
                  <a:lnTo>
                    <a:pt x="107240" y="694873"/>
                  </a:lnTo>
                  <a:lnTo>
                    <a:pt x="107025" y="699110"/>
                  </a:lnTo>
                  <a:lnTo>
                    <a:pt x="106802" y="703347"/>
                  </a:lnTo>
                  <a:lnTo>
                    <a:pt x="106567" y="707584"/>
                  </a:lnTo>
                  <a:lnTo>
                    <a:pt x="106329" y="711821"/>
                  </a:lnTo>
                  <a:lnTo>
                    <a:pt x="106078" y="716058"/>
                  </a:lnTo>
                  <a:lnTo>
                    <a:pt x="105822" y="720295"/>
                  </a:lnTo>
                  <a:lnTo>
                    <a:pt x="105560" y="724532"/>
                  </a:lnTo>
                  <a:lnTo>
                    <a:pt x="105291" y="728769"/>
                  </a:lnTo>
                  <a:lnTo>
                    <a:pt x="105019" y="733006"/>
                  </a:lnTo>
                  <a:lnTo>
                    <a:pt x="104740" y="737243"/>
                  </a:lnTo>
                  <a:lnTo>
                    <a:pt x="104459" y="741480"/>
                  </a:lnTo>
                  <a:lnTo>
                    <a:pt x="104173" y="745717"/>
                  </a:lnTo>
                  <a:lnTo>
                    <a:pt x="103885" y="749954"/>
                  </a:lnTo>
                  <a:lnTo>
                    <a:pt x="103594" y="754191"/>
                  </a:lnTo>
                  <a:lnTo>
                    <a:pt x="103302" y="758428"/>
                  </a:lnTo>
                  <a:lnTo>
                    <a:pt x="103009" y="762665"/>
                  </a:lnTo>
                  <a:lnTo>
                    <a:pt x="102715" y="766902"/>
                  </a:lnTo>
                  <a:lnTo>
                    <a:pt x="102421" y="771140"/>
                  </a:lnTo>
                  <a:lnTo>
                    <a:pt x="102128" y="775377"/>
                  </a:lnTo>
                  <a:lnTo>
                    <a:pt x="101836" y="779614"/>
                  </a:lnTo>
                  <a:lnTo>
                    <a:pt x="101545" y="783851"/>
                  </a:lnTo>
                  <a:lnTo>
                    <a:pt x="101257" y="788088"/>
                  </a:lnTo>
                  <a:lnTo>
                    <a:pt x="100969" y="792325"/>
                  </a:lnTo>
                  <a:lnTo>
                    <a:pt x="100687" y="796562"/>
                  </a:lnTo>
                  <a:lnTo>
                    <a:pt x="100407" y="800799"/>
                  </a:lnTo>
                  <a:lnTo>
                    <a:pt x="100131" y="805036"/>
                  </a:lnTo>
                  <a:lnTo>
                    <a:pt x="99860" y="809273"/>
                  </a:lnTo>
                  <a:lnTo>
                    <a:pt x="99592" y="813510"/>
                  </a:lnTo>
                  <a:lnTo>
                    <a:pt x="99330" y="817747"/>
                  </a:lnTo>
                  <a:lnTo>
                    <a:pt x="99072" y="821984"/>
                  </a:lnTo>
                  <a:lnTo>
                    <a:pt x="98822" y="826221"/>
                  </a:lnTo>
                  <a:lnTo>
                    <a:pt x="98576" y="830458"/>
                  </a:lnTo>
                  <a:lnTo>
                    <a:pt x="98337" y="834695"/>
                  </a:lnTo>
                  <a:lnTo>
                    <a:pt x="98104" y="838932"/>
                  </a:lnTo>
                  <a:lnTo>
                    <a:pt x="97877" y="843169"/>
                  </a:lnTo>
                  <a:lnTo>
                    <a:pt x="97659" y="847406"/>
                  </a:lnTo>
                  <a:lnTo>
                    <a:pt x="97445" y="851643"/>
                  </a:lnTo>
                  <a:lnTo>
                    <a:pt x="97242" y="855880"/>
                  </a:lnTo>
                  <a:lnTo>
                    <a:pt x="97043" y="860117"/>
                  </a:lnTo>
                  <a:lnTo>
                    <a:pt x="96853" y="864354"/>
                  </a:lnTo>
                  <a:lnTo>
                    <a:pt x="96671" y="868591"/>
                  </a:lnTo>
                  <a:lnTo>
                    <a:pt x="96494" y="872828"/>
                  </a:lnTo>
                  <a:lnTo>
                    <a:pt x="96329" y="877065"/>
                  </a:lnTo>
                  <a:lnTo>
                    <a:pt x="96167" y="881302"/>
                  </a:lnTo>
                  <a:lnTo>
                    <a:pt x="96017" y="885539"/>
                  </a:lnTo>
                  <a:lnTo>
                    <a:pt x="95872" y="889776"/>
                  </a:lnTo>
                  <a:lnTo>
                    <a:pt x="95735" y="894013"/>
                  </a:lnTo>
                  <a:lnTo>
                    <a:pt x="95607" y="898250"/>
                  </a:lnTo>
                  <a:lnTo>
                    <a:pt x="95483" y="902488"/>
                  </a:lnTo>
                  <a:lnTo>
                    <a:pt x="95371" y="906725"/>
                  </a:lnTo>
                  <a:lnTo>
                    <a:pt x="95263" y="910962"/>
                  </a:lnTo>
                  <a:lnTo>
                    <a:pt x="95164" y="915199"/>
                  </a:lnTo>
                  <a:lnTo>
                    <a:pt x="95072" y="919436"/>
                  </a:lnTo>
                  <a:lnTo>
                    <a:pt x="94985" y="923673"/>
                  </a:lnTo>
                  <a:lnTo>
                    <a:pt x="94907" y="927910"/>
                  </a:lnTo>
                  <a:lnTo>
                    <a:pt x="94833" y="932147"/>
                  </a:lnTo>
                  <a:lnTo>
                    <a:pt x="94768" y="936384"/>
                  </a:lnTo>
                  <a:lnTo>
                    <a:pt x="94707" y="940621"/>
                  </a:lnTo>
                  <a:lnTo>
                    <a:pt x="94653" y="944858"/>
                  </a:lnTo>
                  <a:lnTo>
                    <a:pt x="94605" y="949095"/>
                  </a:lnTo>
                  <a:lnTo>
                    <a:pt x="94560" y="953332"/>
                  </a:lnTo>
                  <a:lnTo>
                    <a:pt x="94523" y="957569"/>
                  </a:lnTo>
                  <a:lnTo>
                    <a:pt x="94488" y="961806"/>
                  </a:lnTo>
                  <a:lnTo>
                    <a:pt x="94460" y="966043"/>
                  </a:lnTo>
                  <a:lnTo>
                    <a:pt x="94435" y="970280"/>
                  </a:lnTo>
                  <a:lnTo>
                    <a:pt x="94414" y="974517"/>
                  </a:lnTo>
                  <a:lnTo>
                    <a:pt x="94397" y="978754"/>
                  </a:lnTo>
                  <a:lnTo>
                    <a:pt x="94382" y="982991"/>
                  </a:lnTo>
                  <a:lnTo>
                    <a:pt x="94371" y="987228"/>
                  </a:lnTo>
                  <a:lnTo>
                    <a:pt x="94362" y="991465"/>
                  </a:lnTo>
                  <a:lnTo>
                    <a:pt x="94356" y="995702"/>
                  </a:lnTo>
                  <a:lnTo>
                    <a:pt x="94352" y="999939"/>
                  </a:lnTo>
                  <a:lnTo>
                    <a:pt x="94349" y="1004176"/>
                  </a:lnTo>
                  <a:lnTo>
                    <a:pt x="94348" y="1008413"/>
                  </a:lnTo>
                  <a:lnTo>
                    <a:pt x="94347" y="1012650"/>
                  </a:lnTo>
                  <a:lnTo>
                    <a:pt x="94348" y="1016887"/>
                  </a:lnTo>
                  <a:lnTo>
                    <a:pt x="94348" y="1021124"/>
                  </a:lnTo>
                  <a:lnTo>
                    <a:pt x="94349" y="1025361"/>
                  </a:lnTo>
                  <a:lnTo>
                    <a:pt x="94350" y="1029599"/>
                  </a:lnTo>
                  <a:lnTo>
                    <a:pt x="94350" y="1033836"/>
                  </a:lnTo>
                  <a:lnTo>
                    <a:pt x="94349" y="1038073"/>
                  </a:lnTo>
                  <a:lnTo>
                    <a:pt x="94347" y="1042310"/>
                  </a:lnTo>
                  <a:lnTo>
                    <a:pt x="94344" y="1046547"/>
                  </a:lnTo>
                  <a:lnTo>
                    <a:pt x="94339" y="1050784"/>
                  </a:lnTo>
                  <a:lnTo>
                    <a:pt x="94331" y="1055021"/>
                  </a:lnTo>
                  <a:lnTo>
                    <a:pt x="94322" y="1059258"/>
                  </a:lnTo>
                  <a:lnTo>
                    <a:pt x="94311" y="1063495"/>
                  </a:lnTo>
                  <a:lnTo>
                    <a:pt x="94295" y="1067732"/>
                  </a:lnTo>
                  <a:lnTo>
                    <a:pt x="94279" y="1071969"/>
                  </a:lnTo>
                  <a:lnTo>
                    <a:pt x="94257" y="1076206"/>
                  </a:lnTo>
                  <a:lnTo>
                    <a:pt x="94233" y="1080443"/>
                  </a:lnTo>
                  <a:lnTo>
                    <a:pt x="94205" y="1084680"/>
                  </a:lnTo>
                  <a:lnTo>
                    <a:pt x="94173" y="1088917"/>
                  </a:lnTo>
                  <a:lnTo>
                    <a:pt x="94138" y="1093154"/>
                  </a:lnTo>
                  <a:lnTo>
                    <a:pt x="94097" y="1097391"/>
                  </a:lnTo>
                  <a:lnTo>
                    <a:pt x="94054" y="1101628"/>
                  </a:lnTo>
                  <a:lnTo>
                    <a:pt x="94004" y="1105865"/>
                  </a:lnTo>
                  <a:lnTo>
                    <a:pt x="93951" y="1110102"/>
                  </a:lnTo>
                  <a:lnTo>
                    <a:pt x="93893" y="1114339"/>
                  </a:lnTo>
                  <a:lnTo>
                    <a:pt x="93830" y="1118576"/>
                  </a:lnTo>
                  <a:lnTo>
                    <a:pt x="93763" y="1122813"/>
                  </a:lnTo>
                  <a:lnTo>
                    <a:pt x="93689" y="1127050"/>
                  </a:lnTo>
                  <a:lnTo>
                    <a:pt x="93612" y="1131287"/>
                  </a:lnTo>
                  <a:lnTo>
                    <a:pt x="93528" y="1135524"/>
                  </a:lnTo>
                  <a:lnTo>
                    <a:pt x="93440" y="1139761"/>
                  </a:lnTo>
                  <a:lnTo>
                    <a:pt x="93348" y="1143998"/>
                  </a:lnTo>
                  <a:lnTo>
                    <a:pt x="93248" y="1148235"/>
                  </a:lnTo>
                  <a:lnTo>
                    <a:pt x="93147" y="1152472"/>
                  </a:lnTo>
                  <a:lnTo>
                    <a:pt x="93036" y="1156710"/>
                  </a:lnTo>
                  <a:lnTo>
                    <a:pt x="92923" y="1160947"/>
                  </a:lnTo>
                  <a:lnTo>
                    <a:pt x="92804" y="1165184"/>
                  </a:lnTo>
                  <a:lnTo>
                    <a:pt x="92679" y="1169421"/>
                  </a:lnTo>
                  <a:lnTo>
                    <a:pt x="92551" y="1173658"/>
                  </a:lnTo>
                  <a:lnTo>
                    <a:pt x="92416" y="1177895"/>
                  </a:lnTo>
                  <a:lnTo>
                    <a:pt x="92279" y="1182132"/>
                  </a:lnTo>
                  <a:lnTo>
                    <a:pt x="92134" y="1186369"/>
                  </a:lnTo>
                  <a:lnTo>
                    <a:pt x="91987" y="1190606"/>
                  </a:lnTo>
                  <a:lnTo>
                    <a:pt x="91834" y="1194843"/>
                  </a:lnTo>
                  <a:lnTo>
                    <a:pt x="91676" y="1199080"/>
                  </a:lnTo>
                  <a:lnTo>
                    <a:pt x="91516" y="1203317"/>
                  </a:lnTo>
                  <a:lnTo>
                    <a:pt x="91350" y="1207554"/>
                  </a:lnTo>
                  <a:lnTo>
                    <a:pt x="91181" y="1211791"/>
                  </a:lnTo>
                  <a:lnTo>
                    <a:pt x="91007" y="1216028"/>
                  </a:lnTo>
                  <a:lnTo>
                    <a:pt x="90830" y="1220265"/>
                  </a:lnTo>
                  <a:lnTo>
                    <a:pt x="90650" y="1224502"/>
                  </a:lnTo>
                  <a:lnTo>
                    <a:pt x="90466" y="1228739"/>
                  </a:lnTo>
                  <a:lnTo>
                    <a:pt x="90280" y="1232976"/>
                  </a:lnTo>
                  <a:lnTo>
                    <a:pt x="90089" y="1237213"/>
                  </a:lnTo>
                  <a:lnTo>
                    <a:pt x="89897" y="1241450"/>
                  </a:lnTo>
                  <a:lnTo>
                    <a:pt x="89701" y="1245687"/>
                  </a:lnTo>
                  <a:lnTo>
                    <a:pt x="89503" y="1249924"/>
                  </a:lnTo>
                  <a:lnTo>
                    <a:pt x="89303" y="1254161"/>
                  </a:lnTo>
                  <a:lnTo>
                    <a:pt x="89101" y="1258398"/>
                  </a:lnTo>
                  <a:lnTo>
                    <a:pt x="88897" y="1262635"/>
                  </a:lnTo>
                  <a:lnTo>
                    <a:pt x="88691" y="1266872"/>
                  </a:lnTo>
                  <a:lnTo>
                    <a:pt x="88484" y="1271109"/>
                  </a:lnTo>
                  <a:lnTo>
                    <a:pt x="88275" y="1275346"/>
                  </a:lnTo>
                  <a:lnTo>
                    <a:pt x="88065" y="1279583"/>
                  </a:lnTo>
                  <a:lnTo>
                    <a:pt x="87855" y="1283820"/>
                  </a:lnTo>
                  <a:lnTo>
                    <a:pt x="87643" y="1288058"/>
                  </a:lnTo>
                  <a:lnTo>
                    <a:pt x="87431" y="1292295"/>
                  </a:lnTo>
                  <a:lnTo>
                    <a:pt x="87219" y="1296532"/>
                  </a:lnTo>
                  <a:lnTo>
                    <a:pt x="87006" y="1300769"/>
                  </a:lnTo>
                  <a:lnTo>
                    <a:pt x="86794" y="1305006"/>
                  </a:lnTo>
                  <a:lnTo>
                    <a:pt x="86581" y="1309243"/>
                  </a:lnTo>
                  <a:lnTo>
                    <a:pt x="86368" y="1313480"/>
                  </a:lnTo>
                  <a:lnTo>
                    <a:pt x="86156" y="1317717"/>
                  </a:lnTo>
                  <a:lnTo>
                    <a:pt x="85945" y="1321954"/>
                  </a:lnTo>
                  <a:lnTo>
                    <a:pt x="85734" y="1326191"/>
                  </a:lnTo>
                  <a:lnTo>
                    <a:pt x="85523" y="1330428"/>
                  </a:lnTo>
                  <a:lnTo>
                    <a:pt x="85314" y="1334665"/>
                  </a:lnTo>
                  <a:lnTo>
                    <a:pt x="85106" y="1338902"/>
                  </a:lnTo>
                  <a:lnTo>
                    <a:pt x="84898" y="1343139"/>
                  </a:lnTo>
                  <a:lnTo>
                    <a:pt x="84692" y="1347376"/>
                  </a:lnTo>
                  <a:lnTo>
                    <a:pt x="84487" y="1351613"/>
                  </a:lnTo>
                  <a:lnTo>
                    <a:pt x="84284" y="1355850"/>
                  </a:lnTo>
                  <a:lnTo>
                    <a:pt x="84082" y="1360087"/>
                  </a:lnTo>
                  <a:lnTo>
                    <a:pt x="83881" y="1364324"/>
                  </a:lnTo>
                  <a:lnTo>
                    <a:pt x="83682" y="1368561"/>
                  </a:lnTo>
                  <a:lnTo>
                    <a:pt x="83483" y="1372798"/>
                  </a:lnTo>
                  <a:lnTo>
                    <a:pt x="83288" y="1377035"/>
                  </a:lnTo>
                  <a:lnTo>
                    <a:pt x="83093" y="1381272"/>
                  </a:lnTo>
                  <a:lnTo>
                    <a:pt x="82900" y="1385509"/>
                  </a:lnTo>
                  <a:lnTo>
                    <a:pt x="82709" y="1389746"/>
                  </a:lnTo>
                  <a:lnTo>
                    <a:pt x="82518" y="1393983"/>
                  </a:lnTo>
                  <a:lnTo>
                    <a:pt x="82330" y="1398220"/>
                  </a:lnTo>
                  <a:lnTo>
                    <a:pt x="82143" y="1402457"/>
                  </a:lnTo>
                  <a:lnTo>
                    <a:pt x="81958" y="1406694"/>
                  </a:lnTo>
                  <a:lnTo>
                    <a:pt x="81774" y="1410931"/>
                  </a:lnTo>
                  <a:lnTo>
                    <a:pt x="81592" y="1415169"/>
                  </a:lnTo>
                  <a:lnTo>
                    <a:pt x="81411" y="1419406"/>
                  </a:lnTo>
                  <a:lnTo>
                    <a:pt x="81231" y="1423643"/>
                  </a:lnTo>
                  <a:lnTo>
                    <a:pt x="81052" y="1427880"/>
                  </a:lnTo>
                  <a:lnTo>
                    <a:pt x="80875" y="1432117"/>
                  </a:lnTo>
                  <a:lnTo>
                    <a:pt x="80698" y="1436354"/>
                  </a:lnTo>
                  <a:lnTo>
                    <a:pt x="80523" y="1440591"/>
                  </a:lnTo>
                  <a:lnTo>
                    <a:pt x="80348" y="1444828"/>
                  </a:lnTo>
                  <a:lnTo>
                    <a:pt x="80175" y="1449065"/>
                  </a:lnTo>
                  <a:lnTo>
                    <a:pt x="80001" y="1453302"/>
                  </a:lnTo>
                  <a:lnTo>
                    <a:pt x="79829" y="1457539"/>
                  </a:lnTo>
                  <a:lnTo>
                    <a:pt x="79657" y="1461776"/>
                  </a:lnTo>
                  <a:lnTo>
                    <a:pt x="79485" y="1466013"/>
                  </a:lnTo>
                  <a:lnTo>
                    <a:pt x="79313" y="1470250"/>
                  </a:lnTo>
                  <a:lnTo>
                    <a:pt x="79142" y="1474487"/>
                  </a:lnTo>
                  <a:lnTo>
                    <a:pt x="78971" y="1478724"/>
                  </a:lnTo>
                  <a:lnTo>
                    <a:pt x="78799" y="1482961"/>
                  </a:lnTo>
                  <a:lnTo>
                    <a:pt x="78627" y="1487198"/>
                  </a:lnTo>
                  <a:lnTo>
                    <a:pt x="78455" y="1491435"/>
                  </a:lnTo>
                  <a:lnTo>
                    <a:pt x="78282" y="1495672"/>
                  </a:lnTo>
                  <a:lnTo>
                    <a:pt x="78109" y="1499909"/>
                  </a:lnTo>
                  <a:lnTo>
                    <a:pt x="77935" y="1504146"/>
                  </a:lnTo>
                  <a:lnTo>
                    <a:pt x="77760" y="1508383"/>
                  </a:lnTo>
                  <a:lnTo>
                    <a:pt x="77584" y="1512620"/>
                  </a:lnTo>
                  <a:lnTo>
                    <a:pt x="77407" y="1516857"/>
                  </a:lnTo>
                  <a:lnTo>
                    <a:pt x="77229" y="1521094"/>
                  </a:lnTo>
                  <a:lnTo>
                    <a:pt x="77049" y="1525331"/>
                  </a:lnTo>
                  <a:lnTo>
                    <a:pt x="76868" y="1529568"/>
                  </a:lnTo>
                  <a:lnTo>
                    <a:pt x="76686" y="1533805"/>
                  </a:lnTo>
                  <a:lnTo>
                    <a:pt x="76502" y="1538042"/>
                  </a:lnTo>
                  <a:lnTo>
                    <a:pt x="76317" y="1542280"/>
                  </a:lnTo>
                  <a:lnTo>
                    <a:pt x="76129" y="1546517"/>
                  </a:lnTo>
                  <a:lnTo>
                    <a:pt x="75940" y="1550754"/>
                  </a:lnTo>
                  <a:lnTo>
                    <a:pt x="75749" y="1554991"/>
                  </a:lnTo>
                  <a:lnTo>
                    <a:pt x="75555" y="1559228"/>
                  </a:lnTo>
                  <a:lnTo>
                    <a:pt x="75361" y="1563465"/>
                  </a:lnTo>
                  <a:lnTo>
                    <a:pt x="75163" y="1567702"/>
                  </a:lnTo>
                  <a:lnTo>
                    <a:pt x="74964" y="1571939"/>
                  </a:lnTo>
                  <a:lnTo>
                    <a:pt x="74762" y="1576176"/>
                  </a:lnTo>
                  <a:lnTo>
                    <a:pt x="74558" y="1580413"/>
                  </a:lnTo>
                  <a:lnTo>
                    <a:pt x="74353" y="1584650"/>
                  </a:lnTo>
                  <a:lnTo>
                    <a:pt x="74144" y="1588887"/>
                  </a:lnTo>
                  <a:lnTo>
                    <a:pt x="73934" y="1593124"/>
                  </a:lnTo>
                  <a:lnTo>
                    <a:pt x="73721" y="1597361"/>
                  </a:lnTo>
                  <a:lnTo>
                    <a:pt x="73507" y="1601598"/>
                  </a:lnTo>
                  <a:lnTo>
                    <a:pt x="73289" y="1605835"/>
                  </a:lnTo>
                  <a:lnTo>
                    <a:pt x="73070" y="1610072"/>
                  </a:lnTo>
                  <a:lnTo>
                    <a:pt x="72849" y="1614309"/>
                  </a:lnTo>
                  <a:lnTo>
                    <a:pt x="72625" y="1618546"/>
                  </a:lnTo>
                  <a:lnTo>
                    <a:pt x="72400" y="1622783"/>
                  </a:lnTo>
                  <a:lnTo>
                    <a:pt x="72171" y="1627020"/>
                  </a:lnTo>
                  <a:lnTo>
                    <a:pt x="71942" y="1631257"/>
                  </a:lnTo>
                  <a:lnTo>
                    <a:pt x="71710" y="1635494"/>
                  </a:lnTo>
                  <a:lnTo>
                    <a:pt x="71476" y="1639731"/>
                  </a:lnTo>
                  <a:lnTo>
                    <a:pt x="71241" y="1643968"/>
                  </a:lnTo>
                  <a:lnTo>
                    <a:pt x="71004" y="1648205"/>
                  </a:lnTo>
                  <a:lnTo>
                    <a:pt x="70766" y="1652442"/>
                  </a:lnTo>
                  <a:lnTo>
                    <a:pt x="70525" y="1656679"/>
                  </a:lnTo>
                  <a:lnTo>
                    <a:pt x="70284" y="1660916"/>
                  </a:lnTo>
                  <a:lnTo>
                    <a:pt x="70041" y="1665153"/>
                  </a:lnTo>
                  <a:lnTo>
                    <a:pt x="69797" y="1669390"/>
                  </a:lnTo>
                  <a:lnTo>
                    <a:pt x="69552" y="1673628"/>
                  </a:lnTo>
                  <a:lnTo>
                    <a:pt x="69305" y="1677865"/>
                  </a:lnTo>
                  <a:lnTo>
                    <a:pt x="69058" y="1682102"/>
                  </a:lnTo>
                  <a:lnTo>
                    <a:pt x="68810" y="1686339"/>
                  </a:lnTo>
                  <a:lnTo>
                    <a:pt x="68562" y="1690576"/>
                  </a:lnTo>
                  <a:lnTo>
                    <a:pt x="68313" y="1694813"/>
                  </a:lnTo>
                  <a:lnTo>
                    <a:pt x="68064" y="1699050"/>
                  </a:lnTo>
                  <a:lnTo>
                    <a:pt x="67815" y="1703287"/>
                  </a:lnTo>
                  <a:lnTo>
                    <a:pt x="67565" y="1707524"/>
                  </a:lnTo>
                  <a:lnTo>
                    <a:pt x="67315" y="1711761"/>
                  </a:lnTo>
                  <a:lnTo>
                    <a:pt x="67066" y="1715998"/>
                  </a:lnTo>
                  <a:lnTo>
                    <a:pt x="66817" y="1720235"/>
                  </a:lnTo>
                  <a:lnTo>
                    <a:pt x="66569" y="1724472"/>
                  </a:lnTo>
                  <a:lnTo>
                    <a:pt x="66321" y="1728709"/>
                  </a:lnTo>
                  <a:lnTo>
                    <a:pt x="66073" y="1732946"/>
                  </a:lnTo>
                  <a:lnTo>
                    <a:pt x="65827" y="1737183"/>
                  </a:lnTo>
                  <a:lnTo>
                    <a:pt x="65582" y="1741420"/>
                  </a:lnTo>
                  <a:lnTo>
                    <a:pt x="65338" y="1745657"/>
                  </a:lnTo>
                  <a:lnTo>
                    <a:pt x="65095" y="1749894"/>
                  </a:lnTo>
                  <a:lnTo>
                    <a:pt x="64854" y="1754131"/>
                  </a:lnTo>
                  <a:lnTo>
                    <a:pt x="64614" y="1758368"/>
                  </a:lnTo>
                  <a:lnTo>
                    <a:pt x="64375" y="1762605"/>
                  </a:lnTo>
                  <a:lnTo>
                    <a:pt x="64140" y="1766842"/>
                  </a:lnTo>
                  <a:lnTo>
                    <a:pt x="63905" y="1771079"/>
                  </a:lnTo>
                  <a:lnTo>
                    <a:pt x="63673" y="1775316"/>
                  </a:lnTo>
                  <a:lnTo>
                    <a:pt x="63443" y="1779553"/>
                  </a:lnTo>
                  <a:lnTo>
                    <a:pt x="63214" y="1783790"/>
                  </a:lnTo>
                  <a:lnTo>
                    <a:pt x="62989" y="1788027"/>
                  </a:lnTo>
                  <a:lnTo>
                    <a:pt x="62765" y="1792264"/>
                  </a:lnTo>
                  <a:lnTo>
                    <a:pt x="62545" y="1796501"/>
                  </a:lnTo>
                  <a:lnTo>
                    <a:pt x="62327" y="1800739"/>
                  </a:lnTo>
                  <a:lnTo>
                    <a:pt x="62112" y="1804976"/>
                  </a:lnTo>
                  <a:lnTo>
                    <a:pt x="61900" y="1809213"/>
                  </a:lnTo>
                  <a:lnTo>
                    <a:pt x="61690" y="1813450"/>
                  </a:lnTo>
                  <a:lnTo>
                    <a:pt x="61485" y="1817687"/>
                  </a:lnTo>
                  <a:lnTo>
                    <a:pt x="61281" y="1821924"/>
                  </a:lnTo>
                  <a:lnTo>
                    <a:pt x="61081" y="1826161"/>
                  </a:lnTo>
                  <a:lnTo>
                    <a:pt x="60884" y="1830398"/>
                  </a:lnTo>
                  <a:lnTo>
                    <a:pt x="60690" y="1834635"/>
                  </a:lnTo>
                  <a:lnTo>
                    <a:pt x="60501" y="1838872"/>
                  </a:lnTo>
                  <a:lnTo>
                    <a:pt x="60313" y="1843109"/>
                  </a:lnTo>
                  <a:lnTo>
                    <a:pt x="60131" y="1847346"/>
                  </a:lnTo>
                  <a:lnTo>
                    <a:pt x="59950" y="1851583"/>
                  </a:lnTo>
                  <a:lnTo>
                    <a:pt x="59774" y="1855820"/>
                  </a:lnTo>
                  <a:lnTo>
                    <a:pt x="59601" y="1860057"/>
                  </a:lnTo>
                  <a:lnTo>
                    <a:pt x="59431" y="1864294"/>
                  </a:lnTo>
                  <a:lnTo>
                    <a:pt x="59266" y="1868531"/>
                  </a:lnTo>
                  <a:lnTo>
                    <a:pt x="59103" y="1872768"/>
                  </a:lnTo>
                  <a:lnTo>
                    <a:pt x="58945" y="1877005"/>
                  </a:lnTo>
                  <a:lnTo>
                    <a:pt x="58790" y="1881242"/>
                  </a:lnTo>
                  <a:lnTo>
                    <a:pt x="58638" y="1885479"/>
                  </a:lnTo>
                  <a:lnTo>
                    <a:pt x="58491" y="1889716"/>
                  </a:lnTo>
                  <a:lnTo>
                    <a:pt x="58346" y="1893953"/>
                  </a:lnTo>
                  <a:lnTo>
                    <a:pt x="58206" y="1898190"/>
                  </a:lnTo>
                  <a:lnTo>
                    <a:pt x="58068" y="1902427"/>
                  </a:lnTo>
                  <a:lnTo>
                    <a:pt x="57935" y="1906664"/>
                  </a:lnTo>
                  <a:lnTo>
                    <a:pt x="57805" y="1910901"/>
                  </a:lnTo>
                  <a:lnTo>
                    <a:pt x="57679" y="1915138"/>
                  </a:lnTo>
                  <a:lnTo>
                    <a:pt x="57556" y="1919375"/>
                  </a:lnTo>
                  <a:lnTo>
                    <a:pt x="57436" y="1923612"/>
                  </a:lnTo>
                  <a:lnTo>
                    <a:pt x="57321" y="1927850"/>
                  </a:lnTo>
                  <a:lnTo>
                    <a:pt x="57207" y="1932087"/>
                  </a:lnTo>
                  <a:lnTo>
                    <a:pt x="57098" y="1936324"/>
                  </a:lnTo>
                  <a:lnTo>
                    <a:pt x="56992" y="1940561"/>
                  </a:lnTo>
                  <a:lnTo>
                    <a:pt x="56889" y="1944798"/>
                  </a:lnTo>
                  <a:lnTo>
                    <a:pt x="56790" y="1949035"/>
                  </a:lnTo>
                  <a:lnTo>
                    <a:pt x="56692" y="1953272"/>
                  </a:lnTo>
                  <a:lnTo>
                    <a:pt x="56600" y="1957509"/>
                  </a:lnTo>
                  <a:lnTo>
                    <a:pt x="56509" y="1961746"/>
                  </a:lnTo>
                  <a:lnTo>
                    <a:pt x="56422" y="1965983"/>
                  </a:lnTo>
                  <a:lnTo>
                    <a:pt x="56338" y="1970220"/>
                  </a:lnTo>
                  <a:lnTo>
                    <a:pt x="56256" y="1974457"/>
                  </a:lnTo>
                  <a:lnTo>
                    <a:pt x="56178" y="1978694"/>
                  </a:lnTo>
                  <a:lnTo>
                    <a:pt x="56102" y="1982931"/>
                  </a:lnTo>
                  <a:lnTo>
                    <a:pt x="56029" y="1987168"/>
                  </a:lnTo>
                  <a:lnTo>
                    <a:pt x="55959" y="1991405"/>
                  </a:lnTo>
                  <a:lnTo>
                    <a:pt x="55891" y="1995642"/>
                  </a:lnTo>
                  <a:lnTo>
                    <a:pt x="55826" y="1999879"/>
                  </a:lnTo>
                  <a:lnTo>
                    <a:pt x="55762" y="2004116"/>
                  </a:lnTo>
                  <a:lnTo>
                    <a:pt x="55703" y="2008353"/>
                  </a:lnTo>
                  <a:lnTo>
                    <a:pt x="55644" y="2012590"/>
                  </a:lnTo>
                  <a:lnTo>
                    <a:pt x="55589" y="2016827"/>
                  </a:lnTo>
                  <a:lnTo>
                    <a:pt x="55535" y="2021064"/>
                  </a:lnTo>
                  <a:lnTo>
                    <a:pt x="55484" y="2025301"/>
                  </a:lnTo>
                  <a:lnTo>
                    <a:pt x="55435" y="2029538"/>
                  </a:lnTo>
                  <a:lnTo>
                    <a:pt x="55387" y="2033775"/>
                  </a:lnTo>
                  <a:lnTo>
                    <a:pt x="55342" y="2038012"/>
                  </a:lnTo>
                  <a:lnTo>
                    <a:pt x="55298" y="2042249"/>
                  </a:lnTo>
                  <a:lnTo>
                    <a:pt x="55257" y="2046486"/>
                  </a:lnTo>
                  <a:lnTo>
                    <a:pt x="55217" y="2050723"/>
                  </a:lnTo>
                  <a:lnTo>
                    <a:pt x="55179" y="2054960"/>
                  </a:lnTo>
                  <a:lnTo>
                    <a:pt x="55143" y="2059198"/>
                  </a:lnTo>
                  <a:lnTo>
                    <a:pt x="55108" y="2063435"/>
                  </a:lnTo>
                  <a:lnTo>
                    <a:pt x="55076" y="2067672"/>
                  </a:lnTo>
                  <a:lnTo>
                    <a:pt x="55044" y="2071909"/>
                  </a:lnTo>
                  <a:lnTo>
                    <a:pt x="55014" y="2076146"/>
                  </a:lnTo>
                  <a:lnTo>
                    <a:pt x="54985" y="2080383"/>
                  </a:lnTo>
                  <a:lnTo>
                    <a:pt x="54958" y="2084620"/>
                  </a:lnTo>
                  <a:lnTo>
                    <a:pt x="54932" y="2088857"/>
                  </a:lnTo>
                  <a:lnTo>
                    <a:pt x="54907" y="2093094"/>
                  </a:lnTo>
                  <a:lnTo>
                    <a:pt x="54883" y="2097331"/>
                  </a:lnTo>
                  <a:lnTo>
                    <a:pt x="54861" y="2101568"/>
                  </a:lnTo>
                  <a:lnTo>
                    <a:pt x="54840" y="2105805"/>
                  </a:lnTo>
                  <a:lnTo>
                    <a:pt x="54819" y="2110042"/>
                  </a:lnTo>
                  <a:lnTo>
                    <a:pt x="54800" y="2114279"/>
                  </a:lnTo>
                  <a:lnTo>
                    <a:pt x="54782" y="2118516"/>
                  </a:lnTo>
                  <a:lnTo>
                    <a:pt x="54764" y="2122753"/>
                  </a:lnTo>
                  <a:lnTo>
                    <a:pt x="54748" y="2126990"/>
                  </a:lnTo>
                  <a:lnTo>
                    <a:pt x="54733" y="2131227"/>
                  </a:lnTo>
                  <a:lnTo>
                    <a:pt x="54718" y="2135464"/>
                  </a:lnTo>
                  <a:lnTo>
                    <a:pt x="54704" y="2139701"/>
                  </a:lnTo>
                  <a:lnTo>
                    <a:pt x="54691" y="2143938"/>
                  </a:lnTo>
                  <a:lnTo>
                    <a:pt x="54679" y="2148175"/>
                  </a:lnTo>
                  <a:lnTo>
                    <a:pt x="54667" y="2152412"/>
                  </a:lnTo>
                  <a:lnTo>
                    <a:pt x="54656" y="2156649"/>
                  </a:lnTo>
                  <a:lnTo>
                    <a:pt x="54645" y="2160886"/>
                  </a:lnTo>
                  <a:lnTo>
                    <a:pt x="54635" y="2165123"/>
                  </a:lnTo>
                  <a:close/>
                </a:path>
              </a:pathLst>
            </a:custGeom>
            <a:solidFill>
              <a:srgbClr val="EE0000">
                <a:alpha val="50196"/>
              </a:srgbClr>
            </a:solidFill>
            <a:ln w="1355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94679" y="570012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00528" y="563944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228156" y="533362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68393" y="539958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217460" y="570664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00958" y="564979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8979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13450" y="574141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1398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4370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1034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405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1819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9546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4657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7599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372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20093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9298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813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547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8338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12777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2049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5105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584133" y="53900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36147" y="495566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535961" y="474046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524955" y="51231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53495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542238" y="544613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87635" y="559710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19159" y="533694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79199" y="511626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84004" y="577205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969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13187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78074" y="562460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10127" y="585750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1083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07510" y="523354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9728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14355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029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41219" y="520900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13448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83012" y="483758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9550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11211" y="562776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285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42873" y="503536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53710" y="513644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071152" y="539296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56166" y="534224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35233" y="547466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11719" y="570659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14987" y="552940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561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157188" y="549165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87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105440" y="492327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127276" y="516686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71171" y="552217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12160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103518" y="481033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139513" y="555867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149068" y="49584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7378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45466" y="499566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54876" y="530319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5293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84803" y="531672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0746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5446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51282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47971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46956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5417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8479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0826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838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9234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8721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3916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3403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9276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6134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6314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48160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50607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6148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2102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670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48419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50523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42125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42499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1493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7298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1079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44627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2427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7459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45555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6214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5214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7755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49184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2415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902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637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806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4724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6025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0263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8844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323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270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432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9287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76825" y="534318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468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771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00430" y="573061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92204" y="52249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10463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566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6841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848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0765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714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4874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6823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31221" y="58573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703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7514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10156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8202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19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978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07955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38457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410489" y="513192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42552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38559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45604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4212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3830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4562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38784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39119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3764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39377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72611" y="483402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4533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12605" y="48149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527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40529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4413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421799" y="48112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44752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454149" y="534003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43372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442241" y="545374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41775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45774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39772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38377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37354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73909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740397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740526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41480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7444427" y="486119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740976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394947" y="498802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41783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740967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459568" y="50780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37568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9155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42249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42737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03213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00162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002407" y="506154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0079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06492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0599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02899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0792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99740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7008163" y="510355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70776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03584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01677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9999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011627" y="527768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02344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00644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03756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99375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01621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99379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0782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04292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98690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0674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0116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01979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06166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06292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70323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008368" y="523746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99861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7023197" y="536077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025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98537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0813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701896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701640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9884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707703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70560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70296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00518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99337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02404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0391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70460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701346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700251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70022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99480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212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007121" y="544992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065391" y="58047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03907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9869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99574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7025022" y="577530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99478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700719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00217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9908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70674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7025529" y="556184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704346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7045418" y="57323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048368" y="573172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96701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992053" y="586358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672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9753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79755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968088" y="541432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945373" y="524100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7969841" y="501295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80205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8011795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800816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987833" y="530454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796322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797934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801055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994770" y="551652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966162" y="515246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9497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948297" y="53542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998331" y="506873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8032924" y="529351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8033244" y="548042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798366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8011053" y="510131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962463" y="579592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99485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956060" y="543910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98313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799861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79822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7966835" y="509077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79989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996552" y="510348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9590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8002589" y="570394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25510" y="567008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975544" y="537663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2841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7998278" y="553769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797334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7964557" y="511938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7979227" y="548016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8021274" y="545937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80099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799577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8024818" y="498566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7995658" y="573175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8017169" y="500911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7963827" y="541399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7996012" y="523561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798509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7966852" y="580979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84193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838606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838901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841310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9359345" y="500702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9309788" y="515009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9360257" y="479486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9344150" y="494693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9301621" y="522736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9304414" y="479845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930833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93792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9285879" y="482226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9370975" y="52459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9326816" y="532404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9293870" y="497060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9302312" y="536958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9286033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9288808" y="53904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9340898" y="538040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9380097" y="534135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9358752" y="570606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9371212" y="496345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9290622" y="530099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898980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9289440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9325039" y="48221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9342511" y="535099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934565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937063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938024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9326008" y="474904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9339910" y="493150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9332728" y="474009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9294371" y="568188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9355963" y="543231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897945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891386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890325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93390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9314670" y="494942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93095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9288642" y="511219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9299576" y="500880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89318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936361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929582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9285222" y="486357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9322333" y="48362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898554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895612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9371145" y="474723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9319160" y="478327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9362884" y="486042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9311120" y="481699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894211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895677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89817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89355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898275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891403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9308070" y="497595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9353624" y="502491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937263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932008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9295976" y="507743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9298821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9331399" y="57398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9291278" y="558748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9367241" y="475705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9338647" y="539732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896364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9365694" y="493347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9375788" y="502733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89654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9371372" y="511663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9351830" y="513778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9308466" y="473817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9374730" y="487224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9311297" y="527593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890394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9354369" y="479751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894592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9352559" y="54539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898435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9338359" y="517896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936455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89889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89856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9339040" y="511917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931883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935070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8942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9290481" y="477875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9315014" y="527269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9368160" y="530445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89203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9372586" y="50936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9305516" y="514402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9353217" y="484785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93446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9365111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894572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933037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9337157" y="549414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935282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9309041" y="474301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9318399" y="527816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9314026" y="520735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930452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9304966" y="478340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9344781" y="49339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936859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890270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896752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9327493" y="500916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894697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8915058" y="560111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896869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934930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9345357" y="480616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9334383" y="498348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9344893" y="516335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898190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89065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899695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9330177" y="478823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932768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93624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929701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9359567" y="494622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933949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93231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89071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9302621" y="51371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9377006" y="504176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9371631" y="487996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934920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9359638" y="549427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932813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9353815" y="521315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9300949" y="504394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9298365" y="514982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9460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933563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9297189" y="474690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931043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933211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9365916" y="534681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933934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932114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89131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9321694" y="493015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9377020" y="476581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9350456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9327229" y="479910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9367861" y="5051639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9366284" y="598583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92609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9374092" y="516432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9343907" y="491145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9091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9378199" y="501083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9374580" y="566115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9296918" y="499376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9330924" y="497243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9336373" y="535073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9310669" y="483319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9300041" y="503228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936307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9359710" y="502288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98581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97743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9326462" y="541984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929023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5769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9329277" y="492948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336740" y="498124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377013" y="4886593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349443" y="483519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895347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8928518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91412" y="489083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31198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14148" y="478455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192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32432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893905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9322274" y="522344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1030843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10261586" y="485196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0284125" y="5222688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031670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1027959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1029647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029578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1031636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1027912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1025336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032754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0276068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026113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0255524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033645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0304083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10260217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9907630" y="564812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99261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9880157" y="55520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989299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986184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9940635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9894907" y="500119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98709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9904099" y="516957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9907554" y="559356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9951083" y="500646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9886522" y="497873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9893417" y="532295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993866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9924470" y="553320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9937327" y="48084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98955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98768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99455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989027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99349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9887794" y="544434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98897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986058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992642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9951796" y="581335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988651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990029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9941138" y="518774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9911391" y="550259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990078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9894535" y="515054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9954610" y="553129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992761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995346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9872769" y="476154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990796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992807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995106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9954269" y="577423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9931829" y="513756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9945491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9910754" y="525873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9882311" y="559271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9911164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900893" y="544196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87720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89858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9436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875703" y="485233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88146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914145" y="562096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942967" y="585759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902212" y="560093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933294" y="55630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988509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993938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9915022" y="502898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9903341" y="485715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9877618" y="534271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991399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9908846" y="572538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9886370" y="551295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986047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993776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991271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993143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9954983" y="581486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987250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991468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994651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9874641" y="548158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987393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98980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9940979" y="580143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9923179" y="505219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9912015" y="554419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9865615" y="515173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993967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9882589" y="488526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991807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9868333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9899803" y="537160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9875377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9954971" y="525270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99307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9941131" y="532780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9885858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98938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988826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99530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992502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9929489" y="527114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987528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9919504" y="5748437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994594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995259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991387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988633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9920856" y="486699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995406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994058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991557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98712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10843581" y="58637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0887084" y="562424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1090885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0865131" y="460937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1089114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085038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10863362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10820403" y="526028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10822328" y="565229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1089410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10844126" y="551859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10891112" y="5180201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0909403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1087870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10867624" y="5658938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10860325" y="564622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0877909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0911940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091051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10829091" y="5146343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10833078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10911586" y="4906065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0877094" y="578162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10827167" y="5856764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10901304" y="5142780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0874156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10870734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0820738" y="5483492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0911796" y="581646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0846665" y="5985836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11237189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11228375" y="5153371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1227576" y="558227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123932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1234452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1270137" y="523318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11204139" y="5186546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1127916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11211700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1214634" y="5015427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1268757" y="4939234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11287705" y="4609372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11283544" y="5545090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84"/>
            <p:cNvSpPr/>
            <p:nvPr/>
          </p:nvSpPr>
          <p:spPr>
            <a:xfrm>
              <a:off x="2797839" y="313926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= 6.3e-11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5" name="tx685"/>
            <p:cNvSpPr/>
            <p:nvPr/>
          </p:nvSpPr>
          <p:spPr>
            <a:xfrm>
              <a:off x="3657306" y="3339292"/>
              <a:ext cx="1280797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= 0.0011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6" name="tx686"/>
            <p:cNvSpPr/>
            <p:nvPr/>
          </p:nvSpPr>
          <p:spPr>
            <a:xfrm>
              <a:off x="4678675" y="3472642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7" name="tx687"/>
            <p:cNvSpPr/>
            <p:nvPr/>
          </p:nvSpPr>
          <p:spPr>
            <a:xfrm>
              <a:off x="5620363" y="361805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8" name="tx688"/>
            <p:cNvSpPr/>
            <p:nvPr/>
          </p:nvSpPr>
          <p:spPr>
            <a:xfrm>
              <a:off x="6541096" y="314688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89" name="tx689"/>
            <p:cNvSpPr/>
            <p:nvPr/>
          </p:nvSpPr>
          <p:spPr>
            <a:xfrm>
              <a:off x="7553269" y="3472642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0" name="tx690"/>
            <p:cNvSpPr/>
            <p:nvPr/>
          </p:nvSpPr>
          <p:spPr>
            <a:xfrm>
              <a:off x="8478447" y="367266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1" name="tx691"/>
            <p:cNvSpPr/>
            <p:nvPr/>
          </p:nvSpPr>
          <p:spPr>
            <a:xfrm>
              <a:off x="9448710" y="336786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&lt; 2.2e-16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2" name="tx692"/>
            <p:cNvSpPr/>
            <p:nvPr/>
          </p:nvSpPr>
          <p:spPr>
            <a:xfrm>
              <a:off x="10411353" y="3880947"/>
              <a:ext cx="1328444" cy="133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5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T-test, p = 3.1e-06</a:t>
              </a:r>
              <a:endParaRPr sz="1105">
                <a:solidFill>
                  <a:srgbClr val="000000">
                    <a:alpha val="100000"/>
                  </a:srgbClr>
                </a:solidFill>
                <a:latin typeface="DejaVu Sans"/>
                <a:cs typeface="DejaVu Sans"/>
              </a:endParaRPr>
            </a:p>
          </p:txBody>
        </p:sp>
        <p:sp>
          <p:nvSpPr>
            <p:cNvPr id="693" name="pl693"/>
            <p:cNvSpPr/>
            <p:nvPr/>
          </p:nvSpPr>
          <p:spPr>
            <a:xfrm>
              <a:off x="2835073" y="3014984"/>
              <a:ext cx="0" cy="4491647"/>
            </a:xfrm>
            <a:custGeom>
              <a:avLst/>
              <a:gdLst/>
              <a:ahLst/>
              <a:cxnLst/>
              <a:pathLst>
                <a:path h="4491647">
                  <a:moveTo>
                    <a:pt x="0" y="44916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tx694"/>
            <p:cNvSpPr/>
            <p:nvPr/>
          </p:nvSpPr>
          <p:spPr>
            <a:xfrm rot="-5400000">
              <a:off x="2551333" y="7305772"/>
              <a:ext cx="254186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-100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5" name="tx695"/>
            <p:cNvSpPr/>
            <p:nvPr/>
          </p:nvSpPr>
          <p:spPr>
            <a:xfrm rot="-5400000">
              <a:off x="2586648" y="6315736"/>
              <a:ext cx="18355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-50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6" name="tx696"/>
            <p:cNvSpPr/>
            <p:nvPr/>
          </p:nvSpPr>
          <p:spPr>
            <a:xfrm rot="-5400000">
              <a:off x="2643110" y="5304554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7" name="tx697"/>
            <p:cNvSpPr/>
            <p:nvPr/>
          </p:nvSpPr>
          <p:spPr>
            <a:xfrm rot="-5400000">
              <a:off x="2607794" y="4385150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50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8" name="tx698"/>
            <p:cNvSpPr/>
            <p:nvPr/>
          </p:nvSpPr>
          <p:spPr>
            <a:xfrm rot="-5400000">
              <a:off x="2572479" y="3465745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100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9" name="pl699"/>
            <p:cNvSpPr/>
            <p:nvPr/>
          </p:nvSpPr>
          <p:spPr>
            <a:xfrm>
              <a:off x="2768571" y="7225095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2768571" y="6270375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2768571" y="5315654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2768571" y="4360934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2768571" y="3406214"/>
              <a:ext cx="66501" cy="0"/>
            </a:xfrm>
            <a:custGeom>
              <a:avLst/>
              <a:gdLst/>
              <a:ahLst/>
              <a:cxnLst/>
              <a:pathLst>
                <a:path w="66501">
                  <a:moveTo>
                    <a:pt x="0" y="0"/>
                  </a:moveTo>
                  <a:lnTo>
                    <a:pt x="665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2835073" y="7506632"/>
              <a:ext cx="8815421" cy="0"/>
            </a:xfrm>
            <a:custGeom>
              <a:avLst/>
              <a:gdLst/>
              <a:ahLst/>
              <a:cxnLst/>
              <a:pathLst>
                <a:path w="8815421">
                  <a:moveTo>
                    <a:pt x="0" y="0"/>
                  </a:moveTo>
                  <a:lnTo>
                    <a:pt x="88154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3409992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4368190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326388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6284585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7242783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8200981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9159179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10117377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1075575" y="7506632"/>
              <a:ext cx="0" cy="66501"/>
            </a:xfrm>
            <a:custGeom>
              <a:avLst/>
              <a:gdLst/>
              <a:ahLst/>
              <a:cxnLst/>
              <a:pathLst>
                <a:path h="66501">
                  <a:moveTo>
                    <a:pt x="0" y="665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14"/>
            <p:cNvSpPr/>
            <p:nvPr/>
          </p:nvSpPr>
          <p:spPr>
            <a:xfrm>
              <a:off x="3099313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GSE21422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5" name="tx715"/>
            <p:cNvSpPr/>
            <p:nvPr/>
          </p:nvSpPr>
          <p:spPr>
            <a:xfrm>
              <a:off x="4057511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GSE26910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6" name="tx716"/>
            <p:cNvSpPr/>
            <p:nvPr/>
          </p:nvSpPr>
          <p:spPr>
            <a:xfrm>
              <a:off x="5015709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GSE45827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7" name="tx717"/>
            <p:cNvSpPr/>
            <p:nvPr/>
          </p:nvSpPr>
          <p:spPr>
            <a:xfrm>
              <a:off x="5973907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GSE10810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8" name="tx718"/>
            <p:cNvSpPr/>
            <p:nvPr/>
          </p:nvSpPr>
          <p:spPr>
            <a:xfrm>
              <a:off x="6932105" y="7600337"/>
              <a:ext cx="621357" cy="94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GSE20437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9" name="tx719"/>
            <p:cNvSpPr/>
            <p:nvPr/>
          </p:nvSpPr>
          <p:spPr>
            <a:xfrm>
              <a:off x="7890303" y="7600337"/>
              <a:ext cx="621357" cy="94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GSE61304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0" name="tx720"/>
            <p:cNvSpPr/>
            <p:nvPr/>
          </p:nvSpPr>
          <p:spPr>
            <a:xfrm>
              <a:off x="8848501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GSE10780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1" name="tx721"/>
            <p:cNvSpPr/>
            <p:nvPr/>
          </p:nvSpPr>
          <p:spPr>
            <a:xfrm>
              <a:off x="9806699" y="7600399"/>
              <a:ext cx="621357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GSE42568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2" name="tx722"/>
            <p:cNvSpPr/>
            <p:nvPr/>
          </p:nvSpPr>
          <p:spPr>
            <a:xfrm>
              <a:off x="10764897" y="7600337"/>
              <a:ext cx="621357" cy="94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GSE38959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3" name="tx723"/>
            <p:cNvSpPr/>
            <p:nvPr/>
          </p:nvSpPr>
          <p:spPr>
            <a:xfrm>
              <a:off x="6980176" y="7757308"/>
              <a:ext cx="525214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Dataset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4" name="tx724"/>
            <p:cNvSpPr/>
            <p:nvPr/>
          </p:nvSpPr>
          <p:spPr>
            <a:xfrm rot="-5400000">
              <a:off x="2369526" y="5204402"/>
              <a:ext cx="313357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PRS</a:t>
              </a:r>
              <a:endParaRPr sz="12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5" name="rc725"/>
            <p:cNvSpPr/>
            <p:nvPr/>
          </p:nvSpPr>
          <p:spPr>
            <a:xfrm>
              <a:off x="11802325" y="4874987"/>
              <a:ext cx="843826" cy="7716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033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12065457" y="4947802"/>
              <a:ext cx="317562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E2D53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Class</a:t>
              </a:r>
              <a:endParaRPr sz="1000">
                <a:solidFill>
                  <a:srgbClr val="1E2D53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7" name="rc727"/>
            <p:cNvSpPr/>
            <p:nvPr/>
          </p:nvSpPr>
          <p:spPr>
            <a:xfrm>
              <a:off x="11878240" y="51318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11887240" y="5140801"/>
              <a:ext cx="201455" cy="201456"/>
            </a:xfrm>
            <a:prstGeom prst="rect">
              <a:avLst/>
            </a:prstGeom>
            <a:solidFill>
              <a:srgbClr val="3B4992">
                <a:alpha val="50196"/>
              </a:srgbClr>
            </a:solidFill>
            <a:ln w="13550" cap="sq">
              <a:solidFill>
                <a:srgbClr val="3B499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1969917" y="5223479"/>
              <a:ext cx="36101" cy="36101"/>
            </a:xfrm>
            <a:prstGeom prst="ellipse">
              <a:avLst/>
            </a:prstGeom>
            <a:solidFill>
              <a:srgbClr val="3B4992">
                <a:alpha val="100000"/>
              </a:srgbClr>
            </a:solidFill>
            <a:ln w="9000" cap="rnd">
              <a:solidFill>
                <a:srgbClr val="3B49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11878240" y="53512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11887240" y="5360257"/>
              <a:ext cx="201455" cy="201455"/>
            </a:xfrm>
            <a:prstGeom prst="rect">
              <a:avLst/>
            </a:prstGeom>
            <a:solidFill>
              <a:srgbClr val="EE0000">
                <a:alpha val="50196"/>
              </a:srgbClr>
            </a:solidFill>
            <a:ln w="13550" cap="sq">
              <a:solidFill>
                <a:srgbClr val="EE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11969917" y="5442935"/>
              <a:ext cx="36101" cy="36101"/>
            </a:xfrm>
            <a:prstGeom prst="ellipse">
              <a:avLst/>
            </a:prstGeom>
            <a:solidFill>
              <a:srgbClr val="EE0000">
                <a:alpha val="100000"/>
              </a:srgbClr>
            </a:solidFill>
            <a:ln w="9000" cap="rnd">
              <a:solidFill>
                <a:srgbClr val="EE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tx733"/>
            <p:cNvSpPr/>
            <p:nvPr/>
          </p:nvSpPr>
          <p:spPr>
            <a:xfrm>
              <a:off x="12160959" y="5194586"/>
              <a:ext cx="409277" cy="92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Normal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34" name="tx734"/>
            <p:cNvSpPr/>
            <p:nvPr/>
          </p:nvSpPr>
          <p:spPr>
            <a:xfrm>
              <a:off x="12160959" y="5412430"/>
              <a:ext cx="352846" cy="940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BRCA</a:t>
              </a:r>
              <a:endParaRPr sz="1000">
                <a:solidFill>
                  <a:srgbClr val="000000">
                    <a:alpha val="100000"/>
                  </a:srgbClr>
                </a:solidFill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E0ZTRiZDgwMTE3ZjNjOGVkMTdmZDU4OWVjMTBjMz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Custom</PresentationFormat>
  <Paragraphs>112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DejaVu Sans</vt:lpstr>
      <vt:lpstr>Calibri</vt:lpstr>
      <vt:lpstr>Arial</vt:lpstr>
      <vt:lpstr>微软雅黑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LiLingyu</cp:lastModifiedBy>
  <cp:revision>8</cp:revision>
  <dcterms:created xsi:type="dcterms:W3CDTF">2015-07-14T21:05:00Z</dcterms:created>
  <dcterms:modified xsi:type="dcterms:W3CDTF">2022-06-23T03:26:09Z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7B75880F46184736B58140320FBA7628</vt:lpwstr>
  </property>
  <property fmtid="{D5CDD505-2E9C-101B-9397-08002B2CF9AE}" pid="3" name="KSOProductBuildVer">
    <vt:lpwstr>2052-11.1.0.11830</vt:lpwstr>
  </property>
</Properties>
</file>