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21396325" cy="15087600"/>
  <p:notesSz cx="6858000" cy="9144000"/>
  <p:defaultTextStyle>
    <a:defPPr>
      <a:defRPr lang="en-US"/>
    </a:defPPr>
    <a:lvl1pPr marL="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4452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48904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3356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297808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72260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46712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21164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5956164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38" d="100"/>
          <a:sy n="38" d="100"/>
        </p:scale>
        <p:origin x="-1291" y="-62"/>
      </p:cViewPr>
      <p:guideLst>
        <p:guide orient="horz" pos="475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4686943"/>
            <a:ext cx="18186876" cy="32340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49" y="8549640"/>
            <a:ext cx="14977428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44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89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33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78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22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67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11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56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805030" y="604210"/>
            <a:ext cx="5215356" cy="12873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8974" y="604210"/>
            <a:ext cx="15289459" cy="12873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3" y="9695184"/>
            <a:ext cx="18186876" cy="2996565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3" y="6394774"/>
            <a:ext cx="18186876" cy="3300412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4452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4890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2335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7808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72260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671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21164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5616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974" y="3520444"/>
            <a:ext cx="10252406" cy="9957118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7985" y="3520444"/>
            <a:ext cx="10252406" cy="9957118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6" y="604203"/>
            <a:ext cx="19256693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22" y="3377250"/>
            <a:ext cx="9453759" cy="140747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22" y="4784726"/>
            <a:ext cx="9453759" cy="8692833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41" y="3377250"/>
            <a:ext cx="9457475" cy="140747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41" y="4784726"/>
            <a:ext cx="9457475" cy="8692833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23" y="600711"/>
            <a:ext cx="7039244" cy="2556510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71" y="600717"/>
            <a:ext cx="11961138" cy="12876850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23" y="3157224"/>
            <a:ext cx="7039244" cy="10320338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29" y="10561320"/>
            <a:ext cx="12837795" cy="1246825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29" y="1348106"/>
            <a:ext cx="12837795" cy="9052560"/>
          </a:xfrm>
        </p:spPr>
        <p:txBody>
          <a:bodyPr/>
          <a:lstStyle>
            <a:lvl1pPr marL="0" indent="0">
              <a:buNone/>
              <a:defRPr sz="5200"/>
            </a:lvl1pPr>
            <a:lvl2pPr marL="744520" indent="0">
              <a:buNone/>
              <a:defRPr sz="4500"/>
            </a:lvl2pPr>
            <a:lvl3pPr marL="1489040" indent="0">
              <a:buNone/>
              <a:defRPr sz="4000"/>
            </a:lvl3pPr>
            <a:lvl4pPr marL="2233562" indent="0">
              <a:buNone/>
              <a:defRPr sz="3300"/>
            </a:lvl4pPr>
            <a:lvl5pPr marL="2978082" indent="0">
              <a:buNone/>
              <a:defRPr sz="3300"/>
            </a:lvl5pPr>
            <a:lvl6pPr marL="3722602" indent="0">
              <a:buNone/>
              <a:defRPr sz="3300"/>
            </a:lvl6pPr>
            <a:lvl7pPr marL="4467122" indent="0">
              <a:buNone/>
              <a:defRPr sz="3300"/>
            </a:lvl7pPr>
            <a:lvl8pPr marL="5211642" indent="0">
              <a:buNone/>
              <a:defRPr sz="3300"/>
            </a:lvl8pPr>
            <a:lvl9pPr marL="5956164" indent="0">
              <a:buNone/>
              <a:defRPr sz="3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29" y="11808145"/>
            <a:ext cx="12837795" cy="1770696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6" y="604203"/>
            <a:ext cx="19256693" cy="2514600"/>
          </a:xfrm>
          <a:prstGeom prst="rect">
            <a:avLst/>
          </a:prstGeom>
        </p:spPr>
        <p:txBody>
          <a:bodyPr vert="horz" lIns="148903" tIns="74452" rIns="148903" bIns="744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3520444"/>
            <a:ext cx="19256693" cy="9957118"/>
          </a:xfrm>
          <a:prstGeom prst="rect">
            <a:avLst/>
          </a:prstGeom>
        </p:spPr>
        <p:txBody>
          <a:bodyPr vert="horz" lIns="148903" tIns="74452" rIns="148903" bIns="744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6" y="13983977"/>
            <a:ext cx="4992476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411" y="13983977"/>
            <a:ext cx="6775503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033" y="13983977"/>
            <a:ext cx="4992476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89040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8390" indent="-558390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209845" indent="-465325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6130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0582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5034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09486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83938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58390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32842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452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8904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3356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297808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2260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712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1164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956164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096963" y="5257800"/>
            <a:ext cx="19202400" cy="4572000"/>
            <a:chOff x="1096963" y="5257800"/>
            <a:chExt cx="19202400" cy="4572000"/>
          </a:xfrm>
        </p:grpSpPr>
        <p:sp>
          <p:nvSpPr>
            <p:cNvPr id="3" name="rc3"/>
            <p:cNvSpPr/>
            <p:nvPr/>
          </p:nvSpPr>
          <p:spPr>
            <a:xfrm>
              <a:off x="1096962" y="5257800"/>
              <a:ext cx="19202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96962" y="5484469"/>
              <a:ext cx="19202400" cy="43453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28192" y="9296523"/>
              <a:ext cx="16801580" cy="173315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428192" y="8949893"/>
              <a:ext cx="16801580" cy="173315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428192" y="8603263"/>
              <a:ext cx="16801580" cy="173315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428192" y="8256633"/>
              <a:ext cx="16801580" cy="173315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3428192" y="7910003"/>
              <a:ext cx="16801580" cy="173315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428192" y="7563373"/>
              <a:ext cx="16801580" cy="173315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434887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434887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434887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434887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434887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434887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434887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434887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434887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434887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434887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434887" y="934268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529278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529278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529278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529278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529278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529278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529278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529278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529278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529278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29278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529278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623669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623669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623669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623669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23669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623669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623669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623669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623669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623669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623669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623669" y="934268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718060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718060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718060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718060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8060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718060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718060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718060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718060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718060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718060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718060" y="934268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12451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812451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812451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812451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812451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812451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812451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812451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812451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812451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812451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812451" y="934268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906842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906842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906842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906842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906842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906842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906842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906842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906842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906842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906842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906842" y="934268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001233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001233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001233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001233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001233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001233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001233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001233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001233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001233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001233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001233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095624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095624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095624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095624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095624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095624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095624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095624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95624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095624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095624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095624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190015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190015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190015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190015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190015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190015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190015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190015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190015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190015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190015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190015" y="934268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284406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84406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84406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284406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84406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284406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284406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284406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284406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284406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284406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284406" y="934268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378796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378796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378796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378796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378796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378796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378796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378796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378796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378796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378796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378796" y="934268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473187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473187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473187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473187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473187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473187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473187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473187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473187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473187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473187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473187" y="934268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567578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567578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567578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567578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567578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567578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567578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567578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567578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567578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567578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567578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661969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661969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661969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661969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661969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661969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661969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661969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661969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661969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661969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661969" y="934268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756360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756360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756360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756360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756360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756360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756360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756360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756360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756360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756360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756360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850751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850751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850751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850751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850751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850751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850751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850751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850751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850751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850751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850751" y="934268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945142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945142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945142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945142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945142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945142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945142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945142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945142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945142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945142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945142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039533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039533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039533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039533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039533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039533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039533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039533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039533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039533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039533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039533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133924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133924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133924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133924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133924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133924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133924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133924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133924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133924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133924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133924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228315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228315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228315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228315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228315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228315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228315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228315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228315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228315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228315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228315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322706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322706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322706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322706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322706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322706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322706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322706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322706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322706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322706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322706" y="934268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417096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417096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417096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417096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417096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417096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417096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417096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417096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417096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417096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417096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511487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511487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511487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511487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511487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511487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511487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511487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511487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511487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511487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511487" y="934268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605878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605878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605878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605878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605878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605878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605878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605878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605878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605878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605878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605878" y="934268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700269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700269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700269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700269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700269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700269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700269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700269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700269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700269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700269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700269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794660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794660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794660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794660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794660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794660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794660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794660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794660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794660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794660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794660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889051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889051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889051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889051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889051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889051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889051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889051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889051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889051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889051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889051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983442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983442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983442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983442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983442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983442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983442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983442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983442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983442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983442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983442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077833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077833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077833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077833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077833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077833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077833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077833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077833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077833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077833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077833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172224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172224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172224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172224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172224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172224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172224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172224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172224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172224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172224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172224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266615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266615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266615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266615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266615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266615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266615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266615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266615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266615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266615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266615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361005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361005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361005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361005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361005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361005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361005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361005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361005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361005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361005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361005" y="934268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455396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455396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455396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455396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455396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455396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455396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455396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455396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455396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455396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455396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549787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549787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549787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549787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549787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549787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549787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549787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549787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549787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549787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549787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644178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644178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644178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644178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644178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644178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644178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644178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644178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644178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644178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644178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738569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738569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738569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738569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738569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738569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738569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738569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738569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738569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738569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738569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832960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832960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832960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832960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832960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832960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832960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832960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832960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832960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832960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832960" y="934268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927351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927351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927351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927351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927351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927351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927351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927351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927351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927351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927351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927351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7021742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7021742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7021742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7021742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7021742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7021742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7021742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7021742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7021742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7021742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7021742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7021742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7116133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7116133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7116133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7116133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7116133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7116133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7116133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7116133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7116133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7116133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7116133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7116133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7210524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7210524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7210524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7210524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7210524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7210524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7210524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7210524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7210524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7210524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7210524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7210524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7304915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7304915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7304915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7304915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7304915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7304915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7304915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7304915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7304915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7304915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7304915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7304915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7399305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7399305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7399305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7399305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7399305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7399305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7399305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7399305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7399305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7399305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7399305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7399305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7493696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7493696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7493696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7493696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7493696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7493696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7493696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7493696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7493696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7493696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7493696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7493696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7588087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7588087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7588087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7588087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7588087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7588087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7588087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7588087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7588087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7588087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7588087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7588087" y="934268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7682478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7682478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7682478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7682478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7682478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7682478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7682478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7682478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7682478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7682478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7682478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7682478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7776869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7776869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7776869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7776869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7776869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7776869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7776869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7776869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7776869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7776869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7776869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7776869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7871260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7871260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7871260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7871260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7871260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7871260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7871260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7871260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7871260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7871260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7871260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7871260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7965651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7965651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7965651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7965651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7965651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7965651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7965651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7965651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7965651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7965651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7965651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7965651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8060042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8060042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8060042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8060042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8060042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8060042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8060042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8060042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8060042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8060042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8060042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8060042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8154433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8154433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8154433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8154433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8154433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8154433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8154433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8154433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8154433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8154433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8154433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8154433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8248824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8248824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8248824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8248824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8248824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8248824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8248824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8248824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8248824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8248824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8248824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8248824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8343214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8343214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8343214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8343214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8343214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8343214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8343214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8343214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8343214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8343214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8343214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8343214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8437605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8437605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8437605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8437605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8437605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8437605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8437605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8437605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8437605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8437605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8437605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8437605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8531996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8531996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8531996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8531996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8531996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8531996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8531996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8531996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8531996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8531996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8531996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8531996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8626387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8626387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8626387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8626387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8626387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8626387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8626387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8626387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8626387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8626387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8626387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8626387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8720778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8720778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8720778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8720778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8720778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8720778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8720778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8720778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8720778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8720778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8720778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8720778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8815169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8815169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8815169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8815169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8815169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8815169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8815169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8815169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8815169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8815169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8815169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8815169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8909560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8909560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8909560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8909560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8909560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8909560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8909560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8909560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8909560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8909560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8909560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8909560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9003951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9003951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9003951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9003951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9003951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9003951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9003951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9003951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9003951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9003951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9003951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9003951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9098342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9098342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9098342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9098342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9098342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9098342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9098342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9098342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9098342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9098342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9098342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9098342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9192733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9192733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9192733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9192733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9192733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9192733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9192733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9192733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9192733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9192733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9192733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9192733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9287124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9287124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9287124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9287124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9287124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9287124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9287124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9287124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9287124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9287124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9287124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9287124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9381514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9381514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9381514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9381514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9381514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9381514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9381514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9381514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9381514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9381514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9381514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9381514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9475905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9475905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9475905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9475905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9475905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9475905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9475905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9475905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9475905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9475905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9475905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9475905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9570296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9570296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9570296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9570296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9570296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9570296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9570296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9570296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9570296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9570296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9570296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9570296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9664687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9664687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9664687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9664687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9664687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9664687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9664687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9664687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9664687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9664687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9664687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9664687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9759078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9759078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9759078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9759078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9759078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9759078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9759078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9759078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9759078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9759078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9759078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9759078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9853469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9853469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9853469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9853469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9853469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9853469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9853469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9853469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9853469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9853469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9853469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9853469" y="934268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9947860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9947860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9947860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9947860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9947860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9947860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9947860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9947860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9947860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9947860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9947860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9947860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10042251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10042251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10042251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10042251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10042251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10042251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10042251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10042251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10042251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10042251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10042251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10042251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10136642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10136642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10136642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10136642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10136642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10136642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10136642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10136642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10136642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10136642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10136642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10136642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10231033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10231033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10231033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10231033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10231033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10231033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10231033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10231033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10231033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10231033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10231033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10231033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10325423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10325423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10325423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10325423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10325423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10325423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10325423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10325423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10325423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10325423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10325423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10325423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10419814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10419814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10419814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10419814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10419814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10419814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10419814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10419814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10419814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10419814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10419814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10419814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10514205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10514205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10514205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10514205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10514205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10514205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10514205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10514205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10514205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10514205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10514205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10514205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10608596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10608596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10608596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10608596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10608596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10608596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10608596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10608596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10608596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10608596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10608596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10608596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10702987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10702987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10702987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10702987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10702987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10702987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10702987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10702987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10702987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10702987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10702987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10702987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10797378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10797378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10797378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10797378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10797378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10797378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10797378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10797378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10797378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10797378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10797378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10797378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10891769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10891769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10891769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10891769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10891769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10891769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10891769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10891769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10891769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10891769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10891769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10891769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10986160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10986160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10986160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10986160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10986160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10986160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10986160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10986160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10986160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10986160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10986160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10986160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11080551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11080551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11080551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11080551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11080551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11080551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11080551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11080551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11080551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11080551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11080551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11080551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11174942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11174942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11174942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11174942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11174942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11174942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11174942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11174942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11174942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11174942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11174942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11174942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11269333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11269333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11269333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11269333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11269333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11269333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11269333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11269333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11269333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11269333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11269333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11269333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11363723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11363723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11363723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11363723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11363723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11363723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11363723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11363723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11363723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11363723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11363723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11363723" y="934268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11458114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11458114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11458114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11458114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11458114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11458114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11458114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11458114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11458114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11458114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11458114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11458114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11552505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11552505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11552505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11552505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11552505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11552505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11552505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11552505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11552505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11552505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11552505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11552505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11646896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11646896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11646896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11646896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11646896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11646896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11646896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11646896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11646896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11646896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11646896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11646896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11741287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11741287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11741287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11741287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11741287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11741287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11741287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11741287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11741287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11741287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11741287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11741287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11835678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11835678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11835678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11835678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11835678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11835678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11835678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11835678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11835678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11835678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11835678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11835678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11930069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11930069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11930069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11930069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11930069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11930069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11930069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11930069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11930069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11930069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11930069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11930069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12024460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12024460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12024460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12024460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12024460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12024460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12024460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12024460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12024460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12024460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12024460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12024460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12118851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12118851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12118851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12118851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12118851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12118851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12118851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12118851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12118851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12118851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12118851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12118851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12213242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12213242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12213242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12213242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12213242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12213242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12213242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12213242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12213242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12213242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12213242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12213242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12307632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12307632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12307632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12307632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12307632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12307632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12307632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12307632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12307632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12307632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12307632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12307632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12402023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12402023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12402023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12402023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12402023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12402023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12402023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12402023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12402023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12402023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12402023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12402023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12496414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12496414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12496414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12496414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12496414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12496414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12496414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12496414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12496414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12496414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12496414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12496414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12590805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12590805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12590805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12590805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12590805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12590805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12590805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12590805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12590805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12590805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12590805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12590805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12685196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12685196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12685196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12685196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12685196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12685196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12685196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12685196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12685196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12685196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12685196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12685196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12779587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12779587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12779587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12779587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12779587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12779587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12779587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12779587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12779587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12779587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12779587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12779587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12873978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12873978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12873978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12873978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12873978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12873978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12873978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12873978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12873978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12873978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12873978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12873978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12968369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12968369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12968369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12968369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12968369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12968369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12968369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12968369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12968369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12968369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12968369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12968369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13062760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13062760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13062760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13062760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13062760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13062760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13062760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13062760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13062760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13062760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13062760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13062760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13157151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13157151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13157151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13157151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13157151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13157151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13157151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13157151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13157151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13157151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13157151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13157151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13251541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13251541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13251541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13251541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13251541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13251541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13251541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13251541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13251541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13251541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13251541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13251541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13345932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13345932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13345932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13345932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13345932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13345932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13345932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13345932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13345932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13345932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13345932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13345932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13440323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13440323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13440323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13440323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13440323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13440323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13440323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13440323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13440323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13440323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13440323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13440323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13534714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13534714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13534714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13534714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13534714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13534714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13534714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13534714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13534714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13534714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13534714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13534714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13629105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13629105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13629105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13629105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13629105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13629105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13629105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13629105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13629105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13629105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13629105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13629105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13723496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13723496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13723496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13723496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13723496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13723496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13723496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13723496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13723496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13723496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13723496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13723496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13817887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13817887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13817887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13817887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13817887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13817887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13817887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13817887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13817887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13817887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13817887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13817887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13912278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13912278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13912278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13912278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13912278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13912278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13912278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13912278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13912278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13912278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13912278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13912278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14006669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14006669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14006669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14006669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14006669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14006669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14006669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14006669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14006669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14006669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14006669" y="916936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14006669" y="934268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14101060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14101060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14101060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14101060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14101060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14101060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14101060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14101060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14101060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14101060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14101060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14101060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14195451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14195451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14195451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14195451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14195451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14195451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14195451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14195451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14195451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14195451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14195451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14195451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14289841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14289841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14289841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14289841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14289841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14289841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14289841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14289841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14289841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14289841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14289841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14289841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14384232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14384232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14384232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14384232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14384232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14384232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14384232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14384232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14384232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14384232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14384232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14384232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14478623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14478623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14478623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14478623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14478623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14478623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14478623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14478623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14478623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14478623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14478623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14478623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14573014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14573014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14573014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14573014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14573014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14573014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14573014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14573014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14573014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14573014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14573014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14573014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14667405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14667405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14667405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14667405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14667405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14667405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14667405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14667405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14667405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14667405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14667405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14667405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14761796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14761796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14761796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14761796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14761796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14761796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14761796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14761796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14761796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14761796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14761796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14761796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14856187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14856187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14856187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14856187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14856187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14856187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14856187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14856187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14856187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14856187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14856187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14856187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14950578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14950578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14950578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14950578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14950578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14950578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14950578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14950578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14950578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14950578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14950578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14950578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15044969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15044969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15044969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15044969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15044969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15044969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15044969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15044969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15044969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15044969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15044969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15044969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15139360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15139360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15139360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15139360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15139360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15139360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15139360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15139360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15139360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15139360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15139360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15139360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15233750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15233750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15233750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15233750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15233750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15233750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15233750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15233750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15233750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15233750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15233750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15233750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15328141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15328141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15328141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15328141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15328141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15328141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15328141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15328141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15328141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15328141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15328141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15328141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15422532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15422532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15422532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15422532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15422532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15422532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15422532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15422532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15422532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15422532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15422532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15422532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15516923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15516923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15516923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15516923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15516923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15516923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15516923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15516923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15516923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15516923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15516923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15516923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15611314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15611314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15611314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15611314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15611314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15611314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15611314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15611314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15611314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15611314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15611314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15611314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15705705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15705705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15705705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15705705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15705705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15705705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15705705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15705705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15705705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15705705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15705705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15705705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15800096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15800096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15800096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15800096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15800096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15800096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15800096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15800096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15800096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15800096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15800096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15800096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15894487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15894487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15894487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15894487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15894487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15894487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15894487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15894487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15894487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15894487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15894487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15894487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15988878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15988878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15988878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15988878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15988878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15988878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15988878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15988878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15988878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15988878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15988878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15988878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16083269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16083269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16083269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16083269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16083269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16083269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16083269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16083269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16083269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16083269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16083269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16083269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16177660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16177660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16177660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16177660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16177660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16177660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16177660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16177660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16177660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16177660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16177660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16177660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16272050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16272050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16272050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16272050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16272050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16272050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16272050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16272050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16272050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16272050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16272050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16272050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16366441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16366441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16366441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16366441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16366441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16366441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16366441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16366441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16366441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16366441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16366441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16366441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16460832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16460832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16460832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16460832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16460832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16460832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16460832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16460832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16460832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16460832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16460832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16460832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16555223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16555223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16555223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16555223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16555223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16555223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16555223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16555223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16555223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16555223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16555223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16555223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16649614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16649614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16649614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16649614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16649614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16649614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16649614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16649614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16649614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16649614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16649614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16649614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16744005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16744005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16744005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16744005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16744005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16744005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16744005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16744005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16744005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16744005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16744005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16744005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16838396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16838396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16838396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16838396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16838396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16838396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16838396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16838396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16838396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16838396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16838396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16838396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16932787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16932787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16932787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16932787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16932787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16932787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16932787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16932787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16932787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16932787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16932787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16932787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17027178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17027178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17027178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17027178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17027178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17027178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17027178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17027178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17027178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17027178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17027178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17027178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17121569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17121569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17121569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17121569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17121569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17121569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17121569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17121569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17121569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17121569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17121569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17121569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17215959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17215959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17215959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17215959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17215959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17215959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17215959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17215959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17215959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17215959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17215959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17215959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17310350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17310350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17310350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17310350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17310350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17310350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17310350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17310350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17310350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17310350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17310350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17310350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17404741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17404741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17404741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17404741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17404741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17404741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17404741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17404741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17404741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17404741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17404741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17404741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17499132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17499132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17499132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17499132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17499132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17499132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17499132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17499132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17499132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17499132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17499132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17499132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17593523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17593523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17593523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17593523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17593523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17593523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17593523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17593523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17593523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17593523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17593523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17593523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17687914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17687914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17687914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17687914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17687914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17687914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17687914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17687914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17687914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17687914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17687914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17687914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17782305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17782305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17782305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17782305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17782305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17782305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17782305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17782305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17782305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17782305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17782305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17782305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17876696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17876696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17876696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17876696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17876696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17876696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17876696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17876696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17876696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17876696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17876696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17876696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17971087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17971087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17971087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17971087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17971087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17971087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17971087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17971087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17971087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17971087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17971087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17971087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18065478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18065478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18065478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18065478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18065478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18065478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18065478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18065478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18065478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18065478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18065478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18065478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18159869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18159869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18159869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18159869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18159869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18159869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18159869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18159869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18159869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18159869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18159869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18159869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18254259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18254259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18254259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18254259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18254259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18254259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18254259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18254259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18254259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18254259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18254259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18254259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18348650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18348650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18348650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18348650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18348650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18348650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18348650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18348650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18348650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18348650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18348650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18348650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18443041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18443041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18443041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18443041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18443041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18443041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18443041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18443041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18443041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18443041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18443041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18443041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18537432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18537432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18537432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18537432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18537432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18537432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18537432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18537432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18537432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18537432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18537432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18537432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18631823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18631823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18631823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18631823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18631823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18631823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18631823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18631823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18631823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18631823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18631823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18631823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18726214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18726214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18726214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18726214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18726214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18726214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18726214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18726214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18726214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18726214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18726214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18726214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18820605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18820605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18820605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18820605" y="795616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18820605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18820605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18820605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18820605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18820605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18820605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18820605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18820605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18914996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18914996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18914996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18914996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18914996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18914996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18914996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18914996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18914996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18914996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18914996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18914996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19009387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19009387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19009387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19009387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19009387" y="812947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19009387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19009387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19009387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19009387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19009387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19009387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19009387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19103778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19103778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19103778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19103778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19103778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19103778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19103778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19103778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19103778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19103778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19103778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19103778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19198168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19198168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19198168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19198168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19198168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19198168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19198168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19198168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19198168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19198168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19198168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19198168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19292559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19292559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19292559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19292559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19292559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19292559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19292559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19292559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19292559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19292559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19292559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19292559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19386950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19386950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19386950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19386950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19386950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19386950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19386950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19386950" y="864942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19386950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19386950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19386950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19386950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19481341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19481341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19481341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19481341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19481341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19481341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19481341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19481341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19481341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19481341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19481341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19481341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19575732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19575732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19575732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19575732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19575732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19575732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19575732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19575732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19575732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19575732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19575732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19575732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19670123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19670123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19670123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19670123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19670123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19670123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19670123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19670123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19670123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19670123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19670123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19670123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19764514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19764514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19764514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19764514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19764514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19764514" y="830279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19764514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19764514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19764514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19764514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19764514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19764514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19858905" y="743621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19858905" y="760953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19858905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19858905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19858905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19858905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19858905" y="847610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19858905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19858905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19858905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19858905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19858905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19953296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19953296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19953296" y="778284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19953296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19953296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19953296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19953296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19953296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19953296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19953296" y="8996051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19953296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19953296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20047687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20047687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20047687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20047687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20047687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20047687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20047687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20047687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20047687" y="882273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20047687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20047687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20047687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20142078" y="743621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20142078" y="760953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20142078" y="7782846"/>
              <a:ext cx="81000" cy="8100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20142078" y="795616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20142078" y="812947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20142078" y="830279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20142078" y="847610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20142078" y="864942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20142078" y="882273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20142078" y="899605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20142078" y="9169366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20142078" y="9342681"/>
              <a:ext cx="81000" cy="81000"/>
            </a:xfrm>
            <a:prstGeom prst="ellipse">
              <a:avLst/>
            </a:prstGeom>
            <a:solidFill>
              <a:srgbClr val="81C7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l2147"/>
            <p:cNvSpPr/>
            <p:nvPr/>
          </p:nvSpPr>
          <p:spPr>
            <a:xfrm>
              <a:off x="3947342" y="8863236"/>
              <a:ext cx="0" cy="173315"/>
            </a:xfrm>
            <a:custGeom>
              <a:avLst/>
              <a:pathLst>
                <a:path w="0" h="173315">
                  <a:moveTo>
                    <a:pt x="0" y="0"/>
                  </a:moveTo>
                  <a:lnTo>
                    <a:pt x="0" y="17331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8"/>
            <p:cNvSpPr/>
            <p:nvPr/>
          </p:nvSpPr>
          <p:spPr>
            <a:xfrm>
              <a:off x="4041733" y="9209866"/>
              <a:ext cx="0" cy="173315"/>
            </a:xfrm>
            <a:custGeom>
              <a:avLst/>
              <a:pathLst>
                <a:path w="0" h="173315">
                  <a:moveTo>
                    <a:pt x="0" y="0"/>
                  </a:moveTo>
                  <a:lnTo>
                    <a:pt x="0" y="17331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9"/>
            <p:cNvSpPr/>
            <p:nvPr/>
          </p:nvSpPr>
          <p:spPr>
            <a:xfrm>
              <a:off x="4136124" y="9036551"/>
              <a:ext cx="0" cy="346630"/>
            </a:xfrm>
            <a:custGeom>
              <a:avLst/>
              <a:pathLst>
                <a:path w="0" h="346630">
                  <a:moveTo>
                    <a:pt x="0" y="0"/>
                  </a:moveTo>
                  <a:lnTo>
                    <a:pt x="0" y="34663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50"/>
            <p:cNvSpPr/>
            <p:nvPr/>
          </p:nvSpPr>
          <p:spPr>
            <a:xfrm>
              <a:off x="4230515" y="7823346"/>
              <a:ext cx="0" cy="1213205"/>
            </a:xfrm>
            <a:custGeom>
              <a:avLst/>
              <a:pathLst>
                <a:path w="0" h="1213205">
                  <a:moveTo>
                    <a:pt x="0" y="0"/>
                  </a:moveTo>
                  <a:lnTo>
                    <a:pt x="0" y="121320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51"/>
            <p:cNvSpPr/>
            <p:nvPr/>
          </p:nvSpPr>
          <p:spPr>
            <a:xfrm>
              <a:off x="4324906" y="765003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2"/>
            <p:cNvSpPr/>
            <p:nvPr/>
          </p:nvSpPr>
          <p:spPr>
            <a:xfrm>
              <a:off x="4419296" y="8516606"/>
              <a:ext cx="0" cy="519945"/>
            </a:xfrm>
            <a:custGeom>
              <a:avLst/>
              <a:pathLst>
                <a:path w="0" h="519945">
                  <a:moveTo>
                    <a:pt x="0" y="0"/>
                  </a:moveTo>
                  <a:lnTo>
                    <a:pt x="0" y="51994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3"/>
            <p:cNvSpPr/>
            <p:nvPr/>
          </p:nvSpPr>
          <p:spPr>
            <a:xfrm>
              <a:off x="4513687" y="8169976"/>
              <a:ext cx="0" cy="866575"/>
            </a:xfrm>
            <a:custGeom>
              <a:avLst/>
              <a:pathLst>
                <a:path w="0" h="866575">
                  <a:moveTo>
                    <a:pt x="0" y="0"/>
                  </a:moveTo>
                  <a:lnTo>
                    <a:pt x="0" y="86657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4"/>
            <p:cNvSpPr/>
            <p:nvPr/>
          </p:nvSpPr>
          <p:spPr>
            <a:xfrm>
              <a:off x="4608078" y="8169976"/>
              <a:ext cx="0" cy="1213205"/>
            </a:xfrm>
            <a:custGeom>
              <a:avLst/>
              <a:pathLst>
                <a:path w="0" h="1213205">
                  <a:moveTo>
                    <a:pt x="0" y="0"/>
                  </a:moveTo>
                  <a:lnTo>
                    <a:pt x="0" y="121320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5"/>
            <p:cNvSpPr/>
            <p:nvPr/>
          </p:nvSpPr>
          <p:spPr>
            <a:xfrm>
              <a:off x="4702469" y="7823346"/>
              <a:ext cx="0" cy="173315"/>
            </a:xfrm>
            <a:custGeom>
              <a:avLst/>
              <a:pathLst>
                <a:path w="0" h="173315">
                  <a:moveTo>
                    <a:pt x="0" y="0"/>
                  </a:moveTo>
                  <a:lnTo>
                    <a:pt x="0" y="17331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6"/>
            <p:cNvSpPr/>
            <p:nvPr/>
          </p:nvSpPr>
          <p:spPr>
            <a:xfrm>
              <a:off x="4796860" y="8863236"/>
              <a:ext cx="0" cy="519945"/>
            </a:xfrm>
            <a:custGeom>
              <a:avLst/>
              <a:pathLst>
                <a:path w="0" h="519945">
                  <a:moveTo>
                    <a:pt x="0" y="0"/>
                  </a:moveTo>
                  <a:lnTo>
                    <a:pt x="0" y="51994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7"/>
            <p:cNvSpPr/>
            <p:nvPr/>
          </p:nvSpPr>
          <p:spPr>
            <a:xfrm>
              <a:off x="4891251" y="7823346"/>
              <a:ext cx="0" cy="1213205"/>
            </a:xfrm>
            <a:custGeom>
              <a:avLst/>
              <a:pathLst>
                <a:path w="0" h="1213205">
                  <a:moveTo>
                    <a:pt x="0" y="0"/>
                  </a:moveTo>
                  <a:lnTo>
                    <a:pt x="0" y="121320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8"/>
            <p:cNvSpPr/>
            <p:nvPr/>
          </p:nvSpPr>
          <p:spPr>
            <a:xfrm>
              <a:off x="4985642" y="9036551"/>
              <a:ext cx="0" cy="346630"/>
            </a:xfrm>
            <a:custGeom>
              <a:avLst/>
              <a:pathLst>
                <a:path w="0" h="346630">
                  <a:moveTo>
                    <a:pt x="0" y="0"/>
                  </a:moveTo>
                  <a:lnTo>
                    <a:pt x="0" y="34663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9"/>
            <p:cNvSpPr/>
            <p:nvPr/>
          </p:nvSpPr>
          <p:spPr>
            <a:xfrm>
              <a:off x="5080033" y="8863236"/>
              <a:ext cx="0" cy="519945"/>
            </a:xfrm>
            <a:custGeom>
              <a:avLst/>
              <a:pathLst>
                <a:path w="0" h="519945">
                  <a:moveTo>
                    <a:pt x="0" y="0"/>
                  </a:moveTo>
                  <a:lnTo>
                    <a:pt x="0" y="51994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60"/>
            <p:cNvSpPr/>
            <p:nvPr/>
          </p:nvSpPr>
          <p:spPr>
            <a:xfrm>
              <a:off x="5174424" y="8169976"/>
              <a:ext cx="0" cy="1213205"/>
            </a:xfrm>
            <a:custGeom>
              <a:avLst/>
              <a:pathLst>
                <a:path w="0" h="1213205">
                  <a:moveTo>
                    <a:pt x="0" y="0"/>
                  </a:moveTo>
                  <a:lnTo>
                    <a:pt x="0" y="121320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61"/>
            <p:cNvSpPr/>
            <p:nvPr/>
          </p:nvSpPr>
          <p:spPr>
            <a:xfrm>
              <a:off x="5268815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2"/>
            <p:cNvSpPr/>
            <p:nvPr/>
          </p:nvSpPr>
          <p:spPr>
            <a:xfrm>
              <a:off x="5363206" y="7650031"/>
              <a:ext cx="0" cy="866575"/>
            </a:xfrm>
            <a:custGeom>
              <a:avLst/>
              <a:pathLst>
                <a:path w="0" h="866575">
                  <a:moveTo>
                    <a:pt x="0" y="0"/>
                  </a:moveTo>
                  <a:lnTo>
                    <a:pt x="0" y="86657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3"/>
            <p:cNvSpPr/>
            <p:nvPr/>
          </p:nvSpPr>
          <p:spPr>
            <a:xfrm>
              <a:off x="5457596" y="8516606"/>
              <a:ext cx="0" cy="866575"/>
            </a:xfrm>
            <a:custGeom>
              <a:avLst/>
              <a:pathLst>
                <a:path w="0" h="866575">
                  <a:moveTo>
                    <a:pt x="0" y="0"/>
                  </a:moveTo>
                  <a:lnTo>
                    <a:pt x="0" y="86657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4"/>
            <p:cNvSpPr/>
            <p:nvPr/>
          </p:nvSpPr>
          <p:spPr>
            <a:xfrm>
              <a:off x="5551987" y="7996661"/>
              <a:ext cx="0" cy="1039890"/>
            </a:xfrm>
            <a:custGeom>
              <a:avLst/>
              <a:pathLst>
                <a:path w="0" h="1039890">
                  <a:moveTo>
                    <a:pt x="0" y="0"/>
                  </a:moveTo>
                  <a:lnTo>
                    <a:pt x="0" y="103989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5"/>
            <p:cNvSpPr/>
            <p:nvPr/>
          </p:nvSpPr>
          <p:spPr>
            <a:xfrm>
              <a:off x="5646378" y="765003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6"/>
            <p:cNvSpPr/>
            <p:nvPr/>
          </p:nvSpPr>
          <p:spPr>
            <a:xfrm>
              <a:off x="5740769" y="8689921"/>
              <a:ext cx="0" cy="693260"/>
            </a:xfrm>
            <a:custGeom>
              <a:avLst/>
              <a:pathLst>
                <a:path w="0" h="693260">
                  <a:moveTo>
                    <a:pt x="0" y="0"/>
                  </a:moveTo>
                  <a:lnTo>
                    <a:pt x="0" y="69326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7"/>
            <p:cNvSpPr/>
            <p:nvPr/>
          </p:nvSpPr>
          <p:spPr>
            <a:xfrm>
              <a:off x="5835160" y="8863236"/>
              <a:ext cx="0" cy="519945"/>
            </a:xfrm>
            <a:custGeom>
              <a:avLst/>
              <a:pathLst>
                <a:path w="0" h="519945">
                  <a:moveTo>
                    <a:pt x="0" y="0"/>
                  </a:moveTo>
                  <a:lnTo>
                    <a:pt x="0" y="51994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8"/>
            <p:cNvSpPr/>
            <p:nvPr/>
          </p:nvSpPr>
          <p:spPr>
            <a:xfrm>
              <a:off x="5929551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9"/>
            <p:cNvSpPr/>
            <p:nvPr/>
          </p:nvSpPr>
          <p:spPr>
            <a:xfrm>
              <a:off x="6023942" y="8169976"/>
              <a:ext cx="0" cy="1213205"/>
            </a:xfrm>
            <a:custGeom>
              <a:avLst/>
              <a:pathLst>
                <a:path w="0" h="1213205">
                  <a:moveTo>
                    <a:pt x="0" y="0"/>
                  </a:moveTo>
                  <a:lnTo>
                    <a:pt x="0" y="121320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70"/>
            <p:cNvSpPr/>
            <p:nvPr/>
          </p:nvSpPr>
          <p:spPr>
            <a:xfrm>
              <a:off x="6118333" y="8516606"/>
              <a:ext cx="0" cy="866575"/>
            </a:xfrm>
            <a:custGeom>
              <a:avLst/>
              <a:pathLst>
                <a:path w="0" h="866575">
                  <a:moveTo>
                    <a:pt x="0" y="0"/>
                  </a:moveTo>
                  <a:lnTo>
                    <a:pt x="0" y="86657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l2171"/>
            <p:cNvSpPr/>
            <p:nvPr/>
          </p:nvSpPr>
          <p:spPr>
            <a:xfrm>
              <a:off x="6212724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l2172"/>
            <p:cNvSpPr/>
            <p:nvPr/>
          </p:nvSpPr>
          <p:spPr>
            <a:xfrm>
              <a:off x="6307115" y="8343291"/>
              <a:ext cx="0" cy="1039890"/>
            </a:xfrm>
            <a:custGeom>
              <a:avLst/>
              <a:pathLst>
                <a:path w="0" h="1039890">
                  <a:moveTo>
                    <a:pt x="0" y="0"/>
                  </a:moveTo>
                  <a:lnTo>
                    <a:pt x="0" y="103989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l2173"/>
            <p:cNvSpPr/>
            <p:nvPr/>
          </p:nvSpPr>
          <p:spPr>
            <a:xfrm>
              <a:off x="6401505" y="7996661"/>
              <a:ext cx="0" cy="1039890"/>
            </a:xfrm>
            <a:custGeom>
              <a:avLst/>
              <a:pathLst>
                <a:path w="0" h="1039890">
                  <a:moveTo>
                    <a:pt x="0" y="0"/>
                  </a:moveTo>
                  <a:lnTo>
                    <a:pt x="0" y="103989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l2174"/>
            <p:cNvSpPr/>
            <p:nvPr/>
          </p:nvSpPr>
          <p:spPr>
            <a:xfrm>
              <a:off x="6495896" y="8689921"/>
              <a:ext cx="0" cy="693260"/>
            </a:xfrm>
            <a:custGeom>
              <a:avLst/>
              <a:pathLst>
                <a:path w="0" h="693260">
                  <a:moveTo>
                    <a:pt x="0" y="0"/>
                  </a:moveTo>
                  <a:lnTo>
                    <a:pt x="0" y="69326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l2175"/>
            <p:cNvSpPr/>
            <p:nvPr/>
          </p:nvSpPr>
          <p:spPr>
            <a:xfrm>
              <a:off x="6590287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l2176"/>
            <p:cNvSpPr/>
            <p:nvPr/>
          </p:nvSpPr>
          <p:spPr>
            <a:xfrm>
              <a:off x="6684678" y="8169976"/>
              <a:ext cx="0" cy="1213205"/>
            </a:xfrm>
            <a:custGeom>
              <a:avLst/>
              <a:pathLst>
                <a:path w="0" h="1213205">
                  <a:moveTo>
                    <a:pt x="0" y="0"/>
                  </a:moveTo>
                  <a:lnTo>
                    <a:pt x="0" y="121320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l2177"/>
            <p:cNvSpPr/>
            <p:nvPr/>
          </p:nvSpPr>
          <p:spPr>
            <a:xfrm>
              <a:off x="6779069" y="8169976"/>
              <a:ext cx="0" cy="1213205"/>
            </a:xfrm>
            <a:custGeom>
              <a:avLst/>
              <a:pathLst>
                <a:path w="0" h="1213205">
                  <a:moveTo>
                    <a:pt x="0" y="0"/>
                  </a:moveTo>
                  <a:lnTo>
                    <a:pt x="0" y="121320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l2178"/>
            <p:cNvSpPr/>
            <p:nvPr/>
          </p:nvSpPr>
          <p:spPr>
            <a:xfrm>
              <a:off x="6873460" y="7823346"/>
              <a:ext cx="0" cy="1213205"/>
            </a:xfrm>
            <a:custGeom>
              <a:avLst/>
              <a:pathLst>
                <a:path w="0" h="1213205">
                  <a:moveTo>
                    <a:pt x="0" y="0"/>
                  </a:moveTo>
                  <a:lnTo>
                    <a:pt x="0" y="121320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l2179"/>
            <p:cNvSpPr/>
            <p:nvPr/>
          </p:nvSpPr>
          <p:spPr>
            <a:xfrm>
              <a:off x="6967851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l2180"/>
            <p:cNvSpPr/>
            <p:nvPr/>
          </p:nvSpPr>
          <p:spPr>
            <a:xfrm>
              <a:off x="7062242" y="8689921"/>
              <a:ext cx="0" cy="693260"/>
            </a:xfrm>
            <a:custGeom>
              <a:avLst/>
              <a:pathLst>
                <a:path w="0" h="693260">
                  <a:moveTo>
                    <a:pt x="0" y="0"/>
                  </a:moveTo>
                  <a:lnTo>
                    <a:pt x="0" y="69326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l2181"/>
            <p:cNvSpPr/>
            <p:nvPr/>
          </p:nvSpPr>
          <p:spPr>
            <a:xfrm>
              <a:off x="7156633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l2182"/>
            <p:cNvSpPr/>
            <p:nvPr/>
          </p:nvSpPr>
          <p:spPr>
            <a:xfrm>
              <a:off x="7251024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l2183"/>
            <p:cNvSpPr/>
            <p:nvPr/>
          </p:nvSpPr>
          <p:spPr>
            <a:xfrm>
              <a:off x="7345415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l2184"/>
            <p:cNvSpPr/>
            <p:nvPr/>
          </p:nvSpPr>
          <p:spPr>
            <a:xfrm>
              <a:off x="7439805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5"/>
            <p:cNvSpPr/>
            <p:nvPr/>
          </p:nvSpPr>
          <p:spPr>
            <a:xfrm>
              <a:off x="7534196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6"/>
            <p:cNvSpPr/>
            <p:nvPr/>
          </p:nvSpPr>
          <p:spPr>
            <a:xfrm>
              <a:off x="7628587" y="7823346"/>
              <a:ext cx="0" cy="1213205"/>
            </a:xfrm>
            <a:custGeom>
              <a:avLst/>
              <a:pathLst>
                <a:path w="0" h="1213205">
                  <a:moveTo>
                    <a:pt x="0" y="0"/>
                  </a:moveTo>
                  <a:lnTo>
                    <a:pt x="0" y="121320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l2187"/>
            <p:cNvSpPr/>
            <p:nvPr/>
          </p:nvSpPr>
          <p:spPr>
            <a:xfrm>
              <a:off x="7722978" y="8169976"/>
              <a:ext cx="0" cy="1213205"/>
            </a:xfrm>
            <a:custGeom>
              <a:avLst/>
              <a:pathLst>
                <a:path w="0" h="1213205">
                  <a:moveTo>
                    <a:pt x="0" y="0"/>
                  </a:moveTo>
                  <a:lnTo>
                    <a:pt x="0" y="121320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l2188"/>
            <p:cNvSpPr/>
            <p:nvPr/>
          </p:nvSpPr>
          <p:spPr>
            <a:xfrm>
              <a:off x="7817369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l2189"/>
            <p:cNvSpPr/>
            <p:nvPr/>
          </p:nvSpPr>
          <p:spPr>
            <a:xfrm>
              <a:off x="7911760" y="8169976"/>
              <a:ext cx="0" cy="1213205"/>
            </a:xfrm>
            <a:custGeom>
              <a:avLst/>
              <a:pathLst>
                <a:path w="0" h="1213205">
                  <a:moveTo>
                    <a:pt x="0" y="0"/>
                  </a:moveTo>
                  <a:lnTo>
                    <a:pt x="0" y="121320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l2190"/>
            <p:cNvSpPr/>
            <p:nvPr/>
          </p:nvSpPr>
          <p:spPr>
            <a:xfrm>
              <a:off x="8006151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l2191"/>
            <p:cNvSpPr/>
            <p:nvPr/>
          </p:nvSpPr>
          <p:spPr>
            <a:xfrm>
              <a:off x="8100542" y="8343291"/>
              <a:ext cx="0" cy="1039890"/>
            </a:xfrm>
            <a:custGeom>
              <a:avLst/>
              <a:pathLst>
                <a:path w="0" h="1039890">
                  <a:moveTo>
                    <a:pt x="0" y="0"/>
                  </a:moveTo>
                  <a:lnTo>
                    <a:pt x="0" y="103989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l2192"/>
            <p:cNvSpPr/>
            <p:nvPr/>
          </p:nvSpPr>
          <p:spPr>
            <a:xfrm>
              <a:off x="8194933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l2193"/>
            <p:cNvSpPr/>
            <p:nvPr/>
          </p:nvSpPr>
          <p:spPr>
            <a:xfrm>
              <a:off x="8289324" y="8343291"/>
              <a:ext cx="0" cy="1039890"/>
            </a:xfrm>
            <a:custGeom>
              <a:avLst/>
              <a:pathLst>
                <a:path w="0" h="1039890">
                  <a:moveTo>
                    <a:pt x="0" y="0"/>
                  </a:moveTo>
                  <a:lnTo>
                    <a:pt x="0" y="103989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l2194"/>
            <p:cNvSpPr/>
            <p:nvPr/>
          </p:nvSpPr>
          <p:spPr>
            <a:xfrm>
              <a:off x="8383714" y="8343291"/>
              <a:ext cx="0" cy="1039890"/>
            </a:xfrm>
            <a:custGeom>
              <a:avLst/>
              <a:pathLst>
                <a:path w="0" h="1039890">
                  <a:moveTo>
                    <a:pt x="0" y="0"/>
                  </a:moveTo>
                  <a:lnTo>
                    <a:pt x="0" y="103989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l2195"/>
            <p:cNvSpPr/>
            <p:nvPr/>
          </p:nvSpPr>
          <p:spPr>
            <a:xfrm>
              <a:off x="8478105" y="8689921"/>
              <a:ext cx="0" cy="693260"/>
            </a:xfrm>
            <a:custGeom>
              <a:avLst/>
              <a:pathLst>
                <a:path w="0" h="693260">
                  <a:moveTo>
                    <a:pt x="0" y="0"/>
                  </a:moveTo>
                  <a:lnTo>
                    <a:pt x="0" y="69326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l2196"/>
            <p:cNvSpPr/>
            <p:nvPr/>
          </p:nvSpPr>
          <p:spPr>
            <a:xfrm>
              <a:off x="8572496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l2197"/>
            <p:cNvSpPr/>
            <p:nvPr/>
          </p:nvSpPr>
          <p:spPr>
            <a:xfrm>
              <a:off x="8666887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l2198"/>
            <p:cNvSpPr/>
            <p:nvPr/>
          </p:nvSpPr>
          <p:spPr>
            <a:xfrm>
              <a:off x="8761278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l2199"/>
            <p:cNvSpPr/>
            <p:nvPr/>
          </p:nvSpPr>
          <p:spPr>
            <a:xfrm>
              <a:off x="8855669" y="8689921"/>
              <a:ext cx="0" cy="693260"/>
            </a:xfrm>
            <a:custGeom>
              <a:avLst/>
              <a:pathLst>
                <a:path w="0" h="693260">
                  <a:moveTo>
                    <a:pt x="0" y="0"/>
                  </a:moveTo>
                  <a:lnTo>
                    <a:pt x="0" y="69326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l2200"/>
            <p:cNvSpPr/>
            <p:nvPr/>
          </p:nvSpPr>
          <p:spPr>
            <a:xfrm>
              <a:off x="8950060" y="8343291"/>
              <a:ext cx="0" cy="1039890"/>
            </a:xfrm>
            <a:custGeom>
              <a:avLst/>
              <a:pathLst>
                <a:path w="0" h="1039890">
                  <a:moveTo>
                    <a:pt x="0" y="0"/>
                  </a:moveTo>
                  <a:lnTo>
                    <a:pt x="0" y="103989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l2201"/>
            <p:cNvSpPr/>
            <p:nvPr/>
          </p:nvSpPr>
          <p:spPr>
            <a:xfrm>
              <a:off x="9044451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l2202"/>
            <p:cNvSpPr/>
            <p:nvPr/>
          </p:nvSpPr>
          <p:spPr>
            <a:xfrm>
              <a:off x="9138842" y="8516606"/>
              <a:ext cx="0" cy="866575"/>
            </a:xfrm>
            <a:custGeom>
              <a:avLst/>
              <a:pathLst>
                <a:path w="0" h="866575">
                  <a:moveTo>
                    <a:pt x="0" y="0"/>
                  </a:moveTo>
                  <a:lnTo>
                    <a:pt x="0" y="86657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l2203"/>
            <p:cNvSpPr/>
            <p:nvPr/>
          </p:nvSpPr>
          <p:spPr>
            <a:xfrm>
              <a:off x="9233233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l2204"/>
            <p:cNvSpPr/>
            <p:nvPr/>
          </p:nvSpPr>
          <p:spPr>
            <a:xfrm>
              <a:off x="9327624" y="8169976"/>
              <a:ext cx="0" cy="1213205"/>
            </a:xfrm>
            <a:custGeom>
              <a:avLst/>
              <a:pathLst>
                <a:path w="0" h="1213205">
                  <a:moveTo>
                    <a:pt x="0" y="0"/>
                  </a:moveTo>
                  <a:lnTo>
                    <a:pt x="0" y="121320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l2205"/>
            <p:cNvSpPr/>
            <p:nvPr/>
          </p:nvSpPr>
          <p:spPr>
            <a:xfrm>
              <a:off x="9422014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l2206"/>
            <p:cNvSpPr/>
            <p:nvPr/>
          </p:nvSpPr>
          <p:spPr>
            <a:xfrm>
              <a:off x="9516405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l2207"/>
            <p:cNvSpPr/>
            <p:nvPr/>
          </p:nvSpPr>
          <p:spPr>
            <a:xfrm>
              <a:off x="9610796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l2208"/>
            <p:cNvSpPr/>
            <p:nvPr/>
          </p:nvSpPr>
          <p:spPr>
            <a:xfrm>
              <a:off x="9705187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l2209"/>
            <p:cNvSpPr/>
            <p:nvPr/>
          </p:nvSpPr>
          <p:spPr>
            <a:xfrm>
              <a:off x="9799578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l2210"/>
            <p:cNvSpPr/>
            <p:nvPr/>
          </p:nvSpPr>
          <p:spPr>
            <a:xfrm>
              <a:off x="9893969" y="7823346"/>
              <a:ext cx="0" cy="1213205"/>
            </a:xfrm>
            <a:custGeom>
              <a:avLst/>
              <a:pathLst>
                <a:path w="0" h="1213205">
                  <a:moveTo>
                    <a:pt x="0" y="0"/>
                  </a:moveTo>
                  <a:lnTo>
                    <a:pt x="0" y="121320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l2211"/>
            <p:cNvSpPr/>
            <p:nvPr/>
          </p:nvSpPr>
          <p:spPr>
            <a:xfrm>
              <a:off x="9988360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l2212"/>
            <p:cNvSpPr/>
            <p:nvPr/>
          </p:nvSpPr>
          <p:spPr>
            <a:xfrm>
              <a:off x="10082751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l2213"/>
            <p:cNvSpPr/>
            <p:nvPr/>
          </p:nvSpPr>
          <p:spPr>
            <a:xfrm>
              <a:off x="10177142" y="8169976"/>
              <a:ext cx="0" cy="1213205"/>
            </a:xfrm>
            <a:custGeom>
              <a:avLst/>
              <a:pathLst>
                <a:path w="0" h="1213205">
                  <a:moveTo>
                    <a:pt x="0" y="0"/>
                  </a:moveTo>
                  <a:lnTo>
                    <a:pt x="0" y="121320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l2214"/>
            <p:cNvSpPr/>
            <p:nvPr/>
          </p:nvSpPr>
          <p:spPr>
            <a:xfrm>
              <a:off x="10271533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l2215"/>
            <p:cNvSpPr/>
            <p:nvPr/>
          </p:nvSpPr>
          <p:spPr>
            <a:xfrm>
              <a:off x="10365923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l2216"/>
            <p:cNvSpPr/>
            <p:nvPr/>
          </p:nvSpPr>
          <p:spPr>
            <a:xfrm>
              <a:off x="10460314" y="8343291"/>
              <a:ext cx="0" cy="1039890"/>
            </a:xfrm>
            <a:custGeom>
              <a:avLst/>
              <a:pathLst>
                <a:path w="0" h="1039890">
                  <a:moveTo>
                    <a:pt x="0" y="0"/>
                  </a:moveTo>
                  <a:lnTo>
                    <a:pt x="0" y="103989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l2217"/>
            <p:cNvSpPr/>
            <p:nvPr/>
          </p:nvSpPr>
          <p:spPr>
            <a:xfrm>
              <a:off x="10554705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l2218"/>
            <p:cNvSpPr/>
            <p:nvPr/>
          </p:nvSpPr>
          <p:spPr>
            <a:xfrm>
              <a:off x="10649096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l2219"/>
            <p:cNvSpPr/>
            <p:nvPr/>
          </p:nvSpPr>
          <p:spPr>
            <a:xfrm>
              <a:off x="10743487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l2220"/>
            <p:cNvSpPr/>
            <p:nvPr/>
          </p:nvSpPr>
          <p:spPr>
            <a:xfrm>
              <a:off x="10837878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l2221"/>
            <p:cNvSpPr/>
            <p:nvPr/>
          </p:nvSpPr>
          <p:spPr>
            <a:xfrm>
              <a:off x="10932269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l2222"/>
            <p:cNvSpPr/>
            <p:nvPr/>
          </p:nvSpPr>
          <p:spPr>
            <a:xfrm>
              <a:off x="11026660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l2223"/>
            <p:cNvSpPr/>
            <p:nvPr/>
          </p:nvSpPr>
          <p:spPr>
            <a:xfrm>
              <a:off x="11121051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l2224"/>
            <p:cNvSpPr/>
            <p:nvPr/>
          </p:nvSpPr>
          <p:spPr>
            <a:xfrm>
              <a:off x="11215442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l2225"/>
            <p:cNvSpPr/>
            <p:nvPr/>
          </p:nvSpPr>
          <p:spPr>
            <a:xfrm>
              <a:off x="11309833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l2226"/>
            <p:cNvSpPr/>
            <p:nvPr/>
          </p:nvSpPr>
          <p:spPr>
            <a:xfrm>
              <a:off x="11404223" y="7823346"/>
              <a:ext cx="0" cy="1213205"/>
            </a:xfrm>
            <a:custGeom>
              <a:avLst/>
              <a:pathLst>
                <a:path w="0" h="1213205">
                  <a:moveTo>
                    <a:pt x="0" y="0"/>
                  </a:moveTo>
                  <a:lnTo>
                    <a:pt x="0" y="121320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l2227"/>
            <p:cNvSpPr/>
            <p:nvPr/>
          </p:nvSpPr>
          <p:spPr>
            <a:xfrm>
              <a:off x="11498614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l2228"/>
            <p:cNvSpPr/>
            <p:nvPr/>
          </p:nvSpPr>
          <p:spPr>
            <a:xfrm>
              <a:off x="11593005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l2229"/>
            <p:cNvSpPr/>
            <p:nvPr/>
          </p:nvSpPr>
          <p:spPr>
            <a:xfrm>
              <a:off x="11687396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l2230"/>
            <p:cNvSpPr/>
            <p:nvPr/>
          </p:nvSpPr>
          <p:spPr>
            <a:xfrm>
              <a:off x="11781787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l2231"/>
            <p:cNvSpPr/>
            <p:nvPr/>
          </p:nvSpPr>
          <p:spPr>
            <a:xfrm>
              <a:off x="11876178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l2232"/>
            <p:cNvSpPr/>
            <p:nvPr/>
          </p:nvSpPr>
          <p:spPr>
            <a:xfrm>
              <a:off x="11970569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l2233"/>
            <p:cNvSpPr/>
            <p:nvPr/>
          </p:nvSpPr>
          <p:spPr>
            <a:xfrm>
              <a:off x="12064960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l2234"/>
            <p:cNvSpPr/>
            <p:nvPr/>
          </p:nvSpPr>
          <p:spPr>
            <a:xfrm>
              <a:off x="12159351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l2235"/>
            <p:cNvSpPr/>
            <p:nvPr/>
          </p:nvSpPr>
          <p:spPr>
            <a:xfrm>
              <a:off x="12253742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l2236"/>
            <p:cNvSpPr/>
            <p:nvPr/>
          </p:nvSpPr>
          <p:spPr>
            <a:xfrm>
              <a:off x="12348132" y="8169976"/>
              <a:ext cx="0" cy="1213205"/>
            </a:xfrm>
            <a:custGeom>
              <a:avLst/>
              <a:pathLst>
                <a:path w="0" h="1213205">
                  <a:moveTo>
                    <a:pt x="0" y="0"/>
                  </a:moveTo>
                  <a:lnTo>
                    <a:pt x="0" y="121320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l2237"/>
            <p:cNvSpPr/>
            <p:nvPr/>
          </p:nvSpPr>
          <p:spPr>
            <a:xfrm>
              <a:off x="12442523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l2238"/>
            <p:cNvSpPr/>
            <p:nvPr/>
          </p:nvSpPr>
          <p:spPr>
            <a:xfrm>
              <a:off x="12536914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l2239"/>
            <p:cNvSpPr/>
            <p:nvPr/>
          </p:nvSpPr>
          <p:spPr>
            <a:xfrm>
              <a:off x="12631305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l2240"/>
            <p:cNvSpPr/>
            <p:nvPr/>
          </p:nvSpPr>
          <p:spPr>
            <a:xfrm>
              <a:off x="12725696" y="8343291"/>
              <a:ext cx="0" cy="1039890"/>
            </a:xfrm>
            <a:custGeom>
              <a:avLst/>
              <a:pathLst>
                <a:path w="0" h="1039890">
                  <a:moveTo>
                    <a:pt x="0" y="0"/>
                  </a:moveTo>
                  <a:lnTo>
                    <a:pt x="0" y="103989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l2241"/>
            <p:cNvSpPr/>
            <p:nvPr/>
          </p:nvSpPr>
          <p:spPr>
            <a:xfrm>
              <a:off x="12820087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l2242"/>
            <p:cNvSpPr/>
            <p:nvPr/>
          </p:nvSpPr>
          <p:spPr>
            <a:xfrm>
              <a:off x="12914478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l2243"/>
            <p:cNvSpPr/>
            <p:nvPr/>
          </p:nvSpPr>
          <p:spPr>
            <a:xfrm>
              <a:off x="13008869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l2244"/>
            <p:cNvSpPr/>
            <p:nvPr/>
          </p:nvSpPr>
          <p:spPr>
            <a:xfrm>
              <a:off x="13103260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l2245"/>
            <p:cNvSpPr/>
            <p:nvPr/>
          </p:nvSpPr>
          <p:spPr>
            <a:xfrm>
              <a:off x="13197651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l2246"/>
            <p:cNvSpPr/>
            <p:nvPr/>
          </p:nvSpPr>
          <p:spPr>
            <a:xfrm>
              <a:off x="13292041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l2247"/>
            <p:cNvSpPr/>
            <p:nvPr/>
          </p:nvSpPr>
          <p:spPr>
            <a:xfrm>
              <a:off x="13386432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l2248"/>
            <p:cNvSpPr/>
            <p:nvPr/>
          </p:nvSpPr>
          <p:spPr>
            <a:xfrm>
              <a:off x="13480823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l2249"/>
            <p:cNvSpPr/>
            <p:nvPr/>
          </p:nvSpPr>
          <p:spPr>
            <a:xfrm>
              <a:off x="13575214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l2250"/>
            <p:cNvSpPr/>
            <p:nvPr/>
          </p:nvSpPr>
          <p:spPr>
            <a:xfrm>
              <a:off x="13669605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l2251"/>
            <p:cNvSpPr/>
            <p:nvPr/>
          </p:nvSpPr>
          <p:spPr>
            <a:xfrm>
              <a:off x="13763996" y="8343291"/>
              <a:ext cx="0" cy="1039890"/>
            </a:xfrm>
            <a:custGeom>
              <a:avLst/>
              <a:pathLst>
                <a:path w="0" h="1039890">
                  <a:moveTo>
                    <a:pt x="0" y="0"/>
                  </a:moveTo>
                  <a:lnTo>
                    <a:pt x="0" y="103989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2"/>
            <p:cNvSpPr/>
            <p:nvPr/>
          </p:nvSpPr>
          <p:spPr>
            <a:xfrm>
              <a:off x="13858387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l2253"/>
            <p:cNvSpPr/>
            <p:nvPr/>
          </p:nvSpPr>
          <p:spPr>
            <a:xfrm>
              <a:off x="13952778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l2254"/>
            <p:cNvSpPr/>
            <p:nvPr/>
          </p:nvSpPr>
          <p:spPr>
            <a:xfrm>
              <a:off x="14047169" y="7476716"/>
              <a:ext cx="0" cy="1213205"/>
            </a:xfrm>
            <a:custGeom>
              <a:avLst/>
              <a:pathLst>
                <a:path w="0" h="1213205">
                  <a:moveTo>
                    <a:pt x="0" y="0"/>
                  </a:moveTo>
                  <a:lnTo>
                    <a:pt x="0" y="121320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l2255"/>
            <p:cNvSpPr/>
            <p:nvPr/>
          </p:nvSpPr>
          <p:spPr>
            <a:xfrm>
              <a:off x="14141560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l2256"/>
            <p:cNvSpPr/>
            <p:nvPr/>
          </p:nvSpPr>
          <p:spPr>
            <a:xfrm>
              <a:off x="14235951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l2257"/>
            <p:cNvSpPr/>
            <p:nvPr/>
          </p:nvSpPr>
          <p:spPr>
            <a:xfrm>
              <a:off x="14330341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l2258"/>
            <p:cNvSpPr/>
            <p:nvPr/>
          </p:nvSpPr>
          <p:spPr>
            <a:xfrm>
              <a:off x="14424732" y="8343291"/>
              <a:ext cx="0" cy="1039890"/>
            </a:xfrm>
            <a:custGeom>
              <a:avLst/>
              <a:pathLst>
                <a:path w="0" h="1039890">
                  <a:moveTo>
                    <a:pt x="0" y="0"/>
                  </a:moveTo>
                  <a:lnTo>
                    <a:pt x="0" y="103989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l2259"/>
            <p:cNvSpPr/>
            <p:nvPr/>
          </p:nvSpPr>
          <p:spPr>
            <a:xfrm>
              <a:off x="14519123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l2260"/>
            <p:cNvSpPr/>
            <p:nvPr/>
          </p:nvSpPr>
          <p:spPr>
            <a:xfrm>
              <a:off x="14613514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l2261"/>
            <p:cNvSpPr/>
            <p:nvPr/>
          </p:nvSpPr>
          <p:spPr>
            <a:xfrm>
              <a:off x="14707905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l2262"/>
            <p:cNvSpPr/>
            <p:nvPr/>
          </p:nvSpPr>
          <p:spPr>
            <a:xfrm>
              <a:off x="14802296" y="8169976"/>
              <a:ext cx="0" cy="1213205"/>
            </a:xfrm>
            <a:custGeom>
              <a:avLst/>
              <a:pathLst>
                <a:path w="0" h="1213205">
                  <a:moveTo>
                    <a:pt x="0" y="0"/>
                  </a:moveTo>
                  <a:lnTo>
                    <a:pt x="0" y="121320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l2263"/>
            <p:cNvSpPr/>
            <p:nvPr/>
          </p:nvSpPr>
          <p:spPr>
            <a:xfrm>
              <a:off x="14896687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l2264"/>
            <p:cNvSpPr/>
            <p:nvPr/>
          </p:nvSpPr>
          <p:spPr>
            <a:xfrm>
              <a:off x="14991078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l2265"/>
            <p:cNvSpPr/>
            <p:nvPr/>
          </p:nvSpPr>
          <p:spPr>
            <a:xfrm>
              <a:off x="15085469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l2266"/>
            <p:cNvSpPr/>
            <p:nvPr/>
          </p:nvSpPr>
          <p:spPr>
            <a:xfrm>
              <a:off x="15179860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l2267"/>
            <p:cNvSpPr/>
            <p:nvPr/>
          </p:nvSpPr>
          <p:spPr>
            <a:xfrm>
              <a:off x="15274250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l2268"/>
            <p:cNvSpPr/>
            <p:nvPr/>
          </p:nvSpPr>
          <p:spPr>
            <a:xfrm>
              <a:off x="15368641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l2269"/>
            <p:cNvSpPr/>
            <p:nvPr/>
          </p:nvSpPr>
          <p:spPr>
            <a:xfrm>
              <a:off x="15463032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l2270"/>
            <p:cNvSpPr/>
            <p:nvPr/>
          </p:nvSpPr>
          <p:spPr>
            <a:xfrm>
              <a:off x="15557423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l2271"/>
            <p:cNvSpPr/>
            <p:nvPr/>
          </p:nvSpPr>
          <p:spPr>
            <a:xfrm>
              <a:off x="15651814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l2272"/>
            <p:cNvSpPr/>
            <p:nvPr/>
          </p:nvSpPr>
          <p:spPr>
            <a:xfrm>
              <a:off x="15746205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l2273"/>
            <p:cNvSpPr/>
            <p:nvPr/>
          </p:nvSpPr>
          <p:spPr>
            <a:xfrm>
              <a:off x="15840596" y="8343291"/>
              <a:ext cx="0" cy="1039890"/>
            </a:xfrm>
            <a:custGeom>
              <a:avLst/>
              <a:pathLst>
                <a:path w="0" h="1039890">
                  <a:moveTo>
                    <a:pt x="0" y="0"/>
                  </a:moveTo>
                  <a:lnTo>
                    <a:pt x="0" y="103989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l2274"/>
            <p:cNvSpPr/>
            <p:nvPr/>
          </p:nvSpPr>
          <p:spPr>
            <a:xfrm>
              <a:off x="15934987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l2275"/>
            <p:cNvSpPr/>
            <p:nvPr/>
          </p:nvSpPr>
          <p:spPr>
            <a:xfrm>
              <a:off x="16029378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l2276"/>
            <p:cNvSpPr/>
            <p:nvPr/>
          </p:nvSpPr>
          <p:spPr>
            <a:xfrm>
              <a:off x="16123769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l2277"/>
            <p:cNvSpPr/>
            <p:nvPr/>
          </p:nvSpPr>
          <p:spPr>
            <a:xfrm>
              <a:off x="16218160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l2278"/>
            <p:cNvSpPr/>
            <p:nvPr/>
          </p:nvSpPr>
          <p:spPr>
            <a:xfrm>
              <a:off x="16312550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l2279"/>
            <p:cNvSpPr/>
            <p:nvPr/>
          </p:nvSpPr>
          <p:spPr>
            <a:xfrm>
              <a:off x="16406941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l2280"/>
            <p:cNvSpPr/>
            <p:nvPr/>
          </p:nvSpPr>
          <p:spPr>
            <a:xfrm>
              <a:off x="16501332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l2281"/>
            <p:cNvSpPr/>
            <p:nvPr/>
          </p:nvSpPr>
          <p:spPr>
            <a:xfrm>
              <a:off x="16595723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l2282"/>
            <p:cNvSpPr/>
            <p:nvPr/>
          </p:nvSpPr>
          <p:spPr>
            <a:xfrm>
              <a:off x="16690114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l2283"/>
            <p:cNvSpPr/>
            <p:nvPr/>
          </p:nvSpPr>
          <p:spPr>
            <a:xfrm>
              <a:off x="16784505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l2284"/>
            <p:cNvSpPr/>
            <p:nvPr/>
          </p:nvSpPr>
          <p:spPr>
            <a:xfrm>
              <a:off x="16878896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l2285"/>
            <p:cNvSpPr/>
            <p:nvPr/>
          </p:nvSpPr>
          <p:spPr>
            <a:xfrm>
              <a:off x="16973287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l2286"/>
            <p:cNvSpPr/>
            <p:nvPr/>
          </p:nvSpPr>
          <p:spPr>
            <a:xfrm>
              <a:off x="17067678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l2287"/>
            <p:cNvSpPr/>
            <p:nvPr/>
          </p:nvSpPr>
          <p:spPr>
            <a:xfrm>
              <a:off x="17162069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l2288"/>
            <p:cNvSpPr/>
            <p:nvPr/>
          </p:nvSpPr>
          <p:spPr>
            <a:xfrm>
              <a:off x="17256459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l2289"/>
            <p:cNvSpPr/>
            <p:nvPr/>
          </p:nvSpPr>
          <p:spPr>
            <a:xfrm>
              <a:off x="17350850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l2290"/>
            <p:cNvSpPr/>
            <p:nvPr/>
          </p:nvSpPr>
          <p:spPr>
            <a:xfrm>
              <a:off x="17445241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l2291"/>
            <p:cNvSpPr/>
            <p:nvPr/>
          </p:nvSpPr>
          <p:spPr>
            <a:xfrm>
              <a:off x="17539632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l2292"/>
            <p:cNvSpPr/>
            <p:nvPr/>
          </p:nvSpPr>
          <p:spPr>
            <a:xfrm>
              <a:off x="17634023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l2293"/>
            <p:cNvSpPr/>
            <p:nvPr/>
          </p:nvSpPr>
          <p:spPr>
            <a:xfrm>
              <a:off x="17728414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l2294"/>
            <p:cNvSpPr/>
            <p:nvPr/>
          </p:nvSpPr>
          <p:spPr>
            <a:xfrm>
              <a:off x="17822805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l2295"/>
            <p:cNvSpPr/>
            <p:nvPr/>
          </p:nvSpPr>
          <p:spPr>
            <a:xfrm>
              <a:off x="17917196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l2296"/>
            <p:cNvSpPr/>
            <p:nvPr/>
          </p:nvSpPr>
          <p:spPr>
            <a:xfrm>
              <a:off x="18011587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l2297"/>
            <p:cNvSpPr/>
            <p:nvPr/>
          </p:nvSpPr>
          <p:spPr>
            <a:xfrm>
              <a:off x="18105978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l2298"/>
            <p:cNvSpPr/>
            <p:nvPr/>
          </p:nvSpPr>
          <p:spPr>
            <a:xfrm>
              <a:off x="18200369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l2299"/>
            <p:cNvSpPr/>
            <p:nvPr/>
          </p:nvSpPr>
          <p:spPr>
            <a:xfrm>
              <a:off x="18294759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l2300"/>
            <p:cNvSpPr/>
            <p:nvPr/>
          </p:nvSpPr>
          <p:spPr>
            <a:xfrm>
              <a:off x="18389150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l2301"/>
            <p:cNvSpPr/>
            <p:nvPr/>
          </p:nvSpPr>
          <p:spPr>
            <a:xfrm>
              <a:off x="18483541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l2302"/>
            <p:cNvSpPr/>
            <p:nvPr/>
          </p:nvSpPr>
          <p:spPr>
            <a:xfrm>
              <a:off x="18577932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l2303"/>
            <p:cNvSpPr/>
            <p:nvPr/>
          </p:nvSpPr>
          <p:spPr>
            <a:xfrm>
              <a:off x="18672323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l2304"/>
            <p:cNvSpPr/>
            <p:nvPr/>
          </p:nvSpPr>
          <p:spPr>
            <a:xfrm>
              <a:off x="18766714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l2305"/>
            <p:cNvSpPr/>
            <p:nvPr/>
          </p:nvSpPr>
          <p:spPr>
            <a:xfrm>
              <a:off x="18861105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l2306"/>
            <p:cNvSpPr/>
            <p:nvPr/>
          </p:nvSpPr>
          <p:spPr>
            <a:xfrm>
              <a:off x="18955496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l2307"/>
            <p:cNvSpPr/>
            <p:nvPr/>
          </p:nvSpPr>
          <p:spPr>
            <a:xfrm>
              <a:off x="19049887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l2308"/>
            <p:cNvSpPr/>
            <p:nvPr/>
          </p:nvSpPr>
          <p:spPr>
            <a:xfrm>
              <a:off x="19144278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l2309"/>
            <p:cNvSpPr/>
            <p:nvPr/>
          </p:nvSpPr>
          <p:spPr>
            <a:xfrm>
              <a:off x="19238668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l2310"/>
            <p:cNvSpPr/>
            <p:nvPr/>
          </p:nvSpPr>
          <p:spPr>
            <a:xfrm>
              <a:off x="19333059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l2311"/>
            <p:cNvSpPr/>
            <p:nvPr/>
          </p:nvSpPr>
          <p:spPr>
            <a:xfrm>
              <a:off x="19427450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l2312"/>
            <p:cNvSpPr/>
            <p:nvPr/>
          </p:nvSpPr>
          <p:spPr>
            <a:xfrm>
              <a:off x="19521841" y="7996661"/>
              <a:ext cx="0" cy="1386520"/>
            </a:xfrm>
            <a:custGeom>
              <a:avLst/>
              <a:pathLst>
                <a:path w="0" h="1386520">
                  <a:moveTo>
                    <a:pt x="0" y="0"/>
                  </a:moveTo>
                  <a:lnTo>
                    <a:pt x="0" y="138652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l2313"/>
            <p:cNvSpPr/>
            <p:nvPr/>
          </p:nvSpPr>
          <p:spPr>
            <a:xfrm>
              <a:off x="19616232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l2314"/>
            <p:cNvSpPr/>
            <p:nvPr/>
          </p:nvSpPr>
          <p:spPr>
            <a:xfrm>
              <a:off x="19710623" y="7650031"/>
              <a:ext cx="0" cy="1733150"/>
            </a:xfrm>
            <a:custGeom>
              <a:avLst/>
              <a:pathLst>
                <a:path w="0" h="1733150">
                  <a:moveTo>
                    <a:pt x="0" y="0"/>
                  </a:moveTo>
                  <a:lnTo>
                    <a:pt x="0" y="1733150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l2315"/>
            <p:cNvSpPr/>
            <p:nvPr/>
          </p:nvSpPr>
          <p:spPr>
            <a:xfrm>
              <a:off x="19805014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l2316"/>
            <p:cNvSpPr/>
            <p:nvPr/>
          </p:nvSpPr>
          <p:spPr>
            <a:xfrm>
              <a:off x="19899405" y="7823346"/>
              <a:ext cx="0" cy="1559835"/>
            </a:xfrm>
            <a:custGeom>
              <a:avLst/>
              <a:pathLst>
                <a:path w="0" h="1559835">
                  <a:moveTo>
                    <a:pt x="0" y="0"/>
                  </a:moveTo>
                  <a:lnTo>
                    <a:pt x="0" y="155983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l2317"/>
            <p:cNvSpPr/>
            <p:nvPr/>
          </p:nvSpPr>
          <p:spPr>
            <a:xfrm>
              <a:off x="19993796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l2318"/>
            <p:cNvSpPr/>
            <p:nvPr/>
          </p:nvSpPr>
          <p:spPr>
            <a:xfrm>
              <a:off x="20088187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l2319"/>
            <p:cNvSpPr/>
            <p:nvPr/>
          </p:nvSpPr>
          <p:spPr>
            <a:xfrm>
              <a:off x="20182578" y="7476716"/>
              <a:ext cx="0" cy="1906465"/>
            </a:xfrm>
            <a:custGeom>
              <a:avLst/>
              <a:pathLst>
                <a:path w="0" h="1906465">
                  <a:moveTo>
                    <a:pt x="0" y="0"/>
                  </a:moveTo>
                  <a:lnTo>
                    <a:pt x="0" y="1906465"/>
                  </a:lnTo>
                </a:path>
              </a:pathLst>
            </a:custGeom>
            <a:ln w="19050" cap="rnd">
              <a:solidFill>
                <a:srgbClr val="81C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rc2320"/>
            <p:cNvSpPr/>
            <p:nvPr/>
          </p:nvSpPr>
          <p:spPr>
            <a:xfrm>
              <a:off x="3447070" y="7309103"/>
              <a:ext cx="56634" cy="4495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rc2321"/>
            <p:cNvSpPr/>
            <p:nvPr/>
          </p:nvSpPr>
          <p:spPr>
            <a:xfrm>
              <a:off x="3541461" y="7309103"/>
              <a:ext cx="56634" cy="4495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rc2322"/>
            <p:cNvSpPr/>
            <p:nvPr/>
          </p:nvSpPr>
          <p:spPr>
            <a:xfrm>
              <a:off x="3635852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rc2323"/>
            <p:cNvSpPr/>
            <p:nvPr/>
          </p:nvSpPr>
          <p:spPr>
            <a:xfrm>
              <a:off x="3730243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rc2324"/>
            <p:cNvSpPr/>
            <p:nvPr/>
          </p:nvSpPr>
          <p:spPr>
            <a:xfrm>
              <a:off x="3824634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rc2325"/>
            <p:cNvSpPr/>
            <p:nvPr/>
          </p:nvSpPr>
          <p:spPr>
            <a:xfrm>
              <a:off x="3919025" y="6589822"/>
              <a:ext cx="56634" cy="76423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rc2326"/>
            <p:cNvSpPr/>
            <p:nvPr/>
          </p:nvSpPr>
          <p:spPr>
            <a:xfrm>
              <a:off x="4013416" y="7159253"/>
              <a:ext cx="56634" cy="19480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rc2327"/>
            <p:cNvSpPr/>
            <p:nvPr/>
          </p:nvSpPr>
          <p:spPr>
            <a:xfrm>
              <a:off x="4107807" y="7249163"/>
              <a:ext cx="56634" cy="10489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rc2328"/>
            <p:cNvSpPr/>
            <p:nvPr/>
          </p:nvSpPr>
          <p:spPr>
            <a:xfrm>
              <a:off x="4202197" y="7279133"/>
              <a:ext cx="56634" cy="7492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rc2329"/>
            <p:cNvSpPr/>
            <p:nvPr/>
          </p:nvSpPr>
          <p:spPr>
            <a:xfrm>
              <a:off x="4296588" y="7309103"/>
              <a:ext cx="56634" cy="4495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rc2330"/>
            <p:cNvSpPr/>
            <p:nvPr/>
          </p:nvSpPr>
          <p:spPr>
            <a:xfrm>
              <a:off x="4390979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rc2331"/>
            <p:cNvSpPr/>
            <p:nvPr/>
          </p:nvSpPr>
          <p:spPr>
            <a:xfrm>
              <a:off x="4485370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rc2332"/>
            <p:cNvSpPr/>
            <p:nvPr/>
          </p:nvSpPr>
          <p:spPr>
            <a:xfrm>
              <a:off x="4579761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rc2333"/>
            <p:cNvSpPr/>
            <p:nvPr/>
          </p:nvSpPr>
          <p:spPr>
            <a:xfrm>
              <a:off x="4674152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rc2334"/>
            <p:cNvSpPr/>
            <p:nvPr/>
          </p:nvSpPr>
          <p:spPr>
            <a:xfrm>
              <a:off x="4768543" y="6724688"/>
              <a:ext cx="56634" cy="6293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rc2335"/>
            <p:cNvSpPr/>
            <p:nvPr/>
          </p:nvSpPr>
          <p:spPr>
            <a:xfrm>
              <a:off x="4862934" y="6979433"/>
              <a:ext cx="56634" cy="37462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rc2336"/>
            <p:cNvSpPr/>
            <p:nvPr/>
          </p:nvSpPr>
          <p:spPr>
            <a:xfrm>
              <a:off x="4957325" y="7144268"/>
              <a:ext cx="56634" cy="20979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rc2337"/>
            <p:cNvSpPr/>
            <p:nvPr/>
          </p:nvSpPr>
          <p:spPr>
            <a:xfrm>
              <a:off x="5051716" y="7279133"/>
              <a:ext cx="56634" cy="7492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rc2338"/>
            <p:cNvSpPr/>
            <p:nvPr/>
          </p:nvSpPr>
          <p:spPr>
            <a:xfrm>
              <a:off x="5146106" y="7294118"/>
              <a:ext cx="56634" cy="5994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rc2339"/>
            <p:cNvSpPr/>
            <p:nvPr/>
          </p:nvSpPr>
          <p:spPr>
            <a:xfrm>
              <a:off x="5240497" y="7309103"/>
              <a:ext cx="56634" cy="4495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rc2340"/>
            <p:cNvSpPr/>
            <p:nvPr/>
          </p:nvSpPr>
          <p:spPr>
            <a:xfrm>
              <a:off x="5334888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rc2341"/>
            <p:cNvSpPr/>
            <p:nvPr/>
          </p:nvSpPr>
          <p:spPr>
            <a:xfrm>
              <a:off x="5429279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rc2342"/>
            <p:cNvSpPr/>
            <p:nvPr/>
          </p:nvSpPr>
          <p:spPr>
            <a:xfrm>
              <a:off x="5523670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rc2343"/>
            <p:cNvSpPr/>
            <p:nvPr/>
          </p:nvSpPr>
          <p:spPr>
            <a:xfrm>
              <a:off x="5618061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rc2344"/>
            <p:cNvSpPr/>
            <p:nvPr/>
          </p:nvSpPr>
          <p:spPr>
            <a:xfrm>
              <a:off x="5712452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rc2345"/>
            <p:cNvSpPr/>
            <p:nvPr/>
          </p:nvSpPr>
          <p:spPr>
            <a:xfrm>
              <a:off x="5806843" y="5795617"/>
              <a:ext cx="56634" cy="1558441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rc2346"/>
            <p:cNvSpPr/>
            <p:nvPr/>
          </p:nvSpPr>
          <p:spPr>
            <a:xfrm>
              <a:off x="5901234" y="7114298"/>
              <a:ext cx="56634" cy="23976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rc2347"/>
            <p:cNvSpPr/>
            <p:nvPr/>
          </p:nvSpPr>
          <p:spPr>
            <a:xfrm>
              <a:off x="5995625" y="7279133"/>
              <a:ext cx="56634" cy="7492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rc2348"/>
            <p:cNvSpPr/>
            <p:nvPr/>
          </p:nvSpPr>
          <p:spPr>
            <a:xfrm>
              <a:off x="6090015" y="7279133"/>
              <a:ext cx="56634" cy="7492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rc2349"/>
            <p:cNvSpPr/>
            <p:nvPr/>
          </p:nvSpPr>
          <p:spPr>
            <a:xfrm>
              <a:off x="6184406" y="7294118"/>
              <a:ext cx="56634" cy="5994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rc2350"/>
            <p:cNvSpPr/>
            <p:nvPr/>
          </p:nvSpPr>
          <p:spPr>
            <a:xfrm>
              <a:off x="6278797" y="7309103"/>
              <a:ext cx="56634" cy="4495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rc2351"/>
            <p:cNvSpPr/>
            <p:nvPr/>
          </p:nvSpPr>
          <p:spPr>
            <a:xfrm>
              <a:off x="6373188" y="7309103"/>
              <a:ext cx="56634" cy="4495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rc2352"/>
            <p:cNvSpPr/>
            <p:nvPr/>
          </p:nvSpPr>
          <p:spPr>
            <a:xfrm>
              <a:off x="6467579" y="7309103"/>
              <a:ext cx="56634" cy="4495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rc2353"/>
            <p:cNvSpPr/>
            <p:nvPr/>
          </p:nvSpPr>
          <p:spPr>
            <a:xfrm>
              <a:off x="6561970" y="7309103"/>
              <a:ext cx="56634" cy="4495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rc2354"/>
            <p:cNvSpPr/>
            <p:nvPr/>
          </p:nvSpPr>
          <p:spPr>
            <a:xfrm>
              <a:off x="6656361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rc2355"/>
            <p:cNvSpPr/>
            <p:nvPr/>
          </p:nvSpPr>
          <p:spPr>
            <a:xfrm>
              <a:off x="6750752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rc2356"/>
            <p:cNvSpPr/>
            <p:nvPr/>
          </p:nvSpPr>
          <p:spPr>
            <a:xfrm>
              <a:off x="6845143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rc2357"/>
            <p:cNvSpPr/>
            <p:nvPr/>
          </p:nvSpPr>
          <p:spPr>
            <a:xfrm>
              <a:off x="6939534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rc2358"/>
            <p:cNvSpPr/>
            <p:nvPr/>
          </p:nvSpPr>
          <p:spPr>
            <a:xfrm>
              <a:off x="7033925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rc2359"/>
            <p:cNvSpPr/>
            <p:nvPr/>
          </p:nvSpPr>
          <p:spPr>
            <a:xfrm>
              <a:off x="7128315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rc2360"/>
            <p:cNvSpPr/>
            <p:nvPr/>
          </p:nvSpPr>
          <p:spPr>
            <a:xfrm>
              <a:off x="7222706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rc2361"/>
            <p:cNvSpPr/>
            <p:nvPr/>
          </p:nvSpPr>
          <p:spPr>
            <a:xfrm>
              <a:off x="7317097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rc2362"/>
            <p:cNvSpPr/>
            <p:nvPr/>
          </p:nvSpPr>
          <p:spPr>
            <a:xfrm>
              <a:off x="7411488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rc2363"/>
            <p:cNvSpPr/>
            <p:nvPr/>
          </p:nvSpPr>
          <p:spPr>
            <a:xfrm>
              <a:off x="7505879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rc2364"/>
            <p:cNvSpPr/>
            <p:nvPr/>
          </p:nvSpPr>
          <p:spPr>
            <a:xfrm>
              <a:off x="7600270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rc2365"/>
            <p:cNvSpPr/>
            <p:nvPr/>
          </p:nvSpPr>
          <p:spPr>
            <a:xfrm>
              <a:off x="7694661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rc2366"/>
            <p:cNvSpPr/>
            <p:nvPr/>
          </p:nvSpPr>
          <p:spPr>
            <a:xfrm>
              <a:off x="7789052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rc2367"/>
            <p:cNvSpPr/>
            <p:nvPr/>
          </p:nvSpPr>
          <p:spPr>
            <a:xfrm>
              <a:off x="7883443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rc2368"/>
            <p:cNvSpPr/>
            <p:nvPr/>
          </p:nvSpPr>
          <p:spPr>
            <a:xfrm>
              <a:off x="7977834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rc2369"/>
            <p:cNvSpPr/>
            <p:nvPr/>
          </p:nvSpPr>
          <p:spPr>
            <a:xfrm>
              <a:off x="8072224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rc2370"/>
            <p:cNvSpPr/>
            <p:nvPr/>
          </p:nvSpPr>
          <p:spPr>
            <a:xfrm>
              <a:off x="8166615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rc2371"/>
            <p:cNvSpPr/>
            <p:nvPr/>
          </p:nvSpPr>
          <p:spPr>
            <a:xfrm>
              <a:off x="8261006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rc2372"/>
            <p:cNvSpPr/>
            <p:nvPr/>
          </p:nvSpPr>
          <p:spPr>
            <a:xfrm>
              <a:off x="8355397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rc2373"/>
            <p:cNvSpPr/>
            <p:nvPr/>
          </p:nvSpPr>
          <p:spPr>
            <a:xfrm>
              <a:off x="8449788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rc2374"/>
            <p:cNvSpPr/>
            <p:nvPr/>
          </p:nvSpPr>
          <p:spPr>
            <a:xfrm>
              <a:off x="8544179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rc2375"/>
            <p:cNvSpPr/>
            <p:nvPr/>
          </p:nvSpPr>
          <p:spPr>
            <a:xfrm>
              <a:off x="8638570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rc2376"/>
            <p:cNvSpPr/>
            <p:nvPr/>
          </p:nvSpPr>
          <p:spPr>
            <a:xfrm>
              <a:off x="8732961" y="6589822"/>
              <a:ext cx="56634" cy="76423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rc2377"/>
            <p:cNvSpPr/>
            <p:nvPr/>
          </p:nvSpPr>
          <p:spPr>
            <a:xfrm>
              <a:off x="8827352" y="7069343"/>
              <a:ext cx="56634" cy="28471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rc2378"/>
            <p:cNvSpPr/>
            <p:nvPr/>
          </p:nvSpPr>
          <p:spPr>
            <a:xfrm>
              <a:off x="8921743" y="7099313"/>
              <a:ext cx="56634" cy="25474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rc2379"/>
            <p:cNvSpPr/>
            <p:nvPr/>
          </p:nvSpPr>
          <p:spPr>
            <a:xfrm>
              <a:off x="9016134" y="7219193"/>
              <a:ext cx="56634" cy="13486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rc2380"/>
            <p:cNvSpPr/>
            <p:nvPr/>
          </p:nvSpPr>
          <p:spPr>
            <a:xfrm>
              <a:off x="9110524" y="7264148"/>
              <a:ext cx="56634" cy="8991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rc2381"/>
            <p:cNvSpPr/>
            <p:nvPr/>
          </p:nvSpPr>
          <p:spPr>
            <a:xfrm>
              <a:off x="9204915" y="7294118"/>
              <a:ext cx="56634" cy="5994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rc2382"/>
            <p:cNvSpPr/>
            <p:nvPr/>
          </p:nvSpPr>
          <p:spPr>
            <a:xfrm>
              <a:off x="9299306" y="7294118"/>
              <a:ext cx="56634" cy="5994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rc2383"/>
            <p:cNvSpPr/>
            <p:nvPr/>
          </p:nvSpPr>
          <p:spPr>
            <a:xfrm>
              <a:off x="9393697" y="7309103"/>
              <a:ext cx="56634" cy="4495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rc2384"/>
            <p:cNvSpPr/>
            <p:nvPr/>
          </p:nvSpPr>
          <p:spPr>
            <a:xfrm>
              <a:off x="9488088" y="7309103"/>
              <a:ext cx="56634" cy="4495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rc2385"/>
            <p:cNvSpPr/>
            <p:nvPr/>
          </p:nvSpPr>
          <p:spPr>
            <a:xfrm>
              <a:off x="9582479" y="7309103"/>
              <a:ext cx="56634" cy="4495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rc2386"/>
            <p:cNvSpPr/>
            <p:nvPr/>
          </p:nvSpPr>
          <p:spPr>
            <a:xfrm>
              <a:off x="9676870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rc2387"/>
            <p:cNvSpPr/>
            <p:nvPr/>
          </p:nvSpPr>
          <p:spPr>
            <a:xfrm>
              <a:off x="9771261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rc2388"/>
            <p:cNvSpPr/>
            <p:nvPr/>
          </p:nvSpPr>
          <p:spPr>
            <a:xfrm>
              <a:off x="9865652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rc2389"/>
            <p:cNvSpPr/>
            <p:nvPr/>
          </p:nvSpPr>
          <p:spPr>
            <a:xfrm>
              <a:off x="9960043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rc2390"/>
            <p:cNvSpPr/>
            <p:nvPr/>
          </p:nvSpPr>
          <p:spPr>
            <a:xfrm>
              <a:off x="10054433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rc2391"/>
            <p:cNvSpPr/>
            <p:nvPr/>
          </p:nvSpPr>
          <p:spPr>
            <a:xfrm>
              <a:off x="10148824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rc2392"/>
            <p:cNvSpPr/>
            <p:nvPr/>
          </p:nvSpPr>
          <p:spPr>
            <a:xfrm>
              <a:off x="10243215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rc2393"/>
            <p:cNvSpPr/>
            <p:nvPr/>
          </p:nvSpPr>
          <p:spPr>
            <a:xfrm>
              <a:off x="10337606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rc2394"/>
            <p:cNvSpPr/>
            <p:nvPr/>
          </p:nvSpPr>
          <p:spPr>
            <a:xfrm>
              <a:off x="10431997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rc2395"/>
            <p:cNvSpPr/>
            <p:nvPr/>
          </p:nvSpPr>
          <p:spPr>
            <a:xfrm>
              <a:off x="10526388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rc2396"/>
            <p:cNvSpPr/>
            <p:nvPr/>
          </p:nvSpPr>
          <p:spPr>
            <a:xfrm>
              <a:off x="10620779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rc2397"/>
            <p:cNvSpPr/>
            <p:nvPr/>
          </p:nvSpPr>
          <p:spPr>
            <a:xfrm>
              <a:off x="10715170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rc2398"/>
            <p:cNvSpPr/>
            <p:nvPr/>
          </p:nvSpPr>
          <p:spPr>
            <a:xfrm>
              <a:off x="10809561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rc2399"/>
            <p:cNvSpPr/>
            <p:nvPr/>
          </p:nvSpPr>
          <p:spPr>
            <a:xfrm>
              <a:off x="10903952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rc2400"/>
            <p:cNvSpPr/>
            <p:nvPr/>
          </p:nvSpPr>
          <p:spPr>
            <a:xfrm>
              <a:off x="10998343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rc2401"/>
            <p:cNvSpPr/>
            <p:nvPr/>
          </p:nvSpPr>
          <p:spPr>
            <a:xfrm>
              <a:off x="11092733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rc2402"/>
            <p:cNvSpPr/>
            <p:nvPr/>
          </p:nvSpPr>
          <p:spPr>
            <a:xfrm>
              <a:off x="11187124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rc2403"/>
            <p:cNvSpPr/>
            <p:nvPr/>
          </p:nvSpPr>
          <p:spPr>
            <a:xfrm>
              <a:off x="11281515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rc2404"/>
            <p:cNvSpPr/>
            <p:nvPr/>
          </p:nvSpPr>
          <p:spPr>
            <a:xfrm>
              <a:off x="11375906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rc2405"/>
            <p:cNvSpPr/>
            <p:nvPr/>
          </p:nvSpPr>
          <p:spPr>
            <a:xfrm>
              <a:off x="11470297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rc2406"/>
            <p:cNvSpPr/>
            <p:nvPr/>
          </p:nvSpPr>
          <p:spPr>
            <a:xfrm>
              <a:off x="11564688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rc2407"/>
            <p:cNvSpPr/>
            <p:nvPr/>
          </p:nvSpPr>
          <p:spPr>
            <a:xfrm>
              <a:off x="11659079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rc2408"/>
            <p:cNvSpPr/>
            <p:nvPr/>
          </p:nvSpPr>
          <p:spPr>
            <a:xfrm>
              <a:off x="11753470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rc2409"/>
            <p:cNvSpPr/>
            <p:nvPr/>
          </p:nvSpPr>
          <p:spPr>
            <a:xfrm>
              <a:off x="11847861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rc2410"/>
            <p:cNvSpPr/>
            <p:nvPr/>
          </p:nvSpPr>
          <p:spPr>
            <a:xfrm>
              <a:off x="11942252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rc2411"/>
            <p:cNvSpPr/>
            <p:nvPr/>
          </p:nvSpPr>
          <p:spPr>
            <a:xfrm>
              <a:off x="12036642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rc2412"/>
            <p:cNvSpPr/>
            <p:nvPr/>
          </p:nvSpPr>
          <p:spPr>
            <a:xfrm>
              <a:off x="12131033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rc2413"/>
            <p:cNvSpPr/>
            <p:nvPr/>
          </p:nvSpPr>
          <p:spPr>
            <a:xfrm>
              <a:off x="12225424" y="7084328"/>
              <a:ext cx="56634" cy="26973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rc2414"/>
            <p:cNvSpPr/>
            <p:nvPr/>
          </p:nvSpPr>
          <p:spPr>
            <a:xfrm>
              <a:off x="12319815" y="7129283"/>
              <a:ext cx="56634" cy="22477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rc2415"/>
            <p:cNvSpPr/>
            <p:nvPr/>
          </p:nvSpPr>
          <p:spPr>
            <a:xfrm>
              <a:off x="12414206" y="7189223"/>
              <a:ext cx="56634" cy="16483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rc2416"/>
            <p:cNvSpPr/>
            <p:nvPr/>
          </p:nvSpPr>
          <p:spPr>
            <a:xfrm>
              <a:off x="12508597" y="7249163"/>
              <a:ext cx="56634" cy="10489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rc2417"/>
            <p:cNvSpPr/>
            <p:nvPr/>
          </p:nvSpPr>
          <p:spPr>
            <a:xfrm>
              <a:off x="12602988" y="7249163"/>
              <a:ext cx="56634" cy="10489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rc2418"/>
            <p:cNvSpPr/>
            <p:nvPr/>
          </p:nvSpPr>
          <p:spPr>
            <a:xfrm>
              <a:off x="12697379" y="7264148"/>
              <a:ext cx="56634" cy="8991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rc2419"/>
            <p:cNvSpPr/>
            <p:nvPr/>
          </p:nvSpPr>
          <p:spPr>
            <a:xfrm>
              <a:off x="12791770" y="7279133"/>
              <a:ext cx="56634" cy="7492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rc2420"/>
            <p:cNvSpPr/>
            <p:nvPr/>
          </p:nvSpPr>
          <p:spPr>
            <a:xfrm>
              <a:off x="12886161" y="7279133"/>
              <a:ext cx="56634" cy="7492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rc2421"/>
            <p:cNvSpPr/>
            <p:nvPr/>
          </p:nvSpPr>
          <p:spPr>
            <a:xfrm>
              <a:off x="12980552" y="7294118"/>
              <a:ext cx="56634" cy="5994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rc2422"/>
            <p:cNvSpPr/>
            <p:nvPr/>
          </p:nvSpPr>
          <p:spPr>
            <a:xfrm>
              <a:off x="13074942" y="7294118"/>
              <a:ext cx="56634" cy="5994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rc2423"/>
            <p:cNvSpPr/>
            <p:nvPr/>
          </p:nvSpPr>
          <p:spPr>
            <a:xfrm>
              <a:off x="13169333" y="7294118"/>
              <a:ext cx="56634" cy="5994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rc2424"/>
            <p:cNvSpPr/>
            <p:nvPr/>
          </p:nvSpPr>
          <p:spPr>
            <a:xfrm>
              <a:off x="13263724" y="7309103"/>
              <a:ext cx="56634" cy="4495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rc2425"/>
            <p:cNvSpPr/>
            <p:nvPr/>
          </p:nvSpPr>
          <p:spPr>
            <a:xfrm>
              <a:off x="13358115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rc2426"/>
            <p:cNvSpPr/>
            <p:nvPr/>
          </p:nvSpPr>
          <p:spPr>
            <a:xfrm>
              <a:off x="13452506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rc2427"/>
            <p:cNvSpPr/>
            <p:nvPr/>
          </p:nvSpPr>
          <p:spPr>
            <a:xfrm>
              <a:off x="13546897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rc2428"/>
            <p:cNvSpPr/>
            <p:nvPr/>
          </p:nvSpPr>
          <p:spPr>
            <a:xfrm>
              <a:off x="13641288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rc2429"/>
            <p:cNvSpPr/>
            <p:nvPr/>
          </p:nvSpPr>
          <p:spPr>
            <a:xfrm>
              <a:off x="13735679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rc2430"/>
            <p:cNvSpPr/>
            <p:nvPr/>
          </p:nvSpPr>
          <p:spPr>
            <a:xfrm>
              <a:off x="13830070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rc2431"/>
            <p:cNvSpPr/>
            <p:nvPr/>
          </p:nvSpPr>
          <p:spPr>
            <a:xfrm>
              <a:off x="13924461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rc2432"/>
            <p:cNvSpPr/>
            <p:nvPr/>
          </p:nvSpPr>
          <p:spPr>
            <a:xfrm>
              <a:off x="14018851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rc2433"/>
            <p:cNvSpPr/>
            <p:nvPr/>
          </p:nvSpPr>
          <p:spPr>
            <a:xfrm>
              <a:off x="14113242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rc2434"/>
            <p:cNvSpPr/>
            <p:nvPr/>
          </p:nvSpPr>
          <p:spPr>
            <a:xfrm>
              <a:off x="14207633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rc2435"/>
            <p:cNvSpPr/>
            <p:nvPr/>
          </p:nvSpPr>
          <p:spPr>
            <a:xfrm>
              <a:off x="14302024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rc2436"/>
            <p:cNvSpPr/>
            <p:nvPr/>
          </p:nvSpPr>
          <p:spPr>
            <a:xfrm>
              <a:off x="14396415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rc2437"/>
            <p:cNvSpPr/>
            <p:nvPr/>
          </p:nvSpPr>
          <p:spPr>
            <a:xfrm>
              <a:off x="14490806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rc2438"/>
            <p:cNvSpPr/>
            <p:nvPr/>
          </p:nvSpPr>
          <p:spPr>
            <a:xfrm>
              <a:off x="14585197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rc2439"/>
            <p:cNvSpPr/>
            <p:nvPr/>
          </p:nvSpPr>
          <p:spPr>
            <a:xfrm>
              <a:off x="14679588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rc2440"/>
            <p:cNvSpPr/>
            <p:nvPr/>
          </p:nvSpPr>
          <p:spPr>
            <a:xfrm>
              <a:off x="14773979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rc2441"/>
            <p:cNvSpPr/>
            <p:nvPr/>
          </p:nvSpPr>
          <p:spPr>
            <a:xfrm>
              <a:off x="14868370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rc2442"/>
            <p:cNvSpPr/>
            <p:nvPr/>
          </p:nvSpPr>
          <p:spPr>
            <a:xfrm>
              <a:off x="14962760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rc2443"/>
            <p:cNvSpPr/>
            <p:nvPr/>
          </p:nvSpPr>
          <p:spPr>
            <a:xfrm>
              <a:off x="15057151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rc2444"/>
            <p:cNvSpPr/>
            <p:nvPr/>
          </p:nvSpPr>
          <p:spPr>
            <a:xfrm>
              <a:off x="15151542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rc2445"/>
            <p:cNvSpPr/>
            <p:nvPr/>
          </p:nvSpPr>
          <p:spPr>
            <a:xfrm>
              <a:off x="15245933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rc2446"/>
            <p:cNvSpPr/>
            <p:nvPr/>
          </p:nvSpPr>
          <p:spPr>
            <a:xfrm>
              <a:off x="15340324" y="7159253"/>
              <a:ext cx="56634" cy="19480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rc2447"/>
            <p:cNvSpPr/>
            <p:nvPr/>
          </p:nvSpPr>
          <p:spPr>
            <a:xfrm>
              <a:off x="15434715" y="7189223"/>
              <a:ext cx="56634" cy="16483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rc2448"/>
            <p:cNvSpPr/>
            <p:nvPr/>
          </p:nvSpPr>
          <p:spPr>
            <a:xfrm>
              <a:off x="15529106" y="7234178"/>
              <a:ext cx="56634" cy="11988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rc2449"/>
            <p:cNvSpPr/>
            <p:nvPr/>
          </p:nvSpPr>
          <p:spPr>
            <a:xfrm>
              <a:off x="15623497" y="7264148"/>
              <a:ext cx="56634" cy="8991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rc2450"/>
            <p:cNvSpPr/>
            <p:nvPr/>
          </p:nvSpPr>
          <p:spPr>
            <a:xfrm>
              <a:off x="15717888" y="7294118"/>
              <a:ext cx="56634" cy="5994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rc2451"/>
            <p:cNvSpPr/>
            <p:nvPr/>
          </p:nvSpPr>
          <p:spPr>
            <a:xfrm>
              <a:off x="15812279" y="7294118"/>
              <a:ext cx="56634" cy="5994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rc2452"/>
            <p:cNvSpPr/>
            <p:nvPr/>
          </p:nvSpPr>
          <p:spPr>
            <a:xfrm>
              <a:off x="15906670" y="7294118"/>
              <a:ext cx="56634" cy="5994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rc2453"/>
            <p:cNvSpPr/>
            <p:nvPr/>
          </p:nvSpPr>
          <p:spPr>
            <a:xfrm>
              <a:off x="16001060" y="7294118"/>
              <a:ext cx="56634" cy="5994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rc2454"/>
            <p:cNvSpPr/>
            <p:nvPr/>
          </p:nvSpPr>
          <p:spPr>
            <a:xfrm>
              <a:off x="16095451" y="7309103"/>
              <a:ext cx="56634" cy="4495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rc2455"/>
            <p:cNvSpPr/>
            <p:nvPr/>
          </p:nvSpPr>
          <p:spPr>
            <a:xfrm>
              <a:off x="16189842" y="7309103"/>
              <a:ext cx="56634" cy="4495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rc2456"/>
            <p:cNvSpPr/>
            <p:nvPr/>
          </p:nvSpPr>
          <p:spPr>
            <a:xfrm>
              <a:off x="16284233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rc2457"/>
            <p:cNvSpPr/>
            <p:nvPr/>
          </p:nvSpPr>
          <p:spPr>
            <a:xfrm>
              <a:off x="16378624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rc2458"/>
            <p:cNvSpPr/>
            <p:nvPr/>
          </p:nvSpPr>
          <p:spPr>
            <a:xfrm>
              <a:off x="16473015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rc2459"/>
            <p:cNvSpPr/>
            <p:nvPr/>
          </p:nvSpPr>
          <p:spPr>
            <a:xfrm>
              <a:off x="16567406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rc2460"/>
            <p:cNvSpPr/>
            <p:nvPr/>
          </p:nvSpPr>
          <p:spPr>
            <a:xfrm>
              <a:off x="16661797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rc2461"/>
            <p:cNvSpPr/>
            <p:nvPr/>
          </p:nvSpPr>
          <p:spPr>
            <a:xfrm>
              <a:off x="16756188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rc2462"/>
            <p:cNvSpPr/>
            <p:nvPr/>
          </p:nvSpPr>
          <p:spPr>
            <a:xfrm>
              <a:off x="16850579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rc2463"/>
            <p:cNvSpPr/>
            <p:nvPr/>
          </p:nvSpPr>
          <p:spPr>
            <a:xfrm>
              <a:off x="16944969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rc2464"/>
            <p:cNvSpPr/>
            <p:nvPr/>
          </p:nvSpPr>
          <p:spPr>
            <a:xfrm>
              <a:off x="17039360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rc2465"/>
            <p:cNvSpPr/>
            <p:nvPr/>
          </p:nvSpPr>
          <p:spPr>
            <a:xfrm>
              <a:off x="17133751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rc2466"/>
            <p:cNvSpPr/>
            <p:nvPr/>
          </p:nvSpPr>
          <p:spPr>
            <a:xfrm>
              <a:off x="17228142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rc2467"/>
            <p:cNvSpPr/>
            <p:nvPr/>
          </p:nvSpPr>
          <p:spPr>
            <a:xfrm>
              <a:off x="17322533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rc2468"/>
            <p:cNvSpPr/>
            <p:nvPr/>
          </p:nvSpPr>
          <p:spPr>
            <a:xfrm>
              <a:off x="17416924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rc2469"/>
            <p:cNvSpPr/>
            <p:nvPr/>
          </p:nvSpPr>
          <p:spPr>
            <a:xfrm>
              <a:off x="17511315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rc2470"/>
            <p:cNvSpPr/>
            <p:nvPr/>
          </p:nvSpPr>
          <p:spPr>
            <a:xfrm>
              <a:off x="17605706" y="7069343"/>
              <a:ext cx="56634" cy="28471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rc2471"/>
            <p:cNvSpPr/>
            <p:nvPr/>
          </p:nvSpPr>
          <p:spPr>
            <a:xfrm>
              <a:off x="17700097" y="7204208"/>
              <a:ext cx="56634" cy="14985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rc2472"/>
            <p:cNvSpPr/>
            <p:nvPr/>
          </p:nvSpPr>
          <p:spPr>
            <a:xfrm>
              <a:off x="17794488" y="7279133"/>
              <a:ext cx="56634" cy="7492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rc2473"/>
            <p:cNvSpPr/>
            <p:nvPr/>
          </p:nvSpPr>
          <p:spPr>
            <a:xfrm>
              <a:off x="17888879" y="7279133"/>
              <a:ext cx="56634" cy="7492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rc2474"/>
            <p:cNvSpPr/>
            <p:nvPr/>
          </p:nvSpPr>
          <p:spPr>
            <a:xfrm>
              <a:off x="17983269" y="7309103"/>
              <a:ext cx="56634" cy="4495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rc2475"/>
            <p:cNvSpPr/>
            <p:nvPr/>
          </p:nvSpPr>
          <p:spPr>
            <a:xfrm>
              <a:off x="18077660" y="7309103"/>
              <a:ext cx="56634" cy="4495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rc2476"/>
            <p:cNvSpPr/>
            <p:nvPr/>
          </p:nvSpPr>
          <p:spPr>
            <a:xfrm>
              <a:off x="18172051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rc2477"/>
            <p:cNvSpPr/>
            <p:nvPr/>
          </p:nvSpPr>
          <p:spPr>
            <a:xfrm>
              <a:off x="18266442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rc2478"/>
            <p:cNvSpPr/>
            <p:nvPr/>
          </p:nvSpPr>
          <p:spPr>
            <a:xfrm>
              <a:off x="18360833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rc2479"/>
            <p:cNvSpPr/>
            <p:nvPr/>
          </p:nvSpPr>
          <p:spPr>
            <a:xfrm>
              <a:off x="18455224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rc2480"/>
            <p:cNvSpPr/>
            <p:nvPr/>
          </p:nvSpPr>
          <p:spPr>
            <a:xfrm>
              <a:off x="18549615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rc2481"/>
            <p:cNvSpPr/>
            <p:nvPr/>
          </p:nvSpPr>
          <p:spPr>
            <a:xfrm>
              <a:off x="18644006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rc2482"/>
            <p:cNvSpPr/>
            <p:nvPr/>
          </p:nvSpPr>
          <p:spPr>
            <a:xfrm>
              <a:off x="18738397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rc2483"/>
            <p:cNvSpPr/>
            <p:nvPr/>
          </p:nvSpPr>
          <p:spPr>
            <a:xfrm>
              <a:off x="18832788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rc2484"/>
            <p:cNvSpPr/>
            <p:nvPr/>
          </p:nvSpPr>
          <p:spPr>
            <a:xfrm>
              <a:off x="18927178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rc2485"/>
            <p:cNvSpPr/>
            <p:nvPr/>
          </p:nvSpPr>
          <p:spPr>
            <a:xfrm>
              <a:off x="19021569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rc2486"/>
            <p:cNvSpPr/>
            <p:nvPr/>
          </p:nvSpPr>
          <p:spPr>
            <a:xfrm>
              <a:off x="19115960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rc2487"/>
            <p:cNvSpPr/>
            <p:nvPr/>
          </p:nvSpPr>
          <p:spPr>
            <a:xfrm>
              <a:off x="19210351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rc2488"/>
            <p:cNvSpPr/>
            <p:nvPr/>
          </p:nvSpPr>
          <p:spPr>
            <a:xfrm>
              <a:off x="19304742" y="6904508"/>
              <a:ext cx="56634" cy="44955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rc2489"/>
            <p:cNvSpPr/>
            <p:nvPr/>
          </p:nvSpPr>
          <p:spPr>
            <a:xfrm>
              <a:off x="19399133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rc2490"/>
            <p:cNvSpPr/>
            <p:nvPr/>
          </p:nvSpPr>
          <p:spPr>
            <a:xfrm>
              <a:off x="19493524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rc2491"/>
            <p:cNvSpPr/>
            <p:nvPr/>
          </p:nvSpPr>
          <p:spPr>
            <a:xfrm>
              <a:off x="19587915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rc2492"/>
            <p:cNvSpPr/>
            <p:nvPr/>
          </p:nvSpPr>
          <p:spPr>
            <a:xfrm>
              <a:off x="19682306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rc2493"/>
            <p:cNvSpPr/>
            <p:nvPr/>
          </p:nvSpPr>
          <p:spPr>
            <a:xfrm>
              <a:off x="19776697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rc2494"/>
            <p:cNvSpPr/>
            <p:nvPr/>
          </p:nvSpPr>
          <p:spPr>
            <a:xfrm>
              <a:off x="19871088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rc2495"/>
            <p:cNvSpPr/>
            <p:nvPr/>
          </p:nvSpPr>
          <p:spPr>
            <a:xfrm>
              <a:off x="19965478" y="7324088"/>
              <a:ext cx="56634" cy="29970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rc2496"/>
            <p:cNvSpPr/>
            <p:nvPr/>
          </p:nvSpPr>
          <p:spPr>
            <a:xfrm>
              <a:off x="20059869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rc2497"/>
            <p:cNvSpPr/>
            <p:nvPr/>
          </p:nvSpPr>
          <p:spPr>
            <a:xfrm>
              <a:off x="20154260" y="7339073"/>
              <a:ext cx="56634" cy="14985"/>
            </a:xfrm>
            <a:prstGeom prst="rect">
              <a:avLst/>
            </a:prstGeom>
            <a:solidFill>
              <a:srgbClr val="90CAF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8"/>
            <p:cNvSpPr/>
            <p:nvPr/>
          </p:nvSpPr>
          <p:spPr>
            <a:xfrm>
              <a:off x="3428192" y="5554058"/>
              <a:ext cx="0" cy="1800000"/>
            </a:xfrm>
            <a:custGeom>
              <a:avLst/>
              <a:pathLst>
                <a:path w="0" h="1800000">
                  <a:moveTo>
                    <a:pt x="0" y="1800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9"/>
            <p:cNvSpPr/>
            <p:nvPr/>
          </p:nvSpPr>
          <p:spPr>
            <a:xfrm>
              <a:off x="3392192" y="735405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l2500"/>
            <p:cNvSpPr/>
            <p:nvPr/>
          </p:nvSpPr>
          <p:spPr>
            <a:xfrm>
              <a:off x="3392192" y="660480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l2501"/>
            <p:cNvSpPr/>
            <p:nvPr/>
          </p:nvSpPr>
          <p:spPr>
            <a:xfrm>
              <a:off x="3392192" y="585555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tx2502"/>
            <p:cNvSpPr/>
            <p:nvPr/>
          </p:nvSpPr>
          <p:spPr>
            <a:xfrm>
              <a:off x="3291551" y="7314247"/>
              <a:ext cx="64641" cy="768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03" name="tx2503"/>
            <p:cNvSpPr/>
            <p:nvPr/>
          </p:nvSpPr>
          <p:spPr>
            <a:xfrm>
              <a:off x="3226910" y="6564996"/>
              <a:ext cx="129282" cy="768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504" name="tx2504"/>
            <p:cNvSpPr/>
            <p:nvPr/>
          </p:nvSpPr>
          <p:spPr>
            <a:xfrm>
              <a:off x="3162269" y="5815745"/>
              <a:ext cx="193923" cy="768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2505" name="tx2505"/>
            <p:cNvSpPr/>
            <p:nvPr/>
          </p:nvSpPr>
          <p:spPr>
            <a:xfrm rot="-5400000">
              <a:off x="2598757" y="6395085"/>
              <a:ext cx="98598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Intersections</a:t>
              </a:r>
            </a:p>
          </p:txBody>
        </p:sp>
        <p:sp>
          <p:nvSpPr>
            <p:cNvPr id="2506" name="rc2506"/>
            <p:cNvSpPr/>
            <p:nvPr/>
          </p:nvSpPr>
          <p:spPr>
            <a:xfrm>
              <a:off x="2428343" y="7424721"/>
              <a:ext cx="178208" cy="103989"/>
            </a:xfrm>
            <a:prstGeom prst="rect">
              <a:avLst/>
            </a:prstGeom>
            <a:solidFill>
              <a:srgbClr val="FFAB9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rc2507"/>
            <p:cNvSpPr/>
            <p:nvPr/>
          </p:nvSpPr>
          <p:spPr>
            <a:xfrm>
              <a:off x="2302435" y="7598036"/>
              <a:ext cx="304116" cy="103989"/>
            </a:xfrm>
            <a:prstGeom prst="rect">
              <a:avLst/>
            </a:prstGeom>
            <a:solidFill>
              <a:srgbClr val="FFAB9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rc2508"/>
            <p:cNvSpPr/>
            <p:nvPr/>
          </p:nvSpPr>
          <p:spPr>
            <a:xfrm>
              <a:off x="2219142" y="7771351"/>
              <a:ext cx="387409" cy="103989"/>
            </a:xfrm>
            <a:prstGeom prst="rect">
              <a:avLst/>
            </a:prstGeom>
            <a:solidFill>
              <a:srgbClr val="FFAB9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rc2509"/>
            <p:cNvSpPr/>
            <p:nvPr/>
          </p:nvSpPr>
          <p:spPr>
            <a:xfrm>
              <a:off x="2199771" y="7944666"/>
              <a:ext cx="406779" cy="103989"/>
            </a:xfrm>
            <a:prstGeom prst="rect">
              <a:avLst/>
            </a:prstGeom>
            <a:solidFill>
              <a:srgbClr val="FFAB9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rc2510"/>
            <p:cNvSpPr/>
            <p:nvPr/>
          </p:nvSpPr>
          <p:spPr>
            <a:xfrm>
              <a:off x="2153282" y="8117981"/>
              <a:ext cx="453268" cy="103989"/>
            </a:xfrm>
            <a:prstGeom prst="rect">
              <a:avLst/>
            </a:prstGeom>
            <a:solidFill>
              <a:srgbClr val="FFAB9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rc2511"/>
            <p:cNvSpPr/>
            <p:nvPr/>
          </p:nvSpPr>
          <p:spPr>
            <a:xfrm>
              <a:off x="2079675" y="8291296"/>
              <a:ext cx="526876" cy="103989"/>
            </a:xfrm>
            <a:prstGeom prst="rect">
              <a:avLst/>
            </a:prstGeom>
            <a:solidFill>
              <a:srgbClr val="FFAB9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rc2512"/>
            <p:cNvSpPr/>
            <p:nvPr/>
          </p:nvSpPr>
          <p:spPr>
            <a:xfrm>
              <a:off x="2021563" y="8464611"/>
              <a:ext cx="584987" cy="103989"/>
            </a:xfrm>
            <a:prstGeom prst="rect">
              <a:avLst/>
            </a:prstGeom>
            <a:solidFill>
              <a:srgbClr val="FFAB9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rc2513"/>
            <p:cNvSpPr/>
            <p:nvPr/>
          </p:nvSpPr>
          <p:spPr>
            <a:xfrm>
              <a:off x="1977011" y="8637926"/>
              <a:ext cx="629539" cy="103989"/>
            </a:xfrm>
            <a:prstGeom prst="rect">
              <a:avLst/>
            </a:prstGeom>
            <a:solidFill>
              <a:srgbClr val="FFAB9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rc2514"/>
            <p:cNvSpPr/>
            <p:nvPr/>
          </p:nvSpPr>
          <p:spPr>
            <a:xfrm>
              <a:off x="1721321" y="8811241"/>
              <a:ext cx="885230" cy="103989"/>
            </a:xfrm>
            <a:prstGeom prst="rect">
              <a:avLst/>
            </a:prstGeom>
            <a:solidFill>
              <a:srgbClr val="FFAB9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rc2515"/>
            <p:cNvSpPr/>
            <p:nvPr/>
          </p:nvSpPr>
          <p:spPr>
            <a:xfrm>
              <a:off x="1721321" y="8984556"/>
              <a:ext cx="885230" cy="103989"/>
            </a:xfrm>
            <a:prstGeom prst="rect">
              <a:avLst/>
            </a:prstGeom>
            <a:solidFill>
              <a:srgbClr val="FFAB9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rc2516"/>
            <p:cNvSpPr/>
            <p:nvPr/>
          </p:nvSpPr>
          <p:spPr>
            <a:xfrm>
              <a:off x="1395897" y="9157871"/>
              <a:ext cx="1210653" cy="103989"/>
            </a:xfrm>
            <a:prstGeom prst="rect">
              <a:avLst/>
            </a:prstGeom>
            <a:solidFill>
              <a:srgbClr val="FFAB9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rc2517"/>
            <p:cNvSpPr/>
            <p:nvPr/>
          </p:nvSpPr>
          <p:spPr>
            <a:xfrm>
              <a:off x="1235122" y="9331186"/>
              <a:ext cx="1371428" cy="103989"/>
            </a:xfrm>
            <a:prstGeom prst="rect">
              <a:avLst/>
            </a:prstGeom>
            <a:solidFill>
              <a:srgbClr val="FFAB9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l2518"/>
            <p:cNvSpPr/>
            <p:nvPr/>
          </p:nvSpPr>
          <p:spPr>
            <a:xfrm>
              <a:off x="1166551" y="9469838"/>
              <a:ext cx="1440000" cy="0"/>
            </a:xfrm>
            <a:custGeom>
              <a:avLst/>
              <a:pathLst>
                <a:path w="1440000" h="0">
                  <a:moveTo>
                    <a:pt x="0" y="0"/>
                  </a:moveTo>
                  <a:lnTo>
                    <a:pt x="1440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l2519"/>
            <p:cNvSpPr/>
            <p:nvPr/>
          </p:nvSpPr>
          <p:spPr>
            <a:xfrm>
              <a:off x="1235122" y="9469838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l2520"/>
            <p:cNvSpPr/>
            <p:nvPr/>
          </p:nvSpPr>
          <p:spPr>
            <a:xfrm>
              <a:off x="1510183" y="9469838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l2521"/>
            <p:cNvSpPr/>
            <p:nvPr/>
          </p:nvSpPr>
          <p:spPr>
            <a:xfrm>
              <a:off x="1785244" y="9469838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l2522"/>
            <p:cNvSpPr/>
            <p:nvPr/>
          </p:nvSpPr>
          <p:spPr>
            <a:xfrm>
              <a:off x="2060304" y="9469838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l2523"/>
            <p:cNvSpPr/>
            <p:nvPr/>
          </p:nvSpPr>
          <p:spPr>
            <a:xfrm>
              <a:off x="2335365" y="9469838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tx2524"/>
            <p:cNvSpPr/>
            <p:nvPr/>
          </p:nvSpPr>
          <p:spPr>
            <a:xfrm>
              <a:off x="1138161" y="9539060"/>
              <a:ext cx="193923" cy="768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568</a:t>
              </a:r>
            </a:p>
          </p:txBody>
        </p:sp>
        <p:sp>
          <p:nvSpPr>
            <p:cNvPr id="2525" name="tx2525"/>
            <p:cNvSpPr/>
            <p:nvPr/>
          </p:nvSpPr>
          <p:spPr>
            <a:xfrm>
              <a:off x="1413221" y="9539060"/>
              <a:ext cx="193923" cy="768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426</a:t>
              </a:r>
            </a:p>
          </p:txBody>
        </p:sp>
        <p:sp>
          <p:nvSpPr>
            <p:cNvPr id="2526" name="tx2526"/>
            <p:cNvSpPr/>
            <p:nvPr/>
          </p:nvSpPr>
          <p:spPr>
            <a:xfrm>
              <a:off x="1688282" y="9539060"/>
              <a:ext cx="193923" cy="768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284</a:t>
              </a:r>
            </a:p>
          </p:txBody>
        </p:sp>
        <p:sp>
          <p:nvSpPr>
            <p:cNvPr id="2527" name="tx2527"/>
            <p:cNvSpPr/>
            <p:nvPr/>
          </p:nvSpPr>
          <p:spPr>
            <a:xfrm>
              <a:off x="1963343" y="9540499"/>
              <a:ext cx="193923" cy="754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142</a:t>
              </a:r>
            </a:p>
          </p:txBody>
        </p:sp>
        <p:sp>
          <p:nvSpPr>
            <p:cNvPr id="2528" name="tx2528"/>
            <p:cNvSpPr/>
            <p:nvPr/>
          </p:nvSpPr>
          <p:spPr>
            <a:xfrm>
              <a:off x="2303044" y="9539060"/>
              <a:ext cx="64641" cy="768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29" name="tx2529"/>
            <p:cNvSpPr/>
            <p:nvPr/>
          </p:nvSpPr>
          <p:spPr>
            <a:xfrm>
              <a:off x="1540749" y="9643941"/>
              <a:ext cx="691604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Numbers</a:t>
              </a:r>
            </a:p>
          </p:txBody>
        </p:sp>
        <p:sp>
          <p:nvSpPr>
            <p:cNvPr id="2530" name="tx2530"/>
            <p:cNvSpPr/>
            <p:nvPr/>
          </p:nvSpPr>
          <p:spPr>
            <a:xfrm>
              <a:off x="2834545" y="7414320"/>
              <a:ext cx="342304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Chi2</a:t>
              </a:r>
            </a:p>
          </p:txBody>
        </p:sp>
        <p:sp>
          <p:nvSpPr>
            <p:cNvPr id="2531" name="tx2531"/>
            <p:cNvSpPr/>
            <p:nvPr/>
          </p:nvSpPr>
          <p:spPr>
            <a:xfrm>
              <a:off x="2900476" y="7594481"/>
              <a:ext cx="210442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DT</a:t>
              </a:r>
            </a:p>
          </p:txBody>
        </p:sp>
        <p:sp>
          <p:nvSpPr>
            <p:cNvPr id="2532" name="tx2532"/>
            <p:cNvSpPr/>
            <p:nvPr/>
          </p:nvSpPr>
          <p:spPr>
            <a:xfrm>
              <a:off x="2759834" y="7767796"/>
              <a:ext cx="491728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mRMR</a:t>
              </a:r>
            </a:p>
          </p:txBody>
        </p:sp>
        <p:sp>
          <p:nvSpPr>
            <p:cNvPr id="2533" name="tx2533"/>
            <p:cNvSpPr/>
            <p:nvPr/>
          </p:nvSpPr>
          <p:spPr>
            <a:xfrm>
              <a:off x="2789823" y="7934265"/>
              <a:ext cx="43175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Relief</a:t>
              </a:r>
            </a:p>
          </p:txBody>
        </p:sp>
        <p:sp>
          <p:nvSpPr>
            <p:cNvPr id="2534" name="tx2534"/>
            <p:cNvSpPr/>
            <p:nvPr/>
          </p:nvSpPr>
          <p:spPr>
            <a:xfrm>
              <a:off x="2670611" y="8107580"/>
              <a:ext cx="670173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Variance</a:t>
              </a:r>
            </a:p>
          </p:txBody>
        </p:sp>
        <p:sp>
          <p:nvSpPr>
            <p:cNvPr id="2535" name="tx2535"/>
            <p:cNvSpPr/>
            <p:nvPr/>
          </p:nvSpPr>
          <p:spPr>
            <a:xfrm>
              <a:off x="2917480" y="8287741"/>
              <a:ext cx="176435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</a:t>
              </a:r>
            </a:p>
          </p:txBody>
        </p:sp>
        <p:sp>
          <p:nvSpPr>
            <p:cNvPr id="2536" name="tx2536"/>
            <p:cNvSpPr/>
            <p:nvPr/>
          </p:nvSpPr>
          <p:spPr>
            <a:xfrm>
              <a:off x="2728543" y="8454210"/>
              <a:ext cx="55431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Median</a:t>
              </a:r>
            </a:p>
          </p:txBody>
        </p:sp>
        <p:sp>
          <p:nvSpPr>
            <p:cNvPr id="2537" name="tx2537"/>
            <p:cNvSpPr/>
            <p:nvPr/>
          </p:nvSpPr>
          <p:spPr>
            <a:xfrm>
              <a:off x="2787962" y="8597982"/>
              <a:ext cx="43547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Ridge</a:t>
              </a:r>
            </a:p>
          </p:txBody>
        </p:sp>
        <p:sp>
          <p:nvSpPr>
            <p:cNvPr id="2538" name="tx2538"/>
            <p:cNvSpPr/>
            <p:nvPr/>
          </p:nvSpPr>
          <p:spPr>
            <a:xfrm>
              <a:off x="2801803" y="8771744"/>
              <a:ext cx="407789" cy="147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P_cor</a:t>
              </a:r>
            </a:p>
          </p:txBody>
        </p:sp>
        <p:sp>
          <p:nvSpPr>
            <p:cNvPr id="2539" name="tx2539"/>
            <p:cNvSpPr/>
            <p:nvPr/>
          </p:nvSpPr>
          <p:spPr>
            <a:xfrm>
              <a:off x="2799385" y="8943050"/>
              <a:ext cx="412625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S_cor</a:t>
              </a:r>
            </a:p>
          </p:txBody>
        </p:sp>
        <p:sp>
          <p:nvSpPr>
            <p:cNvPr id="2540" name="tx2540"/>
            <p:cNvSpPr/>
            <p:nvPr/>
          </p:nvSpPr>
          <p:spPr>
            <a:xfrm>
              <a:off x="2734905" y="9118374"/>
              <a:ext cx="541585" cy="147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RF_Acc</a:t>
              </a:r>
            </a:p>
          </p:txBody>
        </p:sp>
        <p:sp>
          <p:nvSpPr>
            <p:cNvPr id="2541" name="tx2541"/>
            <p:cNvSpPr/>
            <p:nvPr/>
          </p:nvSpPr>
          <p:spPr>
            <a:xfrm>
              <a:off x="2721138" y="9287001"/>
              <a:ext cx="569118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RF_Gini</a:t>
              </a:r>
            </a:p>
          </p:txBody>
        </p:sp>
        <p:sp>
          <p:nvSpPr>
            <p:cNvPr id="2542" name="tx2542"/>
            <p:cNvSpPr/>
            <p:nvPr/>
          </p:nvSpPr>
          <p:spPr>
            <a:xfrm>
              <a:off x="3440072" y="7190905"/>
              <a:ext cx="70631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43" name="tx2543"/>
            <p:cNvSpPr/>
            <p:nvPr/>
          </p:nvSpPr>
          <p:spPr>
            <a:xfrm>
              <a:off x="3534463" y="7190905"/>
              <a:ext cx="70631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44" name="tx2544"/>
            <p:cNvSpPr/>
            <p:nvPr/>
          </p:nvSpPr>
          <p:spPr>
            <a:xfrm>
              <a:off x="3628854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545" name="tx2545"/>
            <p:cNvSpPr/>
            <p:nvPr/>
          </p:nvSpPr>
          <p:spPr>
            <a:xfrm>
              <a:off x="3723244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546" name="tx2546"/>
            <p:cNvSpPr/>
            <p:nvPr/>
          </p:nvSpPr>
          <p:spPr>
            <a:xfrm>
              <a:off x="3817635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47" name="tx2547"/>
            <p:cNvSpPr/>
            <p:nvPr/>
          </p:nvSpPr>
          <p:spPr>
            <a:xfrm>
              <a:off x="3876711" y="6471686"/>
              <a:ext cx="141262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51</a:t>
              </a:r>
            </a:p>
          </p:txBody>
        </p:sp>
        <p:sp>
          <p:nvSpPr>
            <p:cNvPr id="2548" name="tx2548"/>
            <p:cNvSpPr/>
            <p:nvPr/>
          </p:nvSpPr>
          <p:spPr>
            <a:xfrm>
              <a:off x="3971102" y="7041054"/>
              <a:ext cx="141262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2549" name="tx2549"/>
            <p:cNvSpPr/>
            <p:nvPr/>
          </p:nvSpPr>
          <p:spPr>
            <a:xfrm>
              <a:off x="4100808" y="7134127"/>
              <a:ext cx="70631" cy="89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550" name="tx2550"/>
            <p:cNvSpPr/>
            <p:nvPr/>
          </p:nvSpPr>
          <p:spPr>
            <a:xfrm>
              <a:off x="4195199" y="7162609"/>
              <a:ext cx="70631" cy="91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551" name="tx2551"/>
            <p:cNvSpPr/>
            <p:nvPr/>
          </p:nvSpPr>
          <p:spPr>
            <a:xfrm>
              <a:off x="4289590" y="7190905"/>
              <a:ext cx="70631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52" name="tx2552"/>
            <p:cNvSpPr/>
            <p:nvPr/>
          </p:nvSpPr>
          <p:spPr>
            <a:xfrm>
              <a:off x="4383981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53" name="tx2553"/>
            <p:cNvSpPr/>
            <p:nvPr/>
          </p:nvSpPr>
          <p:spPr>
            <a:xfrm>
              <a:off x="4478372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54" name="tx2554"/>
            <p:cNvSpPr/>
            <p:nvPr/>
          </p:nvSpPr>
          <p:spPr>
            <a:xfrm>
              <a:off x="4572763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55" name="tx2555"/>
            <p:cNvSpPr/>
            <p:nvPr/>
          </p:nvSpPr>
          <p:spPr>
            <a:xfrm>
              <a:off x="4667154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56" name="tx2556"/>
            <p:cNvSpPr/>
            <p:nvPr/>
          </p:nvSpPr>
          <p:spPr>
            <a:xfrm>
              <a:off x="4726229" y="6608101"/>
              <a:ext cx="141262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2557" name="tx2557"/>
            <p:cNvSpPr/>
            <p:nvPr/>
          </p:nvSpPr>
          <p:spPr>
            <a:xfrm>
              <a:off x="4820620" y="6861296"/>
              <a:ext cx="141262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558" name="tx2558"/>
            <p:cNvSpPr/>
            <p:nvPr/>
          </p:nvSpPr>
          <p:spPr>
            <a:xfrm>
              <a:off x="4915011" y="7027682"/>
              <a:ext cx="141262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559" name="tx2559"/>
            <p:cNvSpPr/>
            <p:nvPr/>
          </p:nvSpPr>
          <p:spPr>
            <a:xfrm>
              <a:off x="5044717" y="7162609"/>
              <a:ext cx="70631" cy="91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560" name="tx2560"/>
            <p:cNvSpPr/>
            <p:nvPr/>
          </p:nvSpPr>
          <p:spPr>
            <a:xfrm>
              <a:off x="5139108" y="7177904"/>
              <a:ext cx="70631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561" name="tx2561"/>
            <p:cNvSpPr/>
            <p:nvPr/>
          </p:nvSpPr>
          <p:spPr>
            <a:xfrm>
              <a:off x="5233499" y="7190905"/>
              <a:ext cx="70631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62" name="tx2562"/>
            <p:cNvSpPr/>
            <p:nvPr/>
          </p:nvSpPr>
          <p:spPr>
            <a:xfrm>
              <a:off x="5327890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63" name="tx2563"/>
            <p:cNvSpPr/>
            <p:nvPr/>
          </p:nvSpPr>
          <p:spPr>
            <a:xfrm>
              <a:off x="5422281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64" name="tx2564"/>
            <p:cNvSpPr/>
            <p:nvPr/>
          </p:nvSpPr>
          <p:spPr>
            <a:xfrm>
              <a:off x="5516672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65" name="tx2565"/>
            <p:cNvSpPr/>
            <p:nvPr/>
          </p:nvSpPr>
          <p:spPr>
            <a:xfrm>
              <a:off x="5611063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66" name="tx2566"/>
            <p:cNvSpPr/>
            <p:nvPr/>
          </p:nvSpPr>
          <p:spPr>
            <a:xfrm>
              <a:off x="5705453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67" name="tx2567"/>
            <p:cNvSpPr/>
            <p:nvPr/>
          </p:nvSpPr>
          <p:spPr>
            <a:xfrm>
              <a:off x="5729213" y="5677480"/>
              <a:ext cx="211894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104</a:t>
              </a:r>
            </a:p>
          </p:txBody>
        </p:sp>
        <p:sp>
          <p:nvSpPr>
            <p:cNvPr id="2568" name="tx2568"/>
            <p:cNvSpPr/>
            <p:nvPr/>
          </p:nvSpPr>
          <p:spPr>
            <a:xfrm>
              <a:off x="5858920" y="6996161"/>
              <a:ext cx="141262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569" name="tx2569"/>
            <p:cNvSpPr/>
            <p:nvPr/>
          </p:nvSpPr>
          <p:spPr>
            <a:xfrm>
              <a:off x="5988626" y="7162609"/>
              <a:ext cx="70631" cy="91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570" name="tx2570"/>
            <p:cNvSpPr/>
            <p:nvPr/>
          </p:nvSpPr>
          <p:spPr>
            <a:xfrm>
              <a:off x="6083017" y="7162609"/>
              <a:ext cx="70631" cy="91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571" name="tx2571"/>
            <p:cNvSpPr/>
            <p:nvPr/>
          </p:nvSpPr>
          <p:spPr>
            <a:xfrm>
              <a:off x="6177408" y="7177904"/>
              <a:ext cx="70631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572" name="tx2572"/>
            <p:cNvSpPr/>
            <p:nvPr/>
          </p:nvSpPr>
          <p:spPr>
            <a:xfrm>
              <a:off x="6271799" y="7190905"/>
              <a:ext cx="70631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73" name="tx2573"/>
            <p:cNvSpPr/>
            <p:nvPr/>
          </p:nvSpPr>
          <p:spPr>
            <a:xfrm>
              <a:off x="6366190" y="7190905"/>
              <a:ext cx="70631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74" name="tx2574"/>
            <p:cNvSpPr/>
            <p:nvPr/>
          </p:nvSpPr>
          <p:spPr>
            <a:xfrm>
              <a:off x="6460581" y="7190905"/>
              <a:ext cx="70631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75" name="tx2575"/>
            <p:cNvSpPr/>
            <p:nvPr/>
          </p:nvSpPr>
          <p:spPr>
            <a:xfrm>
              <a:off x="6554972" y="7190905"/>
              <a:ext cx="70631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76" name="tx2576"/>
            <p:cNvSpPr/>
            <p:nvPr/>
          </p:nvSpPr>
          <p:spPr>
            <a:xfrm>
              <a:off x="6649363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577" name="tx2577"/>
            <p:cNvSpPr/>
            <p:nvPr/>
          </p:nvSpPr>
          <p:spPr>
            <a:xfrm>
              <a:off x="6743753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578" name="tx2578"/>
            <p:cNvSpPr/>
            <p:nvPr/>
          </p:nvSpPr>
          <p:spPr>
            <a:xfrm>
              <a:off x="6838144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579" name="tx2579"/>
            <p:cNvSpPr/>
            <p:nvPr/>
          </p:nvSpPr>
          <p:spPr>
            <a:xfrm>
              <a:off x="6932535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580" name="tx2580"/>
            <p:cNvSpPr/>
            <p:nvPr/>
          </p:nvSpPr>
          <p:spPr>
            <a:xfrm>
              <a:off x="7026926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581" name="tx2581"/>
            <p:cNvSpPr/>
            <p:nvPr/>
          </p:nvSpPr>
          <p:spPr>
            <a:xfrm>
              <a:off x="7121317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582" name="tx2582"/>
            <p:cNvSpPr/>
            <p:nvPr/>
          </p:nvSpPr>
          <p:spPr>
            <a:xfrm>
              <a:off x="7215708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583" name="tx2583"/>
            <p:cNvSpPr/>
            <p:nvPr/>
          </p:nvSpPr>
          <p:spPr>
            <a:xfrm>
              <a:off x="7310099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84" name="tx2584"/>
            <p:cNvSpPr/>
            <p:nvPr/>
          </p:nvSpPr>
          <p:spPr>
            <a:xfrm>
              <a:off x="7404490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85" name="tx2585"/>
            <p:cNvSpPr/>
            <p:nvPr/>
          </p:nvSpPr>
          <p:spPr>
            <a:xfrm>
              <a:off x="7498881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86" name="tx2586"/>
            <p:cNvSpPr/>
            <p:nvPr/>
          </p:nvSpPr>
          <p:spPr>
            <a:xfrm>
              <a:off x="7593272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87" name="tx2587"/>
            <p:cNvSpPr/>
            <p:nvPr/>
          </p:nvSpPr>
          <p:spPr>
            <a:xfrm>
              <a:off x="7687662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88" name="tx2588"/>
            <p:cNvSpPr/>
            <p:nvPr/>
          </p:nvSpPr>
          <p:spPr>
            <a:xfrm>
              <a:off x="7782053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89" name="tx2589"/>
            <p:cNvSpPr/>
            <p:nvPr/>
          </p:nvSpPr>
          <p:spPr>
            <a:xfrm>
              <a:off x="7876444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90" name="tx2590"/>
            <p:cNvSpPr/>
            <p:nvPr/>
          </p:nvSpPr>
          <p:spPr>
            <a:xfrm>
              <a:off x="7970835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91" name="tx2591"/>
            <p:cNvSpPr/>
            <p:nvPr/>
          </p:nvSpPr>
          <p:spPr>
            <a:xfrm>
              <a:off x="8065226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92" name="tx2592"/>
            <p:cNvSpPr/>
            <p:nvPr/>
          </p:nvSpPr>
          <p:spPr>
            <a:xfrm>
              <a:off x="8159617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93" name="tx2593"/>
            <p:cNvSpPr/>
            <p:nvPr/>
          </p:nvSpPr>
          <p:spPr>
            <a:xfrm>
              <a:off x="8254008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94" name="tx2594"/>
            <p:cNvSpPr/>
            <p:nvPr/>
          </p:nvSpPr>
          <p:spPr>
            <a:xfrm>
              <a:off x="8348399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95" name="tx2595"/>
            <p:cNvSpPr/>
            <p:nvPr/>
          </p:nvSpPr>
          <p:spPr>
            <a:xfrm>
              <a:off x="8442790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96" name="tx2596"/>
            <p:cNvSpPr/>
            <p:nvPr/>
          </p:nvSpPr>
          <p:spPr>
            <a:xfrm>
              <a:off x="8537181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97" name="tx2597"/>
            <p:cNvSpPr/>
            <p:nvPr/>
          </p:nvSpPr>
          <p:spPr>
            <a:xfrm>
              <a:off x="8631572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98" name="tx2598"/>
            <p:cNvSpPr/>
            <p:nvPr/>
          </p:nvSpPr>
          <p:spPr>
            <a:xfrm>
              <a:off x="8690647" y="6471686"/>
              <a:ext cx="141262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51</a:t>
              </a:r>
            </a:p>
          </p:txBody>
        </p:sp>
        <p:sp>
          <p:nvSpPr>
            <p:cNvPr id="2599" name="tx2599"/>
            <p:cNvSpPr/>
            <p:nvPr/>
          </p:nvSpPr>
          <p:spPr>
            <a:xfrm>
              <a:off x="8785038" y="6951206"/>
              <a:ext cx="141262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2600" name="tx2600"/>
            <p:cNvSpPr/>
            <p:nvPr/>
          </p:nvSpPr>
          <p:spPr>
            <a:xfrm>
              <a:off x="8879429" y="6982727"/>
              <a:ext cx="141262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2601" name="tx2601"/>
            <p:cNvSpPr/>
            <p:nvPr/>
          </p:nvSpPr>
          <p:spPr>
            <a:xfrm>
              <a:off x="9009135" y="7101056"/>
              <a:ext cx="70631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2602" name="tx2602"/>
            <p:cNvSpPr/>
            <p:nvPr/>
          </p:nvSpPr>
          <p:spPr>
            <a:xfrm>
              <a:off x="9103526" y="7146011"/>
              <a:ext cx="70631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603" name="tx2603"/>
            <p:cNvSpPr/>
            <p:nvPr/>
          </p:nvSpPr>
          <p:spPr>
            <a:xfrm>
              <a:off x="9197917" y="7177904"/>
              <a:ext cx="70631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04" name="tx2604"/>
            <p:cNvSpPr/>
            <p:nvPr/>
          </p:nvSpPr>
          <p:spPr>
            <a:xfrm>
              <a:off x="9292308" y="7177904"/>
              <a:ext cx="70631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05" name="tx2605"/>
            <p:cNvSpPr/>
            <p:nvPr/>
          </p:nvSpPr>
          <p:spPr>
            <a:xfrm>
              <a:off x="9386699" y="7190905"/>
              <a:ext cx="70631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606" name="tx2606"/>
            <p:cNvSpPr/>
            <p:nvPr/>
          </p:nvSpPr>
          <p:spPr>
            <a:xfrm>
              <a:off x="9481090" y="7190905"/>
              <a:ext cx="70631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607" name="tx2607"/>
            <p:cNvSpPr/>
            <p:nvPr/>
          </p:nvSpPr>
          <p:spPr>
            <a:xfrm>
              <a:off x="9575481" y="7190905"/>
              <a:ext cx="70631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608" name="tx2608"/>
            <p:cNvSpPr/>
            <p:nvPr/>
          </p:nvSpPr>
          <p:spPr>
            <a:xfrm>
              <a:off x="9669871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09" name="tx2609"/>
            <p:cNvSpPr/>
            <p:nvPr/>
          </p:nvSpPr>
          <p:spPr>
            <a:xfrm>
              <a:off x="9764262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10" name="tx2610"/>
            <p:cNvSpPr/>
            <p:nvPr/>
          </p:nvSpPr>
          <p:spPr>
            <a:xfrm>
              <a:off x="9858653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11" name="tx2611"/>
            <p:cNvSpPr/>
            <p:nvPr/>
          </p:nvSpPr>
          <p:spPr>
            <a:xfrm>
              <a:off x="9953044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12" name="tx2612"/>
            <p:cNvSpPr/>
            <p:nvPr/>
          </p:nvSpPr>
          <p:spPr>
            <a:xfrm>
              <a:off x="10047435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13" name="tx2613"/>
            <p:cNvSpPr/>
            <p:nvPr/>
          </p:nvSpPr>
          <p:spPr>
            <a:xfrm>
              <a:off x="10141826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14" name="tx2614"/>
            <p:cNvSpPr/>
            <p:nvPr/>
          </p:nvSpPr>
          <p:spPr>
            <a:xfrm>
              <a:off x="10236217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15" name="tx2615"/>
            <p:cNvSpPr/>
            <p:nvPr/>
          </p:nvSpPr>
          <p:spPr>
            <a:xfrm>
              <a:off x="10330608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16" name="tx2616"/>
            <p:cNvSpPr/>
            <p:nvPr/>
          </p:nvSpPr>
          <p:spPr>
            <a:xfrm>
              <a:off x="10424999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17" name="tx2617"/>
            <p:cNvSpPr/>
            <p:nvPr/>
          </p:nvSpPr>
          <p:spPr>
            <a:xfrm>
              <a:off x="10519390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18" name="tx2618"/>
            <p:cNvSpPr/>
            <p:nvPr/>
          </p:nvSpPr>
          <p:spPr>
            <a:xfrm>
              <a:off x="10613780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19" name="tx2619"/>
            <p:cNvSpPr/>
            <p:nvPr/>
          </p:nvSpPr>
          <p:spPr>
            <a:xfrm>
              <a:off x="10708171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20" name="tx2620"/>
            <p:cNvSpPr/>
            <p:nvPr/>
          </p:nvSpPr>
          <p:spPr>
            <a:xfrm>
              <a:off x="10802562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21" name="tx2621"/>
            <p:cNvSpPr/>
            <p:nvPr/>
          </p:nvSpPr>
          <p:spPr>
            <a:xfrm>
              <a:off x="10896953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22" name="tx2622"/>
            <p:cNvSpPr/>
            <p:nvPr/>
          </p:nvSpPr>
          <p:spPr>
            <a:xfrm>
              <a:off x="10991344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23" name="tx2623"/>
            <p:cNvSpPr/>
            <p:nvPr/>
          </p:nvSpPr>
          <p:spPr>
            <a:xfrm>
              <a:off x="11085735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24" name="tx2624"/>
            <p:cNvSpPr/>
            <p:nvPr/>
          </p:nvSpPr>
          <p:spPr>
            <a:xfrm>
              <a:off x="11180126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25" name="tx2625"/>
            <p:cNvSpPr/>
            <p:nvPr/>
          </p:nvSpPr>
          <p:spPr>
            <a:xfrm>
              <a:off x="11274517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26" name="tx2626"/>
            <p:cNvSpPr/>
            <p:nvPr/>
          </p:nvSpPr>
          <p:spPr>
            <a:xfrm>
              <a:off x="11368908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27" name="tx2627"/>
            <p:cNvSpPr/>
            <p:nvPr/>
          </p:nvSpPr>
          <p:spPr>
            <a:xfrm>
              <a:off x="11463299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28" name="tx2628"/>
            <p:cNvSpPr/>
            <p:nvPr/>
          </p:nvSpPr>
          <p:spPr>
            <a:xfrm>
              <a:off x="11557690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29" name="tx2629"/>
            <p:cNvSpPr/>
            <p:nvPr/>
          </p:nvSpPr>
          <p:spPr>
            <a:xfrm>
              <a:off x="11652080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30" name="tx2630"/>
            <p:cNvSpPr/>
            <p:nvPr/>
          </p:nvSpPr>
          <p:spPr>
            <a:xfrm>
              <a:off x="11746471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31" name="tx2631"/>
            <p:cNvSpPr/>
            <p:nvPr/>
          </p:nvSpPr>
          <p:spPr>
            <a:xfrm>
              <a:off x="11840862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32" name="tx2632"/>
            <p:cNvSpPr/>
            <p:nvPr/>
          </p:nvSpPr>
          <p:spPr>
            <a:xfrm>
              <a:off x="11935253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33" name="tx2633"/>
            <p:cNvSpPr/>
            <p:nvPr/>
          </p:nvSpPr>
          <p:spPr>
            <a:xfrm>
              <a:off x="12029644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34" name="tx2634"/>
            <p:cNvSpPr/>
            <p:nvPr/>
          </p:nvSpPr>
          <p:spPr>
            <a:xfrm>
              <a:off x="12124035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35" name="tx2635"/>
            <p:cNvSpPr/>
            <p:nvPr/>
          </p:nvSpPr>
          <p:spPr>
            <a:xfrm>
              <a:off x="12183110" y="6966191"/>
              <a:ext cx="141262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2636" name="tx2636"/>
            <p:cNvSpPr/>
            <p:nvPr/>
          </p:nvSpPr>
          <p:spPr>
            <a:xfrm>
              <a:off x="12277501" y="7011146"/>
              <a:ext cx="141262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637" name="tx2637"/>
            <p:cNvSpPr/>
            <p:nvPr/>
          </p:nvSpPr>
          <p:spPr>
            <a:xfrm>
              <a:off x="12371892" y="7072637"/>
              <a:ext cx="141262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2638" name="tx2638"/>
            <p:cNvSpPr/>
            <p:nvPr/>
          </p:nvSpPr>
          <p:spPr>
            <a:xfrm>
              <a:off x="12501599" y="7134127"/>
              <a:ext cx="70631" cy="89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639" name="tx2639"/>
            <p:cNvSpPr/>
            <p:nvPr/>
          </p:nvSpPr>
          <p:spPr>
            <a:xfrm>
              <a:off x="12595989" y="7134127"/>
              <a:ext cx="70631" cy="89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640" name="tx2640"/>
            <p:cNvSpPr/>
            <p:nvPr/>
          </p:nvSpPr>
          <p:spPr>
            <a:xfrm>
              <a:off x="12690380" y="7146011"/>
              <a:ext cx="70631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641" name="tx2641"/>
            <p:cNvSpPr/>
            <p:nvPr/>
          </p:nvSpPr>
          <p:spPr>
            <a:xfrm>
              <a:off x="12784771" y="7162609"/>
              <a:ext cx="70631" cy="91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642" name="tx2642"/>
            <p:cNvSpPr/>
            <p:nvPr/>
          </p:nvSpPr>
          <p:spPr>
            <a:xfrm>
              <a:off x="12879162" y="7162609"/>
              <a:ext cx="70631" cy="91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643" name="tx2643"/>
            <p:cNvSpPr/>
            <p:nvPr/>
          </p:nvSpPr>
          <p:spPr>
            <a:xfrm>
              <a:off x="12973553" y="7177904"/>
              <a:ext cx="70631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44" name="tx2644"/>
            <p:cNvSpPr/>
            <p:nvPr/>
          </p:nvSpPr>
          <p:spPr>
            <a:xfrm>
              <a:off x="13067944" y="7177904"/>
              <a:ext cx="70631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45" name="tx2645"/>
            <p:cNvSpPr/>
            <p:nvPr/>
          </p:nvSpPr>
          <p:spPr>
            <a:xfrm>
              <a:off x="13162335" y="7177904"/>
              <a:ext cx="70631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46" name="tx2646"/>
            <p:cNvSpPr/>
            <p:nvPr/>
          </p:nvSpPr>
          <p:spPr>
            <a:xfrm>
              <a:off x="13256726" y="7190905"/>
              <a:ext cx="70631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647" name="tx2647"/>
            <p:cNvSpPr/>
            <p:nvPr/>
          </p:nvSpPr>
          <p:spPr>
            <a:xfrm>
              <a:off x="13351117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48" name="tx2648"/>
            <p:cNvSpPr/>
            <p:nvPr/>
          </p:nvSpPr>
          <p:spPr>
            <a:xfrm>
              <a:off x="13445508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49" name="tx2649"/>
            <p:cNvSpPr/>
            <p:nvPr/>
          </p:nvSpPr>
          <p:spPr>
            <a:xfrm>
              <a:off x="13539899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50" name="tx2650"/>
            <p:cNvSpPr/>
            <p:nvPr/>
          </p:nvSpPr>
          <p:spPr>
            <a:xfrm>
              <a:off x="13634289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51" name="tx2651"/>
            <p:cNvSpPr/>
            <p:nvPr/>
          </p:nvSpPr>
          <p:spPr>
            <a:xfrm>
              <a:off x="13728680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52" name="tx2652"/>
            <p:cNvSpPr/>
            <p:nvPr/>
          </p:nvSpPr>
          <p:spPr>
            <a:xfrm>
              <a:off x="13823071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53" name="tx2653"/>
            <p:cNvSpPr/>
            <p:nvPr/>
          </p:nvSpPr>
          <p:spPr>
            <a:xfrm>
              <a:off x="13917462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54" name="tx2654"/>
            <p:cNvSpPr/>
            <p:nvPr/>
          </p:nvSpPr>
          <p:spPr>
            <a:xfrm>
              <a:off x="14011853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55" name="tx2655"/>
            <p:cNvSpPr/>
            <p:nvPr/>
          </p:nvSpPr>
          <p:spPr>
            <a:xfrm>
              <a:off x="14106244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56" name="tx2656"/>
            <p:cNvSpPr/>
            <p:nvPr/>
          </p:nvSpPr>
          <p:spPr>
            <a:xfrm>
              <a:off x="14200635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57" name="tx2657"/>
            <p:cNvSpPr/>
            <p:nvPr/>
          </p:nvSpPr>
          <p:spPr>
            <a:xfrm>
              <a:off x="14295026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58" name="tx2658"/>
            <p:cNvSpPr/>
            <p:nvPr/>
          </p:nvSpPr>
          <p:spPr>
            <a:xfrm>
              <a:off x="14389417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59" name="tx2659"/>
            <p:cNvSpPr/>
            <p:nvPr/>
          </p:nvSpPr>
          <p:spPr>
            <a:xfrm>
              <a:off x="14483808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60" name="tx2660"/>
            <p:cNvSpPr/>
            <p:nvPr/>
          </p:nvSpPr>
          <p:spPr>
            <a:xfrm>
              <a:off x="14578198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61" name="tx2661"/>
            <p:cNvSpPr/>
            <p:nvPr/>
          </p:nvSpPr>
          <p:spPr>
            <a:xfrm>
              <a:off x="14672589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62" name="tx2662"/>
            <p:cNvSpPr/>
            <p:nvPr/>
          </p:nvSpPr>
          <p:spPr>
            <a:xfrm>
              <a:off x="14766980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63" name="tx2663"/>
            <p:cNvSpPr/>
            <p:nvPr/>
          </p:nvSpPr>
          <p:spPr>
            <a:xfrm>
              <a:off x="14861371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64" name="tx2664"/>
            <p:cNvSpPr/>
            <p:nvPr/>
          </p:nvSpPr>
          <p:spPr>
            <a:xfrm>
              <a:off x="14955762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65" name="tx2665"/>
            <p:cNvSpPr/>
            <p:nvPr/>
          </p:nvSpPr>
          <p:spPr>
            <a:xfrm>
              <a:off x="15050153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66" name="tx2666"/>
            <p:cNvSpPr/>
            <p:nvPr/>
          </p:nvSpPr>
          <p:spPr>
            <a:xfrm>
              <a:off x="15144544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67" name="tx2667"/>
            <p:cNvSpPr/>
            <p:nvPr/>
          </p:nvSpPr>
          <p:spPr>
            <a:xfrm>
              <a:off x="15238935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68" name="tx2668"/>
            <p:cNvSpPr/>
            <p:nvPr/>
          </p:nvSpPr>
          <p:spPr>
            <a:xfrm>
              <a:off x="15298010" y="7041054"/>
              <a:ext cx="141262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2669" name="tx2669"/>
            <p:cNvSpPr/>
            <p:nvPr/>
          </p:nvSpPr>
          <p:spPr>
            <a:xfrm>
              <a:off x="15392401" y="7072637"/>
              <a:ext cx="141262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2670" name="tx2670"/>
            <p:cNvSpPr/>
            <p:nvPr/>
          </p:nvSpPr>
          <p:spPr>
            <a:xfrm>
              <a:off x="15522108" y="7116041"/>
              <a:ext cx="70631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671" name="tx2671"/>
            <p:cNvSpPr/>
            <p:nvPr/>
          </p:nvSpPr>
          <p:spPr>
            <a:xfrm>
              <a:off x="15616498" y="7146011"/>
              <a:ext cx="70631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672" name="tx2672"/>
            <p:cNvSpPr/>
            <p:nvPr/>
          </p:nvSpPr>
          <p:spPr>
            <a:xfrm>
              <a:off x="15710889" y="7177904"/>
              <a:ext cx="70631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73" name="tx2673"/>
            <p:cNvSpPr/>
            <p:nvPr/>
          </p:nvSpPr>
          <p:spPr>
            <a:xfrm>
              <a:off x="15805280" y="7177904"/>
              <a:ext cx="70631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74" name="tx2674"/>
            <p:cNvSpPr/>
            <p:nvPr/>
          </p:nvSpPr>
          <p:spPr>
            <a:xfrm>
              <a:off x="15899671" y="7177904"/>
              <a:ext cx="70631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75" name="tx2675"/>
            <p:cNvSpPr/>
            <p:nvPr/>
          </p:nvSpPr>
          <p:spPr>
            <a:xfrm>
              <a:off x="15994062" y="7177904"/>
              <a:ext cx="70631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76" name="tx2676"/>
            <p:cNvSpPr/>
            <p:nvPr/>
          </p:nvSpPr>
          <p:spPr>
            <a:xfrm>
              <a:off x="16088453" y="7190905"/>
              <a:ext cx="70631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677" name="tx2677"/>
            <p:cNvSpPr/>
            <p:nvPr/>
          </p:nvSpPr>
          <p:spPr>
            <a:xfrm>
              <a:off x="16182844" y="7190905"/>
              <a:ext cx="70631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678" name="tx2678"/>
            <p:cNvSpPr/>
            <p:nvPr/>
          </p:nvSpPr>
          <p:spPr>
            <a:xfrm>
              <a:off x="16277235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79" name="tx2679"/>
            <p:cNvSpPr/>
            <p:nvPr/>
          </p:nvSpPr>
          <p:spPr>
            <a:xfrm>
              <a:off x="16371626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80" name="tx2680"/>
            <p:cNvSpPr/>
            <p:nvPr/>
          </p:nvSpPr>
          <p:spPr>
            <a:xfrm>
              <a:off x="16466017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81" name="tx2681"/>
            <p:cNvSpPr/>
            <p:nvPr/>
          </p:nvSpPr>
          <p:spPr>
            <a:xfrm>
              <a:off x="16560407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82" name="tx2682"/>
            <p:cNvSpPr/>
            <p:nvPr/>
          </p:nvSpPr>
          <p:spPr>
            <a:xfrm>
              <a:off x="16654798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83" name="tx2683"/>
            <p:cNvSpPr/>
            <p:nvPr/>
          </p:nvSpPr>
          <p:spPr>
            <a:xfrm>
              <a:off x="16749189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84" name="tx2684"/>
            <p:cNvSpPr/>
            <p:nvPr/>
          </p:nvSpPr>
          <p:spPr>
            <a:xfrm>
              <a:off x="16843580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85" name="tx2685"/>
            <p:cNvSpPr/>
            <p:nvPr/>
          </p:nvSpPr>
          <p:spPr>
            <a:xfrm>
              <a:off x="16937971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86" name="tx2686"/>
            <p:cNvSpPr/>
            <p:nvPr/>
          </p:nvSpPr>
          <p:spPr>
            <a:xfrm>
              <a:off x="17032362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87" name="tx2687"/>
            <p:cNvSpPr/>
            <p:nvPr/>
          </p:nvSpPr>
          <p:spPr>
            <a:xfrm>
              <a:off x="17126753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88" name="tx2688"/>
            <p:cNvSpPr/>
            <p:nvPr/>
          </p:nvSpPr>
          <p:spPr>
            <a:xfrm>
              <a:off x="17221144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89" name="tx2689"/>
            <p:cNvSpPr/>
            <p:nvPr/>
          </p:nvSpPr>
          <p:spPr>
            <a:xfrm>
              <a:off x="17315535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90" name="tx2690"/>
            <p:cNvSpPr/>
            <p:nvPr/>
          </p:nvSpPr>
          <p:spPr>
            <a:xfrm>
              <a:off x="17409926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91" name="tx2691"/>
            <p:cNvSpPr/>
            <p:nvPr/>
          </p:nvSpPr>
          <p:spPr>
            <a:xfrm>
              <a:off x="17504317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92" name="tx2692"/>
            <p:cNvSpPr/>
            <p:nvPr/>
          </p:nvSpPr>
          <p:spPr>
            <a:xfrm>
              <a:off x="17563392" y="6951206"/>
              <a:ext cx="141262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2693" name="tx2693"/>
            <p:cNvSpPr/>
            <p:nvPr/>
          </p:nvSpPr>
          <p:spPr>
            <a:xfrm>
              <a:off x="17657783" y="7086071"/>
              <a:ext cx="141262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94" name="tx2694"/>
            <p:cNvSpPr/>
            <p:nvPr/>
          </p:nvSpPr>
          <p:spPr>
            <a:xfrm>
              <a:off x="17787489" y="7162609"/>
              <a:ext cx="70631" cy="91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695" name="tx2695"/>
            <p:cNvSpPr/>
            <p:nvPr/>
          </p:nvSpPr>
          <p:spPr>
            <a:xfrm>
              <a:off x="17881880" y="7162609"/>
              <a:ext cx="70631" cy="91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696" name="tx2696"/>
            <p:cNvSpPr/>
            <p:nvPr/>
          </p:nvSpPr>
          <p:spPr>
            <a:xfrm>
              <a:off x="17976271" y="7190905"/>
              <a:ext cx="70631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697" name="tx2697"/>
            <p:cNvSpPr/>
            <p:nvPr/>
          </p:nvSpPr>
          <p:spPr>
            <a:xfrm>
              <a:off x="18070662" y="7190905"/>
              <a:ext cx="70631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698" name="tx2698"/>
            <p:cNvSpPr/>
            <p:nvPr/>
          </p:nvSpPr>
          <p:spPr>
            <a:xfrm>
              <a:off x="18165053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99" name="tx2699"/>
            <p:cNvSpPr/>
            <p:nvPr/>
          </p:nvSpPr>
          <p:spPr>
            <a:xfrm>
              <a:off x="18259444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700" name="tx2700"/>
            <p:cNvSpPr/>
            <p:nvPr/>
          </p:nvSpPr>
          <p:spPr>
            <a:xfrm>
              <a:off x="18353835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701" name="tx2701"/>
            <p:cNvSpPr/>
            <p:nvPr/>
          </p:nvSpPr>
          <p:spPr>
            <a:xfrm>
              <a:off x="18448226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702" name="tx2702"/>
            <p:cNvSpPr/>
            <p:nvPr/>
          </p:nvSpPr>
          <p:spPr>
            <a:xfrm>
              <a:off x="18542616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03" name="tx2703"/>
            <p:cNvSpPr/>
            <p:nvPr/>
          </p:nvSpPr>
          <p:spPr>
            <a:xfrm>
              <a:off x="18637007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04" name="tx2704"/>
            <p:cNvSpPr/>
            <p:nvPr/>
          </p:nvSpPr>
          <p:spPr>
            <a:xfrm>
              <a:off x="18731398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05" name="tx2705"/>
            <p:cNvSpPr/>
            <p:nvPr/>
          </p:nvSpPr>
          <p:spPr>
            <a:xfrm>
              <a:off x="18825789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06" name="tx2706"/>
            <p:cNvSpPr/>
            <p:nvPr/>
          </p:nvSpPr>
          <p:spPr>
            <a:xfrm>
              <a:off x="18920180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07" name="tx2707"/>
            <p:cNvSpPr/>
            <p:nvPr/>
          </p:nvSpPr>
          <p:spPr>
            <a:xfrm>
              <a:off x="19014571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08" name="tx2708"/>
            <p:cNvSpPr/>
            <p:nvPr/>
          </p:nvSpPr>
          <p:spPr>
            <a:xfrm>
              <a:off x="19108962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09" name="tx2709"/>
            <p:cNvSpPr/>
            <p:nvPr/>
          </p:nvSpPr>
          <p:spPr>
            <a:xfrm>
              <a:off x="19203353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10" name="tx2710"/>
            <p:cNvSpPr/>
            <p:nvPr/>
          </p:nvSpPr>
          <p:spPr>
            <a:xfrm>
              <a:off x="19262428" y="6786309"/>
              <a:ext cx="141262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711" name="tx2711"/>
            <p:cNvSpPr/>
            <p:nvPr/>
          </p:nvSpPr>
          <p:spPr>
            <a:xfrm>
              <a:off x="19392135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12" name="tx2712"/>
            <p:cNvSpPr/>
            <p:nvPr/>
          </p:nvSpPr>
          <p:spPr>
            <a:xfrm>
              <a:off x="19486526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13" name="tx2713"/>
            <p:cNvSpPr/>
            <p:nvPr/>
          </p:nvSpPr>
          <p:spPr>
            <a:xfrm>
              <a:off x="19580916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14" name="tx2714"/>
            <p:cNvSpPr/>
            <p:nvPr/>
          </p:nvSpPr>
          <p:spPr>
            <a:xfrm>
              <a:off x="19675307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15" name="tx2715"/>
            <p:cNvSpPr/>
            <p:nvPr/>
          </p:nvSpPr>
          <p:spPr>
            <a:xfrm>
              <a:off x="19769698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16" name="tx2716"/>
            <p:cNvSpPr/>
            <p:nvPr/>
          </p:nvSpPr>
          <p:spPr>
            <a:xfrm>
              <a:off x="19864089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17" name="tx2717"/>
            <p:cNvSpPr/>
            <p:nvPr/>
          </p:nvSpPr>
          <p:spPr>
            <a:xfrm>
              <a:off x="19958480" y="7207502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718" name="tx2718"/>
            <p:cNvSpPr/>
            <p:nvPr/>
          </p:nvSpPr>
          <p:spPr>
            <a:xfrm>
              <a:off x="20052871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19" name="tx2719"/>
            <p:cNvSpPr/>
            <p:nvPr/>
          </p:nvSpPr>
          <p:spPr>
            <a:xfrm>
              <a:off x="20147262" y="7222487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public</cp:lastModifiedBy>
  <cp:revision>8</cp:revision>
  <dcterms:created xsi:type="dcterms:W3CDTF">2015-07-14T21:05:00Z</dcterms:created>
  <dcterms:modified xsi:type="dcterms:W3CDTF">2022-06-20T23:01:02Z</dcterms:modified>
</cp:coreProperties>
</file>