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81633388fba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038225" y="836612"/>
            <a:ext cx="5486400" cy="3657600"/>
            <a:chOff x="1038225" y="836612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1038225" y="836612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38225" y="836612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887890" y="1116954"/>
              <a:ext cx="1716599" cy="29514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85095" y="1116954"/>
              <a:ext cx="0" cy="2951445"/>
            </a:xfrm>
            <a:custGeom>
              <a:avLst/>
              <a:pathLst>
                <a:path w="0" h="2951445">
                  <a:moveTo>
                    <a:pt x="0" y="29514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23450" y="1116954"/>
              <a:ext cx="0" cy="2951445"/>
            </a:xfrm>
            <a:custGeom>
              <a:avLst/>
              <a:pathLst>
                <a:path w="0" h="2951445">
                  <a:moveTo>
                    <a:pt x="0" y="29514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61806" y="1116954"/>
              <a:ext cx="0" cy="2951445"/>
            </a:xfrm>
            <a:custGeom>
              <a:avLst/>
              <a:pathLst>
                <a:path w="0" h="2951445">
                  <a:moveTo>
                    <a:pt x="0" y="29514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500161" y="1116954"/>
              <a:ext cx="0" cy="2951445"/>
            </a:xfrm>
            <a:custGeom>
              <a:avLst/>
              <a:pathLst>
                <a:path w="0" h="2951445">
                  <a:moveTo>
                    <a:pt x="0" y="29514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87890" y="3782775"/>
              <a:ext cx="1716599" cy="0"/>
            </a:xfrm>
            <a:custGeom>
              <a:avLst/>
              <a:pathLst>
                <a:path w="1716599" h="0">
                  <a:moveTo>
                    <a:pt x="0" y="0"/>
                  </a:moveTo>
                  <a:lnTo>
                    <a:pt x="1716599" y="0"/>
                  </a:lnTo>
                  <a:lnTo>
                    <a:pt x="17165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87890" y="3306735"/>
              <a:ext cx="1716599" cy="0"/>
            </a:xfrm>
            <a:custGeom>
              <a:avLst/>
              <a:pathLst>
                <a:path w="1716599" h="0">
                  <a:moveTo>
                    <a:pt x="0" y="0"/>
                  </a:moveTo>
                  <a:lnTo>
                    <a:pt x="1716599" y="0"/>
                  </a:lnTo>
                  <a:lnTo>
                    <a:pt x="17165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87890" y="2830696"/>
              <a:ext cx="1716599" cy="0"/>
            </a:xfrm>
            <a:custGeom>
              <a:avLst/>
              <a:pathLst>
                <a:path w="1716599" h="0">
                  <a:moveTo>
                    <a:pt x="0" y="0"/>
                  </a:moveTo>
                  <a:lnTo>
                    <a:pt x="1716599" y="0"/>
                  </a:lnTo>
                  <a:lnTo>
                    <a:pt x="17165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87890" y="2354656"/>
              <a:ext cx="1716599" cy="0"/>
            </a:xfrm>
            <a:custGeom>
              <a:avLst/>
              <a:pathLst>
                <a:path w="1716599" h="0">
                  <a:moveTo>
                    <a:pt x="0" y="0"/>
                  </a:moveTo>
                  <a:lnTo>
                    <a:pt x="1716599" y="0"/>
                  </a:lnTo>
                  <a:lnTo>
                    <a:pt x="17165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87890" y="1878617"/>
              <a:ext cx="1716599" cy="0"/>
            </a:xfrm>
            <a:custGeom>
              <a:avLst/>
              <a:pathLst>
                <a:path w="1716599" h="0">
                  <a:moveTo>
                    <a:pt x="0" y="0"/>
                  </a:moveTo>
                  <a:lnTo>
                    <a:pt x="1716599" y="0"/>
                  </a:lnTo>
                  <a:lnTo>
                    <a:pt x="17165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87890" y="1402577"/>
              <a:ext cx="1716599" cy="0"/>
            </a:xfrm>
            <a:custGeom>
              <a:avLst/>
              <a:pathLst>
                <a:path w="1716599" h="0">
                  <a:moveTo>
                    <a:pt x="0" y="0"/>
                  </a:moveTo>
                  <a:lnTo>
                    <a:pt x="1716599" y="0"/>
                  </a:lnTo>
                  <a:lnTo>
                    <a:pt x="171659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65917" y="1116954"/>
              <a:ext cx="0" cy="2951445"/>
            </a:xfrm>
            <a:custGeom>
              <a:avLst/>
              <a:pathLst>
                <a:path w="0" h="2951445">
                  <a:moveTo>
                    <a:pt x="0" y="29514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4273" y="1116954"/>
              <a:ext cx="0" cy="2951445"/>
            </a:xfrm>
            <a:custGeom>
              <a:avLst/>
              <a:pathLst>
                <a:path w="0" h="2951445">
                  <a:moveTo>
                    <a:pt x="0" y="29514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42628" y="1116954"/>
              <a:ext cx="0" cy="2951445"/>
            </a:xfrm>
            <a:custGeom>
              <a:avLst/>
              <a:pathLst>
                <a:path w="0" h="2951445">
                  <a:moveTo>
                    <a:pt x="0" y="29514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80984" y="1116954"/>
              <a:ext cx="0" cy="2951445"/>
            </a:xfrm>
            <a:custGeom>
              <a:avLst/>
              <a:pathLst>
                <a:path w="0" h="2951445">
                  <a:moveTo>
                    <a:pt x="0" y="295144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200412" y="1336618"/>
              <a:ext cx="131918" cy="131918"/>
            </a:xfrm>
            <a:prstGeom prst="ellipse">
              <a:avLst/>
            </a:prstGeom>
            <a:solidFill>
              <a:srgbClr val="00438E">
                <a:alpha val="100000"/>
              </a:srgbClr>
            </a:solidFill>
            <a:ln w="9000" cap="rnd">
              <a:solidFill>
                <a:srgbClr val="004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185801" y="1812657"/>
              <a:ext cx="131918" cy="131918"/>
            </a:xfrm>
            <a:prstGeom prst="ellipse">
              <a:avLst/>
            </a:prstGeom>
            <a:solidFill>
              <a:srgbClr val="00438E">
                <a:alpha val="100000"/>
              </a:srgbClr>
            </a:solidFill>
            <a:ln w="9000" cap="rnd">
              <a:solidFill>
                <a:srgbClr val="004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185801" y="2288697"/>
              <a:ext cx="131918" cy="131918"/>
            </a:xfrm>
            <a:prstGeom prst="ellipse">
              <a:avLst/>
            </a:prstGeom>
            <a:solidFill>
              <a:srgbClr val="00438E">
                <a:alpha val="100000"/>
              </a:srgbClr>
            </a:solidFill>
            <a:ln w="9000" cap="rnd">
              <a:solidFill>
                <a:srgbClr val="0043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820504" y="2764737"/>
              <a:ext cx="131918" cy="131918"/>
            </a:xfrm>
            <a:prstGeom prst="ellipse">
              <a:avLst/>
            </a:prstGeom>
            <a:solidFill>
              <a:srgbClr val="AB4058">
                <a:alpha val="100000"/>
              </a:srgbClr>
            </a:solidFill>
            <a:ln w="9000" cap="rnd">
              <a:solidFill>
                <a:srgbClr val="AB40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776669" y="3240776"/>
              <a:ext cx="131918" cy="131918"/>
            </a:xfrm>
            <a:prstGeom prst="ellipse">
              <a:avLst/>
            </a:prstGeom>
            <a:solidFill>
              <a:srgbClr val="B93E51">
                <a:alpha val="100000"/>
              </a:srgbClr>
            </a:solidFill>
            <a:ln w="9000" cap="rnd">
              <a:solidFill>
                <a:srgbClr val="B93E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645162" y="3716816"/>
              <a:ext cx="131918" cy="131918"/>
            </a:xfrm>
            <a:prstGeom prst="ellipse">
              <a:avLst/>
            </a:prstGeom>
            <a:solidFill>
              <a:srgbClr val="E43535">
                <a:alpha val="100000"/>
              </a:srgbClr>
            </a:solidFill>
            <a:ln w="9000" cap="rnd">
              <a:solidFill>
                <a:srgbClr val="E435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87890" y="1116954"/>
              <a:ext cx="1716599" cy="295144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519293" y="3712082"/>
              <a:ext cx="1305966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Response to bacterium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236768" y="3233003"/>
              <a:ext cx="158849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Sensory organ development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434585" y="2758452"/>
              <a:ext cx="1390674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Cellular response to lipid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283772" y="2282475"/>
              <a:ext cx="2541488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External encapsulating structure organization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69968" y="1806435"/>
              <a:ext cx="1955291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Extracellular structure organization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018300" y="1330396"/>
              <a:ext cx="1806959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Extracellular matrix organization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853095" y="3782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853095" y="3306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853095" y="2830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853095" y="2354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853095" y="1878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853095" y="1402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965917" y="40683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04273" y="40683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42628" y="40683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280984" y="406839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930602" y="4129106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68957" y="4129044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07312" y="4129106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45668" y="4129106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87936" y="4281674"/>
              <a:ext cx="51650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Z-score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654297" y="2521127"/>
              <a:ext cx="98211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 Term (BP)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5743668" y="1544642"/>
              <a:ext cx="711367" cy="14173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50" name="pic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3257" y="1795130"/>
              <a:ext cx="219455" cy="1097280"/>
            </a:xfrm>
            <a:prstGeom prst="rect">
              <a:avLst/>
            </a:prstGeom>
          </p:spPr>
        </p:pic>
        <p:sp>
          <p:nvSpPr>
            <p:cNvPr id="51" name="tx51"/>
            <p:cNvSpPr/>
            <p:nvPr/>
          </p:nvSpPr>
          <p:spPr>
            <a:xfrm>
              <a:off x="6095976" y="2645571"/>
              <a:ext cx="289470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095976" y="2313789"/>
              <a:ext cx="289470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095976" y="1982006"/>
              <a:ext cx="289470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13257" y="1599317"/>
              <a:ext cx="472901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 ()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5813257" y="26929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813257" y="23611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813257" y="20293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988822" y="26929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988822" y="23611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988822" y="202938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43668" y="3101177"/>
              <a:ext cx="492528" cy="5395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813257" y="3181029"/>
              <a:ext cx="33889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813257" y="335166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57026" y="3395434"/>
              <a:ext cx="131918" cy="1319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6095976" y="3413954"/>
              <a:ext cx="70631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public</cp:lastModifiedBy>
  <cp:revision>9</cp:revision>
  <dcterms:created xsi:type="dcterms:W3CDTF">2015-07-14T21:05:00Z</dcterms:created>
  <dcterms:modified xsi:type="dcterms:W3CDTF">2022-06-21T18:28:53Z</dcterms:modified>
</cp:coreProperties>
</file>