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23" y="1310640"/>
            <a:ext cx="4610998" cy="21346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923" y="3465636"/>
            <a:ext cx="4584403" cy="2122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18080" y="733283"/>
            <a:ext cx="647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/>
              <a:t>         MMP11                   GJB2                    IGFBP6 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96" y="1227272"/>
            <a:ext cx="4725643" cy="23187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88" y="3477640"/>
            <a:ext cx="4646257" cy="21103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20" y="1174628"/>
            <a:ext cx="4925621" cy="2394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07795" y="2124018"/>
            <a:ext cx="12814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BRCA</a:t>
            </a:r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dirty="0" smtClean="0"/>
              <a:t>Normal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77" y="3459559"/>
            <a:ext cx="4724371" cy="21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1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LiLingyu</dc:creator>
  <cp:lastModifiedBy>LiLingyu</cp:lastModifiedBy>
  <cp:revision>5</cp:revision>
  <cp:lastPrinted>2022-06-23T04:49:04Z</cp:lastPrinted>
  <dcterms:created xsi:type="dcterms:W3CDTF">2022-06-23T04:36:03Z</dcterms:created>
  <dcterms:modified xsi:type="dcterms:W3CDTF">2022-06-23T04:49:08Z</dcterms:modified>
</cp:coreProperties>
</file>