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Jun 21,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12 identifiers, 12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26118"/>
            <a:ext cx="10911535" cy="219933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974361"/>
            <a:ext cx="10911535" cy="4502848"/>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1974361"/>
            <a:ext cx="10911535" cy="4502848"/>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5375022" y="1665465"/>
            <a:ext cx="144165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