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2300" y="1334135"/>
            <a:ext cx="8557260" cy="4665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2300" y="1334135"/>
            <a:ext cx="2524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FPGA</a:t>
            </a:r>
            <a:endParaRPr lang="en-US" altLang="zh-CN" sz="3200" b="1"/>
          </a:p>
        </p:txBody>
      </p:sp>
      <p:sp>
        <p:nvSpPr>
          <p:cNvPr id="7" name="圆角矩形 6"/>
          <p:cNvSpPr/>
          <p:nvPr/>
        </p:nvSpPr>
        <p:spPr>
          <a:xfrm>
            <a:off x="3463925" y="2762885"/>
            <a:ext cx="5776595" cy="19145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9730" y="3594100"/>
            <a:ext cx="4324350" cy="802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Flappy Bird</a:t>
            </a:r>
            <a:r>
              <a:rPr lang="zh-CN" altLang="en-US"/>
              <a:t>逻辑核心模块</a:t>
            </a:r>
            <a:r>
              <a:rPr lang="en-US" altLang="zh-CN"/>
              <a:t>Top.v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133975" y="3081020"/>
            <a:ext cx="243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实验框架</a:t>
            </a:r>
            <a:r>
              <a:rPr lang="en-US" altLang="zh-CN"/>
              <a:t>Top_frame.v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67735" y="5294630"/>
            <a:ext cx="5744845" cy="57404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IP</a:t>
            </a:r>
            <a:r>
              <a:rPr lang="zh-CN" altLang="en-US">
                <a:solidFill>
                  <a:schemeClr val="tx1"/>
                </a:solidFill>
              </a:rPr>
              <a:t>核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7595" y="1823085"/>
            <a:ext cx="894080" cy="74549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开关</a:t>
            </a:r>
            <a:r>
              <a:rPr lang="en-US" altLang="zh-CN" sz="1600">
                <a:solidFill>
                  <a:schemeClr val="tx1"/>
                </a:solidFill>
              </a:rPr>
              <a:t>SW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0585" y="1823085"/>
            <a:ext cx="894080" cy="74549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olidFill>
                  <a:schemeClr val="tx1"/>
                </a:solidFill>
              </a:rPr>
              <a:t>阵列键盘</a:t>
            </a:r>
            <a:r>
              <a:rPr lang="en-US" altLang="zh-CN" sz="1600">
                <a:solidFill>
                  <a:schemeClr val="tx1"/>
                </a:solidFill>
              </a:rPr>
              <a:t>BTN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3580" y="1823085"/>
            <a:ext cx="894080" cy="74549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VGA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信号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26425" y="1823085"/>
            <a:ext cx="894080" cy="74549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PS2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信号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53580" y="333375"/>
            <a:ext cx="894080" cy="74549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VGA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显示屏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6425" y="333375"/>
            <a:ext cx="894080" cy="74549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PS2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键盘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2" idx="0"/>
            <a:endCxn id="20" idx="2"/>
          </p:cNvCxnSpPr>
          <p:nvPr/>
        </p:nvCxnSpPr>
        <p:spPr>
          <a:xfrm flipV="1">
            <a:off x="7500620" y="1088390"/>
            <a:ext cx="0" cy="74422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673465" y="1078865"/>
            <a:ext cx="0" cy="74422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350385" y="2568575"/>
            <a:ext cx="2540" cy="10445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913630" y="2568575"/>
            <a:ext cx="2540" cy="10445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669530" y="2568575"/>
            <a:ext cx="2540" cy="10445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371205" y="2568575"/>
            <a:ext cx="2540" cy="10445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74030" y="4396740"/>
            <a:ext cx="635" cy="9404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118985" y="4396740"/>
            <a:ext cx="8255" cy="89789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569835" y="1153160"/>
            <a:ext cx="459740" cy="5956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752840" y="1153160"/>
            <a:ext cx="459740" cy="5956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459470" y="2762885"/>
            <a:ext cx="428625" cy="1076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键盘输入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7672070" y="2732405"/>
            <a:ext cx="428625" cy="1076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像素信息</a:t>
            </a:r>
            <a:endParaRPr lang="zh-CN" altLang="en-US" sz="1600"/>
          </a:p>
        </p:txBody>
      </p:sp>
      <p:sp>
        <p:nvSpPr>
          <p:cNvPr id="34" name="文本框 33"/>
          <p:cNvSpPr txBox="1"/>
          <p:nvPr/>
        </p:nvSpPr>
        <p:spPr>
          <a:xfrm>
            <a:off x="4416425" y="2732405"/>
            <a:ext cx="428625" cy="1076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键盘输入</a:t>
            </a:r>
            <a:endParaRPr lang="zh-CN" altLang="en-US" sz="1600"/>
          </a:p>
        </p:txBody>
      </p:sp>
      <p:sp>
        <p:nvSpPr>
          <p:cNvPr id="35" name="文本框 34"/>
          <p:cNvSpPr txBox="1"/>
          <p:nvPr/>
        </p:nvSpPr>
        <p:spPr>
          <a:xfrm>
            <a:off x="3761105" y="2762885"/>
            <a:ext cx="428625" cy="1289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分数与开关</a:t>
            </a:r>
            <a:endParaRPr lang="zh-CN" altLang="en-US" sz="1600"/>
          </a:p>
        </p:txBody>
      </p:sp>
      <p:sp>
        <p:nvSpPr>
          <p:cNvPr id="36" name="文本框 35"/>
          <p:cNvSpPr txBox="1"/>
          <p:nvPr/>
        </p:nvSpPr>
        <p:spPr>
          <a:xfrm>
            <a:off x="7141210" y="4650740"/>
            <a:ext cx="428625" cy="1289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地址线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>
            <a:off x="4845050" y="4778375"/>
            <a:ext cx="675005" cy="643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图片信息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7620" y="360045"/>
            <a:ext cx="3726815" cy="33102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858645" y="4155440"/>
            <a:ext cx="1478280" cy="1454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欢迎页面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46085" y="4155440"/>
            <a:ext cx="1478280" cy="14547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结束页面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23665" y="582295"/>
            <a:ext cx="1177290" cy="119951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水管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923665" y="2081530"/>
            <a:ext cx="1177290" cy="119951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键盘控制小鸟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101715" y="582295"/>
            <a:ext cx="1177290" cy="119951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01715" y="2081530"/>
            <a:ext cx="1177290" cy="1199515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游戏结束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5" idx="7"/>
            <a:endCxn id="16" idx="3"/>
          </p:cNvCxnSpPr>
          <p:nvPr/>
        </p:nvCxnSpPr>
        <p:spPr>
          <a:xfrm flipV="1">
            <a:off x="4928235" y="1605915"/>
            <a:ext cx="1346200" cy="65151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6"/>
            <a:endCxn id="17" idx="2"/>
          </p:cNvCxnSpPr>
          <p:nvPr/>
        </p:nvCxnSpPr>
        <p:spPr>
          <a:xfrm>
            <a:off x="5100955" y="2681605"/>
            <a:ext cx="100076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" idx="0"/>
            <a:endCxn id="4" idx="1"/>
          </p:cNvCxnSpPr>
          <p:nvPr/>
        </p:nvCxnSpPr>
        <p:spPr>
          <a:xfrm flipV="1">
            <a:off x="2597785" y="2015490"/>
            <a:ext cx="1219835" cy="213995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" idx="1"/>
            <a:endCxn id="2" idx="3"/>
          </p:cNvCxnSpPr>
          <p:nvPr/>
        </p:nvCxnSpPr>
        <p:spPr>
          <a:xfrm flipH="1">
            <a:off x="3336925" y="4883150"/>
            <a:ext cx="470916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7" idx="6"/>
            <a:endCxn id="3" idx="0"/>
          </p:cNvCxnSpPr>
          <p:nvPr/>
        </p:nvCxnSpPr>
        <p:spPr>
          <a:xfrm>
            <a:off x="7279005" y="2681605"/>
            <a:ext cx="1506220" cy="14738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240020" y="360045"/>
            <a:ext cx="861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游戏</a:t>
            </a:r>
            <a:endParaRPr lang="zh-CN" altLang="en-US" sz="2400"/>
          </a:p>
        </p:txBody>
      </p:sp>
      <p:sp>
        <p:nvSpPr>
          <p:cNvPr id="42" name="文本框 41"/>
          <p:cNvSpPr txBox="1"/>
          <p:nvPr/>
        </p:nvSpPr>
        <p:spPr>
          <a:xfrm>
            <a:off x="5239385" y="2766695"/>
            <a:ext cx="723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撞击</a:t>
            </a:r>
            <a:endParaRPr lang="zh-CN" altLang="en-US" sz="2000"/>
          </a:p>
        </p:txBody>
      </p:sp>
      <p:sp>
        <p:nvSpPr>
          <p:cNvPr id="43" name="文本框 42"/>
          <p:cNvSpPr txBox="1"/>
          <p:nvPr/>
        </p:nvSpPr>
        <p:spPr>
          <a:xfrm>
            <a:off x="5198745" y="1179195"/>
            <a:ext cx="723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通过水管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演示</Application>
  <PresentationFormat>宽屏</PresentationFormat>
  <Paragraphs>59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「   」</cp:lastModifiedBy>
  <cp:revision>174</cp:revision>
  <dcterms:created xsi:type="dcterms:W3CDTF">2019-06-19T02:08:00Z</dcterms:created>
  <dcterms:modified xsi:type="dcterms:W3CDTF">2021-01-11T15:21:47Z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