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233"/>
  </p:normalViewPr>
  <p:slideViewPr>
    <p:cSldViewPr>
      <p:cViewPr varScale="1">
        <p:scale>
          <a:sx n="81" d="100"/>
          <a:sy n="81" d="100"/>
        </p:scale>
        <p:origin x="3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1841500"/>
            <a:ext cx="45720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998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搭建网页HTML结构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1536700"/>
            <a:ext cx="1079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无序列表: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295400" y="1993900"/>
            <a:ext cx="2362200" cy="194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622300" algn="l"/>
                <a:tab pos="68580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&lt;ul&gt;</a:t>
            </a:r>
          </a:p>
          <a:p>
            <a:pPr>
              <a:lnSpc>
                <a:spcPts val="3200"/>
              </a:lnSpc>
              <a:tabLst>
                <a:tab pos="622300" algn="l"/>
                <a:tab pos="685800" algn="l"/>
              </a:tabLst>
            </a:pPr>
            <a:r>
              <a:rPr lang="en-US" altLang="zh-CN" dirty="0"/>
              <a:t>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&lt;li&gt;列表项&lt;/li&gt;</a:t>
            </a:r>
          </a:p>
          <a:p>
            <a:pPr>
              <a:lnSpc>
                <a:spcPts val="3200"/>
              </a:lnSpc>
              <a:tabLst>
                <a:tab pos="622300" algn="l"/>
                <a:tab pos="685800" algn="l"/>
              </a:tabLst>
            </a:pPr>
            <a:r>
              <a:rPr lang="en-US" altLang="zh-CN" dirty="0"/>
              <a:t>	</a:t>
            </a:r>
            <a:r>
              <a:rPr lang="en-US" altLang="zh-CN" sz="180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&lt;li&gt;列表项&lt;/li&gt;</a:t>
            </a:r>
          </a:p>
          <a:p>
            <a:pPr>
              <a:lnSpc>
                <a:spcPts val="3200"/>
              </a:lnSpc>
              <a:tabLst>
                <a:tab pos="622300" algn="l"/>
                <a:tab pos="685800" algn="l"/>
              </a:tabLst>
            </a:pPr>
            <a:r>
              <a:rPr lang="en-US" altLang="zh-CN" dirty="0"/>
              <a:t>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……</a:t>
            </a:r>
          </a:p>
          <a:p>
            <a:pPr>
              <a:lnSpc>
                <a:spcPts val="3200"/>
              </a:lnSpc>
              <a:tabLst>
                <a:tab pos="622300" algn="l"/>
                <a:tab pos="68580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&lt;/ul&gt;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810000" y="5588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列表标签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927600" y="1473200"/>
            <a:ext cx="1270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定义列表：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384800" y="1917700"/>
            <a:ext cx="495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&lt;dl&gt;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930900" y="2286000"/>
            <a:ext cx="22606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&lt;dt&gt;定义列表项&lt;/dt&gt;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&lt;dd&gt;列表项描述&lt;/dd&gt;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&lt;dd&gt;列表项描述&lt;/dd&gt;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&lt;dt&gt;定义列表项&lt;/dt&gt;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&lt;dd&gt;列表项描述&lt;/dd&gt;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384800" y="4114800"/>
            <a:ext cx="9906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609600" algn="l"/>
              </a:tabLst>
            </a:pPr>
            <a:r>
              <a:rPr lang="en-US" altLang="zh-CN" dirty="0"/>
              <a:t>	</a:t>
            </a: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……</a:t>
            </a:r>
          </a:p>
          <a:p>
            <a:pPr>
              <a:lnSpc>
                <a:spcPts val="2800"/>
              </a:lnSpc>
              <a:tabLst>
                <a:tab pos="609600" algn="l"/>
              </a:tabLst>
            </a:pP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&lt;/dl&gt;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0" y="558800"/>
            <a:ext cx="2286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标签嵌套规则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00100" y="1485900"/>
            <a:ext cx="5676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块级元素可包含行内元素和某些块级元素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800100" y="2032000"/>
            <a:ext cx="68961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行内元素不能包含块元素，只能包含其他行内元素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块级元素不能放在&lt;p&gt;标签内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00100" y="3136900"/>
            <a:ext cx="77343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特殊块级元素只能包含行内元素，不能在包含块级元素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，如：h1、h2、h3、h4、h5、h6、p、dt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00100" y="4229100"/>
            <a:ext cx="6896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块级元素与块元素并列，行内元素和行内元素并列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841500"/>
            <a:ext cx="60960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998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案例：搭建网页HTML结构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00" y="0"/>
            <a:ext cx="406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1346200"/>
            <a:ext cx="9067800" cy="3314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0" y="5588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页头部分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" y="2133600"/>
            <a:ext cx="9067800" cy="749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0" y="5588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页脚部分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7700" y="736600"/>
            <a:ext cx="5245100" cy="4406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0" y="2159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主体部分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0" y="5588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课程内容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16000" y="1562100"/>
            <a:ext cx="1727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&lt;div&gt;标签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016000" y="2108200"/>
            <a:ext cx="1993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&lt;span&gt;标签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16000" y="2654300"/>
            <a:ext cx="29337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块级标签和行内标签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标签嵌套规则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16000" y="3746500"/>
            <a:ext cx="3860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案例：搭建网页HTML结构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157983"/>
            <a:ext cx="9144000" cy="1193800"/>
          </a:xfrm>
          <a:custGeom>
            <a:avLst/>
            <a:gdLst>
              <a:gd name="connsiteX0" fmla="*/ 0 w 9144000"/>
              <a:gd name="connsiteY0" fmla="*/ 0 h 1193800"/>
              <a:gd name="connsiteX1" fmla="*/ 9144000 w 9144000"/>
              <a:gd name="connsiteY1" fmla="*/ 0 h 1193800"/>
              <a:gd name="connsiteX2" fmla="*/ 9144000 w 9144000"/>
              <a:gd name="connsiteY2" fmla="*/ 1193800 h 1193800"/>
              <a:gd name="connsiteX3" fmla="*/ 0 w 9144000"/>
              <a:gd name="connsiteY3" fmla="*/ 1193800 h 1193800"/>
              <a:gd name="connsiteX4" fmla="*/ 0 w 9144000"/>
              <a:gd name="connsiteY4" fmla="*/ 0 h 1193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1193800">
                <a:moveTo>
                  <a:pt x="0" y="0"/>
                </a:moveTo>
                <a:lnTo>
                  <a:pt x="9144000" y="0"/>
                </a:lnTo>
                <a:lnTo>
                  <a:pt x="9144000" y="1193800"/>
                </a:lnTo>
                <a:lnTo>
                  <a:pt x="0" y="1193800"/>
                </a:lnTo>
                <a:lnTo>
                  <a:pt x="0" y="0"/>
                </a:lnTo>
              </a:path>
            </a:pathLst>
          </a:custGeom>
          <a:solidFill>
            <a:srgbClr val="F7F7F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0" y="0"/>
            <a:ext cx="4064000" cy="5143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768600" y="2527300"/>
            <a:ext cx="3657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2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案例：搭建网页HTML结构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0700" y="558800"/>
            <a:ext cx="3022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&lt;div&gt;和&lt;span&gt;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16000" y="1562100"/>
            <a:ext cx="1727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&lt;div&gt;标签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016000" y="2108200"/>
            <a:ext cx="7734300" cy="148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是一个区块容器标记，&lt;div&gt;&lt;/div&gt;之间是一个容器，可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2402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以包含段落、表格、图片等各种HTML元素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&lt;span&gt;标签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16000" y="3746500"/>
            <a:ext cx="3962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2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没有实际意义，为了应用样式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8500" y="558800"/>
            <a:ext cx="2667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HTML标签分类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155700" y="1511300"/>
            <a:ext cx="13208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块级标签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/>
            </a:pPr>
            <a:r>
              <a:rPr lang="en-US" altLang="zh-CN" sz="24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行内标签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8500" y="558800"/>
            <a:ext cx="2667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HTML标签分类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155700" y="1511300"/>
            <a:ext cx="37592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块级标签：占据一行，换行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/>
            </a:pPr>
            <a:r>
              <a:rPr lang="en-US" altLang="zh-CN" sz="24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行内标签：在一行，不换行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9500" y="558800"/>
            <a:ext cx="1905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HTML标签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587500" y="1651000"/>
            <a:ext cx="61087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&lt;div&gt;、&lt;ul&gt;、&lt;ol&gt;、&lt;li&gt;、&lt;dl&gt;、&lt;dt&gt;、&lt;dd&gt;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&lt;h1&gt;~&lt;h6&gt;、&lt;p&gt;、&lt;form&gt;、&lt;hr&gt;、&lt;b&gt;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587500" y="2273300"/>
            <a:ext cx="62357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&lt;em&gt;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&lt;img&gt;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&lt;input&gt;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&lt;a&gt;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&lt;sup&gt;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&lt;sub&gt;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&lt;textarea&gt;</a:t>
            </a: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&lt;span&gt;……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8500" y="558800"/>
            <a:ext cx="2667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HTML标签分类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54100" y="1371600"/>
            <a:ext cx="4152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块级标签：占据一行，换行。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054100" y="2832100"/>
            <a:ext cx="4152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行内标签：在一行，不换行。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371600" y="1854200"/>
            <a:ext cx="67056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8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&lt;div&gt;、&lt;ul&gt;、&lt;ol&gt;、&lt;li&gt;、&lt;dl&gt;、&lt;dt&gt;、&lt;dd&gt;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195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&lt;h1&gt;~&lt;h6&gt;、&lt;p&gt;、&lt;form&gt;、&lt;hr&gt;……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371600" y="3403600"/>
            <a:ext cx="67945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8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&lt;b&gt;、&lt;em&gt;、&lt;img&gt;、&lt;input&gt;、&lt;a&gt;、&lt;sup&gt;、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195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&lt;sub&gt;、&lt;textarea&gt;、&lt;span&gt;……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9500" y="558800"/>
            <a:ext cx="1905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HTML标签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587500" y="1651000"/>
            <a:ext cx="61087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&lt;div&gt;、&lt;ul&gt;、&lt;ol&gt;、&lt;li&gt;、&lt;dl&gt;、&lt;dt&gt;、&lt;dd&gt;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&lt;h1&gt;~&lt;h6&gt;、&lt;p&gt;、&lt;form&gt;、&lt;hr&gt;、&lt;b&gt;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587500" y="2273300"/>
            <a:ext cx="62357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&lt;em&gt;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&lt;img&gt;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&lt;input&gt;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&lt;a&gt;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&lt;sup&gt;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&lt;sub&gt;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&lt;textarea&gt;</a:t>
            </a: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&lt;span&gt;……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336</Words>
  <Application>Microsoft Macintosh PowerPoint</Application>
  <PresentationFormat>全屏显示(16:9)</PresentationFormat>
  <Paragraphs>73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Microsoft Office 用户</cp:lastModifiedBy>
  <cp:revision>4</cp:revision>
  <dcterms:created xsi:type="dcterms:W3CDTF">2006-08-16T00:00:00Z</dcterms:created>
  <dcterms:modified xsi:type="dcterms:W3CDTF">2018-07-12T18:11:23Z</dcterms:modified>
</cp:coreProperties>
</file>