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233"/>
  </p:normalViewPr>
  <p:slideViewPr>
    <p:cSldViewPr>
      <p:cViewPr varScale="1">
        <p:scale>
          <a:sx n="81" d="100"/>
          <a:sy n="81" d="100"/>
        </p:scale>
        <p:origin x="3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25800" y="1841500"/>
            <a:ext cx="26924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3998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949195" y="1563611"/>
            <a:ext cx="1527175" cy="342531"/>
          </a:xfrm>
          <a:custGeom>
            <a:avLst/>
            <a:gdLst>
              <a:gd name="connsiteX0" fmla="*/ 0 w 1527175"/>
              <a:gd name="connsiteY0" fmla="*/ 342531 h 342531"/>
              <a:gd name="connsiteX1" fmla="*/ 1527175 w 1527175"/>
              <a:gd name="connsiteY1" fmla="*/ 342531 h 342531"/>
              <a:gd name="connsiteX2" fmla="*/ 1527175 w 1527175"/>
              <a:gd name="connsiteY2" fmla="*/ 0 h 342531"/>
              <a:gd name="connsiteX3" fmla="*/ 0 w 1527175"/>
              <a:gd name="connsiteY3" fmla="*/ 0 h 342531"/>
              <a:gd name="connsiteX4" fmla="*/ 0 w 152717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42531">
                <a:moveTo>
                  <a:pt x="0" y="342531"/>
                </a:moveTo>
                <a:lnTo>
                  <a:pt x="1527175" y="342531"/>
                </a:lnTo>
                <a:lnTo>
                  <a:pt x="152717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476371" y="1563611"/>
            <a:ext cx="3740785" cy="342531"/>
          </a:xfrm>
          <a:custGeom>
            <a:avLst/>
            <a:gdLst>
              <a:gd name="connsiteX0" fmla="*/ 0 w 3740785"/>
              <a:gd name="connsiteY0" fmla="*/ 342531 h 342531"/>
              <a:gd name="connsiteX1" fmla="*/ 3740785 w 3740785"/>
              <a:gd name="connsiteY1" fmla="*/ 342531 h 342531"/>
              <a:gd name="connsiteX2" fmla="*/ 3740785 w 3740785"/>
              <a:gd name="connsiteY2" fmla="*/ 0 h 342531"/>
              <a:gd name="connsiteX3" fmla="*/ 0 w 3740785"/>
              <a:gd name="connsiteY3" fmla="*/ 0 h 342531"/>
              <a:gd name="connsiteX4" fmla="*/ 0 w 374078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42531">
                <a:moveTo>
                  <a:pt x="0" y="342531"/>
                </a:moveTo>
                <a:lnTo>
                  <a:pt x="3740785" y="342531"/>
                </a:lnTo>
                <a:lnTo>
                  <a:pt x="374078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949195" y="1906181"/>
            <a:ext cx="1527175" cy="320763"/>
          </a:xfrm>
          <a:custGeom>
            <a:avLst/>
            <a:gdLst>
              <a:gd name="connsiteX0" fmla="*/ 0 w 1527175"/>
              <a:gd name="connsiteY0" fmla="*/ 320763 h 320763"/>
              <a:gd name="connsiteX1" fmla="*/ 1527175 w 1527175"/>
              <a:gd name="connsiteY1" fmla="*/ 320763 h 320763"/>
              <a:gd name="connsiteX2" fmla="*/ 1527175 w 1527175"/>
              <a:gd name="connsiteY2" fmla="*/ 0 h 320763"/>
              <a:gd name="connsiteX3" fmla="*/ 0 w 1527175"/>
              <a:gd name="connsiteY3" fmla="*/ 0 h 320763"/>
              <a:gd name="connsiteX4" fmla="*/ 0 w 1527175"/>
              <a:gd name="connsiteY4" fmla="*/ 320763 h 32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20763">
                <a:moveTo>
                  <a:pt x="0" y="320763"/>
                </a:moveTo>
                <a:lnTo>
                  <a:pt x="1527175" y="320763"/>
                </a:lnTo>
                <a:lnTo>
                  <a:pt x="1527175" y="0"/>
                </a:lnTo>
                <a:lnTo>
                  <a:pt x="0" y="0"/>
                </a:lnTo>
                <a:lnTo>
                  <a:pt x="0" y="32076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476371" y="1906181"/>
            <a:ext cx="3740785" cy="320763"/>
          </a:xfrm>
          <a:custGeom>
            <a:avLst/>
            <a:gdLst>
              <a:gd name="connsiteX0" fmla="*/ 0 w 3740785"/>
              <a:gd name="connsiteY0" fmla="*/ 320763 h 320763"/>
              <a:gd name="connsiteX1" fmla="*/ 3740785 w 3740785"/>
              <a:gd name="connsiteY1" fmla="*/ 320763 h 320763"/>
              <a:gd name="connsiteX2" fmla="*/ 3740785 w 3740785"/>
              <a:gd name="connsiteY2" fmla="*/ 0 h 320763"/>
              <a:gd name="connsiteX3" fmla="*/ 0 w 3740785"/>
              <a:gd name="connsiteY3" fmla="*/ 0 h 320763"/>
              <a:gd name="connsiteX4" fmla="*/ 0 w 3740785"/>
              <a:gd name="connsiteY4" fmla="*/ 320763 h 3207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20763">
                <a:moveTo>
                  <a:pt x="0" y="320763"/>
                </a:moveTo>
                <a:lnTo>
                  <a:pt x="3740785" y="320763"/>
                </a:lnTo>
                <a:lnTo>
                  <a:pt x="3740785" y="0"/>
                </a:lnTo>
                <a:lnTo>
                  <a:pt x="0" y="0"/>
                </a:lnTo>
                <a:lnTo>
                  <a:pt x="0" y="32076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949195" y="2226932"/>
            <a:ext cx="1527175" cy="342531"/>
          </a:xfrm>
          <a:custGeom>
            <a:avLst/>
            <a:gdLst>
              <a:gd name="connsiteX0" fmla="*/ 0 w 1527175"/>
              <a:gd name="connsiteY0" fmla="*/ 342531 h 342531"/>
              <a:gd name="connsiteX1" fmla="*/ 1527175 w 1527175"/>
              <a:gd name="connsiteY1" fmla="*/ 342531 h 342531"/>
              <a:gd name="connsiteX2" fmla="*/ 1527175 w 1527175"/>
              <a:gd name="connsiteY2" fmla="*/ 0 h 342531"/>
              <a:gd name="connsiteX3" fmla="*/ 0 w 1527175"/>
              <a:gd name="connsiteY3" fmla="*/ 0 h 342531"/>
              <a:gd name="connsiteX4" fmla="*/ 0 w 152717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42531">
                <a:moveTo>
                  <a:pt x="0" y="342531"/>
                </a:moveTo>
                <a:lnTo>
                  <a:pt x="1527175" y="342531"/>
                </a:lnTo>
                <a:lnTo>
                  <a:pt x="152717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476371" y="2226932"/>
            <a:ext cx="3740785" cy="342531"/>
          </a:xfrm>
          <a:custGeom>
            <a:avLst/>
            <a:gdLst>
              <a:gd name="connsiteX0" fmla="*/ 0 w 3740785"/>
              <a:gd name="connsiteY0" fmla="*/ 342531 h 342531"/>
              <a:gd name="connsiteX1" fmla="*/ 3740785 w 3740785"/>
              <a:gd name="connsiteY1" fmla="*/ 342531 h 342531"/>
              <a:gd name="connsiteX2" fmla="*/ 3740785 w 3740785"/>
              <a:gd name="connsiteY2" fmla="*/ 0 h 342531"/>
              <a:gd name="connsiteX3" fmla="*/ 0 w 3740785"/>
              <a:gd name="connsiteY3" fmla="*/ 0 h 342531"/>
              <a:gd name="connsiteX4" fmla="*/ 0 w 3740785"/>
              <a:gd name="connsiteY4" fmla="*/ 342531 h 342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42531">
                <a:moveTo>
                  <a:pt x="0" y="342531"/>
                </a:moveTo>
                <a:lnTo>
                  <a:pt x="3740785" y="342531"/>
                </a:lnTo>
                <a:lnTo>
                  <a:pt x="3740785" y="0"/>
                </a:lnTo>
                <a:lnTo>
                  <a:pt x="0" y="0"/>
                </a:lnTo>
                <a:lnTo>
                  <a:pt x="0" y="342531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949195" y="2569413"/>
            <a:ext cx="1527175" cy="454583"/>
          </a:xfrm>
          <a:custGeom>
            <a:avLst/>
            <a:gdLst>
              <a:gd name="connsiteX0" fmla="*/ 0 w 1527175"/>
              <a:gd name="connsiteY0" fmla="*/ 454583 h 454583"/>
              <a:gd name="connsiteX1" fmla="*/ 1527175 w 1527175"/>
              <a:gd name="connsiteY1" fmla="*/ 454583 h 454583"/>
              <a:gd name="connsiteX2" fmla="*/ 1527175 w 1527175"/>
              <a:gd name="connsiteY2" fmla="*/ 0 h 454583"/>
              <a:gd name="connsiteX3" fmla="*/ 0 w 1527175"/>
              <a:gd name="connsiteY3" fmla="*/ 0 h 454583"/>
              <a:gd name="connsiteX4" fmla="*/ 0 w 152717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454583">
                <a:moveTo>
                  <a:pt x="0" y="454583"/>
                </a:moveTo>
                <a:lnTo>
                  <a:pt x="1527175" y="454583"/>
                </a:lnTo>
                <a:lnTo>
                  <a:pt x="152717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476371" y="2569413"/>
            <a:ext cx="3740785" cy="454583"/>
          </a:xfrm>
          <a:custGeom>
            <a:avLst/>
            <a:gdLst>
              <a:gd name="connsiteX0" fmla="*/ 0 w 3740785"/>
              <a:gd name="connsiteY0" fmla="*/ 454583 h 454583"/>
              <a:gd name="connsiteX1" fmla="*/ 3740785 w 3740785"/>
              <a:gd name="connsiteY1" fmla="*/ 454583 h 454583"/>
              <a:gd name="connsiteX2" fmla="*/ 3740785 w 3740785"/>
              <a:gd name="connsiteY2" fmla="*/ 0 h 454583"/>
              <a:gd name="connsiteX3" fmla="*/ 0 w 3740785"/>
              <a:gd name="connsiteY3" fmla="*/ 0 h 454583"/>
              <a:gd name="connsiteX4" fmla="*/ 0 w 374078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454583">
                <a:moveTo>
                  <a:pt x="0" y="454583"/>
                </a:moveTo>
                <a:lnTo>
                  <a:pt x="3740785" y="454583"/>
                </a:lnTo>
                <a:lnTo>
                  <a:pt x="374078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949195" y="3023984"/>
            <a:ext cx="1527175" cy="389267"/>
          </a:xfrm>
          <a:custGeom>
            <a:avLst/>
            <a:gdLst>
              <a:gd name="connsiteX0" fmla="*/ 0 w 1527175"/>
              <a:gd name="connsiteY0" fmla="*/ 389267 h 389267"/>
              <a:gd name="connsiteX1" fmla="*/ 1527175 w 1527175"/>
              <a:gd name="connsiteY1" fmla="*/ 389267 h 389267"/>
              <a:gd name="connsiteX2" fmla="*/ 1527175 w 1527175"/>
              <a:gd name="connsiteY2" fmla="*/ 0 h 389267"/>
              <a:gd name="connsiteX3" fmla="*/ 0 w 1527175"/>
              <a:gd name="connsiteY3" fmla="*/ 0 h 389267"/>
              <a:gd name="connsiteX4" fmla="*/ 0 w 1527175"/>
              <a:gd name="connsiteY4" fmla="*/ 389267 h 38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389267">
                <a:moveTo>
                  <a:pt x="0" y="389267"/>
                </a:moveTo>
                <a:lnTo>
                  <a:pt x="1527175" y="389267"/>
                </a:lnTo>
                <a:lnTo>
                  <a:pt x="1527175" y="0"/>
                </a:lnTo>
                <a:lnTo>
                  <a:pt x="0" y="0"/>
                </a:lnTo>
                <a:lnTo>
                  <a:pt x="0" y="389267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476371" y="3023984"/>
            <a:ext cx="3740785" cy="389267"/>
          </a:xfrm>
          <a:custGeom>
            <a:avLst/>
            <a:gdLst>
              <a:gd name="connsiteX0" fmla="*/ 0 w 3740785"/>
              <a:gd name="connsiteY0" fmla="*/ 389267 h 389267"/>
              <a:gd name="connsiteX1" fmla="*/ 3740785 w 3740785"/>
              <a:gd name="connsiteY1" fmla="*/ 389267 h 389267"/>
              <a:gd name="connsiteX2" fmla="*/ 3740785 w 3740785"/>
              <a:gd name="connsiteY2" fmla="*/ 0 h 389267"/>
              <a:gd name="connsiteX3" fmla="*/ 0 w 3740785"/>
              <a:gd name="connsiteY3" fmla="*/ 0 h 389267"/>
              <a:gd name="connsiteX4" fmla="*/ 0 w 3740785"/>
              <a:gd name="connsiteY4" fmla="*/ 389267 h 3892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389267">
                <a:moveTo>
                  <a:pt x="0" y="389267"/>
                </a:moveTo>
                <a:lnTo>
                  <a:pt x="3740785" y="389267"/>
                </a:lnTo>
                <a:lnTo>
                  <a:pt x="3740785" y="0"/>
                </a:lnTo>
                <a:lnTo>
                  <a:pt x="0" y="0"/>
                </a:lnTo>
                <a:lnTo>
                  <a:pt x="0" y="389267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949195" y="3413328"/>
            <a:ext cx="1527175" cy="454583"/>
          </a:xfrm>
          <a:custGeom>
            <a:avLst/>
            <a:gdLst>
              <a:gd name="connsiteX0" fmla="*/ 0 w 1527175"/>
              <a:gd name="connsiteY0" fmla="*/ 454583 h 454583"/>
              <a:gd name="connsiteX1" fmla="*/ 1527175 w 1527175"/>
              <a:gd name="connsiteY1" fmla="*/ 454583 h 454583"/>
              <a:gd name="connsiteX2" fmla="*/ 1527175 w 1527175"/>
              <a:gd name="connsiteY2" fmla="*/ 0 h 454583"/>
              <a:gd name="connsiteX3" fmla="*/ 0 w 1527175"/>
              <a:gd name="connsiteY3" fmla="*/ 0 h 454583"/>
              <a:gd name="connsiteX4" fmla="*/ 0 w 152717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7175" h="454583">
                <a:moveTo>
                  <a:pt x="0" y="454583"/>
                </a:moveTo>
                <a:lnTo>
                  <a:pt x="1527175" y="454583"/>
                </a:lnTo>
                <a:lnTo>
                  <a:pt x="152717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3476371" y="3413328"/>
            <a:ext cx="3740785" cy="454583"/>
          </a:xfrm>
          <a:custGeom>
            <a:avLst/>
            <a:gdLst>
              <a:gd name="connsiteX0" fmla="*/ 0 w 3740785"/>
              <a:gd name="connsiteY0" fmla="*/ 454583 h 454583"/>
              <a:gd name="connsiteX1" fmla="*/ 3740785 w 3740785"/>
              <a:gd name="connsiteY1" fmla="*/ 454583 h 454583"/>
              <a:gd name="connsiteX2" fmla="*/ 3740785 w 3740785"/>
              <a:gd name="connsiteY2" fmla="*/ 0 h 454583"/>
              <a:gd name="connsiteX3" fmla="*/ 0 w 3740785"/>
              <a:gd name="connsiteY3" fmla="*/ 0 h 454583"/>
              <a:gd name="connsiteX4" fmla="*/ 0 w 3740785"/>
              <a:gd name="connsiteY4" fmla="*/ 454583 h 4545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740785" h="454583">
                <a:moveTo>
                  <a:pt x="0" y="454583"/>
                </a:moveTo>
                <a:lnTo>
                  <a:pt x="3740785" y="454583"/>
                </a:lnTo>
                <a:lnTo>
                  <a:pt x="3740785" y="0"/>
                </a:lnTo>
                <a:lnTo>
                  <a:pt x="0" y="0"/>
                </a:lnTo>
                <a:lnTo>
                  <a:pt x="0" y="454583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3470021" y="1550924"/>
            <a:ext cx="25400" cy="2329675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923795" y="1887092"/>
            <a:ext cx="5318633" cy="76200"/>
          </a:xfrm>
          <a:custGeom>
            <a:avLst/>
            <a:gdLst>
              <a:gd name="connsiteX0" fmla="*/ 19050 w 5318633"/>
              <a:gd name="connsiteY0" fmla="*/ 19050 h 76200"/>
              <a:gd name="connsiteX1" fmla="*/ 5299583 w 5318633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318633" h="76200">
                <a:moveTo>
                  <a:pt x="19050" y="19050"/>
                </a:moveTo>
                <a:lnTo>
                  <a:pt x="5299583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936495" y="2220595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936495" y="2563114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936495" y="3017647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936495" y="3406902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942845" y="1550924"/>
            <a:ext cx="25400" cy="2329675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210679" y="1550924"/>
            <a:ext cx="25400" cy="2329675"/>
          </a:xfrm>
          <a:custGeom>
            <a:avLst/>
            <a:gdLst>
              <a:gd name="connsiteX0" fmla="*/ 6350 w 25400"/>
              <a:gd name="connsiteY0" fmla="*/ 6350 h 2329675"/>
              <a:gd name="connsiteX1" fmla="*/ 6350 w 25400"/>
              <a:gd name="connsiteY1" fmla="*/ 2323325 h 23296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329675">
                <a:moveTo>
                  <a:pt x="6350" y="6350"/>
                </a:moveTo>
                <a:lnTo>
                  <a:pt x="6350" y="2323325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936495" y="1557274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936495" y="3861561"/>
            <a:ext cx="5293233" cy="25400"/>
          </a:xfrm>
          <a:custGeom>
            <a:avLst/>
            <a:gdLst>
              <a:gd name="connsiteX0" fmla="*/ 6350 w 5293233"/>
              <a:gd name="connsiteY0" fmla="*/ 6350 h 25400"/>
              <a:gd name="connsiteX1" fmla="*/ 5286883 w 5293233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293233" h="25400">
                <a:moveTo>
                  <a:pt x="6350" y="6350"/>
                </a:moveTo>
                <a:lnTo>
                  <a:pt x="5286883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619500" y="558800"/>
            <a:ext cx="1905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单行文本域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336800" y="1638300"/>
            <a:ext cx="7366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dirty="0"/>
              <a:t>				</a:t>
            </a:r>
            <a:r>
              <a:rPr lang="en-US" altLang="zh-CN" sz="9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dirty="0"/>
              <a:t>		</a:t>
            </a:r>
            <a:r>
              <a:rPr lang="en-US" altLang="zh-CN" sz="9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dirty="0"/>
              <a:t>	</a:t>
            </a:r>
            <a:r>
              <a:rPr lang="en-US" altLang="zh-CN" sz="998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Maxlength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dirty="0"/>
              <a:t>				</a:t>
            </a:r>
            <a:r>
              <a:rPr lang="en-US" altLang="zh-CN" sz="998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dirty="0"/>
              <a:t>			</a:t>
            </a:r>
            <a:r>
              <a:rPr lang="en-US" altLang="zh-CN" sz="9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value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25400" algn="l"/>
                <a:tab pos="177800" algn="l"/>
                <a:tab pos="203200" algn="l"/>
                <a:tab pos="241300" algn="l"/>
              </a:tabLst>
            </a:pPr>
            <a:r>
              <a:rPr lang="en-US" altLang="zh-CN" sz="9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placeholder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203700" y="1638300"/>
            <a:ext cx="2273300" cy="207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				</a:t>
            </a:r>
            <a:r>
              <a:rPr lang="en-US" altLang="zh-CN" sz="99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			</a:t>
            </a:r>
            <a:r>
              <a:rPr lang="en-US" altLang="zh-CN" sz="9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文字域的名称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6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	</a:t>
            </a:r>
            <a:r>
              <a:rPr lang="en-US" altLang="zh-CN" sz="9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指用户输入的最大字符长度。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sz="9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指定文本框的宽度，以字符个数为单位；</a:t>
            </a:r>
          </a:p>
          <a:p>
            <a:pPr>
              <a:lnSpc>
                <a:spcPts val="12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</a:t>
            </a:r>
            <a:r>
              <a:rPr lang="en-US" altLang="zh-CN" sz="9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文本框的缺省宽度是20个字符。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		</a:t>
            </a:r>
            <a:r>
              <a:rPr lang="en-US" altLang="zh-CN" sz="9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指定文本框的默认值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300"/>
              </a:lnSpc>
              <a:tabLst>
                <a:tab pos="241300" algn="l"/>
                <a:tab pos="317500" algn="l"/>
                <a:tab pos="571500" algn="l"/>
                <a:tab pos="762000" algn="l"/>
                <a:tab pos="1016000" algn="l"/>
              </a:tabLst>
            </a:pPr>
            <a:r>
              <a:rPr lang="en-US" altLang="zh-CN" dirty="0"/>
              <a:t>		</a:t>
            </a:r>
            <a:r>
              <a:rPr lang="en-US" altLang="zh-CN" sz="9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规定用户填写输入字段的提示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282700"/>
            <a:ext cx="2933700" cy="46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54100" y="558800"/>
            <a:ext cx="40894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9464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密码框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29464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807200" y="2730500"/>
            <a:ext cx="77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425700"/>
            <a:ext cx="54356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type="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password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"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name=““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000"/>
              </a:lnSpc>
              <a:tabLst>
                <a:tab pos="457200" algn="l"/>
              </a:tabLst>
            </a:pPr>
            <a:r>
              <a:rPr lang="en-US" altLang="zh-CN" sz="12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注意：密码域也是文本域的形式，输入到文本域的文字“……”显示。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8700" y="1320800"/>
            <a:ext cx="2489200" cy="292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4000" y="1320800"/>
            <a:ext cx="28956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62400" y="5588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文件域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18161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54100" y="2425700"/>
            <a:ext cx="101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511300" y="2730500"/>
            <a:ext cx="491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type="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file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"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3035300"/>
            <a:ext cx="1130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54100" y="4330700"/>
            <a:ext cx="24384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注意：不同浏览器，外观显示不同。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33500"/>
            <a:ext cx="1892300" cy="292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62400" y="5588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单选框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8161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425700"/>
            <a:ext cx="101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11300" y="2755900"/>
            <a:ext cx="72263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type=“radio”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checked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3035300"/>
            <a:ext cx="1130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54100" y="4330700"/>
            <a:ext cx="2247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2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注意：同一组的name值要相同。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2500" y="1346200"/>
            <a:ext cx="2197100" cy="304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962400" y="558800"/>
            <a:ext cx="1219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复选框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18161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425700"/>
            <a:ext cx="9017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11300" y="2755900"/>
            <a:ext cx="6858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type=“checkbox”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checked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3009900"/>
            <a:ext cx="10160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65600" y="558800"/>
            <a:ext cx="8128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按钮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8161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2425700"/>
            <a:ext cx="7073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type=“button”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type=“submit”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type=“reset”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6800" y="558800"/>
            <a:ext cx="447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图像域（图像提交按钮）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8161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2425700"/>
            <a:ext cx="7670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type=“image”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src=“imageurl”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100" y="558800"/>
            <a:ext cx="41275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>
                <a:tab pos="2908300" algn="l"/>
              </a:tabLst>
            </a:pPr>
            <a:r>
              <a:rPr lang="en-US" altLang="zh-CN" dirty="0"/>
              <a:t>	</a:t>
            </a: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隐藏域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29083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2425700"/>
            <a:ext cx="5029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type=“hidden”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400800" y="2425700"/>
            <a:ext cx="2057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value=“…”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98700" y="1917700"/>
            <a:ext cx="455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下拉菜单和列表标签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22933" y="2270010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92371" y="2270010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22933" y="2616847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92371" y="2616847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2933" y="2963684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92371" y="2963684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22933" y="3310521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492371" y="3310521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22933" y="3657320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492371" y="3657320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22933" y="4004157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92371" y="4004157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486021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97533" y="2597785"/>
            <a:ext cx="5971159" cy="76200"/>
          </a:xfrm>
          <a:custGeom>
            <a:avLst/>
            <a:gdLst>
              <a:gd name="connsiteX0" fmla="*/ 19050 w 5971159"/>
              <a:gd name="connsiteY0" fmla="*/ 19050 h 76200"/>
              <a:gd name="connsiteX1" fmla="*/ 5952109 w 597115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1159" h="76200">
                <a:moveTo>
                  <a:pt x="19050" y="19050"/>
                </a:moveTo>
                <a:lnTo>
                  <a:pt x="5952109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610233" y="2957322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610233" y="3304159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610233" y="3650996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610233" y="3997794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616583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536942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10233" y="2263648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610233" y="4344631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22400" y="558800"/>
            <a:ext cx="4800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1463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463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Form标签中，以下标签实现表单元素添加: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489200" y="2311400"/>
            <a:ext cx="11176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标签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</a:t>
            </a:r>
            <a:r>
              <a:rPr lang="en-US" altLang="zh-CN" sz="140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&lt;select&gt;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&lt;option&gt;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&lt;optgroup&gt;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&lt;textarea&gt;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851400" y="2311400"/>
            <a:ext cx="23114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dirty="0"/>
              <a:t>	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表单输入标签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dirty="0"/>
              <a:t>		</a:t>
            </a:r>
            <a:r>
              <a:rPr lang="en-US" altLang="zh-CN" sz="14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下拉菜单和列表标签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下拉菜单和列表项目标签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下拉菜单和列表项目分组标签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622300" algn="l"/>
                <a:tab pos="711200" algn="l"/>
                <a:tab pos="9779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文字域标签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" y="1308100"/>
            <a:ext cx="3759200" cy="3683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40300" y="1219200"/>
            <a:ext cx="3683000" cy="386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表单应用场景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558800"/>
            <a:ext cx="36576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下拉菜单和列表标签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54100" y="17272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054100" y="2336800"/>
            <a:ext cx="1270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b="1" dirty="0">
                <a:solidFill>
                  <a:srgbClr val="4F81BD"/>
                </a:solidFill>
                <a:latin typeface="微软雅黑" pitchFamily="18" charset="0"/>
                <a:cs typeface="微软雅黑" pitchFamily="18" charset="0"/>
              </a:rPr>
              <a:t>select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511300" y="2641600"/>
            <a:ext cx="49911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option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=“…“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&gt;选项&lt;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/option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option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value=“…“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&lt;/option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87500" y="3251200"/>
            <a:ext cx="381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54100" y="3556000"/>
            <a:ext cx="123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</a:t>
            </a:r>
            <a:r>
              <a:rPr lang="en-US" altLang="zh-CN" sz="2004" b="1" dirty="0">
                <a:solidFill>
                  <a:srgbClr val="4F81BD"/>
                </a:solidFill>
                <a:latin typeface="微软雅黑" pitchFamily="18" charset="0"/>
                <a:cs typeface="微软雅黑" pitchFamily="18" charset="0"/>
              </a:rPr>
              <a:t>select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4412" y="1588236"/>
            <a:ext cx="1967483" cy="443890"/>
          </a:xfrm>
          <a:custGeom>
            <a:avLst/>
            <a:gdLst>
              <a:gd name="connsiteX0" fmla="*/ 0 w 1967483"/>
              <a:gd name="connsiteY0" fmla="*/ 443890 h 443890"/>
              <a:gd name="connsiteX1" fmla="*/ 1967483 w 1967483"/>
              <a:gd name="connsiteY1" fmla="*/ 443890 h 443890"/>
              <a:gd name="connsiteX2" fmla="*/ 1967483 w 1967483"/>
              <a:gd name="connsiteY2" fmla="*/ 0 h 443890"/>
              <a:gd name="connsiteX3" fmla="*/ 0 w 1967483"/>
              <a:gd name="connsiteY3" fmla="*/ 0 h 443890"/>
              <a:gd name="connsiteX4" fmla="*/ 0 w 1967483"/>
              <a:gd name="connsiteY4" fmla="*/ 443890 h 443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443890">
                <a:moveTo>
                  <a:pt x="0" y="443890"/>
                </a:moveTo>
                <a:lnTo>
                  <a:pt x="1967483" y="443890"/>
                </a:lnTo>
                <a:lnTo>
                  <a:pt x="1967483" y="0"/>
                </a:lnTo>
                <a:lnTo>
                  <a:pt x="0" y="0"/>
                </a:lnTo>
                <a:lnTo>
                  <a:pt x="0" y="443890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81857" y="1588236"/>
            <a:ext cx="4819142" cy="443890"/>
          </a:xfrm>
          <a:custGeom>
            <a:avLst/>
            <a:gdLst>
              <a:gd name="connsiteX0" fmla="*/ 0 w 4819142"/>
              <a:gd name="connsiteY0" fmla="*/ 443890 h 443890"/>
              <a:gd name="connsiteX1" fmla="*/ 4819142 w 4819142"/>
              <a:gd name="connsiteY1" fmla="*/ 443890 h 443890"/>
              <a:gd name="connsiteX2" fmla="*/ 4819142 w 4819142"/>
              <a:gd name="connsiteY2" fmla="*/ 0 h 443890"/>
              <a:gd name="connsiteX3" fmla="*/ 0 w 4819142"/>
              <a:gd name="connsiteY3" fmla="*/ 0 h 443890"/>
              <a:gd name="connsiteX4" fmla="*/ 0 w 4819142"/>
              <a:gd name="connsiteY4" fmla="*/ 443890 h 4438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443890">
                <a:moveTo>
                  <a:pt x="0" y="443890"/>
                </a:moveTo>
                <a:lnTo>
                  <a:pt x="4819142" y="443890"/>
                </a:lnTo>
                <a:lnTo>
                  <a:pt x="4819142" y="0"/>
                </a:lnTo>
                <a:lnTo>
                  <a:pt x="0" y="0"/>
                </a:lnTo>
                <a:lnTo>
                  <a:pt x="0" y="443890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12" y="2032050"/>
            <a:ext cx="1967483" cy="589102"/>
          </a:xfrm>
          <a:custGeom>
            <a:avLst/>
            <a:gdLst>
              <a:gd name="connsiteX0" fmla="*/ 0 w 1967483"/>
              <a:gd name="connsiteY0" fmla="*/ 589102 h 589102"/>
              <a:gd name="connsiteX1" fmla="*/ 1967483 w 1967483"/>
              <a:gd name="connsiteY1" fmla="*/ 589102 h 589102"/>
              <a:gd name="connsiteX2" fmla="*/ 1967483 w 1967483"/>
              <a:gd name="connsiteY2" fmla="*/ 0 h 589102"/>
              <a:gd name="connsiteX3" fmla="*/ 0 w 1967483"/>
              <a:gd name="connsiteY3" fmla="*/ 0 h 589102"/>
              <a:gd name="connsiteX4" fmla="*/ 0 w 1967483"/>
              <a:gd name="connsiteY4" fmla="*/ 589102 h 58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589102">
                <a:moveTo>
                  <a:pt x="0" y="589102"/>
                </a:moveTo>
                <a:lnTo>
                  <a:pt x="1967483" y="589102"/>
                </a:lnTo>
                <a:lnTo>
                  <a:pt x="1967483" y="0"/>
                </a:lnTo>
                <a:lnTo>
                  <a:pt x="0" y="0"/>
                </a:lnTo>
                <a:lnTo>
                  <a:pt x="0" y="589102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81857" y="2032050"/>
            <a:ext cx="4819142" cy="589102"/>
          </a:xfrm>
          <a:custGeom>
            <a:avLst/>
            <a:gdLst>
              <a:gd name="connsiteX0" fmla="*/ 0 w 4819142"/>
              <a:gd name="connsiteY0" fmla="*/ 589102 h 589102"/>
              <a:gd name="connsiteX1" fmla="*/ 4819142 w 4819142"/>
              <a:gd name="connsiteY1" fmla="*/ 589102 h 589102"/>
              <a:gd name="connsiteX2" fmla="*/ 4819142 w 4819142"/>
              <a:gd name="connsiteY2" fmla="*/ 0 h 589102"/>
              <a:gd name="connsiteX3" fmla="*/ 0 w 4819142"/>
              <a:gd name="connsiteY3" fmla="*/ 0 h 589102"/>
              <a:gd name="connsiteX4" fmla="*/ 0 w 4819142"/>
              <a:gd name="connsiteY4" fmla="*/ 589102 h 58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589102">
                <a:moveTo>
                  <a:pt x="0" y="589102"/>
                </a:moveTo>
                <a:lnTo>
                  <a:pt x="4819142" y="589102"/>
                </a:lnTo>
                <a:lnTo>
                  <a:pt x="4819142" y="0"/>
                </a:lnTo>
                <a:lnTo>
                  <a:pt x="0" y="0"/>
                </a:lnTo>
                <a:lnTo>
                  <a:pt x="0" y="589102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4412" y="2621203"/>
            <a:ext cx="1967483" cy="589102"/>
          </a:xfrm>
          <a:custGeom>
            <a:avLst/>
            <a:gdLst>
              <a:gd name="connsiteX0" fmla="*/ 0 w 1967483"/>
              <a:gd name="connsiteY0" fmla="*/ 589102 h 589102"/>
              <a:gd name="connsiteX1" fmla="*/ 1967483 w 1967483"/>
              <a:gd name="connsiteY1" fmla="*/ 589102 h 589102"/>
              <a:gd name="connsiteX2" fmla="*/ 1967483 w 1967483"/>
              <a:gd name="connsiteY2" fmla="*/ 0 h 589102"/>
              <a:gd name="connsiteX3" fmla="*/ 0 w 1967483"/>
              <a:gd name="connsiteY3" fmla="*/ 0 h 589102"/>
              <a:gd name="connsiteX4" fmla="*/ 0 w 1967483"/>
              <a:gd name="connsiteY4" fmla="*/ 589102 h 58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589102">
                <a:moveTo>
                  <a:pt x="0" y="589102"/>
                </a:moveTo>
                <a:lnTo>
                  <a:pt x="1967483" y="589102"/>
                </a:lnTo>
                <a:lnTo>
                  <a:pt x="1967483" y="0"/>
                </a:lnTo>
                <a:lnTo>
                  <a:pt x="0" y="0"/>
                </a:lnTo>
                <a:lnTo>
                  <a:pt x="0" y="589102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81857" y="2621203"/>
            <a:ext cx="4819142" cy="589102"/>
          </a:xfrm>
          <a:custGeom>
            <a:avLst/>
            <a:gdLst>
              <a:gd name="connsiteX0" fmla="*/ 0 w 4819142"/>
              <a:gd name="connsiteY0" fmla="*/ 589102 h 589102"/>
              <a:gd name="connsiteX1" fmla="*/ 4819142 w 4819142"/>
              <a:gd name="connsiteY1" fmla="*/ 589102 h 589102"/>
              <a:gd name="connsiteX2" fmla="*/ 4819142 w 4819142"/>
              <a:gd name="connsiteY2" fmla="*/ 0 h 589102"/>
              <a:gd name="connsiteX3" fmla="*/ 0 w 4819142"/>
              <a:gd name="connsiteY3" fmla="*/ 0 h 589102"/>
              <a:gd name="connsiteX4" fmla="*/ 0 w 4819142"/>
              <a:gd name="connsiteY4" fmla="*/ 589102 h 58910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589102">
                <a:moveTo>
                  <a:pt x="0" y="589102"/>
                </a:moveTo>
                <a:lnTo>
                  <a:pt x="4819142" y="589102"/>
                </a:lnTo>
                <a:lnTo>
                  <a:pt x="4819142" y="0"/>
                </a:lnTo>
                <a:lnTo>
                  <a:pt x="0" y="0"/>
                </a:lnTo>
                <a:lnTo>
                  <a:pt x="0" y="589102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14412" y="3210293"/>
            <a:ext cx="1967483" cy="504456"/>
          </a:xfrm>
          <a:custGeom>
            <a:avLst/>
            <a:gdLst>
              <a:gd name="connsiteX0" fmla="*/ 0 w 1967483"/>
              <a:gd name="connsiteY0" fmla="*/ 504456 h 504456"/>
              <a:gd name="connsiteX1" fmla="*/ 1967483 w 1967483"/>
              <a:gd name="connsiteY1" fmla="*/ 504456 h 504456"/>
              <a:gd name="connsiteX2" fmla="*/ 1967483 w 1967483"/>
              <a:gd name="connsiteY2" fmla="*/ 0 h 504456"/>
              <a:gd name="connsiteX3" fmla="*/ 0 w 1967483"/>
              <a:gd name="connsiteY3" fmla="*/ 0 h 504456"/>
              <a:gd name="connsiteX4" fmla="*/ 0 w 1967483"/>
              <a:gd name="connsiteY4" fmla="*/ 504456 h 5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504456">
                <a:moveTo>
                  <a:pt x="0" y="504456"/>
                </a:moveTo>
                <a:lnTo>
                  <a:pt x="1967483" y="504456"/>
                </a:lnTo>
                <a:lnTo>
                  <a:pt x="1967483" y="0"/>
                </a:lnTo>
                <a:lnTo>
                  <a:pt x="0" y="0"/>
                </a:lnTo>
                <a:lnTo>
                  <a:pt x="0" y="504456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181857" y="3210293"/>
            <a:ext cx="4819142" cy="504456"/>
          </a:xfrm>
          <a:custGeom>
            <a:avLst/>
            <a:gdLst>
              <a:gd name="connsiteX0" fmla="*/ 0 w 4819142"/>
              <a:gd name="connsiteY0" fmla="*/ 504456 h 504456"/>
              <a:gd name="connsiteX1" fmla="*/ 4819142 w 4819142"/>
              <a:gd name="connsiteY1" fmla="*/ 504456 h 504456"/>
              <a:gd name="connsiteX2" fmla="*/ 4819142 w 4819142"/>
              <a:gd name="connsiteY2" fmla="*/ 0 h 504456"/>
              <a:gd name="connsiteX3" fmla="*/ 0 w 4819142"/>
              <a:gd name="connsiteY3" fmla="*/ 0 h 504456"/>
              <a:gd name="connsiteX4" fmla="*/ 0 w 4819142"/>
              <a:gd name="connsiteY4" fmla="*/ 504456 h 50445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504456">
                <a:moveTo>
                  <a:pt x="0" y="504456"/>
                </a:moveTo>
                <a:lnTo>
                  <a:pt x="4819142" y="504456"/>
                </a:lnTo>
                <a:lnTo>
                  <a:pt x="4819142" y="0"/>
                </a:lnTo>
                <a:lnTo>
                  <a:pt x="0" y="0"/>
                </a:lnTo>
                <a:lnTo>
                  <a:pt x="0" y="504456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3175507" y="1575435"/>
            <a:ext cx="25400" cy="2152014"/>
          </a:xfrm>
          <a:custGeom>
            <a:avLst/>
            <a:gdLst>
              <a:gd name="connsiteX0" fmla="*/ 6350 w 25400"/>
              <a:gd name="connsiteY0" fmla="*/ 6350 h 2152014"/>
              <a:gd name="connsiteX1" fmla="*/ 6350 w 25400"/>
              <a:gd name="connsiteY1" fmla="*/ 2145664 h 2152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52014">
                <a:moveTo>
                  <a:pt x="6350" y="6350"/>
                </a:moveTo>
                <a:lnTo>
                  <a:pt x="6350" y="214566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189012" y="2013076"/>
            <a:ext cx="6837388" cy="76200"/>
          </a:xfrm>
          <a:custGeom>
            <a:avLst/>
            <a:gdLst>
              <a:gd name="connsiteX0" fmla="*/ 19050 w 6837388"/>
              <a:gd name="connsiteY0" fmla="*/ 19050 h 76200"/>
              <a:gd name="connsiteX1" fmla="*/ 6818337 w 683738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37388" h="76200">
                <a:moveTo>
                  <a:pt x="19050" y="19050"/>
                </a:moveTo>
                <a:lnTo>
                  <a:pt x="6818337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201712" y="2614802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01712" y="3203955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08062" y="1575435"/>
            <a:ext cx="25400" cy="2152014"/>
          </a:xfrm>
          <a:custGeom>
            <a:avLst/>
            <a:gdLst>
              <a:gd name="connsiteX0" fmla="*/ 6350 w 25400"/>
              <a:gd name="connsiteY0" fmla="*/ 6350 h 2152014"/>
              <a:gd name="connsiteX1" fmla="*/ 6350 w 25400"/>
              <a:gd name="connsiteY1" fmla="*/ 2145664 h 2152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52014">
                <a:moveTo>
                  <a:pt x="6350" y="6350"/>
                </a:moveTo>
                <a:lnTo>
                  <a:pt x="6350" y="214566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7994650" y="1575435"/>
            <a:ext cx="25400" cy="2152014"/>
          </a:xfrm>
          <a:custGeom>
            <a:avLst/>
            <a:gdLst>
              <a:gd name="connsiteX0" fmla="*/ 6350 w 25400"/>
              <a:gd name="connsiteY0" fmla="*/ 6350 h 2152014"/>
              <a:gd name="connsiteX1" fmla="*/ 6350 w 25400"/>
              <a:gd name="connsiteY1" fmla="*/ 2145664 h 215201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52014">
                <a:moveTo>
                  <a:pt x="6350" y="6350"/>
                </a:moveTo>
                <a:lnTo>
                  <a:pt x="6350" y="2145664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201712" y="1581785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01712" y="3708400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71800" y="558800"/>
            <a:ext cx="32004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&lt;select&gt;标签属性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676400" y="1651000"/>
            <a:ext cx="9525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52400" algn="l"/>
                <a:tab pos="266700" algn="l"/>
                <a:tab pos="2921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52400" algn="l"/>
                <a:tab pos="2667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52400" algn="l"/>
                <a:tab pos="266700" algn="l"/>
                <a:tab pos="292100" algn="l"/>
              </a:tabLst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multiple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152400" algn="l"/>
                <a:tab pos="2667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size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4178300" y="1651000"/>
            <a:ext cx="2743200" cy="196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42900" algn="l"/>
                <a:tab pos="11811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342900" algn="l"/>
                <a:tab pos="11811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设置下拉菜单和列表的名称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11811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设置可选择多个选项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342900" algn="l"/>
                <a:tab pos="1181100" algn="l"/>
              </a:tabLst>
            </a:pP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设置列表中可见选项的数目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4412" y="1635048"/>
            <a:ext cx="1967483" cy="510108"/>
          </a:xfrm>
          <a:custGeom>
            <a:avLst/>
            <a:gdLst>
              <a:gd name="connsiteX0" fmla="*/ 0 w 1967483"/>
              <a:gd name="connsiteY0" fmla="*/ 510108 h 510108"/>
              <a:gd name="connsiteX1" fmla="*/ 1967483 w 1967483"/>
              <a:gd name="connsiteY1" fmla="*/ 510108 h 510108"/>
              <a:gd name="connsiteX2" fmla="*/ 1967483 w 1967483"/>
              <a:gd name="connsiteY2" fmla="*/ 0 h 510108"/>
              <a:gd name="connsiteX3" fmla="*/ 0 w 1967483"/>
              <a:gd name="connsiteY3" fmla="*/ 0 h 510108"/>
              <a:gd name="connsiteX4" fmla="*/ 0 w 1967483"/>
              <a:gd name="connsiteY4" fmla="*/ 510108 h 510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510108">
                <a:moveTo>
                  <a:pt x="0" y="510108"/>
                </a:moveTo>
                <a:lnTo>
                  <a:pt x="1967483" y="510108"/>
                </a:lnTo>
                <a:lnTo>
                  <a:pt x="1967483" y="0"/>
                </a:lnTo>
                <a:lnTo>
                  <a:pt x="0" y="0"/>
                </a:lnTo>
                <a:lnTo>
                  <a:pt x="0" y="510108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181857" y="1635048"/>
            <a:ext cx="4819142" cy="510108"/>
          </a:xfrm>
          <a:custGeom>
            <a:avLst/>
            <a:gdLst>
              <a:gd name="connsiteX0" fmla="*/ 0 w 4819142"/>
              <a:gd name="connsiteY0" fmla="*/ 510108 h 510108"/>
              <a:gd name="connsiteX1" fmla="*/ 4819142 w 4819142"/>
              <a:gd name="connsiteY1" fmla="*/ 510108 h 510108"/>
              <a:gd name="connsiteX2" fmla="*/ 4819142 w 4819142"/>
              <a:gd name="connsiteY2" fmla="*/ 0 h 510108"/>
              <a:gd name="connsiteX3" fmla="*/ 0 w 4819142"/>
              <a:gd name="connsiteY3" fmla="*/ 0 h 510108"/>
              <a:gd name="connsiteX4" fmla="*/ 0 w 4819142"/>
              <a:gd name="connsiteY4" fmla="*/ 510108 h 5101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510108">
                <a:moveTo>
                  <a:pt x="0" y="510108"/>
                </a:moveTo>
                <a:lnTo>
                  <a:pt x="4819142" y="510108"/>
                </a:lnTo>
                <a:lnTo>
                  <a:pt x="4819142" y="0"/>
                </a:lnTo>
                <a:lnTo>
                  <a:pt x="0" y="0"/>
                </a:lnTo>
                <a:lnTo>
                  <a:pt x="0" y="510108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12" y="2145131"/>
            <a:ext cx="1967483" cy="516788"/>
          </a:xfrm>
          <a:custGeom>
            <a:avLst/>
            <a:gdLst>
              <a:gd name="connsiteX0" fmla="*/ 0 w 1967483"/>
              <a:gd name="connsiteY0" fmla="*/ 516788 h 516788"/>
              <a:gd name="connsiteX1" fmla="*/ 1967483 w 1967483"/>
              <a:gd name="connsiteY1" fmla="*/ 516788 h 516788"/>
              <a:gd name="connsiteX2" fmla="*/ 1967483 w 1967483"/>
              <a:gd name="connsiteY2" fmla="*/ 0 h 516788"/>
              <a:gd name="connsiteX3" fmla="*/ 0 w 1967483"/>
              <a:gd name="connsiteY3" fmla="*/ 0 h 516788"/>
              <a:gd name="connsiteX4" fmla="*/ 0 w 1967483"/>
              <a:gd name="connsiteY4" fmla="*/ 516788 h 516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516788">
                <a:moveTo>
                  <a:pt x="0" y="516788"/>
                </a:moveTo>
                <a:lnTo>
                  <a:pt x="1967483" y="516788"/>
                </a:lnTo>
                <a:lnTo>
                  <a:pt x="1967483" y="0"/>
                </a:lnTo>
                <a:lnTo>
                  <a:pt x="0" y="0"/>
                </a:lnTo>
                <a:lnTo>
                  <a:pt x="0" y="516788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181857" y="2145131"/>
            <a:ext cx="4819142" cy="516788"/>
          </a:xfrm>
          <a:custGeom>
            <a:avLst/>
            <a:gdLst>
              <a:gd name="connsiteX0" fmla="*/ 0 w 4819142"/>
              <a:gd name="connsiteY0" fmla="*/ 516788 h 516788"/>
              <a:gd name="connsiteX1" fmla="*/ 4819142 w 4819142"/>
              <a:gd name="connsiteY1" fmla="*/ 516788 h 516788"/>
              <a:gd name="connsiteX2" fmla="*/ 4819142 w 4819142"/>
              <a:gd name="connsiteY2" fmla="*/ 0 h 516788"/>
              <a:gd name="connsiteX3" fmla="*/ 0 w 4819142"/>
              <a:gd name="connsiteY3" fmla="*/ 0 h 516788"/>
              <a:gd name="connsiteX4" fmla="*/ 0 w 4819142"/>
              <a:gd name="connsiteY4" fmla="*/ 516788 h 51678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516788">
                <a:moveTo>
                  <a:pt x="0" y="516788"/>
                </a:moveTo>
                <a:lnTo>
                  <a:pt x="4819142" y="516788"/>
                </a:lnTo>
                <a:lnTo>
                  <a:pt x="4819142" y="0"/>
                </a:lnTo>
                <a:lnTo>
                  <a:pt x="0" y="0"/>
                </a:lnTo>
                <a:lnTo>
                  <a:pt x="0" y="516788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4412" y="2661970"/>
            <a:ext cx="1967483" cy="624154"/>
          </a:xfrm>
          <a:custGeom>
            <a:avLst/>
            <a:gdLst>
              <a:gd name="connsiteX0" fmla="*/ 0 w 1967483"/>
              <a:gd name="connsiteY0" fmla="*/ 624154 h 624154"/>
              <a:gd name="connsiteX1" fmla="*/ 1967483 w 1967483"/>
              <a:gd name="connsiteY1" fmla="*/ 624154 h 624154"/>
              <a:gd name="connsiteX2" fmla="*/ 1967483 w 1967483"/>
              <a:gd name="connsiteY2" fmla="*/ 0 h 624154"/>
              <a:gd name="connsiteX3" fmla="*/ 0 w 1967483"/>
              <a:gd name="connsiteY3" fmla="*/ 0 h 624154"/>
              <a:gd name="connsiteX4" fmla="*/ 0 w 1967483"/>
              <a:gd name="connsiteY4" fmla="*/ 624154 h 624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67483" h="624154">
                <a:moveTo>
                  <a:pt x="0" y="624154"/>
                </a:moveTo>
                <a:lnTo>
                  <a:pt x="1967483" y="624154"/>
                </a:lnTo>
                <a:lnTo>
                  <a:pt x="1967483" y="0"/>
                </a:lnTo>
                <a:lnTo>
                  <a:pt x="0" y="0"/>
                </a:lnTo>
                <a:lnTo>
                  <a:pt x="0" y="62415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181857" y="2661970"/>
            <a:ext cx="4819142" cy="624154"/>
          </a:xfrm>
          <a:custGeom>
            <a:avLst/>
            <a:gdLst>
              <a:gd name="connsiteX0" fmla="*/ 0 w 4819142"/>
              <a:gd name="connsiteY0" fmla="*/ 624154 h 624154"/>
              <a:gd name="connsiteX1" fmla="*/ 4819142 w 4819142"/>
              <a:gd name="connsiteY1" fmla="*/ 624154 h 624154"/>
              <a:gd name="connsiteX2" fmla="*/ 4819142 w 4819142"/>
              <a:gd name="connsiteY2" fmla="*/ 0 h 624154"/>
              <a:gd name="connsiteX3" fmla="*/ 0 w 4819142"/>
              <a:gd name="connsiteY3" fmla="*/ 0 h 624154"/>
              <a:gd name="connsiteX4" fmla="*/ 0 w 4819142"/>
              <a:gd name="connsiteY4" fmla="*/ 624154 h 6241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19142" h="624154">
                <a:moveTo>
                  <a:pt x="0" y="624154"/>
                </a:moveTo>
                <a:lnTo>
                  <a:pt x="4819142" y="624154"/>
                </a:lnTo>
                <a:lnTo>
                  <a:pt x="4819142" y="0"/>
                </a:lnTo>
                <a:lnTo>
                  <a:pt x="0" y="0"/>
                </a:lnTo>
                <a:lnTo>
                  <a:pt x="0" y="62415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3175507" y="1622425"/>
            <a:ext cx="25400" cy="1676400"/>
          </a:xfrm>
          <a:custGeom>
            <a:avLst/>
            <a:gdLst>
              <a:gd name="connsiteX0" fmla="*/ 6350 w 25400"/>
              <a:gd name="connsiteY0" fmla="*/ 6350 h 1676400"/>
              <a:gd name="connsiteX1" fmla="*/ 6350 w 25400"/>
              <a:gd name="connsiteY1" fmla="*/ 167005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676400">
                <a:moveTo>
                  <a:pt x="6350" y="6350"/>
                </a:moveTo>
                <a:lnTo>
                  <a:pt x="6350" y="16700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189012" y="2126107"/>
            <a:ext cx="6837388" cy="76200"/>
          </a:xfrm>
          <a:custGeom>
            <a:avLst/>
            <a:gdLst>
              <a:gd name="connsiteX0" fmla="*/ 19050 w 6837388"/>
              <a:gd name="connsiteY0" fmla="*/ 19050 h 76200"/>
              <a:gd name="connsiteX1" fmla="*/ 6818337 w 6837388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37388" h="76200">
                <a:moveTo>
                  <a:pt x="19050" y="19050"/>
                </a:moveTo>
                <a:lnTo>
                  <a:pt x="6818337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01712" y="2655570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1208062" y="1622425"/>
            <a:ext cx="25400" cy="1676400"/>
          </a:xfrm>
          <a:custGeom>
            <a:avLst/>
            <a:gdLst>
              <a:gd name="connsiteX0" fmla="*/ 6350 w 25400"/>
              <a:gd name="connsiteY0" fmla="*/ 6350 h 1676400"/>
              <a:gd name="connsiteX1" fmla="*/ 6350 w 25400"/>
              <a:gd name="connsiteY1" fmla="*/ 167005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676400">
                <a:moveTo>
                  <a:pt x="6350" y="6350"/>
                </a:moveTo>
                <a:lnTo>
                  <a:pt x="6350" y="16700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7994650" y="1622425"/>
            <a:ext cx="25400" cy="1676400"/>
          </a:xfrm>
          <a:custGeom>
            <a:avLst/>
            <a:gdLst>
              <a:gd name="connsiteX0" fmla="*/ 6350 w 25400"/>
              <a:gd name="connsiteY0" fmla="*/ 6350 h 1676400"/>
              <a:gd name="connsiteX1" fmla="*/ 6350 w 25400"/>
              <a:gd name="connsiteY1" fmla="*/ 1670050 h 167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1676400">
                <a:moveTo>
                  <a:pt x="6350" y="6350"/>
                </a:moveTo>
                <a:lnTo>
                  <a:pt x="6350" y="16700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201712" y="1628775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01712" y="3279775"/>
            <a:ext cx="6811988" cy="25400"/>
          </a:xfrm>
          <a:custGeom>
            <a:avLst/>
            <a:gdLst>
              <a:gd name="connsiteX0" fmla="*/ 6350 w 6811988"/>
              <a:gd name="connsiteY0" fmla="*/ 6350 h 25400"/>
              <a:gd name="connsiteX1" fmla="*/ 6805637 w 6811988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11988" h="25400">
                <a:moveTo>
                  <a:pt x="6350" y="6350"/>
                </a:moveTo>
                <a:lnTo>
                  <a:pt x="6805637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895600" y="558800"/>
            <a:ext cx="3365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&lt;option&gt;标签属性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676400" y="1727200"/>
            <a:ext cx="9398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77800" algn="l"/>
                <a:tab pos="2921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200"/>
              </a:lnSpc>
              <a:tabLst>
                <a:tab pos="177800" algn="l"/>
                <a:tab pos="292100" algn="l"/>
              </a:tabLst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selected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177800" algn="l"/>
                <a:tab pos="292100" algn="l"/>
              </a:tabLst>
            </a:pPr>
            <a:r>
              <a:rPr lang="en-US" altLang="zh-CN" dirty="0"/>
              <a:t>	</a:t>
            </a:r>
            <a:r>
              <a:rPr lang="en-US" altLang="zh-CN" sz="1802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value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4178300" y="1727200"/>
            <a:ext cx="27432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152400" algn="l"/>
                <a:tab pos="11811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000"/>
              </a:lnSpc>
              <a:tabLst>
                <a:tab pos="152400" algn="l"/>
                <a:tab pos="11811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设置选项初始选中状态。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152400" algn="l"/>
                <a:tab pos="1181100" algn="l"/>
              </a:tabLst>
            </a:pPr>
            <a:r>
              <a:rPr lang="en-US" altLang="zh-CN" sz="1802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定义送往服务器的选项值。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6800" y="558800"/>
            <a:ext cx="44704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200"/>
              </a:lnSpc>
              <a:tabLst/>
            </a:pPr>
            <a:r>
              <a:rPr lang="en-US" altLang="zh-CN" sz="32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分组下拉菜单和列表标签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939800" y="13716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397000" y="1816100"/>
            <a:ext cx="2133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&lt;select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name=“”&gt;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765300" y="2057400"/>
            <a:ext cx="276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15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optgroup</a:t>
            </a:r>
            <a:r>
              <a:rPr lang="en-US" altLang="zh-CN" sz="1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label=“组1”</a:t>
            </a: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65300" y="2311400"/>
            <a:ext cx="397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&lt;option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=“…“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&gt;选项&lt;/option&gt;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&lt;option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value=“…“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&gt;选项&lt;/option&gt;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816100" y="2794000"/>
            <a:ext cx="30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701800" y="3035300"/>
            <a:ext cx="137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159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/optgroup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701800" y="3276600"/>
            <a:ext cx="2768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15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optgroup</a:t>
            </a:r>
            <a:r>
              <a:rPr lang="en-US" altLang="zh-CN" sz="1598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label=“组2”</a:t>
            </a: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765300" y="3530600"/>
            <a:ext cx="39751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&lt;option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=“…“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&gt;选项&lt;/option&gt;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&lt;option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value=“…“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&gt;选项&lt;/option&gt;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816100" y="4013200"/>
            <a:ext cx="304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701800" y="4254500"/>
            <a:ext cx="137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1598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/optgroup</a:t>
            </a:r>
            <a:r>
              <a:rPr lang="en-US" altLang="zh-CN" sz="1598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765300" y="4508500"/>
            <a:ext cx="381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397000" y="4749800"/>
            <a:ext cx="977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59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&lt;/select&gt;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0" y="558800"/>
            <a:ext cx="406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多行文本域&lt;textarea&gt;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00100" y="1727200"/>
            <a:ext cx="76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800100" y="2438400"/>
            <a:ext cx="6311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textarea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name=“..”rows=“..”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cols=“..”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409700" y="2895600"/>
            <a:ext cx="965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内容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00100" y="3352800"/>
            <a:ext cx="1701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textarea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214412" y="1563598"/>
            <a:ext cx="1988185" cy="471830"/>
          </a:xfrm>
          <a:custGeom>
            <a:avLst/>
            <a:gdLst>
              <a:gd name="connsiteX0" fmla="*/ 0 w 1988185"/>
              <a:gd name="connsiteY0" fmla="*/ 471830 h 471830"/>
              <a:gd name="connsiteX1" fmla="*/ 1988185 w 1988185"/>
              <a:gd name="connsiteY1" fmla="*/ 471830 h 471830"/>
              <a:gd name="connsiteX2" fmla="*/ 1988185 w 1988185"/>
              <a:gd name="connsiteY2" fmla="*/ 0 h 471830"/>
              <a:gd name="connsiteX3" fmla="*/ 0 w 1988185"/>
              <a:gd name="connsiteY3" fmla="*/ 0 h 471830"/>
              <a:gd name="connsiteX4" fmla="*/ 0 w 1988185"/>
              <a:gd name="connsiteY4" fmla="*/ 471830 h 471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8185" h="471830">
                <a:moveTo>
                  <a:pt x="0" y="471830"/>
                </a:moveTo>
                <a:lnTo>
                  <a:pt x="1988185" y="471830"/>
                </a:lnTo>
                <a:lnTo>
                  <a:pt x="1988185" y="0"/>
                </a:lnTo>
                <a:lnTo>
                  <a:pt x="0" y="0"/>
                </a:lnTo>
                <a:lnTo>
                  <a:pt x="0" y="471830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3202558" y="1563598"/>
            <a:ext cx="4869942" cy="471830"/>
          </a:xfrm>
          <a:custGeom>
            <a:avLst/>
            <a:gdLst>
              <a:gd name="connsiteX0" fmla="*/ 0 w 4869942"/>
              <a:gd name="connsiteY0" fmla="*/ 471830 h 471830"/>
              <a:gd name="connsiteX1" fmla="*/ 4869942 w 4869942"/>
              <a:gd name="connsiteY1" fmla="*/ 471830 h 471830"/>
              <a:gd name="connsiteX2" fmla="*/ 4869942 w 4869942"/>
              <a:gd name="connsiteY2" fmla="*/ 0 h 471830"/>
              <a:gd name="connsiteX3" fmla="*/ 0 w 4869942"/>
              <a:gd name="connsiteY3" fmla="*/ 0 h 471830"/>
              <a:gd name="connsiteX4" fmla="*/ 0 w 4869942"/>
              <a:gd name="connsiteY4" fmla="*/ 471830 h 47183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9942" h="471830">
                <a:moveTo>
                  <a:pt x="0" y="471830"/>
                </a:moveTo>
                <a:lnTo>
                  <a:pt x="4869942" y="471830"/>
                </a:lnTo>
                <a:lnTo>
                  <a:pt x="4869942" y="0"/>
                </a:lnTo>
                <a:lnTo>
                  <a:pt x="0" y="0"/>
                </a:lnTo>
                <a:lnTo>
                  <a:pt x="0" y="471830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214412" y="2035429"/>
            <a:ext cx="1988185" cy="546607"/>
          </a:xfrm>
          <a:custGeom>
            <a:avLst/>
            <a:gdLst>
              <a:gd name="connsiteX0" fmla="*/ 0 w 1988185"/>
              <a:gd name="connsiteY0" fmla="*/ 546607 h 546607"/>
              <a:gd name="connsiteX1" fmla="*/ 1988185 w 1988185"/>
              <a:gd name="connsiteY1" fmla="*/ 546607 h 546607"/>
              <a:gd name="connsiteX2" fmla="*/ 1988185 w 1988185"/>
              <a:gd name="connsiteY2" fmla="*/ 0 h 546607"/>
              <a:gd name="connsiteX3" fmla="*/ 0 w 1988185"/>
              <a:gd name="connsiteY3" fmla="*/ 0 h 546607"/>
              <a:gd name="connsiteX4" fmla="*/ 0 w 1988185"/>
              <a:gd name="connsiteY4" fmla="*/ 546607 h 5466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8185" h="546607">
                <a:moveTo>
                  <a:pt x="0" y="546607"/>
                </a:moveTo>
                <a:lnTo>
                  <a:pt x="1988185" y="546607"/>
                </a:lnTo>
                <a:lnTo>
                  <a:pt x="1988185" y="0"/>
                </a:lnTo>
                <a:lnTo>
                  <a:pt x="0" y="0"/>
                </a:lnTo>
                <a:lnTo>
                  <a:pt x="0" y="546607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3202558" y="2035429"/>
            <a:ext cx="4869942" cy="546607"/>
          </a:xfrm>
          <a:custGeom>
            <a:avLst/>
            <a:gdLst>
              <a:gd name="connsiteX0" fmla="*/ 0 w 4869942"/>
              <a:gd name="connsiteY0" fmla="*/ 546607 h 546607"/>
              <a:gd name="connsiteX1" fmla="*/ 4869942 w 4869942"/>
              <a:gd name="connsiteY1" fmla="*/ 546607 h 546607"/>
              <a:gd name="connsiteX2" fmla="*/ 4869942 w 4869942"/>
              <a:gd name="connsiteY2" fmla="*/ 0 h 546607"/>
              <a:gd name="connsiteX3" fmla="*/ 0 w 4869942"/>
              <a:gd name="connsiteY3" fmla="*/ 0 h 546607"/>
              <a:gd name="connsiteX4" fmla="*/ 0 w 4869942"/>
              <a:gd name="connsiteY4" fmla="*/ 546607 h 5466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9942" h="546607">
                <a:moveTo>
                  <a:pt x="0" y="546607"/>
                </a:moveTo>
                <a:lnTo>
                  <a:pt x="4869942" y="546607"/>
                </a:lnTo>
                <a:lnTo>
                  <a:pt x="4869942" y="0"/>
                </a:lnTo>
                <a:lnTo>
                  <a:pt x="0" y="0"/>
                </a:lnTo>
                <a:lnTo>
                  <a:pt x="0" y="546607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214412" y="2582087"/>
            <a:ext cx="1988185" cy="468071"/>
          </a:xfrm>
          <a:custGeom>
            <a:avLst/>
            <a:gdLst>
              <a:gd name="connsiteX0" fmla="*/ 0 w 1988185"/>
              <a:gd name="connsiteY0" fmla="*/ 468071 h 468071"/>
              <a:gd name="connsiteX1" fmla="*/ 1988185 w 1988185"/>
              <a:gd name="connsiteY1" fmla="*/ 468071 h 468071"/>
              <a:gd name="connsiteX2" fmla="*/ 1988185 w 1988185"/>
              <a:gd name="connsiteY2" fmla="*/ 0 h 468071"/>
              <a:gd name="connsiteX3" fmla="*/ 0 w 1988185"/>
              <a:gd name="connsiteY3" fmla="*/ 0 h 468071"/>
              <a:gd name="connsiteX4" fmla="*/ 0 w 1988185"/>
              <a:gd name="connsiteY4" fmla="*/ 468071 h 468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8185" h="468071">
                <a:moveTo>
                  <a:pt x="0" y="468071"/>
                </a:moveTo>
                <a:lnTo>
                  <a:pt x="1988185" y="468071"/>
                </a:lnTo>
                <a:lnTo>
                  <a:pt x="1988185" y="0"/>
                </a:lnTo>
                <a:lnTo>
                  <a:pt x="0" y="0"/>
                </a:lnTo>
                <a:lnTo>
                  <a:pt x="0" y="468071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3202558" y="2582087"/>
            <a:ext cx="4869942" cy="468071"/>
          </a:xfrm>
          <a:custGeom>
            <a:avLst/>
            <a:gdLst>
              <a:gd name="connsiteX0" fmla="*/ 0 w 4869942"/>
              <a:gd name="connsiteY0" fmla="*/ 468071 h 468071"/>
              <a:gd name="connsiteX1" fmla="*/ 4869942 w 4869942"/>
              <a:gd name="connsiteY1" fmla="*/ 468071 h 468071"/>
              <a:gd name="connsiteX2" fmla="*/ 4869942 w 4869942"/>
              <a:gd name="connsiteY2" fmla="*/ 0 h 468071"/>
              <a:gd name="connsiteX3" fmla="*/ 0 w 4869942"/>
              <a:gd name="connsiteY3" fmla="*/ 0 h 468071"/>
              <a:gd name="connsiteX4" fmla="*/ 0 w 4869942"/>
              <a:gd name="connsiteY4" fmla="*/ 468071 h 46807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9942" h="468071">
                <a:moveTo>
                  <a:pt x="0" y="468071"/>
                </a:moveTo>
                <a:lnTo>
                  <a:pt x="4869942" y="468071"/>
                </a:lnTo>
                <a:lnTo>
                  <a:pt x="4869942" y="0"/>
                </a:lnTo>
                <a:lnTo>
                  <a:pt x="0" y="0"/>
                </a:lnTo>
                <a:lnTo>
                  <a:pt x="0" y="468071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214412" y="3050158"/>
            <a:ext cx="1988185" cy="546607"/>
          </a:xfrm>
          <a:custGeom>
            <a:avLst/>
            <a:gdLst>
              <a:gd name="connsiteX0" fmla="*/ 0 w 1988185"/>
              <a:gd name="connsiteY0" fmla="*/ 546607 h 546607"/>
              <a:gd name="connsiteX1" fmla="*/ 1988185 w 1988185"/>
              <a:gd name="connsiteY1" fmla="*/ 546607 h 546607"/>
              <a:gd name="connsiteX2" fmla="*/ 1988185 w 1988185"/>
              <a:gd name="connsiteY2" fmla="*/ 0 h 546607"/>
              <a:gd name="connsiteX3" fmla="*/ 0 w 1988185"/>
              <a:gd name="connsiteY3" fmla="*/ 0 h 546607"/>
              <a:gd name="connsiteX4" fmla="*/ 0 w 1988185"/>
              <a:gd name="connsiteY4" fmla="*/ 546607 h 5466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8185" h="546607">
                <a:moveTo>
                  <a:pt x="0" y="546607"/>
                </a:moveTo>
                <a:lnTo>
                  <a:pt x="1988185" y="546607"/>
                </a:lnTo>
                <a:lnTo>
                  <a:pt x="1988185" y="0"/>
                </a:lnTo>
                <a:lnTo>
                  <a:pt x="0" y="0"/>
                </a:lnTo>
                <a:lnTo>
                  <a:pt x="0" y="546607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202558" y="3050158"/>
            <a:ext cx="4869942" cy="546607"/>
          </a:xfrm>
          <a:custGeom>
            <a:avLst/>
            <a:gdLst>
              <a:gd name="connsiteX0" fmla="*/ 0 w 4869942"/>
              <a:gd name="connsiteY0" fmla="*/ 546607 h 546607"/>
              <a:gd name="connsiteX1" fmla="*/ 4869942 w 4869942"/>
              <a:gd name="connsiteY1" fmla="*/ 546607 h 546607"/>
              <a:gd name="connsiteX2" fmla="*/ 4869942 w 4869942"/>
              <a:gd name="connsiteY2" fmla="*/ 0 h 546607"/>
              <a:gd name="connsiteX3" fmla="*/ 0 w 4869942"/>
              <a:gd name="connsiteY3" fmla="*/ 0 h 546607"/>
              <a:gd name="connsiteX4" fmla="*/ 0 w 4869942"/>
              <a:gd name="connsiteY4" fmla="*/ 546607 h 54660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9942" h="546607">
                <a:moveTo>
                  <a:pt x="0" y="546607"/>
                </a:moveTo>
                <a:lnTo>
                  <a:pt x="4869942" y="546607"/>
                </a:lnTo>
                <a:lnTo>
                  <a:pt x="4869942" y="0"/>
                </a:lnTo>
                <a:lnTo>
                  <a:pt x="0" y="0"/>
                </a:lnTo>
                <a:lnTo>
                  <a:pt x="0" y="546607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214412" y="3596779"/>
            <a:ext cx="1988185" cy="546608"/>
          </a:xfrm>
          <a:custGeom>
            <a:avLst/>
            <a:gdLst>
              <a:gd name="connsiteX0" fmla="*/ 0 w 1988185"/>
              <a:gd name="connsiteY0" fmla="*/ 546608 h 546608"/>
              <a:gd name="connsiteX1" fmla="*/ 1988185 w 1988185"/>
              <a:gd name="connsiteY1" fmla="*/ 546608 h 546608"/>
              <a:gd name="connsiteX2" fmla="*/ 1988185 w 1988185"/>
              <a:gd name="connsiteY2" fmla="*/ 0 h 546608"/>
              <a:gd name="connsiteX3" fmla="*/ 0 w 1988185"/>
              <a:gd name="connsiteY3" fmla="*/ 0 h 546608"/>
              <a:gd name="connsiteX4" fmla="*/ 0 w 1988185"/>
              <a:gd name="connsiteY4" fmla="*/ 546608 h 546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988185" h="546608">
                <a:moveTo>
                  <a:pt x="0" y="546608"/>
                </a:moveTo>
                <a:lnTo>
                  <a:pt x="1988185" y="546608"/>
                </a:lnTo>
                <a:lnTo>
                  <a:pt x="1988185" y="0"/>
                </a:lnTo>
                <a:lnTo>
                  <a:pt x="0" y="0"/>
                </a:lnTo>
                <a:lnTo>
                  <a:pt x="0" y="546608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3202558" y="3596779"/>
            <a:ext cx="4869942" cy="546608"/>
          </a:xfrm>
          <a:custGeom>
            <a:avLst/>
            <a:gdLst>
              <a:gd name="connsiteX0" fmla="*/ 0 w 4869942"/>
              <a:gd name="connsiteY0" fmla="*/ 546608 h 546608"/>
              <a:gd name="connsiteX1" fmla="*/ 4869942 w 4869942"/>
              <a:gd name="connsiteY1" fmla="*/ 546608 h 546608"/>
              <a:gd name="connsiteX2" fmla="*/ 4869942 w 4869942"/>
              <a:gd name="connsiteY2" fmla="*/ 0 h 546608"/>
              <a:gd name="connsiteX3" fmla="*/ 0 w 4869942"/>
              <a:gd name="connsiteY3" fmla="*/ 0 h 546608"/>
              <a:gd name="connsiteX4" fmla="*/ 0 w 4869942"/>
              <a:gd name="connsiteY4" fmla="*/ 546608 h 546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869942" h="546608">
                <a:moveTo>
                  <a:pt x="0" y="546608"/>
                </a:moveTo>
                <a:lnTo>
                  <a:pt x="4869942" y="546608"/>
                </a:lnTo>
                <a:lnTo>
                  <a:pt x="4869942" y="0"/>
                </a:lnTo>
                <a:lnTo>
                  <a:pt x="0" y="0"/>
                </a:lnTo>
                <a:lnTo>
                  <a:pt x="0" y="546608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3196208" y="1550924"/>
            <a:ext cx="25400" cy="2605163"/>
          </a:xfrm>
          <a:custGeom>
            <a:avLst/>
            <a:gdLst>
              <a:gd name="connsiteX0" fmla="*/ 6350 w 25400"/>
              <a:gd name="connsiteY0" fmla="*/ 6350 h 2605163"/>
              <a:gd name="connsiteX1" fmla="*/ 6350 w 25400"/>
              <a:gd name="connsiteY1" fmla="*/ 2598813 h 2605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5163">
                <a:moveTo>
                  <a:pt x="6350" y="6350"/>
                </a:moveTo>
                <a:lnTo>
                  <a:pt x="6350" y="259881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189012" y="2016379"/>
            <a:ext cx="6908889" cy="76200"/>
          </a:xfrm>
          <a:custGeom>
            <a:avLst/>
            <a:gdLst>
              <a:gd name="connsiteX0" fmla="*/ 19050 w 6908889"/>
              <a:gd name="connsiteY0" fmla="*/ 19050 h 76200"/>
              <a:gd name="connsiteX1" fmla="*/ 6889838 w 690888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908889" h="76200">
                <a:moveTo>
                  <a:pt x="19050" y="19050"/>
                </a:moveTo>
                <a:lnTo>
                  <a:pt x="6889838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201712" y="2575686"/>
            <a:ext cx="6883489" cy="25400"/>
          </a:xfrm>
          <a:custGeom>
            <a:avLst/>
            <a:gdLst>
              <a:gd name="connsiteX0" fmla="*/ 6350 w 6883489"/>
              <a:gd name="connsiteY0" fmla="*/ 6350 h 25400"/>
              <a:gd name="connsiteX1" fmla="*/ 6877138 w 6883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3489" h="25400">
                <a:moveTo>
                  <a:pt x="6350" y="6350"/>
                </a:moveTo>
                <a:lnTo>
                  <a:pt x="6877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201712" y="3043808"/>
            <a:ext cx="6883489" cy="25400"/>
          </a:xfrm>
          <a:custGeom>
            <a:avLst/>
            <a:gdLst>
              <a:gd name="connsiteX0" fmla="*/ 6350 w 6883489"/>
              <a:gd name="connsiteY0" fmla="*/ 6350 h 25400"/>
              <a:gd name="connsiteX1" fmla="*/ 6877138 w 6883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3489" h="25400">
                <a:moveTo>
                  <a:pt x="6350" y="6350"/>
                </a:moveTo>
                <a:lnTo>
                  <a:pt x="6877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201712" y="3590416"/>
            <a:ext cx="6883489" cy="25400"/>
          </a:xfrm>
          <a:custGeom>
            <a:avLst/>
            <a:gdLst>
              <a:gd name="connsiteX0" fmla="*/ 6350 w 6883489"/>
              <a:gd name="connsiteY0" fmla="*/ 6350 h 25400"/>
              <a:gd name="connsiteX1" fmla="*/ 6877138 w 6883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3489" h="25400">
                <a:moveTo>
                  <a:pt x="6350" y="6350"/>
                </a:moveTo>
                <a:lnTo>
                  <a:pt x="6877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208062" y="1550924"/>
            <a:ext cx="25400" cy="2605163"/>
          </a:xfrm>
          <a:custGeom>
            <a:avLst/>
            <a:gdLst>
              <a:gd name="connsiteX0" fmla="*/ 6350 w 25400"/>
              <a:gd name="connsiteY0" fmla="*/ 6350 h 2605163"/>
              <a:gd name="connsiteX1" fmla="*/ 6350 w 25400"/>
              <a:gd name="connsiteY1" fmla="*/ 2598813 h 2605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5163">
                <a:moveTo>
                  <a:pt x="6350" y="6350"/>
                </a:moveTo>
                <a:lnTo>
                  <a:pt x="6350" y="259881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8066151" y="1550924"/>
            <a:ext cx="25400" cy="2605163"/>
          </a:xfrm>
          <a:custGeom>
            <a:avLst/>
            <a:gdLst>
              <a:gd name="connsiteX0" fmla="*/ 6350 w 25400"/>
              <a:gd name="connsiteY0" fmla="*/ 6350 h 2605163"/>
              <a:gd name="connsiteX1" fmla="*/ 6350 w 25400"/>
              <a:gd name="connsiteY1" fmla="*/ 2598813 h 26051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605163">
                <a:moveTo>
                  <a:pt x="6350" y="6350"/>
                </a:moveTo>
                <a:lnTo>
                  <a:pt x="6350" y="259881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201712" y="1557274"/>
            <a:ext cx="6883489" cy="25400"/>
          </a:xfrm>
          <a:custGeom>
            <a:avLst/>
            <a:gdLst>
              <a:gd name="connsiteX0" fmla="*/ 6350 w 6883489"/>
              <a:gd name="connsiteY0" fmla="*/ 6350 h 25400"/>
              <a:gd name="connsiteX1" fmla="*/ 6877138 w 6883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3489" h="25400">
                <a:moveTo>
                  <a:pt x="6350" y="6350"/>
                </a:moveTo>
                <a:lnTo>
                  <a:pt x="6877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201712" y="4137037"/>
            <a:ext cx="6883489" cy="25400"/>
          </a:xfrm>
          <a:custGeom>
            <a:avLst/>
            <a:gdLst>
              <a:gd name="connsiteX0" fmla="*/ 6350 w 6883489"/>
              <a:gd name="connsiteY0" fmla="*/ 6350 h 25400"/>
              <a:gd name="connsiteX1" fmla="*/ 6877138 w 6883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883489" h="25400">
                <a:moveTo>
                  <a:pt x="6350" y="6350"/>
                </a:moveTo>
                <a:lnTo>
                  <a:pt x="6877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40000" y="558800"/>
            <a:ext cx="4064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多行文本域&lt;textarea&gt;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1498600" y="1638300"/>
            <a:ext cx="13462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355600" algn="l"/>
                <a:tab pos="393700" algn="l"/>
                <a:tab pos="457200" algn="l"/>
                <a:tab pos="469900" algn="l"/>
              </a:tabLst>
            </a:pPr>
            <a:r>
              <a:rPr lang="en-US" altLang="zh-CN" dirty="0"/>
              <a:t>		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55600" algn="l"/>
                <a:tab pos="393700" algn="l"/>
                <a:tab pos="457200" algn="l"/>
                <a:tab pos="4699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55600" algn="l"/>
                <a:tab pos="393700" algn="l"/>
                <a:tab pos="457200" algn="l"/>
                <a:tab pos="469900" algn="l"/>
              </a:tabLst>
            </a:pP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placeholder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55600" algn="l"/>
                <a:tab pos="393700" algn="l"/>
                <a:tab pos="457200" algn="l"/>
                <a:tab pos="469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rows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355600" algn="l"/>
                <a:tab pos="393700" algn="l"/>
                <a:tab pos="457200" algn="l"/>
                <a:tab pos="469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cols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657600" y="1638300"/>
            <a:ext cx="3886200" cy="2387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                <a:tab pos="571500" algn="l"/>
                <a:tab pos="914400" algn="l"/>
                <a:tab pos="1739900" algn="l"/>
              </a:tabLst>
            </a:pPr>
            <a:r>
              <a:rPr lang="en-US" altLang="zh-CN" dirty="0"/>
              <a:t>			</a:t>
            </a:r>
            <a:r>
              <a:rPr lang="en-US" altLang="zh-CN" sz="1800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571500" algn="l"/>
                <a:tab pos="914400" algn="l"/>
                <a:tab pos="1739900" algn="l"/>
              </a:tabLst>
            </a:pPr>
            <a:r>
              <a:rPr lang="en-US" altLang="zh-CN" dirty="0"/>
              <a:t>	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设置文本区的名称。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571500" algn="l"/>
                <a:tab pos="914400" algn="l"/>
                <a:tab pos="1739900" algn="l"/>
              </a:tabLst>
            </a:pP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设置描述文本区域预期值的简短提示。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571500" algn="l"/>
                <a:tab pos="914400" algn="l"/>
                <a:tab pos="17399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设置文本区内的可见行数。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300"/>
              </a:lnSpc>
              <a:tabLst>
                <a:tab pos="571500" algn="l"/>
                <a:tab pos="914400" algn="l"/>
                <a:tab pos="1739900" algn="l"/>
              </a:tabLst>
            </a:pPr>
            <a:r>
              <a:rPr lang="en-US" altLang="zh-CN" dirty="0"/>
              <a:t>	</a:t>
            </a:r>
            <a:r>
              <a:rPr lang="en-US" altLang="zh-CN" sz="18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设置文本区内的可见宽度。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65300"/>
            <a:ext cx="6350000" cy="29591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表单工作原理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1700" y="558800"/>
            <a:ext cx="227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&lt;form&gt;标签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206500" y="1422400"/>
            <a:ext cx="9144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/>
            </a:pPr>
            <a:r>
              <a:rPr lang="en-US" altLang="zh-CN" sz="2400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1663700" y="2095500"/>
            <a:ext cx="6235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action=“”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method=“”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name=“”…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425700" y="2705100"/>
            <a:ext cx="101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表单元素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663700" y="3314700"/>
            <a:ext cx="1130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642912" y="1321117"/>
            <a:ext cx="1143012" cy="453326"/>
          </a:xfrm>
          <a:custGeom>
            <a:avLst/>
            <a:gdLst>
              <a:gd name="connsiteX0" fmla="*/ 0 w 1143012"/>
              <a:gd name="connsiteY0" fmla="*/ 453326 h 453326"/>
              <a:gd name="connsiteX1" fmla="*/ 1143012 w 1143012"/>
              <a:gd name="connsiteY1" fmla="*/ 453326 h 453326"/>
              <a:gd name="connsiteX2" fmla="*/ 1143012 w 1143012"/>
              <a:gd name="connsiteY2" fmla="*/ 0 h 453326"/>
              <a:gd name="connsiteX3" fmla="*/ 0 w 1143012"/>
              <a:gd name="connsiteY3" fmla="*/ 0 h 453326"/>
              <a:gd name="connsiteX4" fmla="*/ 0 w 1143012"/>
              <a:gd name="connsiteY4" fmla="*/ 453326 h 453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453326">
                <a:moveTo>
                  <a:pt x="0" y="453326"/>
                </a:moveTo>
                <a:lnTo>
                  <a:pt x="1143012" y="453326"/>
                </a:lnTo>
                <a:lnTo>
                  <a:pt x="1143012" y="0"/>
                </a:lnTo>
                <a:lnTo>
                  <a:pt x="0" y="0"/>
                </a:lnTo>
                <a:lnTo>
                  <a:pt x="0" y="453326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1785873" y="1321117"/>
            <a:ext cx="3571875" cy="453326"/>
          </a:xfrm>
          <a:custGeom>
            <a:avLst/>
            <a:gdLst>
              <a:gd name="connsiteX0" fmla="*/ 0 w 3571875"/>
              <a:gd name="connsiteY0" fmla="*/ 453326 h 453326"/>
              <a:gd name="connsiteX1" fmla="*/ 3571875 w 3571875"/>
              <a:gd name="connsiteY1" fmla="*/ 453326 h 453326"/>
              <a:gd name="connsiteX2" fmla="*/ 3571875 w 3571875"/>
              <a:gd name="connsiteY2" fmla="*/ 0 h 453326"/>
              <a:gd name="connsiteX3" fmla="*/ 0 w 3571875"/>
              <a:gd name="connsiteY3" fmla="*/ 0 h 453326"/>
              <a:gd name="connsiteX4" fmla="*/ 0 w 3571875"/>
              <a:gd name="connsiteY4" fmla="*/ 453326 h 453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453326">
                <a:moveTo>
                  <a:pt x="0" y="453326"/>
                </a:moveTo>
                <a:lnTo>
                  <a:pt x="3571875" y="453326"/>
                </a:lnTo>
                <a:lnTo>
                  <a:pt x="3571875" y="0"/>
                </a:lnTo>
                <a:lnTo>
                  <a:pt x="0" y="0"/>
                </a:lnTo>
                <a:lnTo>
                  <a:pt x="0" y="453326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5357876" y="1321117"/>
            <a:ext cx="3286125" cy="453326"/>
          </a:xfrm>
          <a:custGeom>
            <a:avLst/>
            <a:gdLst>
              <a:gd name="connsiteX0" fmla="*/ 0 w 3286125"/>
              <a:gd name="connsiteY0" fmla="*/ 453326 h 453326"/>
              <a:gd name="connsiteX1" fmla="*/ 3286125 w 3286125"/>
              <a:gd name="connsiteY1" fmla="*/ 453326 h 453326"/>
              <a:gd name="connsiteX2" fmla="*/ 3286125 w 3286125"/>
              <a:gd name="connsiteY2" fmla="*/ 0 h 453326"/>
              <a:gd name="connsiteX3" fmla="*/ 0 w 3286125"/>
              <a:gd name="connsiteY3" fmla="*/ 0 h 453326"/>
              <a:gd name="connsiteX4" fmla="*/ 0 w 3286125"/>
              <a:gd name="connsiteY4" fmla="*/ 453326 h 453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453326">
                <a:moveTo>
                  <a:pt x="0" y="453326"/>
                </a:moveTo>
                <a:lnTo>
                  <a:pt x="3286125" y="453326"/>
                </a:lnTo>
                <a:lnTo>
                  <a:pt x="3286125" y="0"/>
                </a:lnTo>
                <a:lnTo>
                  <a:pt x="0" y="0"/>
                </a:lnTo>
                <a:lnTo>
                  <a:pt x="0" y="453326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642912" y="1774329"/>
            <a:ext cx="1143012" cy="440169"/>
          </a:xfrm>
          <a:custGeom>
            <a:avLst/>
            <a:gdLst>
              <a:gd name="connsiteX0" fmla="*/ 0 w 1143012"/>
              <a:gd name="connsiteY0" fmla="*/ 440169 h 440169"/>
              <a:gd name="connsiteX1" fmla="*/ 1143012 w 1143012"/>
              <a:gd name="connsiteY1" fmla="*/ 440169 h 440169"/>
              <a:gd name="connsiteX2" fmla="*/ 1143012 w 1143012"/>
              <a:gd name="connsiteY2" fmla="*/ 0 h 440169"/>
              <a:gd name="connsiteX3" fmla="*/ 0 w 1143012"/>
              <a:gd name="connsiteY3" fmla="*/ 0 h 440169"/>
              <a:gd name="connsiteX4" fmla="*/ 0 w 1143012"/>
              <a:gd name="connsiteY4" fmla="*/ 440169 h 440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440169">
                <a:moveTo>
                  <a:pt x="0" y="440169"/>
                </a:moveTo>
                <a:lnTo>
                  <a:pt x="1143012" y="440169"/>
                </a:lnTo>
                <a:lnTo>
                  <a:pt x="1143012" y="0"/>
                </a:lnTo>
                <a:lnTo>
                  <a:pt x="0" y="0"/>
                </a:lnTo>
                <a:lnTo>
                  <a:pt x="0" y="440169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785873" y="1774329"/>
            <a:ext cx="3571875" cy="440169"/>
          </a:xfrm>
          <a:custGeom>
            <a:avLst/>
            <a:gdLst>
              <a:gd name="connsiteX0" fmla="*/ 0 w 3571875"/>
              <a:gd name="connsiteY0" fmla="*/ 440169 h 440169"/>
              <a:gd name="connsiteX1" fmla="*/ 3571875 w 3571875"/>
              <a:gd name="connsiteY1" fmla="*/ 440169 h 440169"/>
              <a:gd name="connsiteX2" fmla="*/ 3571875 w 3571875"/>
              <a:gd name="connsiteY2" fmla="*/ 0 h 440169"/>
              <a:gd name="connsiteX3" fmla="*/ 0 w 3571875"/>
              <a:gd name="connsiteY3" fmla="*/ 0 h 440169"/>
              <a:gd name="connsiteX4" fmla="*/ 0 w 3571875"/>
              <a:gd name="connsiteY4" fmla="*/ 440169 h 440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440169">
                <a:moveTo>
                  <a:pt x="0" y="440169"/>
                </a:moveTo>
                <a:lnTo>
                  <a:pt x="3571875" y="440169"/>
                </a:lnTo>
                <a:lnTo>
                  <a:pt x="3571875" y="0"/>
                </a:lnTo>
                <a:lnTo>
                  <a:pt x="0" y="0"/>
                </a:lnTo>
                <a:lnTo>
                  <a:pt x="0" y="440169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5357876" y="1774329"/>
            <a:ext cx="3286125" cy="440169"/>
          </a:xfrm>
          <a:custGeom>
            <a:avLst/>
            <a:gdLst>
              <a:gd name="connsiteX0" fmla="*/ 0 w 3286125"/>
              <a:gd name="connsiteY0" fmla="*/ 440169 h 440169"/>
              <a:gd name="connsiteX1" fmla="*/ 3286125 w 3286125"/>
              <a:gd name="connsiteY1" fmla="*/ 440169 h 440169"/>
              <a:gd name="connsiteX2" fmla="*/ 3286125 w 3286125"/>
              <a:gd name="connsiteY2" fmla="*/ 0 h 440169"/>
              <a:gd name="connsiteX3" fmla="*/ 0 w 3286125"/>
              <a:gd name="connsiteY3" fmla="*/ 0 h 440169"/>
              <a:gd name="connsiteX4" fmla="*/ 0 w 3286125"/>
              <a:gd name="connsiteY4" fmla="*/ 440169 h 440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440169">
                <a:moveTo>
                  <a:pt x="0" y="440169"/>
                </a:moveTo>
                <a:lnTo>
                  <a:pt x="3286125" y="440169"/>
                </a:lnTo>
                <a:lnTo>
                  <a:pt x="3286125" y="0"/>
                </a:lnTo>
                <a:lnTo>
                  <a:pt x="0" y="0"/>
                </a:lnTo>
                <a:lnTo>
                  <a:pt x="0" y="440169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642912" y="2214587"/>
            <a:ext cx="1143012" cy="526453"/>
          </a:xfrm>
          <a:custGeom>
            <a:avLst/>
            <a:gdLst>
              <a:gd name="connsiteX0" fmla="*/ 0 w 1143012"/>
              <a:gd name="connsiteY0" fmla="*/ 526453 h 526453"/>
              <a:gd name="connsiteX1" fmla="*/ 1143012 w 1143012"/>
              <a:gd name="connsiteY1" fmla="*/ 526453 h 526453"/>
              <a:gd name="connsiteX2" fmla="*/ 1143012 w 1143012"/>
              <a:gd name="connsiteY2" fmla="*/ 0 h 526453"/>
              <a:gd name="connsiteX3" fmla="*/ 0 w 1143012"/>
              <a:gd name="connsiteY3" fmla="*/ 0 h 526453"/>
              <a:gd name="connsiteX4" fmla="*/ 0 w 1143012"/>
              <a:gd name="connsiteY4" fmla="*/ 526453 h 526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526453">
                <a:moveTo>
                  <a:pt x="0" y="526453"/>
                </a:moveTo>
                <a:lnTo>
                  <a:pt x="1143012" y="526453"/>
                </a:lnTo>
                <a:lnTo>
                  <a:pt x="1143012" y="0"/>
                </a:lnTo>
                <a:lnTo>
                  <a:pt x="0" y="0"/>
                </a:lnTo>
                <a:lnTo>
                  <a:pt x="0" y="526453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1785873" y="2214587"/>
            <a:ext cx="3571875" cy="526453"/>
          </a:xfrm>
          <a:custGeom>
            <a:avLst/>
            <a:gdLst>
              <a:gd name="connsiteX0" fmla="*/ 0 w 3571875"/>
              <a:gd name="connsiteY0" fmla="*/ 526453 h 526453"/>
              <a:gd name="connsiteX1" fmla="*/ 3571875 w 3571875"/>
              <a:gd name="connsiteY1" fmla="*/ 526453 h 526453"/>
              <a:gd name="connsiteX2" fmla="*/ 3571875 w 3571875"/>
              <a:gd name="connsiteY2" fmla="*/ 0 h 526453"/>
              <a:gd name="connsiteX3" fmla="*/ 0 w 3571875"/>
              <a:gd name="connsiteY3" fmla="*/ 0 h 526453"/>
              <a:gd name="connsiteX4" fmla="*/ 0 w 3571875"/>
              <a:gd name="connsiteY4" fmla="*/ 526453 h 526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526453">
                <a:moveTo>
                  <a:pt x="0" y="526453"/>
                </a:moveTo>
                <a:lnTo>
                  <a:pt x="3571875" y="526453"/>
                </a:lnTo>
                <a:lnTo>
                  <a:pt x="3571875" y="0"/>
                </a:lnTo>
                <a:lnTo>
                  <a:pt x="0" y="0"/>
                </a:lnTo>
                <a:lnTo>
                  <a:pt x="0" y="526453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5357876" y="2214587"/>
            <a:ext cx="3286125" cy="526453"/>
          </a:xfrm>
          <a:custGeom>
            <a:avLst/>
            <a:gdLst>
              <a:gd name="connsiteX0" fmla="*/ 0 w 3286125"/>
              <a:gd name="connsiteY0" fmla="*/ 526453 h 526453"/>
              <a:gd name="connsiteX1" fmla="*/ 3286125 w 3286125"/>
              <a:gd name="connsiteY1" fmla="*/ 526453 h 526453"/>
              <a:gd name="connsiteX2" fmla="*/ 3286125 w 3286125"/>
              <a:gd name="connsiteY2" fmla="*/ 0 h 526453"/>
              <a:gd name="connsiteX3" fmla="*/ 0 w 3286125"/>
              <a:gd name="connsiteY3" fmla="*/ 0 h 526453"/>
              <a:gd name="connsiteX4" fmla="*/ 0 w 3286125"/>
              <a:gd name="connsiteY4" fmla="*/ 526453 h 52645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526453">
                <a:moveTo>
                  <a:pt x="0" y="526453"/>
                </a:moveTo>
                <a:lnTo>
                  <a:pt x="3286125" y="526453"/>
                </a:lnTo>
                <a:lnTo>
                  <a:pt x="3286125" y="0"/>
                </a:lnTo>
                <a:lnTo>
                  <a:pt x="0" y="0"/>
                </a:lnTo>
                <a:lnTo>
                  <a:pt x="0" y="526453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642912" y="2741079"/>
            <a:ext cx="1143012" cy="473672"/>
          </a:xfrm>
          <a:custGeom>
            <a:avLst/>
            <a:gdLst>
              <a:gd name="connsiteX0" fmla="*/ 0 w 1143012"/>
              <a:gd name="connsiteY0" fmla="*/ 473672 h 473672"/>
              <a:gd name="connsiteX1" fmla="*/ 1143012 w 1143012"/>
              <a:gd name="connsiteY1" fmla="*/ 473672 h 473672"/>
              <a:gd name="connsiteX2" fmla="*/ 1143012 w 1143012"/>
              <a:gd name="connsiteY2" fmla="*/ 0 h 473672"/>
              <a:gd name="connsiteX3" fmla="*/ 0 w 1143012"/>
              <a:gd name="connsiteY3" fmla="*/ 0 h 473672"/>
              <a:gd name="connsiteX4" fmla="*/ 0 w 1143012"/>
              <a:gd name="connsiteY4" fmla="*/ 473672 h 47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473672">
                <a:moveTo>
                  <a:pt x="0" y="473672"/>
                </a:moveTo>
                <a:lnTo>
                  <a:pt x="1143012" y="473672"/>
                </a:lnTo>
                <a:lnTo>
                  <a:pt x="1143012" y="0"/>
                </a:lnTo>
                <a:lnTo>
                  <a:pt x="0" y="0"/>
                </a:lnTo>
                <a:lnTo>
                  <a:pt x="0" y="47367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785873" y="2741079"/>
            <a:ext cx="3571875" cy="473672"/>
          </a:xfrm>
          <a:custGeom>
            <a:avLst/>
            <a:gdLst>
              <a:gd name="connsiteX0" fmla="*/ 0 w 3571875"/>
              <a:gd name="connsiteY0" fmla="*/ 473672 h 473672"/>
              <a:gd name="connsiteX1" fmla="*/ 3571875 w 3571875"/>
              <a:gd name="connsiteY1" fmla="*/ 473672 h 473672"/>
              <a:gd name="connsiteX2" fmla="*/ 3571875 w 3571875"/>
              <a:gd name="connsiteY2" fmla="*/ 0 h 473672"/>
              <a:gd name="connsiteX3" fmla="*/ 0 w 3571875"/>
              <a:gd name="connsiteY3" fmla="*/ 0 h 473672"/>
              <a:gd name="connsiteX4" fmla="*/ 0 w 3571875"/>
              <a:gd name="connsiteY4" fmla="*/ 473672 h 47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473672">
                <a:moveTo>
                  <a:pt x="0" y="473672"/>
                </a:moveTo>
                <a:lnTo>
                  <a:pt x="3571875" y="473672"/>
                </a:lnTo>
                <a:lnTo>
                  <a:pt x="3571875" y="0"/>
                </a:lnTo>
                <a:lnTo>
                  <a:pt x="0" y="0"/>
                </a:lnTo>
                <a:lnTo>
                  <a:pt x="0" y="473672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5357876" y="2741079"/>
            <a:ext cx="3286125" cy="473672"/>
          </a:xfrm>
          <a:custGeom>
            <a:avLst/>
            <a:gdLst>
              <a:gd name="connsiteX0" fmla="*/ 0 w 3286125"/>
              <a:gd name="connsiteY0" fmla="*/ 473672 h 473672"/>
              <a:gd name="connsiteX1" fmla="*/ 3286125 w 3286125"/>
              <a:gd name="connsiteY1" fmla="*/ 473672 h 473672"/>
              <a:gd name="connsiteX2" fmla="*/ 3286125 w 3286125"/>
              <a:gd name="connsiteY2" fmla="*/ 0 h 473672"/>
              <a:gd name="connsiteX3" fmla="*/ 0 w 3286125"/>
              <a:gd name="connsiteY3" fmla="*/ 0 h 473672"/>
              <a:gd name="connsiteX4" fmla="*/ 0 w 3286125"/>
              <a:gd name="connsiteY4" fmla="*/ 473672 h 4736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473672">
                <a:moveTo>
                  <a:pt x="0" y="473672"/>
                </a:moveTo>
                <a:lnTo>
                  <a:pt x="3286125" y="473672"/>
                </a:lnTo>
                <a:lnTo>
                  <a:pt x="3286125" y="0"/>
                </a:lnTo>
                <a:lnTo>
                  <a:pt x="0" y="0"/>
                </a:lnTo>
                <a:lnTo>
                  <a:pt x="0" y="473672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642912" y="3214687"/>
            <a:ext cx="1143012" cy="642937"/>
          </a:xfrm>
          <a:custGeom>
            <a:avLst/>
            <a:gdLst>
              <a:gd name="connsiteX0" fmla="*/ 0 w 1143012"/>
              <a:gd name="connsiteY0" fmla="*/ 642937 h 642937"/>
              <a:gd name="connsiteX1" fmla="*/ 1143012 w 1143012"/>
              <a:gd name="connsiteY1" fmla="*/ 642937 h 642937"/>
              <a:gd name="connsiteX2" fmla="*/ 1143012 w 1143012"/>
              <a:gd name="connsiteY2" fmla="*/ 0 h 642937"/>
              <a:gd name="connsiteX3" fmla="*/ 0 w 1143012"/>
              <a:gd name="connsiteY3" fmla="*/ 0 h 642937"/>
              <a:gd name="connsiteX4" fmla="*/ 0 w 1143012"/>
              <a:gd name="connsiteY4" fmla="*/ 642937 h 642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642937">
                <a:moveTo>
                  <a:pt x="0" y="642937"/>
                </a:moveTo>
                <a:lnTo>
                  <a:pt x="1143012" y="642937"/>
                </a:lnTo>
                <a:lnTo>
                  <a:pt x="1143012" y="0"/>
                </a:lnTo>
                <a:lnTo>
                  <a:pt x="0" y="0"/>
                </a:lnTo>
                <a:lnTo>
                  <a:pt x="0" y="642937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785873" y="3214687"/>
            <a:ext cx="3571875" cy="642937"/>
          </a:xfrm>
          <a:custGeom>
            <a:avLst/>
            <a:gdLst>
              <a:gd name="connsiteX0" fmla="*/ 0 w 3571875"/>
              <a:gd name="connsiteY0" fmla="*/ 642937 h 642937"/>
              <a:gd name="connsiteX1" fmla="*/ 3571875 w 3571875"/>
              <a:gd name="connsiteY1" fmla="*/ 642937 h 642937"/>
              <a:gd name="connsiteX2" fmla="*/ 3571875 w 3571875"/>
              <a:gd name="connsiteY2" fmla="*/ 0 h 642937"/>
              <a:gd name="connsiteX3" fmla="*/ 0 w 3571875"/>
              <a:gd name="connsiteY3" fmla="*/ 0 h 642937"/>
              <a:gd name="connsiteX4" fmla="*/ 0 w 3571875"/>
              <a:gd name="connsiteY4" fmla="*/ 642937 h 642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642937">
                <a:moveTo>
                  <a:pt x="0" y="642937"/>
                </a:moveTo>
                <a:lnTo>
                  <a:pt x="3571875" y="642937"/>
                </a:lnTo>
                <a:lnTo>
                  <a:pt x="3571875" y="0"/>
                </a:lnTo>
                <a:lnTo>
                  <a:pt x="0" y="0"/>
                </a:lnTo>
                <a:lnTo>
                  <a:pt x="0" y="6429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5357876" y="3214687"/>
            <a:ext cx="3286125" cy="642937"/>
          </a:xfrm>
          <a:custGeom>
            <a:avLst/>
            <a:gdLst>
              <a:gd name="connsiteX0" fmla="*/ 0 w 3286125"/>
              <a:gd name="connsiteY0" fmla="*/ 642937 h 642937"/>
              <a:gd name="connsiteX1" fmla="*/ 3286125 w 3286125"/>
              <a:gd name="connsiteY1" fmla="*/ 642937 h 642937"/>
              <a:gd name="connsiteX2" fmla="*/ 3286125 w 3286125"/>
              <a:gd name="connsiteY2" fmla="*/ 0 h 642937"/>
              <a:gd name="connsiteX3" fmla="*/ 0 w 3286125"/>
              <a:gd name="connsiteY3" fmla="*/ 0 h 642937"/>
              <a:gd name="connsiteX4" fmla="*/ 0 w 3286125"/>
              <a:gd name="connsiteY4" fmla="*/ 642937 h 6429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642937">
                <a:moveTo>
                  <a:pt x="0" y="642937"/>
                </a:moveTo>
                <a:lnTo>
                  <a:pt x="3286125" y="642937"/>
                </a:lnTo>
                <a:lnTo>
                  <a:pt x="3286125" y="0"/>
                </a:lnTo>
                <a:lnTo>
                  <a:pt x="0" y="0"/>
                </a:lnTo>
                <a:lnTo>
                  <a:pt x="0" y="642937"/>
                </a:lnTo>
              </a:path>
            </a:pathLst>
          </a:custGeom>
          <a:solidFill>
            <a:srgbClr val="F4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642912" y="3857637"/>
            <a:ext cx="1143012" cy="785812"/>
          </a:xfrm>
          <a:custGeom>
            <a:avLst/>
            <a:gdLst>
              <a:gd name="connsiteX0" fmla="*/ 0 w 1143012"/>
              <a:gd name="connsiteY0" fmla="*/ 785812 h 785812"/>
              <a:gd name="connsiteX1" fmla="*/ 1143012 w 1143012"/>
              <a:gd name="connsiteY1" fmla="*/ 785812 h 785812"/>
              <a:gd name="connsiteX2" fmla="*/ 1143012 w 1143012"/>
              <a:gd name="connsiteY2" fmla="*/ 0 h 785812"/>
              <a:gd name="connsiteX3" fmla="*/ 0 w 1143012"/>
              <a:gd name="connsiteY3" fmla="*/ 0 h 785812"/>
              <a:gd name="connsiteX4" fmla="*/ 0 w 1143012"/>
              <a:gd name="connsiteY4" fmla="*/ 785812 h 785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143012" h="785812">
                <a:moveTo>
                  <a:pt x="0" y="785812"/>
                </a:moveTo>
                <a:lnTo>
                  <a:pt x="1143012" y="785812"/>
                </a:lnTo>
                <a:lnTo>
                  <a:pt x="1143012" y="0"/>
                </a:lnTo>
                <a:lnTo>
                  <a:pt x="0" y="0"/>
                </a:lnTo>
                <a:lnTo>
                  <a:pt x="0" y="785812"/>
                </a:lnTo>
              </a:path>
            </a:pathLst>
          </a:custGeom>
          <a:solidFill>
            <a:srgbClr val="C0504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785873" y="3857637"/>
            <a:ext cx="3571875" cy="785812"/>
          </a:xfrm>
          <a:custGeom>
            <a:avLst/>
            <a:gdLst>
              <a:gd name="connsiteX0" fmla="*/ 0 w 3571875"/>
              <a:gd name="connsiteY0" fmla="*/ 785812 h 785812"/>
              <a:gd name="connsiteX1" fmla="*/ 3571875 w 3571875"/>
              <a:gd name="connsiteY1" fmla="*/ 785812 h 785812"/>
              <a:gd name="connsiteX2" fmla="*/ 3571875 w 3571875"/>
              <a:gd name="connsiteY2" fmla="*/ 0 h 785812"/>
              <a:gd name="connsiteX3" fmla="*/ 0 w 3571875"/>
              <a:gd name="connsiteY3" fmla="*/ 0 h 785812"/>
              <a:gd name="connsiteX4" fmla="*/ 0 w 3571875"/>
              <a:gd name="connsiteY4" fmla="*/ 785812 h 785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571875" h="785812">
                <a:moveTo>
                  <a:pt x="0" y="785812"/>
                </a:moveTo>
                <a:lnTo>
                  <a:pt x="3571875" y="785812"/>
                </a:lnTo>
                <a:lnTo>
                  <a:pt x="3571875" y="0"/>
                </a:lnTo>
                <a:lnTo>
                  <a:pt x="0" y="0"/>
                </a:lnTo>
                <a:lnTo>
                  <a:pt x="0" y="785812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5357876" y="3857637"/>
            <a:ext cx="3286125" cy="785812"/>
          </a:xfrm>
          <a:custGeom>
            <a:avLst/>
            <a:gdLst>
              <a:gd name="connsiteX0" fmla="*/ 0 w 3286125"/>
              <a:gd name="connsiteY0" fmla="*/ 785812 h 785812"/>
              <a:gd name="connsiteX1" fmla="*/ 3286125 w 3286125"/>
              <a:gd name="connsiteY1" fmla="*/ 785812 h 785812"/>
              <a:gd name="connsiteX2" fmla="*/ 3286125 w 3286125"/>
              <a:gd name="connsiteY2" fmla="*/ 0 h 785812"/>
              <a:gd name="connsiteX3" fmla="*/ 0 w 3286125"/>
              <a:gd name="connsiteY3" fmla="*/ 0 h 785812"/>
              <a:gd name="connsiteX4" fmla="*/ 0 w 3286125"/>
              <a:gd name="connsiteY4" fmla="*/ 785812 h 78581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286125" h="785812">
                <a:moveTo>
                  <a:pt x="0" y="785812"/>
                </a:moveTo>
                <a:lnTo>
                  <a:pt x="3286125" y="785812"/>
                </a:lnTo>
                <a:lnTo>
                  <a:pt x="3286125" y="0"/>
                </a:lnTo>
                <a:lnTo>
                  <a:pt x="0" y="0"/>
                </a:lnTo>
                <a:lnTo>
                  <a:pt x="0" y="785812"/>
                </a:lnTo>
              </a:path>
            </a:pathLst>
          </a:custGeom>
          <a:solidFill>
            <a:srgbClr val="E8D0D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779523" y="1308353"/>
            <a:ext cx="25400" cy="3347796"/>
          </a:xfrm>
          <a:custGeom>
            <a:avLst/>
            <a:gdLst>
              <a:gd name="connsiteX0" fmla="*/ 6350 w 25400"/>
              <a:gd name="connsiteY0" fmla="*/ 6350 h 3347796"/>
              <a:gd name="connsiteX1" fmla="*/ 6350 w 25400"/>
              <a:gd name="connsiteY1" fmla="*/ 3341446 h 3347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47796">
                <a:moveTo>
                  <a:pt x="6350" y="6350"/>
                </a:moveTo>
                <a:lnTo>
                  <a:pt x="6350" y="33414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5351526" y="1308353"/>
            <a:ext cx="25400" cy="3347796"/>
          </a:xfrm>
          <a:custGeom>
            <a:avLst/>
            <a:gdLst>
              <a:gd name="connsiteX0" fmla="*/ 6350 w 25400"/>
              <a:gd name="connsiteY0" fmla="*/ 6350 h 3347796"/>
              <a:gd name="connsiteX1" fmla="*/ 6350 w 25400"/>
              <a:gd name="connsiteY1" fmla="*/ 3341446 h 3347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47796">
                <a:moveTo>
                  <a:pt x="6350" y="6350"/>
                </a:moveTo>
                <a:lnTo>
                  <a:pt x="6350" y="33414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617512" y="1755394"/>
            <a:ext cx="8051889" cy="76200"/>
          </a:xfrm>
          <a:custGeom>
            <a:avLst/>
            <a:gdLst>
              <a:gd name="connsiteX0" fmla="*/ 19050 w 8051889"/>
              <a:gd name="connsiteY0" fmla="*/ 19050 h 76200"/>
              <a:gd name="connsiteX1" fmla="*/ 8032838 w 805188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51889" h="76200">
                <a:moveTo>
                  <a:pt x="19050" y="19050"/>
                </a:moveTo>
                <a:lnTo>
                  <a:pt x="8032838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630212" y="2208148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630212" y="2734691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30212" y="3208401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30212" y="3851275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636562" y="1308353"/>
            <a:ext cx="25400" cy="3347796"/>
          </a:xfrm>
          <a:custGeom>
            <a:avLst/>
            <a:gdLst>
              <a:gd name="connsiteX0" fmla="*/ 6350 w 25400"/>
              <a:gd name="connsiteY0" fmla="*/ 6350 h 3347796"/>
              <a:gd name="connsiteX1" fmla="*/ 6350 w 25400"/>
              <a:gd name="connsiteY1" fmla="*/ 3341446 h 3347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47796">
                <a:moveTo>
                  <a:pt x="6350" y="6350"/>
                </a:moveTo>
                <a:lnTo>
                  <a:pt x="6350" y="33414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8637651" y="1308353"/>
            <a:ext cx="25400" cy="3347796"/>
          </a:xfrm>
          <a:custGeom>
            <a:avLst/>
            <a:gdLst>
              <a:gd name="connsiteX0" fmla="*/ 6350 w 25400"/>
              <a:gd name="connsiteY0" fmla="*/ 6350 h 3347796"/>
              <a:gd name="connsiteX1" fmla="*/ 6350 w 25400"/>
              <a:gd name="connsiteY1" fmla="*/ 3341446 h 334779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347796">
                <a:moveTo>
                  <a:pt x="6350" y="6350"/>
                </a:moveTo>
                <a:lnTo>
                  <a:pt x="6350" y="3341446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30212" y="1314703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30212" y="4637100"/>
            <a:ext cx="8026489" cy="25400"/>
          </a:xfrm>
          <a:custGeom>
            <a:avLst/>
            <a:gdLst>
              <a:gd name="connsiteX0" fmla="*/ 6350 w 8026489"/>
              <a:gd name="connsiteY0" fmla="*/ 6350 h 25400"/>
              <a:gd name="connsiteX1" fmla="*/ 8020138 w 802648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026489" h="25400">
                <a:moveTo>
                  <a:pt x="6350" y="6350"/>
                </a:moveTo>
                <a:lnTo>
                  <a:pt x="8020138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41700" y="558800"/>
            <a:ext cx="22733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&lt;form&gt;标签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825500" y="1422400"/>
            <a:ext cx="6985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dirty="0"/>
              <a:t>			</a:t>
            </a:r>
            <a:r>
              <a:rPr lang="en-US" altLang="zh-CN" sz="140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属性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action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method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target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88900" algn="l"/>
                <a:tab pos="114300" algn="l"/>
                <a:tab pos="203200" algn="l"/>
              </a:tabLst>
            </a:pP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enctype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879600" y="1422400"/>
            <a:ext cx="3327400" cy="316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					</a:t>
            </a:r>
            <a:r>
              <a:rPr lang="en-US" altLang="zh-CN" sz="140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值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get、post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form_name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_blank、_self</a:t>
            </a:r>
          </a:p>
          <a:p>
            <a:pPr>
              <a:lnSpc>
                <a:spcPts val="16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_parent、_top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sz="14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application/x-www-form-urlencoded</a:t>
            </a:r>
          </a:p>
          <a:p>
            <a:pPr>
              <a:lnSpc>
                <a:spcPts val="16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multipart/form-data</a:t>
            </a:r>
          </a:p>
          <a:p>
            <a:pPr>
              <a:lnSpc>
                <a:spcPts val="1600"/>
              </a:lnSpc>
              <a:tabLst>
                <a:tab pos="736600" algn="l"/>
                <a:tab pos="1092200" algn="l"/>
                <a:tab pos="1155700" algn="l"/>
                <a:tab pos="1219200" algn="l"/>
                <a:tab pos="1231900" algn="l"/>
                <a:tab pos="1485900" algn="l"/>
                <a:tab pos="16002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text/plain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5461000" y="1422400"/>
            <a:ext cx="30226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dirty="0"/>
              <a:t>					</a:t>
            </a:r>
            <a:r>
              <a:rPr lang="en-US" altLang="zh-CN" sz="140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提交表单时向何处发送表单数据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设置表单以何种方式发送到指定页面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表单的名称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在何处打开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action</a:t>
            </a:r>
            <a:r>
              <a:rPr lang="en-US" altLang="zh-CN" sz="1403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URL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88900" algn="l"/>
                <a:tab pos="266700" algn="l"/>
                <a:tab pos="558800" algn="l"/>
                <a:tab pos="1066800" algn="l"/>
                <a:tab pos="13589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在发送表单数据之前如何对其进行编码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63900" y="558800"/>
            <a:ext cx="26162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post和get区别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651000" y="1485900"/>
            <a:ext cx="749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GET：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2565400" y="1790700"/>
            <a:ext cx="33020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使用URL传递参数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对所发送信息的数量也有限制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一般用于信息获取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651000" y="3009900"/>
            <a:ext cx="9398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POST：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641600" y="3314700"/>
            <a:ext cx="40005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表单数据作为HTTP请求体的一部分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对所发送信息的数量无限制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一般用于修改服务器上的资源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0" y="1549400"/>
            <a:ext cx="6921500" cy="3225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29000" y="558800"/>
            <a:ext cx="22860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表单工作原理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134358" y="1878838"/>
            <a:ext cx="348741" cy="2028952"/>
          </a:xfrm>
          <a:custGeom>
            <a:avLst/>
            <a:gdLst>
              <a:gd name="connsiteX0" fmla="*/ 342391 w 348741"/>
              <a:gd name="connsiteY0" fmla="*/ 2022602 h 2028952"/>
              <a:gd name="connsiteX1" fmla="*/ 174370 w 348741"/>
              <a:gd name="connsiteY1" fmla="*/ 1854580 h 2028952"/>
              <a:gd name="connsiteX2" fmla="*/ 174370 w 348741"/>
              <a:gd name="connsiteY2" fmla="*/ 1182497 h 2028952"/>
              <a:gd name="connsiteX3" fmla="*/ 6350 w 348741"/>
              <a:gd name="connsiteY3" fmla="*/ 1014476 h 2028952"/>
              <a:gd name="connsiteX4" fmla="*/ 174370 w 348741"/>
              <a:gd name="connsiteY4" fmla="*/ 846454 h 2028952"/>
              <a:gd name="connsiteX5" fmla="*/ 174370 w 348741"/>
              <a:gd name="connsiteY5" fmla="*/ 174370 h 2028952"/>
              <a:gd name="connsiteX6" fmla="*/ 342391 w 348741"/>
              <a:gd name="connsiteY6" fmla="*/ 6350 h 202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8741" h="2028952">
                <a:moveTo>
                  <a:pt x="342391" y="2022602"/>
                </a:moveTo>
                <a:cubicBezTo>
                  <a:pt x="249554" y="2022602"/>
                  <a:pt x="174370" y="1947417"/>
                  <a:pt x="174370" y="1854580"/>
                </a:cubicBezTo>
                <a:lnTo>
                  <a:pt x="174370" y="1182497"/>
                </a:lnTo>
                <a:cubicBezTo>
                  <a:pt x="174370" y="1089660"/>
                  <a:pt x="99186" y="1014476"/>
                  <a:pt x="6350" y="1014476"/>
                </a:cubicBezTo>
                <a:cubicBezTo>
                  <a:pt x="99186" y="1014476"/>
                  <a:pt x="174370" y="939291"/>
                  <a:pt x="174370" y="846454"/>
                </a:cubicBezTo>
                <a:lnTo>
                  <a:pt x="174370" y="174370"/>
                </a:lnTo>
                <a:cubicBezTo>
                  <a:pt x="174370" y="81533"/>
                  <a:pt x="249554" y="6350"/>
                  <a:pt x="342391" y="6350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7038340" y="1878838"/>
            <a:ext cx="348741" cy="2028952"/>
          </a:xfrm>
          <a:custGeom>
            <a:avLst/>
            <a:gdLst>
              <a:gd name="connsiteX0" fmla="*/ 6350 w 348741"/>
              <a:gd name="connsiteY0" fmla="*/ 6350 h 2028952"/>
              <a:gd name="connsiteX1" fmla="*/ 174370 w 348741"/>
              <a:gd name="connsiteY1" fmla="*/ 174370 h 2028952"/>
              <a:gd name="connsiteX2" fmla="*/ 174370 w 348741"/>
              <a:gd name="connsiteY2" fmla="*/ 846454 h 2028952"/>
              <a:gd name="connsiteX3" fmla="*/ 342391 w 348741"/>
              <a:gd name="connsiteY3" fmla="*/ 1014476 h 2028952"/>
              <a:gd name="connsiteX4" fmla="*/ 174370 w 348741"/>
              <a:gd name="connsiteY4" fmla="*/ 1182497 h 2028952"/>
              <a:gd name="connsiteX5" fmla="*/ 174370 w 348741"/>
              <a:gd name="connsiteY5" fmla="*/ 1854580 h 2028952"/>
              <a:gd name="connsiteX6" fmla="*/ 6350 w 348741"/>
              <a:gd name="connsiteY6" fmla="*/ 2022602 h 20289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348741" h="2028952">
                <a:moveTo>
                  <a:pt x="6350" y="6350"/>
                </a:moveTo>
                <a:cubicBezTo>
                  <a:pt x="99186" y="6350"/>
                  <a:pt x="174370" y="81533"/>
                  <a:pt x="174370" y="174370"/>
                </a:cubicBezTo>
                <a:lnTo>
                  <a:pt x="174370" y="846454"/>
                </a:lnTo>
                <a:cubicBezTo>
                  <a:pt x="174370" y="939291"/>
                  <a:pt x="249554" y="1014476"/>
                  <a:pt x="342391" y="1014476"/>
                </a:cubicBezTo>
                <a:cubicBezTo>
                  <a:pt x="249554" y="1014476"/>
                  <a:pt x="174370" y="1089660"/>
                  <a:pt x="174370" y="1182497"/>
                </a:cubicBezTo>
                <a:lnTo>
                  <a:pt x="174370" y="1854580"/>
                </a:lnTo>
                <a:cubicBezTo>
                  <a:pt x="174370" y="1947417"/>
                  <a:pt x="99186" y="2022602"/>
                  <a:pt x="6350" y="2022602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72200" y="2374900"/>
            <a:ext cx="203200" cy="2032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34100" y="2641600"/>
            <a:ext cx="241300" cy="266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206500" y="558800"/>
            <a:ext cx="37465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9845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000"/>
              </a:lnSpc>
              <a:tabLst>
                <a:tab pos="2984500" algn="l"/>
              </a:tabLst>
            </a:pPr>
            <a:r>
              <a:rPr lang="en-US" altLang="zh-CN" sz="2400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663700" y="2095500"/>
            <a:ext cx="1778000" cy="154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0" algn="l"/>
              </a:tabLst>
            </a:pP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7620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表单元素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762000" algn="l"/>
              </a:tabLst>
            </a:pPr>
            <a:r>
              <a:rPr lang="en-US" altLang="zh-CN" sz="2004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156200" y="1943100"/>
            <a:ext cx="762000" cy="185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6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文本域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单选框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004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复选框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6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列表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按钮</a:t>
            </a:r>
          </a:p>
          <a:p>
            <a:pPr>
              <a:lnSpc>
                <a:spcPts val="2400"/>
              </a:lnSpc>
              <a:tabLst/>
            </a:pPr>
            <a:r>
              <a:rPr lang="en-US" altLang="zh-CN" sz="2004" b="1" dirty="0">
                <a:solidFill>
                  <a:srgbClr val="333333"/>
                </a:solidFill>
                <a:latin typeface="微软雅黑" pitchFamily="18" charset="0"/>
                <a:cs typeface="微软雅黑" pitchFamily="18" charset="0"/>
              </a:rPr>
              <a:t>……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22933" y="2270010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492371" y="2270010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22933" y="2616847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492371" y="2616847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22933" y="2963684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492371" y="2963684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22933" y="3310521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492371" y="3310521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22933" y="3657320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492371" y="3657320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F2E9E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1622933" y="4004157"/>
            <a:ext cx="2869438" cy="346824"/>
          </a:xfrm>
          <a:custGeom>
            <a:avLst/>
            <a:gdLst>
              <a:gd name="connsiteX0" fmla="*/ 0 w 2869438"/>
              <a:gd name="connsiteY0" fmla="*/ 346824 h 346824"/>
              <a:gd name="connsiteX1" fmla="*/ 2869438 w 2869438"/>
              <a:gd name="connsiteY1" fmla="*/ 346824 h 346824"/>
              <a:gd name="connsiteX2" fmla="*/ 2869438 w 2869438"/>
              <a:gd name="connsiteY2" fmla="*/ 0 h 346824"/>
              <a:gd name="connsiteX3" fmla="*/ 0 w 2869438"/>
              <a:gd name="connsiteY3" fmla="*/ 0 h 346824"/>
              <a:gd name="connsiteX4" fmla="*/ 0 w 286943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69438" h="346824">
                <a:moveTo>
                  <a:pt x="0" y="346824"/>
                </a:moveTo>
                <a:lnTo>
                  <a:pt x="2869438" y="346824"/>
                </a:lnTo>
                <a:lnTo>
                  <a:pt x="2869438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AE484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492371" y="4004157"/>
            <a:ext cx="3051048" cy="346824"/>
          </a:xfrm>
          <a:custGeom>
            <a:avLst/>
            <a:gdLst>
              <a:gd name="connsiteX0" fmla="*/ 0 w 3051048"/>
              <a:gd name="connsiteY0" fmla="*/ 346824 h 346824"/>
              <a:gd name="connsiteX1" fmla="*/ 3051047 w 3051048"/>
              <a:gd name="connsiteY1" fmla="*/ 346824 h 346824"/>
              <a:gd name="connsiteX2" fmla="*/ 3051047 w 3051048"/>
              <a:gd name="connsiteY2" fmla="*/ 0 h 346824"/>
              <a:gd name="connsiteX3" fmla="*/ 0 w 3051048"/>
              <a:gd name="connsiteY3" fmla="*/ 0 h 346824"/>
              <a:gd name="connsiteX4" fmla="*/ 0 w 3051048"/>
              <a:gd name="connsiteY4" fmla="*/ 346824 h 34682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51048" h="346824">
                <a:moveTo>
                  <a:pt x="0" y="346824"/>
                </a:moveTo>
                <a:lnTo>
                  <a:pt x="3051047" y="346824"/>
                </a:lnTo>
                <a:lnTo>
                  <a:pt x="3051047" y="0"/>
                </a:lnTo>
                <a:lnTo>
                  <a:pt x="0" y="0"/>
                </a:lnTo>
                <a:lnTo>
                  <a:pt x="0" y="346824"/>
                </a:lnTo>
              </a:path>
            </a:pathLst>
          </a:custGeom>
          <a:solidFill>
            <a:srgbClr val="E3CFC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486021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597533" y="2597785"/>
            <a:ext cx="5971159" cy="76200"/>
          </a:xfrm>
          <a:custGeom>
            <a:avLst/>
            <a:gdLst>
              <a:gd name="connsiteX0" fmla="*/ 19050 w 5971159"/>
              <a:gd name="connsiteY0" fmla="*/ 19050 h 76200"/>
              <a:gd name="connsiteX1" fmla="*/ 5952109 w 5971159"/>
              <a:gd name="connsiteY1" fmla="*/ 19050 h 76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71159" h="76200">
                <a:moveTo>
                  <a:pt x="19050" y="19050"/>
                </a:moveTo>
                <a:lnTo>
                  <a:pt x="5952109" y="19050"/>
                </a:lnTo>
              </a:path>
            </a:pathLst>
          </a:custGeom>
          <a:ln w="381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1610233" y="2957322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610233" y="3304159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610233" y="3650996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1610233" y="3997794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1616583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7536942" y="2257298"/>
            <a:ext cx="25400" cy="2106383"/>
          </a:xfrm>
          <a:custGeom>
            <a:avLst/>
            <a:gdLst>
              <a:gd name="connsiteX0" fmla="*/ 6350 w 25400"/>
              <a:gd name="connsiteY0" fmla="*/ 6350 h 2106383"/>
              <a:gd name="connsiteX1" fmla="*/ 6350 w 25400"/>
              <a:gd name="connsiteY1" fmla="*/ 2100033 h 2106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2106383">
                <a:moveTo>
                  <a:pt x="6350" y="6350"/>
                </a:moveTo>
                <a:lnTo>
                  <a:pt x="6350" y="2100033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1610233" y="2263648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1610233" y="4344631"/>
            <a:ext cx="5945759" cy="25400"/>
          </a:xfrm>
          <a:custGeom>
            <a:avLst/>
            <a:gdLst>
              <a:gd name="connsiteX0" fmla="*/ 6350 w 5945759"/>
              <a:gd name="connsiteY0" fmla="*/ 6350 h 25400"/>
              <a:gd name="connsiteX1" fmla="*/ 5939409 w 5945759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45759" h="25400">
                <a:moveTo>
                  <a:pt x="6350" y="6350"/>
                </a:moveTo>
                <a:lnTo>
                  <a:pt x="5939409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22400" y="558800"/>
            <a:ext cx="4800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1463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HTML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表单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463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Form标签中，以下标签实现表单元素添加: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2489200" y="2311400"/>
            <a:ext cx="11176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标签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	</a:t>
            </a:r>
            <a:r>
              <a:rPr lang="en-US" altLang="zh-CN" sz="1406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&lt;select&gt;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&lt;option&gt;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&lt;textarea&gt;</a:t>
            </a:r>
          </a:p>
          <a:p>
            <a:pPr>
              <a:lnSpc>
                <a:spcPts val="2700"/>
              </a:lnSpc>
              <a:tabLst>
                <a:tab pos="63500" algn="l"/>
                <a:tab pos="127000" algn="l"/>
                <a:tab pos="165100" algn="l"/>
                <a:tab pos="190500" algn="l"/>
                <a:tab pos="381000" algn="l"/>
              </a:tabLst>
            </a:pP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&lt;optgroup&gt;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5029200" y="2311400"/>
            <a:ext cx="1955800" cy="195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dirty="0"/>
              <a:t>					</a:t>
            </a:r>
            <a:r>
              <a:rPr lang="en-US" altLang="zh-CN" sz="1403" b="1" dirty="0">
                <a:solidFill>
                  <a:srgbClr val="FFFFFF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表单输入标签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dirty="0"/>
              <a:t>		</a:t>
            </a:r>
            <a:r>
              <a:rPr lang="en-US" altLang="zh-CN" sz="14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菜单和列表标签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菜单和列表项目标签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文字域标签</a:t>
            </a:r>
          </a:p>
          <a:p>
            <a:pPr>
              <a:lnSpc>
                <a:spcPts val="2700"/>
              </a:lnSpc>
              <a:tabLst>
                <a:tab pos="177800" algn="l"/>
                <a:tab pos="355600" algn="l"/>
                <a:tab pos="444500" algn="l"/>
                <a:tab pos="533400" algn="l"/>
                <a:tab pos="8001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菜单和列表项目分组标签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68500" y="3352800"/>
            <a:ext cx="203200" cy="2032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6200" y="3327400"/>
            <a:ext cx="241300" cy="254000"/>
          </a:xfrm>
          <a:prstGeom prst="rect">
            <a:avLst/>
          </a:prstGeom>
          <a:noFill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16300" y="3276600"/>
            <a:ext cx="889000" cy="304800"/>
          </a:xfrm>
          <a:prstGeom prst="rect">
            <a:avLst/>
          </a:prstGeom>
          <a:noFill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38700" y="3263900"/>
            <a:ext cx="21082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130300" y="2044700"/>
            <a:ext cx="863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311400" y="2044700"/>
            <a:ext cx="2286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type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=“类型属性”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902200" y="2044700"/>
            <a:ext cx="302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name=“名称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”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……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130300" y="558800"/>
            <a:ext cx="4673600" cy="1206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2098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标签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2098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3700" y="1917700"/>
            <a:ext cx="3289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200"/>
              </a:lnSpc>
              <a:tabLst/>
            </a:pP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en-US" altLang="zh-CN" sz="39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995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标签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672589" y="1641729"/>
            <a:ext cx="2909443" cy="318135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4582159" y="1641729"/>
            <a:ext cx="3011043" cy="318135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1672589" y="2277998"/>
            <a:ext cx="2909443" cy="318135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582159" y="2277998"/>
            <a:ext cx="3011043" cy="318135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1672589" y="2914269"/>
            <a:ext cx="2909443" cy="318135"/>
          </a:xfrm>
          <a:custGeom>
            <a:avLst/>
            <a:gdLst>
              <a:gd name="connsiteX0" fmla="*/ 0 w 2909443"/>
              <a:gd name="connsiteY0" fmla="*/ 318135 h 318135"/>
              <a:gd name="connsiteX1" fmla="*/ 2909443 w 2909443"/>
              <a:gd name="connsiteY1" fmla="*/ 318135 h 318135"/>
              <a:gd name="connsiteX2" fmla="*/ 2909443 w 2909443"/>
              <a:gd name="connsiteY2" fmla="*/ 0 h 318135"/>
              <a:gd name="connsiteX3" fmla="*/ 0 w 2909443"/>
              <a:gd name="connsiteY3" fmla="*/ 0 h 318135"/>
              <a:gd name="connsiteX4" fmla="*/ 0 w 29094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5">
                <a:moveTo>
                  <a:pt x="0" y="318135"/>
                </a:moveTo>
                <a:lnTo>
                  <a:pt x="2909443" y="318135"/>
                </a:lnTo>
                <a:lnTo>
                  <a:pt x="29094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582159" y="2914269"/>
            <a:ext cx="3011043" cy="318135"/>
          </a:xfrm>
          <a:custGeom>
            <a:avLst/>
            <a:gdLst>
              <a:gd name="connsiteX0" fmla="*/ 0 w 3011043"/>
              <a:gd name="connsiteY0" fmla="*/ 318135 h 318135"/>
              <a:gd name="connsiteX1" fmla="*/ 3011043 w 3011043"/>
              <a:gd name="connsiteY1" fmla="*/ 318135 h 318135"/>
              <a:gd name="connsiteX2" fmla="*/ 3011043 w 3011043"/>
              <a:gd name="connsiteY2" fmla="*/ 0 h 318135"/>
              <a:gd name="connsiteX3" fmla="*/ 0 w 3011043"/>
              <a:gd name="connsiteY3" fmla="*/ 0 h 318135"/>
              <a:gd name="connsiteX4" fmla="*/ 0 w 3011043"/>
              <a:gd name="connsiteY4" fmla="*/ 318135 h 31813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5">
                <a:moveTo>
                  <a:pt x="0" y="318135"/>
                </a:moveTo>
                <a:lnTo>
                  <a:pt x="3011043" y="318135"/>
                </a:lnTo>
                <a:lnTo>
                  <a:pt x="3011043" y="0"/>
                </a:lnTo>
                <a:lnTo>
                  <a:pt x="0" y="0"/>
                </a:lnTo>
                <a:lnTo>
                  <a:pt x="0" y="318135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1672589" y="3550539"/>
            <a:ext cx="2909443" cy="318134"/>
          </a:xfrm>
          <a:custGeom>
            <a:avLst/>
            <a:gdLst>
              <a:gd name="connsiteX0" fmla="*/ 0 w 2909443"/>
              <a:gd name="connsiteY0" fmla="*/ 318134 h 318134"/>
              <a:gd name="connsiteX1" fmla="*/ 2909443 w 2909443"/>
              <a:gd name="connsiteY1" fmla="*/ 318134 h 318134"/>
              <a:gd name="connsiteX2" fmla="*/ 2909443 w 2909443"/>
              <a:gd name="connsiteY2" fmla="*/ 0 h 318134"/>
              <a:gd name="connsiteX3" fmla="*/ 0 w 2909443"/>
              <a:gd name="connsiteY3" fmla="*/ 0 h 318134"/>
              <a:gd name="connsiteX4" fmla="*/ 0 w 29094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4">
                <a:moveTo>
                  <a:pt x="0" y="318134"/>
                </a:moveTo>
                <a:lnTo>
                  <a:pt x="2909443" y="318134"/>
                </a:lnTo>
                <a:lnTo>
                  <a:pt x="29094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582159" y="3550539"/>
            <a:ext cx="3011043" cy="318134"/>
          </a:xfrm>
          <a:custGeom>
            <a:avLst/>
            <a:gdLst>
              <a:gd name="connsiteX0" fmla="*/ 0 w 3011043"/>
              <a:gd name="connsiteY0" fmla="*/ 318134 h 318134"/>
              <a:gd name="connsiteX1" fmla="*/ 3011043 w 3011043"/>
              <a:gd name="connsiteY1" fmla="*/ 318134 h 318134"/>
              <a:gd name="connsiteX2" fmla="*/ 3011043 w 3011043"/>
              <a:gd name="connsiteY2" fmla="*/ 0 h 318134"/>
              <a:gd name="connsiteX3" fmla="*/ 0 w 3011043"/>
              <a:gd name="connsiteY3" fmla="*/ 0 h 318134"/>
              <a:gd name="connsiteX4" fmla="*/ 0 w 30110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4">
                <a:moveTo>
                  <a:pt x="0" y="318134"/>
                </a:moveTo>
                <a:lnTo>
                  <a:pt x="3011043" y="318134"/>
                </a:lnTo>
                <a:lnTo>
                  <a:pt x="30110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1672589" y="4186783"/>
            <a:ext cx="2909443" cy="318134"/>
          </a:xfrm>
          <a:custGeom>
            <a:avLst/>
            <a:gdLst>
              <a:gd name="connsiteX0" fmla="*/ 0 w 2909443"/>
              <a:gd name="connsiteY0" fmla="*/ 318134 h 318134"/>
              <a:gd name="connsiteX1" fmla="*/ 2909443 w 2909443"/>
              <a:gd name="connsiteY1" fmla="*/ 318134 h 318134"/>
              <a:gd name="connsiteX2" fmla="*/ 2909443 w 2909443"/>
              <a:gd name="connsiteY2" fmla="*/ 0 h 318134"/>
              <a:gd name="connsiteX3" fmla="*/ 0 w 2909443"/>
              <a:gd name="connsiteY3" fmla="*/ 0 h 318134"/>
              <a:gd name="connsiteX4" fmla="*/ 0 w 29094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909443" h="318134">
                <a:moveTo>
                  <a:pt x="0" y="318134"/>
                </a:moveTo>
                <a:lnTo>
                  <a:pt x="2909443" y="318134"/>
                </a:lnTo>
                <a:lnTo>
                  <a:pt x="29094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582159" y="4186783"/>
            <a:ext cx="3011043" cy="318134"/>
          </a:xfrm>
          <a:custGeom>
            <a:avLst/>
            <a:gdLst>
              <a:gd name="connsiteX0" fmla="*/ 0 w 3011043"/>
              <a:gd name="connsiteY0" fmla="*/ 318134 h 318134"/>
              <a:gd name="connsiteX1" fmla="*/ 3011043 w 3011043"/>
              <a:gd name="connsiteY1" fmla="*/ 318134 h 318134"/>
              <a:gd name="connsiteX2" fmla="*/ 3011043 w 3011043"/>
              <a:gd name="connsiteY2" fmla="*/ 0 h 318134"/>
              <a:gd name="connsiteX3" fmla="*/ 0 w 3011043"/>
              <a:gd name="connsiteY3" fmla="*/ 0 h 318134"/>
              <a:gd name="connsiteX4" fmla="*/ 0 w 3011043"/>
              <a:gd name="connsiteY4" fmla="*/ 318134 h 3181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011043" h="318134">
                <a:moveTo>
                  <a:pt x="0" y="318134"/>
                </a:moveTo>
                <a:lnTo>
                  <a:pt x="3011043" y="318134"/>
                </a:lnTo>
                <a:lnTo>
                  <a:pt x="3011043" y="0"/>
                </a:lnTo>
                <a:lnTo>
                  <a:pt x="0" y="0"/>
                </a:lnTo>
                <a:lnTo>
                  <a:pt x="0" y="318134"/>
                </a:lnTo>
              </a:path>
            </a:pathLst>
          </a:custGeom>
          <a:solidFill>
            <a:srgbClr val="EEDA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575809" y="1310894"/>
            <a:ext cx="25400" cy="3524859"/>
          </a:xfrm>
          <a:custGeom>
            <a:avLst/>
            <a:gdLst>
              <a:gd name="connsiteX0" fmla="*/ 6350 w 25400"/>
              <a:gd name="connsiteY0" fmla="*/ 6350 h 3524859"/>
              <a:gd name="connsiteX1" fmla="*/ 6350 w 25400"/>
              <a:gd name="connsiteY1" fmla="*/ 3518509 h 35248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3524859">
                <a:moveTo>
                  <a:pt x="6350" y="6350"/>
                </a:moveTo>
                <a:lnTo>
                  <a:pt x="6350" y="3518509"/>
                </a:lnTo>
              </a:path>
            </a:pathLst>
          </a:custGeom>
          <a:ln w="12700">
            <a:solidFill>
              <a:srgbClr val="C94251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1666239" y="1635379"/>
            <a:ext cx="5933185" cy="25400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1666239" y="1317244"/>
            <a:ext cx="5933185" cy="25400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1666239" y="4816703"/>
            <a:ext cx="5933185" cy="25400"/>
          </a:xfrm>
          <a:custGeom>
            <a:avLst/>
            <a:gdLst>
              <a:gd name="connsiteX0" fmla="*/ 6350 w 5933185"/>
              <a:gd name="connsiteY0" fmla="*/ 6350 h 25400"/>
              <a:gd name="connsiteX1" fmla="*/ 5926836 w 5933185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933185" h="25400">
                <a:moveTo>
                  <a:pt x="6350" y="6350"/>
                </a:moveTo>
                <a:lnTo>
                  <a:pt x="5926836" y="6350"/>
                </a:lnTo>
              </a:path>
            </a:pathLst>
          </a:custGeom>
          <a:ln w="12700">
            <a:solidFill>
              <a:srgbClr val="AE4845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40100" y="558800"/>
            <a:ext cx="24638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/>
            </a:pP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&lt;input&gt;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标签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2641600" y="1346200"/>
            <a:ext cx="9525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Type属性值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text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password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file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checkbox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radio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Button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Submit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Reset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Hidden</a:t>
            </a:r>
          </a:p>
          <a:p>
            <a:pPr>
              <a:lnSpc>
                <a:spcPts val="2500"/>
              </a:lnSpc>
              <a:tabLst>
                <a:tab pos="50800" algn="l"/>
                <a:tab pos="63500" algn="l"/>
                <a:tab pos="152400" algn="l"/>
                <a:tab pos="177800" algn="l"/>
                <a:tab pos="203200" algn="l"/>
                <a:tab pos="241300" algn="l"/>
                <a:tab pos="304800" algn="l"/>
                <a:tab pos="342900" algn="l"/>
              </a:tabLst>
            </a:pPr>
            <a:r>
              <a:rPr lang="en-US" altLang="zh-CN" dirty="0"/>
              <a:t>					</a:t>
            </a:r>
            <a:r>
              <a:rPr lang="en-US" altLang="zh-CN" sz="14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image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727700" y="1346200"/>
            <a:ext cx="711200" cy="340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	</a:t>
            </a:r>
            <a:r>
              <a:rPr lang="en-US" altLang="zh-CN" sz="1403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描述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文字域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密码域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文件域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复选域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单选域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按钮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提交按钮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重置按钮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3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隐藏域</a:t>
            </a:r>
          </a:p>
          <a:p>
            <a:pPr>
              <a:lnSpc>
                <a:spcPts val="2500"/>
              </a:lnSpc>
              <a:tabLst>
                <a:tab pos="88900" algn="l"/>
                <a:tab pos="177800" algn="l"/>
              </a:tabLst>
            </a:pPr>
            <a:r>
              <a:rPr lang="en-US" altLang="zh-CN" dirty="0"/>
              <a:t>	</a:t>
            </a:r>
            <a:r>
              <a:rPr lang="en-US" altLang="zh-CN" sz="1406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图像域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65200" y="1320800"/>
            <a:ext cx="2095500" cy="381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1054100" y="558800"/>
            <a:ext cx="4470400" cy="158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                <a:tab pos="25654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C94251"/>
                </a:solidFill>
                <a:latin typeface="微软雅黑" pitchFamily="18" charset="0"/>
                <a:cs typeface="微软雅黑" pitchFamily="18" charset="0"/>
              </a:rPr>
              <a:t>单行文本域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25654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语法：</a:t>
            </a:r>
          </a:p>
        </p:txBody>
      </p:sp>
      <p:sp>
        <p:nvSpPr>
          <p:cNvPr id="4" name="TextBox 1"/>
          <p:cNvSpPr txBox="1"/>
          <p:nvPr/>
        </p:nvSpPr>
        <p:spPr>
          <a:xfrm>
            <a:off x="6146800" y="2730500"/>
            <a:ext cx="774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…..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/&gt;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54100" y="2425700"/>
            <a:ext cx="47879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006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&lt;form&gt;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&lt;input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004" b="1" dirty="0">
                <a:solidFill>
                  <a:srgbClr val="FF0000"/>
                </a:solidFill>
                <a:latin typeface="微软雅黑" pitchFamily="18" charset="0"/>
                <a:cs typeface="微软雅黑" pitchFamily="18" charset="0"/>
              </a:rPr>
              <a:t>type="text"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name=“…“</a:t>
            </a: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sz="2004" b="1" dirty="0">
                <a:solidFill>
                  <a:srgbClr val="000000"/>
                </a:solidFill>
                <a:latin typeface="微软雅黑" pitchFamily="18" charset="0"/>
                <a:cs typeface="微软雅黑" pitchFamily="18" charset="0"/>
              </a:rPr>
              <a:t>&lt;/form&gt;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355</Words>
  <Application>Microsoft Macintosh PowerPoint</Application>
  <PresentationFormat>全屏显示(16:9)</PresentationFormat>
  <Paragraphs>312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用户</cp:lastModifiedBy>
  <cp:revision>4</cp:revision>
  <dcterms:created xsi:type="dcterms:W3CDTF">2006-08-16T00:00:00Z</dcterms:created>
  <dcterms:modified xsi:type="dcterms:W3CDTF">2018-07-12T17:53:39Z</dcterms:modified>
</cp:coreProperties>
</file>