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9"/>
    <p:restoredTop sz="93239"/>
  </p:normalViewPr>
  <p:slideViewPr>
    <p:cSldViewPr>
      <p:cViewPr varScale="1">
        <p:scale>
          <a:sx n="119" d="100"/>
          <a:sy n="119" d="100"/>
        </p:scale>
        <p:origin x="200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800" y="1841500"/>
            <a:ext cx="2692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6500" y="1600200"/>
            <a:ext cx="4064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表格划分三部分：表头、主体、脚注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06500" y="2057400"/>
            <a:ext cx="46990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thead：表格的头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（放标题之类内容）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tbody：表格的主体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（放数据本体）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tfoot：表格的脚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（放表格的脚注）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带结构的表格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0100" y="1282700"/>
            <a:ext cx="660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552700" y="1473200"/>
            <a:ext cx="1968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&lt;caption&gt;…&lt;/caption&gt;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527300" y="1676400"/>
            <a:ext cx="723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&lt;thead&gt;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71800" y="1866900"/>
            <a:ext cx="381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03600" y="2070100"/>
            <a:ext cx="1257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&lt;th&gt;表头&lt;/th&gt;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971800" y="2273300"/>
            <a:ext cx="457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527300" y="2463800"/>
            <a:ext cx="800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&lt;/thead&gt;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&lt;tbody&gt;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971800" y="2870200"/>
            <a:ext cx="381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403600" y="3060700"/>
            <a:ext cx="1257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&lt;td&gt;主体&lt;/td&gt;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971800" y="3263900"/>
            <a:ext cx="457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527300" y="3454400"/>
            <a:ext cx="812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&lt;/tbody&gt;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2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&lt;tfoot&gt;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971800" y="3860800"/>
            <a:ext cx="381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403600" y="4051300"/>
            <a:ext cx="1257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&lt;td&gt;脚注&lt;/td&gt;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971800" y="4254500"/>
            <a:ext cx="457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2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070100" y="4445000"/>
            <a:ext cx="11938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12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&lt;/tfoot&gt;</a:t>
            </a:r>
          </a:p>
          <a:p>
            <a:pPr>
              <a:lnSpc>
                <a:spcPts val="1500"/>
              </a:lnSpc>
              <a:tabLst>
                <a:tab pos="457200" algn="l"/>
              </a:tabLst>
            </a:pPr>
            <a:r>
              <a:rPr lang="en-US" altLang="zh-CN" sz="12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带结构的表格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9800" y="1765300"/>
            <a:ext cx="2133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表格属性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1371600"/>
            <a:ext cx="7416800" cy="3479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48000" y="558800"/>
            <a:ext cx="3060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&lt;table&gt;表格属性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9800" y="1765300"/>
            <a:ext cx="2133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表格属性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857375" y="1571561"/>
            <a:ext cx="1120889" cy="447738"/>
          </a:xfrm>
          <a:custGeom>
            <a:avLst/>
            <a:gdLst>
              <a:gd name="connsiteX0" fmla="*/ 0 w 1120889"/>
              <a:gd name="connsiteY0" fmla="*/ 447738 h 447738"/>
              <a:gd name="connsiteX1" fmla="*/ 1120889 w 1120889"/>
              <a:gd name="connsiteY1" fmla="*/ 447738 h 447738"/>
              <a:gd name="connsiteX2" fmla="*/ 1120889 w 1120889"/>
              <a:gd name="connsiteY2" fmla="*/ 0 h 447738"/>
              <a:gd name="connsiteX3" fmla="*/ 0 w 1120889"/>
              <a:gd name="connsiteY3" fmla="*/ 0 h 447738"/>
              <a:gd name="connsiteX4" fmla="*/ 0 w 1120889"/>
              <a:gd name="connsiteY4" fmla="*/ 447738 h 447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447738">
                <a:moveTo>
                  <a:pt x="0" y="447738"/>
                </a:moveTo>
                <a:lnTo>
                  <a:pt x="1120889" y="447738"/>
                </a:lnTo>
                <a:lnTo>
                  <a:pt x="1120889" y="0"/>
                </a:lnTo>
                <a:lnTo>
                  <a:pt x="0" y="0"/>
                </a:lnTo>
                <a:lnTo>
                  <a:pt x="0" y="447738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978276" y="1571561"/>
            <a:ext cx="1810639" cy="447738"/>
          </a:xfrm>
          <a:custGeom>
            <a:avLst/>
            <a:gdLst>
              <a:gd name="connsiteX0" fmla="*/ 0 w 1810639"/>
              <a:gd name="connsiteY0" fmla="*/ 447738 h 447738"/>
              <a:gd name="connsiteX1" fmla="*/ 1810638 w 1810639"/>
              <a:gd name="connsiteY1" fmla="*/ 447738 h 447738"/>
              <a:gd name="connsiteX2" fmla="*/ 1810638 w 1810639"/>
              <a:gd name="connsiteY2" fmla="*/ 0 h 447738"/>
              <a:gd name="connsiteX3" fmla="*/ 0 w 1810639"/>
              <a:gd name="connsiteY3" fmla="*/ 0 h 447738"/>
              <a:gd name="connsiteX4" fmla="*/ 0 w 1810639"/>
              <a:gd name="connsiteY4" fmla="*/ 447738 h 447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447738">
                <a:moveTo>
                  <a:pt x="0" y="447738"/>
                </a:moveTo>
                <a:lnTo>
                  <a:pt x="1810638" y="447738"/>
                </a:lnTo>
                <a:lnTo>
                  <a:pt x="1810638" y="0"/>
                </a:lnTo>
                <a:lnTo>
                  <a:pt x="0" y="0"/>
                </a:lnTo>
                <a:lnTo>
                  <a:pt x="0" y="447738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788915" y="1571561"/>
            <a:ext cx="3017774" cy="447738"/>
          </a:xfrm>
          <a:custGeom>
            <a:avLst/>
            <a:gdLst>
              <a:gd name="connsiteX0" fmla="*/ 0 w 3017774"/>
              <a:gd name="connsiteY0" fmla="*/ 447738 h 447738"/>
              <a:gd name="connsiteX1" fmla="*/ 3017774 w 3017774"/>
              <a:gd name="connsiteY1" fmla="*/ 447738 h 447738"/>
              <a:gd name="connsiteX2" fmla="*/ 3017774 w 3017774"/>
              <a:gd name="connsiteY2" fmla="*/ 0 h 447738"/>
              <a:gd name="connsiteX3" fmla="*/ 0 w 3017774"/>
              <a:gd name="connsiteY3" fmla="*/ 0 h 447738"/>
              <a:gd name="connsiteX4" fmla="*/ 0 w 3017774"/>
              <a:gd name="connsiteY4" fmla="*/ 447738 h 447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4" h="447738">
                <a:moveTo>
                  <a:pt x="0" y="447738"/>
                </a:moveTo>
                <a:lnTo>
                  <a:pt x="3017774" y="447738"/>
                </a:lnTo>
                <a:lnTo>
                  <a:pt x="3017774" y="0"/>
                </a:lnTo>
                <a:lnTo>
                  <a:pt x="0" y="0"/>
                </a:lnTo>
                <a:lnTo>
                  <a:pt x="0" y="447738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57375" y="2019363"/>
            <a:ext cx="1120889" cy="619315"/>
          </a:xfrm>
          <a:custGeom>
            <a:avLst/>
            <a:gdLst>
              <a:gd name="connsiteX0" fmla="*/ 0 w 1120889"/>
              <a:gd name="connsiteY0" fmla="*/ 619315 h 619315"/>
              <a:gd name="connsiteX1" fmla="*/ 1120889 w 1120889"/>
              <a:gd name="connsiteY1" fmla="*/ 619315 h 619315"/>
              <a:gd name="connsiteX2" fmla="*/ 1120889 w 1120889"/>
              <a:gd name="connsiteY2" fmla="*/ 0 h 619315"/>
              <a:gd name="connsiteX3" fmla="*/ 0 w 1120889"/>
              <a:gd name="connsiteY3" fmla="*/ 0 h 619315"/>
              <a:gd name="connsiteX4" fmla="*/ 0 w 1120889"/>
              <a:gd name="connsiteY4" fmla="*/ 619315 h 61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619315">
                <a:moveTo>
                  <a:pt x="0" y="619315"/>
                </a:moveTo>
                <a:lnTo>
                  <a:pt x="1120889" y="619315"/>
                </a:lnTo>
                <a:lnTo>
                  <a:pt x="1120889" y="0"/>
                </a:lnTo>
                <a:lnTo>
                  <a:pt x="0" y="0"/>
                </a:lnTo>
                <a:lnTo>
                  <a:pt x="0" y="61931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978276" y="2019363"/>
            <a:ext cx="1810639" cy="619315"/>
          </a:xfrm>
          <a:custGeom>
            <a:avLst/>
            <a:gdLst>
              <a:gd name="connsiteX0" fmla="*/ 0 w 1810639"/>
              <a:gd name="connsiteY0" fmla="*/ 619315 h 619315"/>
              <a:gd name="connsiteX1" fmla="*/ 1810638 w 1810639"/>
              <a:gd name="connsiteY1" fmla="*/ 619315 h 619315"/>
              <a:gd name="connsiteX2" fmla="*/ 1810638 w 1810639"/>
              <a:gd name="connsiteY2" fmla="*/ 0 h 619315"/>
              <a:gd name="connsiteX3" fmla="*/ 0 w 1810639"/>
              <a:gd name="connsiteY3" fmla="*/ 0 h 619315"/>
              <a:gd name="connsiteX4" fmla="*/ 0 w 1810639"/>
              <a:gd name="connsiteY4" fmla="*/ 619315 h 61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619315">
                <a:moveTo>
                  <a:pt x="0" y="619315"/>
                </a:moveTo>
                <a:lnTo>
                  <a:pt x="1810638" y="619315"/>
                </a:lnTo>
                <a:lnTo>
                  <a:pt x="1810638" y="0"/>
                </a:lnTo>
                <a:lnTo>
                  <a:pt x="0" y="0"/>
                </a:lnTo>
                <a:lnTo>
                  <a:pt x="0" y="61931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788915" y="2019363"/>
            <a:ext cx="3017774" cy="619315"/>
          </a:xfrm>
          <a:custGeom>
            <a:avLst/>
            <a:gdLst>
              <a:gd name="connsiteX0" fmla="*/ 0 w 3017774"/>
              <a:gd name="connsiteY0" fmla="*/ 619315 h 619315"/>
              <a:gd name="connsiteX1" fmla="*/ 3017774 w 3017774"/>
              <a:gd name="connsiteY1" fmla="*/ 619315 h 619315"/>
              <a:gd name="connsiteX2" fmla="*/ 3017774 w 3017774"/>
              <a:gd name="connsiteY2" fmla="*/ 0 h 619315"/>
              <a:gd name="connsiteX3" fmla="*/ 0 w 3017774"/>
              <a:gd name="connsiteY3" fmla="*/ 0 h 619315"/>
              <a:gd name="connsiteX4" fmla="*/ 0 w 3017774"/>
              <a:gd name="connsiteY4" fmla="*/ 619315 h 61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4" h="619315">
                <a:moveTo>
                  <a:pt x="0" y="619315"/>
                </a:moveTo>
                <a:lnTo>
                  <a:pt x="3017774" y="619315"/>
                </a:lnTo>
                <a:lnTo>
                  <a:pt x="3017774" y="0"/>
                </a:lnTo>
                <a:lnTo>
                  <a:pt x="0" y="0"/>
                </a:lnTo>
                <a:lnTo>
                  <a:pt x="0" y="61931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857375" y="2638615"/>
            <a:ext cx="1120889" cy="619315"/>
          </a:xfrm>
          <a:custGeom>
            <a:avLst/>
            <a:gdLst>
              <a:gd name="connsiteX0" fmla="*/ 0 w 1120889"/>
              <a:gd name="connsiteY0" fmla="*/ 619315 h 619315"/>
              <a:gd name="connsiteX1" fmla="*/ 1120889 w 1120889"/>
              <a:gd name="connsiteY1" fmla="*/ 619315 h 619315"/>
              <a:gd name="connsiteX2" fmla="*/ 1120889 w 1120889"/>
              <a:gd name="connsiteY2" fmla="*/ 0 h 619315"/>
              <a:gd name="connsiteX3" fmla="*/ 0 w 1120889"/>
              <a:gd name="connsiteY3" fmla="*/ 0 h 619315"/>
              <a:gd name="connsiteX4" fmla="*/ 0 w 1120889"/>
              <a:gd name="connsiteY4" fmla="*/ 619315 h 61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619315">
                <a:moveTo>
                  <a:pt x="0" y="619315"/>
                </a:moveTo>
                <a:lnTo>
                  <a:pt x="1120889" y="619315"/>
                </a:lnTo>
                <a:lnTo>
                  <a:pt x="1120889" y="0"/>
                </a:lnTo>
                <a:lnTo>
                  <a:pt x="0" y="0"/>
                </a:lnTo>
                <a:lnTo>
                  <a:pt x="0" y="61931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978276" y="2638615"/>
            <a:ext cx="1810639" cy="619315"/>
          </a:xfrm>
          <a:custGeom>
            <a:avLst/>
            <a:gdLst>
              <a:gd name="connsiteX0" fmla="*/ 0 w 1810639"/>
              <a:gd name="connsiteY0" fmla="*/ 619315 h 619315"/>
              <a:gd name="connsiteX1" fmla="*/ 1810638 w 1810639"/>
              <a:gd name="connsiteY1" fmla="*/ 619315 h 619315"/>
              <a:gd name="connsiteX2" fmla="*/ 1810638 w 1810639"/>
              <a:gd name="connsiteY2" fmla="*/ 0 h 619315"/>
              <a:gd name="connsiteX3" fmla="*/ 0 w 1810639"/>
              <a:gd name="connsiteY3" fmla="*/ 0 h 619315"/>
              <a:gd name="connsiteX4" fmla="*/ 0 w 1810639"/>
              <a:gd name="connsiteY4" fmla="*/ 619315 h 61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619315">
                <a:moveTo>
                  <a:pt x="0" y="619315"/>
                </a:moveTo>
                <a:lnTo>
                  <a:pt x="1810638" y="619315"/>
                </a:lnTo>
                <a:lnTo>
                  <a:pt x="1810638" y="0"/>
                </a:lnTo>
                <a:lnTo>
                  <a:pt x="0" y="0"/>
                </a:lnTo>
                <a:lnTo>
                  <a:pt x="0" y="61931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788915" y="2638615"/>
            <a:ext cx="3017774" cy="619315"/>
          </a:xfrm>
          <a:custGeom>
            <a:avLst/>
            <a:gdLst>
              <a:gd name="connsiteX0" fmla="*/ 0 w 3017774"/>
              <a:gd name="connsiteY0" fmla="*/ 619315 h 619315"/>
              <a:gd name="connsiteX1" fmla="*/ 3017774 w 3017774"/>
              <a:gd name="connsiteY1" fmla="*/ 619315 h 619315"/>
              <a:gd name="connsiteX2" fmla="*/ 3017774 w 3017774"/>
              <a:gd name="connsiteY2" fmla="*/ 0 h 619315"/>
              <a:gd name="connsiteX3" fmla="*/ 0 w 3017774"/>
              <a:gd name="connsiteY3" fmla="*/ 0 h 619315"/>
              <a:gd name="connsiteX4" fmla="*/ 0 w 3017774"/>
              <a:gd name="connsiteY4" fmla="*/ 619315 h 61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4" h="619315">
                <a:moveTo>
                  <a:pt x="0" y="619315"/>
                </a:moveTo>
                <a:lnTo>
                  <a:pt x="3017774" y="619315"/>
                </a:lnTo>
                <a:lnTo>
                  <a:pt x="3017774" y="0"/>
                </a:lnTo>
                <a:lnTo>
                  <a:pt x="0" y="0"/>
                </a:lnTo>
                <a:lnTo>
                  <a:pt x="0" y="61931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857375" y="3257981"/>
            <a:ext cx="1120889" cy="892810"/>
          </a:xfrm>
          <a:custGeom>
            <a:avLst/>
            <a:gdLst>
              <a:gd name="connsiteX0" fmla="*/ 0 w 1120889"/>
              <a:gd name="connsiteY0" fmla="*/ 892810 h 892810"/>
              <a:gd name="connsiteX1" fmla="*/ 1120889 w 1120889"/>
              <a:gd name="connsiteY1" fmla="*/ 892810 h 892810"/>
              <a:gd name="connsiteX2" fmla="*/ 1120889 w 1120889"/>
              <a:gd name="connsiteY2" fmla="*/ 0 h 892810"/>
              <a:gd name="connsiteX3" fmla="*/ 0 w 1120889"/>
              <a:gd name="connsiteY3" fmla="*/ 0 h 892810"/>
              <a:gd name="connsiteX4" fmla="*/ 0 w 1120889"/>
              <a:gd name="connsiteY4" fmla="*/ 892810 h 892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892810">
                <a:moveTo>
                  <a:pt x="0" y="892810"/>
                </a:moveTo>
                <a:lnTo>
                  <a:pt x="1120889" y="892810"/>
                </a:lnTo>
                <a:lnTo>
                  <a:pt x="1120889" y="0"/>
                </a:lnTo>
                <a:lnTo>
                  <a:pt x="0" y="0"/>
                </a:lnTo>
                <a:lnTo>
                  <a:pt x="0" y="89281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978276" y="3257981"/>
            <a:ext cx="1810639" cy="892810"/>
          </a:xfrm>
          <a:custGeom>
            <a:avLst/>
            <a:gdLst>
              <a:gd name="connsiteX0" fmla="*/ 0 w 1810639"/>
              <a:gd name="connsiteY0" fmla="*/ 892810 h 892810"/>
              <a:gd name="connsiteX1" fmla="*/ 1810638 w 1810639"/>
              <a:gd name="connsiteY1" fmla="*/ 892810 h 892810"/>
              <a:gd name="connsiteX2" fmla="*/ 1810638 w 1810639"/>
              <a:gd name="connsiteY2" fmla="*/ 0 h 892810"/>
              <a:gd name="connsiteX3" fmla="*/ 0 w 1810639"/>
              <a:gd name="connsiteY3" fmla="*/ 0 h 892810"/>
              <a:gd name="connsiteX4" fmla="*/ 0 w 1810639"/>
              <a:gd name="connsiteY4" fmla="*/ 892810 h 892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892810">
                <a:moveTo>
                  <a:pt x="0" y="892810"/>
                </a:moveTo>
                <a:lnTo>
                  <a:pt x="1810638" y="892810"/>
                </a:lnTo>
                <a:lnTo>
                  <a:pt x="1810638" y="0"/>
                </a:lnTo>
                <a:lnTo>
                  <a:pt x="0" y="0"/>
                </a:lnTo>
                <a:lnTo>
                  <a:pt x="0" y="89281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788915" y="3257981"/>
            <a:ext cx="3017774" cy="892810"/>
          </a:xfrm>
          <a:custGeom>
            <a:avLst/>
            <a:gdLst>
              <a:gd name="connsiteX0" fmla="*/ 0 w 3017774"/>
              <a:gd name="connsiteY0" fmla="*/ 892810 h 892810"/>
              <a:gd name="connsiteX1" fmla="*/ 3017774 w 3017774"/>
              <a:gd name="connsiteY1" fmla="*/ 892810 h 892810"/>
              <a:gd name="connsiteX2" fmla="*/ 3017774 w 3017774"/>
              <a:gd name="connsiteY2" fmla="*/ 0 h 892810"/>
              <a:gd name="connsiteX3" fmla="*/ 0 w 3017774"/>
              <a:gd name="connsiteY3" fmla="*/ 0 h 892810"/>
              <a:gd name="connsiteX4" fmla="*/ 0 w 3017774"/>
              <a:gd name="connsiteY4" fmla="*/ 892810 h 892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4" h="892810">
                <a:moveTo>
                  <a:pt x="0" y="892810"/>
                </a:moveTo>
                <a:lnTo>
                  <a:pt x="3017774" y="892810"/>
                </a:lnTo>
                <a:lnTo>
                  <a:pt x="3017774" y="0"/>
                </a:lnTo>
                <a:lnTo>
                  <a:pt x="0" y="0"/>
                </a:lnTo>
                <a:lnTo>
                  <a:pt x="0" y="892810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971926" y="1558925"/>
            <a:ext cx="25400" cy="2604566"/>
          </a:xfrm>
          <a:custGeom>
            <a:avLst/>
            <a:gdLst>
              <a:gd name="connsiteX0" fmla="*/ 6350 w 25400"/>
              <a:gd name="connsiteY0" fmla="*/ 6350 h 2604566"/>
              <a:gd name="connsiteX1" fmla="*/ 6350 w 25400"/>
              <a:gd name="connsiteY1" fmla="*/ 2598216 h 2604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604566">
                <a:moveTo>
                  <a:pt x="6350" y="6350"/>
                </a:moveTo>
                <a:lnTo>
                  <a:pt x="6350" y="259821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782565" y="1558925"/>
            <a:ext cx="25400" cy="2604566"/>
          </a:xfrm>
          <a:custGeom>
            <a:avLst/>
            <a:gdLst>
              <a:gd name="connsiteX0" fmla="*/ 6350 w 25400"/>
              <a:gd name="connsiteY0" fmla="*/ 6350 h 2604566"/>
              <a:gd name="connsiteX1" fmla="*/ 6350 w 25400"/>
              <a:gd name="connsiteY1" fmla="*/ 2598216 h 2604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604566">
                <a:moveTo>
                  <a:pt x="6350" y="6350"/>
                </a:moveTo>
                <a:lnTo>
                  <a:pt x="6350" y="259821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844675" y="2012950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844675" y="2632329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844675" y="3251580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851025" y="1558925"/>
            <a:ext cx="25400" cy="2604566"/>
          </a:xfrm>
          <a:custGeom>
            <a:avLst/>
            <a:gdLst>
              <a:gd name="connsiteX0" fmla="*/ 6350 w 25400"/>
              <a:gd name="connsiteY0" fmla="*/ 6350 h 2604566"/>
              <a:gd name="connsiteX1" fmla="*/ 6350 w 25400"/>
              <a:gd name="connsiteY1" fmla="*/ 2598216 h 2604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604566">
                <a:moveTo>
                  <a:pt x="6350" y="6350"/>
                </a:moveTo>
                <a:lnTo>
                  <a:pt x="6350" y="259821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800340" y="1558925"/>
            <a:ext cx="25400" cy="2604566"/>
          </a:xfrm>
          <a:custGeom>
            <a:avLst/>
            <a:gdLst>
              <a:gd name="connsiteX0" fmla="*/ 6350 w 25400"/>
              <a:gd name="connsiteY0" fmla="*/ 6350 h 2604566"/>
              <a:gd name="connsiteX1" fmla="*/ 6350 w 25400"/>
              <a:gd name="connsiteY1" fmla="*/ 2598216 h 26045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604566">
                <a:moveTo>
                  <a:pt x="6350" y="6350"/>
                </a:moveTo>
                <a:lnTo>
                  <a:pt x="6350" y="259821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844675" y="1565275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844675" y="4144441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0700" y="1536700"/>
            <a:ext cx="6083300" cy="270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65500" y="558800"/>
            <a:ext cx="241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&lt;tr&gt;标签属性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108200" y="1701800"/>
            <a:ext cx="5588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  <a:tab pos="114300" algn="l"/>
                <a:tab pos="1397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76200" algn="l"/>
                <a:tab pos="114300" algn="l"/>
                <a:tab pos="139700" algn="l"/>
              </a:tabLst>
            </a:pPr>
            <a:r>
              <a:rPr lang="en-US" altLang="zh-CN" dirty="0"/>
              <a:t>		</a:t>
            </a:r>
            <a:r>
              <a:rPr lang="en-US" altLang="zh-CN" sz="12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align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76200" algn="l"/>
                <a:tab pos="114300" algn="l"/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valign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76200" algn="l"/>
                <a:tab pos="114300" algn="l"/>
                <a:tab pos="1397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bgcolor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984500" y="1701800"/>
            <a:ext cx="17526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14300" algn="l"/>
                <a:tab pos="431800" algn="l"/>
                <a:tab pos="457200" algn="l"/>
                <a:tab pos="520700" algn="l"/>
                <a:tab pos="571500" algn="l"/>
                <a:tab pos="800100" algn="l"/>
              </a:tabLst>
            </a:pPr>
            <a:r>
              <a:rPr lang="en-US" altLang="zh-CN" dirty="0"/>
              <a:t>			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值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114300" algn="l"/>
                <a:tab pos="431800" algn="l"/>
                <a:tab pos="457200" algn="l"/>
                <a:tab pos="520700" algn="l"/>
                <a:tab pos="571500" algn="l"/>
                <a:tab pos="8001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Left、center、right、</a:t>
            </a:r>
          </a:p>
          <a:p>
            <a:pPr>
              <a:lnSpc>
                <a:spcPts val="1400"/>
              </a:lnSpc>
              <a:tabLst>
                <a:tab pos="114300" algn="l"/>
                <a:tab pos="431800" algn="l"/>
                <a:tab pos="457200" algn="l"/>
                <a:tab pos="520700" algn="l"/>
                <a:tab pos="571500" algn="l"/>
                <a:tab pos="8001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justify、char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114300" algn="l"/>
                <a:tab pos="431800" algn="l"/>
                <a:tab pos="457200" algn="l"/>
                <a:tab pos="520700" algn="l"/>
                <a:tab pos="571500" algn="l"/>
                <a:tab pos="8001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top、middle、bottom、</a:t>
            </a:r>
          </a:p>
          <a:p>
            <a:pPr>
              <a:lnSpc>
                <a:spcPts val="1400"/>
              </a:lnSpc>
              <a:tabLst>
                <a:tab pos="114300" algn="l"/>
                <a:tab pos="431800" algn="l"/>
                <a:tab pos="457200" algn="l"/>
                <a:tab pos="520700" algn="l"/>
                <a:tab pos="571500" algn="l"/>
                <a:tab pos="800100" algn="l"/>
              </a:tabLst>
            </a:pPr>
            <a:r>
              <a:rPr lang="en-US" altLang="zh-CN" dirty="0"/>
              <a:t>		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baseline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114300" algn="l"/>
                <a:tab pos="431800" algn="l"/>
                <a:tab pos="457200" algn="l"/>
                <a:tab pos="520700" algn="l"/>
                <a:tab pos="571500" algn="l"/>
                <a:tab pos="8001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rgb(x,x,x)</a:t>
            </a:r>
          </a:p>
          <a:p>
            <a:pPr>
              <a:lnSpc>
                <a:spcPts val="1400"/>
              </a:lnSpc>
              <a:tabLst>
                <a:tab pos="114300" algn="l"/>
                <a:tab pos="431800" algn="l"/>
                <a:tab pos="457200" algn="l"/>
                <a:tab pos="520700" algn="l"/>
                <a:tab pos="571500" algn="l"/>
                <a:tab pos="800100" algn="l"/>
              </a:tabLst>
            </a:pPr>
            <a:r>
              <a:rPr lang="en-US" altLang="zh-CN" dirty="0"/>
              <a:t>			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#xxxxxx</a:t>
            </a:r>
          </a:p>
          <a:p>
            <a:pPr>
              <a:lnSpc>
                <a:spcPts val="1400"/>
              </a:lnSpc>
              <a:tabLst>
                <a:tab pos="114300" algn="l"/>
                <a:tab pos="431800" algn="l"/>
                <a:tab pos="457200" algn="l"/>
                <a:tab pos="520700" algn="l"/>
                <a:tab pos="571500" algn="l"/>
                <a:tab pos="8001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colorname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664200" y="1701800"/>
            <a:ext cx="12192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  <a:tab pos="4572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76200" algn="l"/>
                <a:tab pos="457200" algn="l"/>
              </a:tabLst>
            </a:pPr>
            <a:r>
              <a:rPr lang="en-US" altLang="zh-CN" sz="12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行内容的水平对齐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76200" algn="l"/>
                <a:tab pos="4572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行内容的垂直对齐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76200" algn="l"/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行的背景颜色。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4412" y="1714461"/>
            <a:ext cx="1644776" cy="607225"/>
          </a:xfrm>
          <a:custGeom>
            <a:avLst/>
            <a:gdLst>
              <a:gd name="connsiteX0" fmla="*/ 0 w 1644776"/>
              <a:gd name="connsiteY0" fmla="*/ 607225 h 607225"/>
              <a:gd name="connsiteX1" fmla="*/ 1644776 w 1644776"/>
              <a:gd name="connsiteY1" fmla="*/ 607225 h 607225"/>
              <a:gd name="connsiteX2" fmla="*/ 1644776 w 1644776"/>
              <a:gd name="connsiteY2" fmla="*/ 0 h 607225"/>
              <a:gd name="connsiteX3" fmla="*/ 0 w 1644776"/>
              <a:gd name="connsiteY3" fmla="*/ 0 h 607225"/>
              <a:gd name="connsiteX4" fmla="*/ 0 w 1644776"/>
              <a:gd name="connsiteY4" fmla="*/ 607225 h 607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44776" h="607225">
                <a:moveTo>
                  <a:pt x="0" y="607225"/>
                </a:moveTo>
                <a:lnTo>
                  <a:pt x="1644776" y="607225"/>
                </a:lnTo>
                <a:lnTo>
                  <a:pt x="1644776" y="0"/>
                </a:lnTo>
                <a:lnTo>
                  <a:pt x="0" y="0"/>
                </a:lnTo>
                <a:lnTo>
                  <a:pt x="0" y="607225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859151" y="1714461"/>
            <a:ext cx="1644777" cy="607225"/>
          </a:xfrm>
          <a:custGeom>
            <a:avLst/>
            <a:gdLst>
              <a:gd name="connsiteX0" fmla="*/ 0 w 1644777"/>
              <a:gd name="connsiteY0" fmla="*/ 607225 h 607225"/>
              <a:gd name="connsiteX1" fmla="*/ 1644777 w 1644777"/>
              <a:gd name="connsiteY1" fmla="*/ 607225 h 607225"/>
              <a:gd name="connsiteX2" fmla="*/ 1644777 w 1644777"/>
              <a:gd name="connsiteY2" fmla="*/ 0 h 607225"/>
              <a:gd name="connsiteX3" fmla="*/ 0 w 1644777"/>
              <a:gd name="connsiteY3" fmla="*/ 0 h 607225"/>
              <a:gd name="connsiteX4" fmla="*/ 0 w 1644777"/>
              <a:gd name="connsiteY4" fmla="*/ 607225 h 607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44777" h="607225">
                <a:moveTo>
                  <a:pt x="0" y="607225"/>
                </a:moveTo>
                <a:lnTo>
                  <a:pt x="1644777" y="607225"/>
                </a:lnTo>
                <a:lnTo>
                  <a:pt x="1644777" y="0"/>
                </a:lnTo>
                <a:lnTo>
                  <a:pt x="0" y="0"/>
                </a:lnTo>
                <a:lnTo>
                  <a:pt x="0" y="607225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03928" y="1714461"/>
            <a:ext cx="3782948" cy="607225"/>
          </a:xfrm>
          <a:custGeom>
            <a:avLst/>
            <a:gdLst>
              <a:gd name="connsiteX0" fmla="*/ 0 w 3782948"/>
              <a:gd name="connsiteY0" fmla="*/ 607225 h 607225"/>
              <a:gd name="connsiteX1" fmla="*/ 3782948 w 3782948"/>
              <a:gd name="connsiteY1" fmla="*/ 607225 h 607225"/>
              <a:gd name="connsiteX2" fmla="*/ 3782948 w 3782948"/>
              <a:gd name="connsiteY2" fmla="*/ 0 h 607225"/>
              <a:gd name="connsiteX3" fmla="*/ 0 w 3782948"/>
              <a:gd name="connsiteY3" fmla="*/ 0 h 607225"/>
              <a:gd name="connsiteX4" fmla="*/ 0 w 3782948"/>
              <a:gd name="connsiteY4" fmla="*/ 607225 h 607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82948" h="607225">
                <a:moveTo>
                  <a:pt x="0" y="607225"/>
                </a:moveTo>
                <a:lnTo>
                  <a:pt x="3782948" y="607225"/>
                </a:lnTo>
                <a:lnTo>
                  <a:pt x="3782948" y="0"/>
                </a:lnTo>
                <a:lnTo>
                  <a:pt x="0" y="0"/>
                </a:lnTo>
                <a:lnTo>
                  <a:pt x="0" y="607225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4412" y="2321699"/>
            <a:ext cx="1644776" cy="1821688"/>
          </a:xfrm>
          <a:custGeom>
            <a:avLst/>
            <a:gdLst>
              <a:gd name="connsiteX0" fmla="*/ 0 w 1644776"/>
              <a:gd name="connsiteY0" fmla="*/ 1821688 h 1821688"/>
              <a:gd name="connsiteX1" fmla="*/ 1644776 w 1644776"/>
              <a:gd name="connsiteY1" fmla="*/ 1821688 h 1821688"/>
              <a:gd name="connsiteX2" fmla="*/ 1644776 w 1644776"/>
              <a:gd name="connsiteY2" fmla="*/ 0 h 1821688"/>
              <a:gd name="connsiteX3" fmla="*/ 0 w 1644776"/>
              <a:gd name="connsiteY3" fmla="*/ 0 h 1821688"/>
              <a:gd name="connsiteX4" fmla="*/ 0 w 1644776"/>
              <a:gd name="connsiteY4" fmla="*/ 1821688 h 1821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44776" h="1821688">
                <a:moveTo>
                  <a:pt x="0" y="1821688"/>
                </a:moveTo>
                <a:lnTo>
                  <a:pt x="1644776" y="1821688"/>
                </a:lnTo>
                <a:lnTo>
                  <a:pt x="1644776" y="0"/>
                </a:lnTo>
                <a:lnTo>
                  <a:pt x="0" y="0"/>
                </a:lnTo>
                <a:lnTo>
                  <a:pt x="0" y="18216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859151" y="2321775"/>
            <a:ext cx="1644777" cy="607225"/>
          </a:xfrm>
          <a:custGeom>
            <a:avLst/>
            <a:gdLst>
              <a:gd name="connsiteX0" fmla="*/ 0 w 1644777"/>
              <a:gd name="connsiteY0" fmla="*/ 607225 h 607225"/>
              <a:gd name="connsiteX1" fmla="*/ 1644777 w 1644777"/>
              <a:gd name="connsiteY1" fmla="*/ 607225 h 607225"/>
              <a:gd name="connsiteX2" fmla="*/ 1644777 w 1644777"/>
              <a:gd name="connsiteY2" fmla="*/ 0 h 607225"/>
              <a:gd name="connsiteX3" fmla="*/ 0 w 1644777"/>
              <a:gd name="connsiteY3" fmla="*/ 0 h 607225"/>
              <a:gd name="connsiteX4" fmla="*/ 0 w 1644777"/>
              <a:gd name="connsiteY4" fmla="*/ 607225 h 607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44777" h="607225">
                <a:moveTo>
                  <a:pt x="0" y="607225"/>
                </a:moveTo>
                <a:lnTo>
                  <a:pt x="1644777" y="607225"/>
                </a:lnTo>
                <a:lnTo>
                  <a:pt x="1644777" y="0"/>
                </a:lnTo>
                <a:lnTo>
                  <a:pt x="0" y="0"/>
                </a:lnTo>
                <a:lnTo>
                  <a:pt x="0" y="6072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03928" y="2321775"/>
            <a:ext cx="3782948" cy="607225"/>
          </a:xfrm>
          <a:custGeom>
            <a:avLst/>
            <a:gdLst>
              <a:gd name="connsiteX0" fmla="*/ 0 w 3782948"/>
              <a:gd name="connsiteY0" fmla="*/ 607225 h 607225"/>
              <a:gd name="connsiteX1" fmla="*/ 3782948 w 3782948"/>
              <a:gd name="connsiteY1" fmla="*/ 607225 h 607225"/>
              <a:gd name="connsiteX2" fmla="*/ 3782948 w 3782948"/>
              <a:gd name="connsiteY2" fmla="*/ 0 h 607225"/>
              <a:gd name="connsiteX3" fmla="*/ 0 w 3782948"/>
              <a:gd name="connsiteY3" fmla="*/ 0 h 607225"/>
              <a:gd name="connsiteX4" fmla="*/ 0 w 3782948"/>
              <a:gd name="connsiteY4" fmla="*/ 607225 h 607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82948" h="607225">
                <a:moveTo>
                  <a:pt x="0" y="607225"/>
                </a:moveTo>
                <a:lnTo>
                  <a:pt x="3782948" y="607225"/>
                </a:lnTo>
                <a:lnTo>
                  <a:pt x="3782948" y="0"/>
                </a:lnTo>
                <a:lnTo>
                  <a:pt x="0" y="0"/>
                </a:lnTo>
                <a:lnTo>
                  <a:pt x="0" y="6072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859151" y="2928962"/>
            <a:ext cx="1644777" cy="607225"/>
          </a:xfrm>
          <a:custGeom>
            <a:avLst/>
            <a:gdLst>
              <a:gd name="connsiteX0" fmla="*/ 0 w 1644777"/>
              <a:gd name="connsiteY0" fmla="*/ 607225 h 607225"/>
              <a:gd name="connsiteX1" fmla="*/ 1644777 w 1644777"/>
              <a:gd name="connsiteY1" fmla="*/ 607225 h 607225"/>
              <a:gd name="connsiteX2" fmla="*/ 1644777 w 1644777"/>
              <a:gd name="connsiteY2" fmla="*/ 0 h 607225"/>
              <a:gd name="connsiteX3" fmla="*/ 0 w 1644777"/>
              <a:gd name="connsiteY3" fmla="*/ 0 h 607225"/>
              <a:gd name="connsiteX4" fmla="*/ 0 w 1644777"/>
              <a:gd name="connsiteY4" fmla="*/ 607225 h 607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44777" h="607225">
                <a:moveTo>
                  <a:pt x="0" y="607225"/>
                </a:moveTo>
                <a:lnTo>
                  <a:pt x="1644777" y="607225"/>
                </a:lnTo>
                <a:lnTo>
                  <a:pt x="1644777" y="0"/>
                </a:lnTo>
                <a:lnTo>
                  <a:pt x="0" y="0"/>
                </a:lnTo>
                <a:lnTo>
                  <a:pt x="0" y="6072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03928" y="2928962"/>
            <a:ext cx="3782948" cy="607225"/>
          </a:xfrm>
          <a:custGeom>
            <a:avLst/>
            <a:gdLst>
              <a:gd name="connsiteX0" fmla="*/ 0 w 3782948"/>
              <a:gd name="connsiteY0" fmla="*/ 607225 h 607225"/>
              <a:gd name="connsiteX1" fmla="*/ 3782948 w 3782948"/>
              <a:gd name="connsiteY1" fmla="*/ 607225 h 607225"/>
              <a:gd name="connsiteX2" fmla="*/ 3782948 w 3782948"/>
              <a:gd name="connsiteY2" fmla="*/ 0 h 607225"/>
              <a:gd name="connsiteX3" fmla="*/ 0 w 3782948"/>
              <a:gd name="connsiteY3" fmla="*/ 0 h 607225"/>
              <a:gd name="connsiteX4" fmla="*/ 0 w 3782948"/>
              <a:gd name="connsiteY4" fmla="*/ 607225 h 607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82948" h="607225">
                <a:moveTo>
                  <a:pt x="0" y="607225"/>
                </a:moveTo>
                <a:lnTo>
                  <a:pt x="3782948" y="607225"/>
                </a:lnTo>
                <a:lnTo>
                  <a:pt x="3782948" y="0"/>
                </a:lnTo>
                <a:lnTo>
                  <a:pt x="0" y="0"/>
                </a:lnTo>
                <a:lnTo>
                  <a:pt x="0" y="6072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859151" y="3536162"/>
            <a:ext cx="1644777" cy="607225"/>
          </a:xfrm>
          <a:custGeom>
            <a:avLst/>
            <a:gdLst>
              <a:gd name="connsiteX0" fmla="*/ 0 w 1644777"/>
              <a:gd name="connsiteY0" fmla="*/ 607225 h 607225"/>
              <a:gd name="connsiteX1" fmla="*/ 1644777 w 1644777"/>
              <a:gd name="connsiteY1" fmla="*/ 607225 h 607225"/>
              <a:gd name="connsiteX2" fmla="*/ 1644777 w 1644777"/>
              <a:gd name="connsiteY2" fmla="*/ 0 h 607225"/>
              <a:gd name="connsiteX3" fmla="*/ 0 w 1644777"/>
              <a:gd name="connsiteY3" fmla="*/ 0 h 607225"/>
              <a:gd name="connsiteX4" fmla="*/ 0 w 1644777"/>
              <a:gd name="connsiteY4" fmla="*/ 607225 h 607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44777" h="607225">
                <a:moveTo>
                  <a:pt x="0" y="607225"/>
                </a:moveTo>
                <a:lnTo>
                  <a:pt x="1644777" y="607225"/>
                </a:lnTo>
                <a:lnTo>
                  <a:pt x="1644777" y="0"/>
                </a:lnTo>
                <a:lnTo>
                  <a:pt x="0" y="0"/>
                </a:lnTo>
                <a:lnTo>
                  <a:pt x="0" y="6072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03928" y="3536162"/>
            <a:ext cx="3782948" cy="607225"/>
          </a:xfrm>
          <a:custGeom>
            <a:avLst/>
            <a:gdLst>
              <a:gd name="connsiteX0" fmla="*/ 0 w 3782948"/>
              <a:gd name="connsiteY0" fmla="*/ 607225 h 607225"/>
              <a:gd name="connsiteX1" fmla="*/ 3782948 w 3782948"/>
              <a:gd name="connsiteY1" fmla="*/ 607225 h 607225"/>
              <a:gd name="connsiteX2" fmla="*/ 3782948 w 3782948"/>
              <a:gd name="connsiteY2" fmla="*/ 0 h 607225"/>
              <a:gd name="connsiteX3" fmla="*/ 0 w 3782948"/>
              <a:gd name="connsiteY3" fmla="*/ 0 h 607225"/>
              <a:gd name="connsiteX4" fmla="*/ 0 w 3782948"/>
              <a:gd name="connsiteY4" fmla="*/ 607225 h 607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82948" h="607225">
                <a:moveTo>
                  <a:pt x="0" y="607225"/>
                </a:moveTo>
                <a:lnTo>
                  <a:pt x="3782948" y="607225"/>
                </a:lnTo>
                <a:lnTo>
                  <a:pt x="3782948" y="0"/>
                </a:lnTo>
                <a:lnTo>
                  <a:pt x="0" y="0"/>
                </a:lnTo>
                <a:lnTo>
                  <a:pt x="0" y="6072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852801" y="1701800"/>
            <a:ext cx="25400" cy="2454287"/>
          </a:xfrm>
          <a:custGeom>
            <a:avLst/>
            <a:gdLst>
              <a:gd name="connsiteX0" fmla="*/ 6350 w 25400"/>
              <a:gd name="connsiteY0" fmla="*/ 6350 h 2454287"/>
              <a:gd name="connsiteX1" fmla="*/ 6350 w 25400"/>
              <a:gd name="connsiteY1" fmla="*/ 2447937 h 24542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454287">
                <a:moveTo>
                  <a:pt x="6350" y="6350"/>
                </a:moveTo>
                <a:lnTo>
                  <a:pt x="6350" y="244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497578" y="1701800"/>
            <a:ext cx="25400" cy="2454287"/>
          </a:xfrm>
          <a:custGeom>
            <a:avLst/>
            <a:gdLst>
              <a:gd name="connsiteX0" fmla="*/ 6350 w 25400"/>
              <a:gd name="connsiteY0" fmla="*/ 6350 h 2454287"/>
              <a:gd name="connsiteX1" fmla="*/ 6350 w 25400"/>
              <a:gd name="connsiteY1" fmla="*/ 2447937 h 24542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454287">
                <a:moveTo>
                  <a:pt x="6350" y="6350"/>
                </a:moveTo>
                <a:lnTo>
                  <a:pt x="6350" y="244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201712" y="2315336"/>
            <a:ext cx="7097738" cy="25400"/>
          </a:xfrm>
          <a:custGeom>
            <a:avLst/>
            <a:gdLst>
              <a:gd name="connsiteX0" fmla="*/ 6350 w 7097738"/>
              <a:gd name="connsiteY0" fmla="*/ 6350 h 25400"/>
              <a:gd name="connsiteX1" fmla="*/ 7091387 w 70977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97738" h="25400">
                <a:moveTo>
                  <a:pt x="6350" y="6350"/>
                </a:moveTo>
                <a:lnTo>
                  <a:pt x="70913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846451" y="2922651"/>
            <a:ext cx="5452998" cy="25400"/>
          </a:xfrm>
          <a:custGeom>
            <a:avLst/>
            <a:gdLst>
              <a:gd name="connsiteX0" fmla="*/ 6350 w 5452998"/>
              <a:gd name="connsiteY0" fmla="*/ 6350 h 25400"/>
              <a:gd name="connsiteX1" fmla="*/ 5446648 w 54529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52998" h="25400">
                <a:moveTo>
                  <a:pt x="6350" y="6350"/>
                </a:moveTo>
                <a:lnTo>
                  <a:pt x="54466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846451" y="3529838"/>
            <a:ext cx="5452998" cy="25400"/>
          </a:xfrm>
          <a:custGeom>
            <a:avLst/>
            <a:gdLst>
              <a:gd name="connsiteX0" fmla="*/ 6350 w 5452998"/>
              <a:gd name="connsiteY0" fmla="*/ 6350 h 25400"/>
              <a:gd name="connsiteX1" fmla="*/ 5446648 w 54529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52998" h="25400">
                <a:moveTo>
                  <a:pt x="6350" y="6350"/>
                </a:moveTo>
                <a:lnTo>
                  <a:pt x="544664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08062" y="1701800"/>
            <a:ext cx="25400" cy="2454287"/>
          </a:xfrm>
          <a:custGeom>
            <a:avLst/>
            <a:gdLst>
              <a:gd name="connsiteX0" fmla="*/ 6350 w 25400"/>
              <a:gd name="connsiteY0" fmla="*/ 6350 h 2454287"/>
              <a:gd name="connsiteX1" fmla="*/ 6350 w 25400"/>
              <a:gd name="connsiteY1" fmla="*/ 2447937 h 24542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454287">
                <a:moveTo>
                  <a:pt x="6350" y="6350"/>
                </a:moveTo>
                <a:lnTo>
                  <a:pt x="6350" y="244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280400" y="1701800"/>
            <a:ext cx="25400" cy="2454287"/>
          </a:xfrm>
          <a:custGeom>
            <a:avLst/>
            <a:gdLst>
              <a:gd name="connsiteX0" fmla="*/ 6350 w 25400"/>
              <a:gd name="connsiteY0" fmla="*/ 6350 h 2454287"/>
              <a:gd name="connsiteX1" fmla="*/ 6350 w 25400"/>
              <a:gd name="connsiteY1" fmla="*/ 2447937 h 24542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454287">
                <a:moveTo>
                  <a:pt x="6350" y="6350"/>
                </a:moveTo>
                <a:lnTo>
                  <a:pt x="6350" y="244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201712" y="1708150"/>
            <a:ext cx="7097738" cy="25400"/>
          </a:xfrm>
          <a:custGeom>
            <a:avLst/>
            <a:gdLst>
              <a:gd name="connsiteX0" fmla="*/ 6350 w 7097738"/>
              <a:gd name="connsiteY0" fmla="*/ 6350 h 25400"/>
              <a:gd name="connsiteX1" fmla="*/ 7091387 w 70977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97738" h="25400">
                <a:moveTo>
                  <a:pt x="6350" y="6350"/>
                </a:moveTo>
                <a:lnTo>
                  <a:pt x="70913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201712" y="4137037"/>
            <a:ext cx="7097738" cy="25400"/>
          </a:xfrm>
          <a:custGeom>
            <a:avLst/>
            <a:gdLst>
              <a:gd name="connsiteX0" fmla="*/ 6350 w 7097738"/>
              <a:gd name="connsiteY0" fmla="*/ 6350 h 25400"/>
              <a:gd name="connsiteX1" fmla="*/ 7091387 w 709773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97738" h="25400">
                <a:moveTo>
                  <a:pt x="6350" y="6350"/>
                </a:moveTo>
                <a:lnTo>
                  <a:pt x="70913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65500" y="558800"/>
            <a:ext cx="241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&lt;tr&gt;标签属性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752600" y="1917700"/>
            <a:ext cx="5588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143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1143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bgcolor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263900" y="1917700"/>
            <a:ext cx="8255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  <a:tab pos="101600" algn="l"/>
                <a:tab pos="3175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值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50800" algn="l"/>
                <a:tab pos="101600" algn="l"/>
                <a:tab pos="3175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colorname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50800" algn="l"/>
                <a:tab pos="101600" algn="l"/>
                <a:tab pos="3175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#xxxxxx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50800" algn="l"/>
                <a:tab pos="101600" algn="l"/>
                <a:tab pos="317500" algn="l"/>
              </a:tabLst>
            </a:pPr>
            <a:r>
              <a:rPr lang="en-US" altLang="zh-CN" dirty="0"/>
              <a:t>	</a:t>
            </a:r>
            <a:r>
              <a:rPr lang="en-US" altLang="zh-CN" sz="1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rgb(x,x,x)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597400" y="1917700"/>
            <a:ext cx="35941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6256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1625600" algn="l"/>
              </a:tabLst>
            </a:pPr>
            <a:r>
              <a:rPr lang="en-US" altLang="zh-CN" sz="1200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规定颜色值为颜色名称的字体颜色（如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"red"）。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0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规定颜色值为十六进制值的字体颜色（如</a:t>
            </a:r>
          </a:p>
          <a:p>
            <a:pPr>
              <a:lnSpc>
                <a:spcPts val="1400"/>
              </a:lnSpc>
              <a:tabLst>
                <a:tab pos="1625600" algn="l"/>
              </a:tabLst>
            </a:pPr>
            <a:r>
              <a:rPr lang="en-US" altLang="zh-CN" sz="1200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"#ff0000"）。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625600" algn="l"/>
              </a:tabLst>
            </a:pPr>
            <a:r>
              <a:rPr lang="en-US" altLang="zh-CN" sz="1202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规定颜色值为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rgb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代码的字体颜色（如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"</a:t>
            </a:r>
            <a:r>
              <a:rPr lang="en-US" altLang="zh-CN" sz="1202" dirty="0">
                <a:solidFill>
                  <a:srgbClr val="136EC2"/>
                </a:solidFill>
                <a:latin typeface="微软雅黑" pitchFamily="18" charset="0"/>
                <a:cs typeface="微软雅黑" pitchFamily="18" charset="0"/>
              </a:rPr>
              <a:t>rgb</a:t>
            </a:r>
            <a:r>
              <a:rPr lang="en-US" altLang="zh-CN" sz="1202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(255,0,0)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42998" y="1571675"/>
            <a:ext cx="1120889" cy="338531"/>
          </a:xfrm>
          <a:custGeom>
            <a:avLst/>
            <a:gdLst>
              <a:gd name="connsiteX0" fmla="*/ 0 w 1120889"/>
              <a:gd name="connsiteY0" fmla="*/ 338531 h 338531"/>
              <a:gd name="connsiteX1" fmla="*/ 1120889 w 1120889"/>
              <a:gd name="connsiteY1" fmla="*/ 338531 h 338531"/>
              <a:gd name="connsiteX2" fmla="*/ 1120889 w 1120889"/>
              <a:gd name="connsiteY2" fmla="*/ 0 h 338531"/>
              <a:gd name="connsiteX3" fmla="*/ 0 w 1120889"/>
              <a:gd name="connsiteY3" fmla="*/ 0 h 338531"/>
              <a:gd name="connsiteX4" fmla="*/ 0 w 1120889"/>
              <a:gd name="connsiteY4" fmla="*/ 338531 h 338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338531">
                <a:moveTo>
                  <a:pt x="0" y="338531"/>
                </a:moveTo>
                <a:lnTo>
                  <a:pt x="1120889" y="338531"/>
                </a:lnTo>
                <a:lnTo>
                  <a:pt x="1120889" y="0"/>
                </a:lnTo>
                <a:lnTo>
                  <a:pt x="0" y="0"/>
                </a:lnTo>
                <a:lnTo>
                  <a:pt x="0" y="338531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63901" y="1571675"/>
            <a:ext cx="1810639" cy="338531"/>
          </a:xfrm>
          <a:custGeom>
            <a:avLst/>
            <a:gdLst>
              <a:gd name="connsiteX0" fmla="*/ 0 w 1810639"/>
              <a:gd name="connsiteY0" fmla="*/ 338531 h 338531"/>
              <a:gd name="connsiteX1" fmla="*/ 1810639 w 1810639"/>
              <a:gd name="connsiteY1" fmla="*/ 338531 h 338531"/>
              <a:gd name="connsiteX2" fmla="*/ 1810639 w 1810639"/>
              <a:gd name="connsiteY2" fmla="*/ 0 h 338531"/>
              <a:gd name="connsiteX3" fmla="*/ 0 w 1810639"/>
              <a:gd name="connsiteY3" fmla="*/ 0 h 338531"/>
              <a:gd name="connsiteX4" fmla="*/ 0 w 1810639"/>
              <a:gd name="connsiteY4" fmla="*/ 338531 h 338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338531">
                <a:moveTo>
                  <a:pt x="0" y="338531"/>
                </a:moveTo>
                <a:lnTo>
                  <a:pt x="1810639" y="338531"/>
                </a:lnTo>
                <a:lnTo>
                  <a:pt x="1810639" y="0"/>
                </a:lnTo>
                <a:lnTo>
                  <a:pt x="0" y="0"/>
                </a:lnTo>
                <a:lnTo>
                  <a:pt x="0" y="338531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4540" y="1571675"/>
            <a:ext cx="3017773" cy="338531"/>
          </a:xfrm>
          <a:custGeom>
            <a:avLst/>
            <a:gdLst>
              <a:gd name="connsiteX0" fmla="*/ 0 w 3017773"/>
              <a:gd name="connsiteY0" fmla="*/ 338531 h 338531"/>
              <a:gd name="connsiteX1" fmla="*/ 3017773 w 3017773"/>
              <a:gd name="connsiteY1" fmla="*/ 338531 h 338531"/>
              <a:gd name="connsiteX2" fmla="*/ 3017773 w 3017773"/>
              <a:gd name="connsiteY2" fmla="*/ 0 h 338531"/>
              <a:gd name="connsiteX3" fmla="*/ 0 w 3017773"/>
              <a:gd name="connsiteY3" fmla="*/ 0 h 338531"/>
              <a:gd name="connsiteX4" fmla="*/ 0 w 3017773"/>
              <a:gd name="connsiteY4" fmla="*/ 338531 h 338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338531">
                <a:moveTo>
                  <a:pt x="0" y="338531"/>
                </a:moveTo>
                <a:lnTo>
                  <a:pt x="3017773" y="338531"/>
                </a:lnTo>
                <a:lnTo>
                  <a:pt x="3017773" y="0"/>
                </a:lnTo>
                <a:lnTo>
                  <a:pt x="0" y="0"/>
                </a:lnTo>
                <a:lnTo>
                  <a:pt x="0" y="338531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42998" y="1910207"/>
            <a:ext cx="1120889" cy="468248"/>
          </a:xfrm>
          <a:custGeom>
            <a:avLst/>
            <a:gdLst>
              <a:gd name="connsiteX0" fmla="*/ 0 w 1120889"/>
              <a:gd name="connsiteY0" fmla="*/ 468248 h 468248"/>
              <a:gd name="connsiteX1" fmla="*/ 1120889 w 1120889"/>
              <a:gd name="connsiteY1" fmla="*/ 468248 h 468248"/>
              <a:gd name="connsiteX2" fmla="*/ 1120889 w 1120889"/>
              <a:gd name="connsiteY2" fmla="*/ 0 h 468248"/>
              <a:gd name="connsiteX3" fmla="*/ 0 w 1120889"/>
              <a:gd name="connsiteY3" fmla="*/ 0 h 468248"/>
              <a:gd name="connsiteX4" fmla="*/ 0 w 1120889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468248">
                <a:moveTo>
                  <a:pt x="0" y="468248"/>
                </a:moveTo>
                <a:lnTo>
                  <a:pt x="1120889" y="468248"/>
                </a:lnTo>
                <a:lnTo>
                  <a:pt x="1120889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763901" y="1910207"/>
            <a:ext cx="1810639" cy="468248"/>
          </a:xfrm>
          <a:custGeom>
            <a:avLst/>
            <a:gdLst>
              <a:gd name="connsiteX0" fmla="*/ 0 w 1810639"/>
              <a:gd name="connsiteY0" fmla="*/ 468248 h 468248"/>
              <a:gd name="connsiteX1" fmla="*/ 1810639 w 1810639"/>
              <a:gd name="connsiteY1" fmla="*/ 468248 h 468248"/>
              <a:gd name="connsiteX2" fmla="*/ 1810639 w 1810639"/>
              <a:gd name="connsiteY2" fmla="*/ 0 h 468248"/>
              <a:gd name="connsiteX3" fmla="*/ 0 w 1810639"/>
              <a:gd name="connsiteY3" fmla="*/ 0 h 468248"/>
              <a:gd name="connsiteX4" fmla="*/ 0 w 1810639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468248">
                <a:moveTo>
                  <a:pt x="0" y="468248"/>
                </a:moveTo>
                <a:lnTo>
                  <a:pt x="1810639" y="468248"/>
                </a:lnTo>
                <a:lnTo>
                  <a:pt x="1810639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74540" y="1910207"/>
            <a:ext cx="3017773" cy="468248"/>
          </a:xfrm>
          <a:custGeom>
            <a:avLst/>
            <a:gdLst>
              <a:gd name="connsiteX0" fmla="*/ 0 w 3017773"/>
              <a:gd name="connsiteY0" fmla="*/ 468248 h 468248"/>
              <a:gd name="connsiteX1" fmla="*/ 3017773 w 3017773"/>
              <a:gd name="connsiteY1" fmla="*/ 468248 h 468248"/>
              <a:gd name="connsiteX2" fmla="*/ 3017773 w 3017773"/>
              <a:gd name="connsiteY2" fmla="*/ 0 h 468248"/>
              <a:gd name="connsiteX3" fmla="*/ 0 w 3017773"/>
              <a:gd name="connsiteY3" fmla="*/ 0 h 468248"/>
              <a:gd name="connsiteX4" fmla="*/ 0 w 3017773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468248">
                <a:moveTo>
                  <a:pt x="0" y="468248"/>
                </a:moveTo>
                <a:lnTo>
                  <a:pt x="3017773" y="468248"/>
                </a:lnTo>
                <a:lnTo>
                  <a:pt x="3017773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42998" y="2378455"/>
            <a:ext cx="1120889" cy="468248"/>
          </a:xfrm>
          <a:custGeom>
            <a:avLst/>
            <a:gdLst>
              <a:gd name="connsiteX0" fmla="*/ 0 w 1120889"/>
              <a:gd name="connsiteY0" fmla="*/ 468248 h 468248"/>
              <a:gd name="connsiteX1" fmla="*/ 1120889 w 1120889"/>
              <a:gd name="connsiteY1" fmla="*/ 468248 h 468248"/>
              <a:gd name="connsiteX2" fmla="*/ 1120889 w 1120889"/>
              <a:gd name="connsiteY2" fmla="*/ 0 h 468248"/>
              <a:gd name="connsiteX3" fmla="*/ 0 w 1120889"/>
              <a:gd name="connsiteY3" fmla="*/ 0 h 468248"/>
              <a:gd name="connsiteX4" fmla="*/ 0 w 1120889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468248">
                <a:moveTo>
                  <a:pt x="0" y="468248"/>
                </a:moveTo>
                <a:lnTo>
                  <a:pt x="1120889" y="468248"/>
                </a:lnTo>
                <a:lnTo>
                  <a:pt x="1120889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763901" y="2378455"/>
            <a:ext cx="1810639" cy="468248"/>
          </a:xfrm>
          <a:custGeom>
            <a:avLst/>
            <a:gdLst>
              <a:gd name="connsiteX0" fmla="*/ 0 w 1810639"/>
              <a:gd name="connsiteY0" fmla="*/ 468248 h 468248"/>
              <a:gd name="connsiteX1" fmla="*/ 1810639 w 1810639"/>
              <a:gd name="connsiteY1" fmla="*/ 468248 h 468248"/>
              <a:gd name="connsiteX2" fmla="*/ 1810639 w 1810639"/>
              <a:gd name="connsiteY2" fmla="*/ 0 h 468248"/>
              <a:gd name="connsiteX3" fmla="*/ 0 w 1810639"/>
              <a:gd name="connsiteY3" fmla="*/ 0 h 468248"/>
              <a:gd name="connsiteX4" fmla="*/ 0 w 1810639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468248">
                <a:moveTo>
                  <a:pt x="0" y="468248"/>
                </a:moveTo>
                <a:lnTo>
                  <a:pt x="1810639" y="468248"/>
                </a:lnTo>
                <a:lnTo>
                  <a:pt x="1810639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74540" y="2378455"/>
            <a:ext cx="3017773" cy="468248"/>
          </a:xfrm>
          <a:custGeom>
            <a:avLst/>
            <a:gdLst>
              <a:gd name="connsiteX0" fmla="*/ 0 w 3017773"/>
              <a:gd name="connsiteY0" fmla="*/ 468248 h 468248"/>
              <a:gd name="connsiteX1" fmla="*/ 3017773 w 3017773"/>
              <a:gd name="connsiteY1" fmla="*/ 468248 h 468248"/>
              <a:gd name="connsiteX2" fmla="*/ 3017773 w 3017773"/>
              <a:gd name="connsiteY2" fmla="*/ 0 h 468248"/>
              <a:gd name="connsiteX3" fmla="*/ 0 w 3017773"/>
              <a:gd name="connsiteY3" fmla="*/ 0 h 468248"/>
              <a:gd name="connsiteX4" fmla="*/ 0 w 3017773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468248">
                <a:moveTo>
                  <a:pt x="0" y="468248"/>
                </a:moveTo>
                <a:lnTo>
                  <a:pt x="3017773" y="468248"/>
                </a:lnTo>
                <a:lnTo>
                  <a:pt x="3017773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642998" y="2846666"/>
            <a:ext cx="1120889" cy="675042"/>
          </a:xfrm>
          <a:custGeom>
            <a:avLst/>
            <a:gdLst>
              <a:gd name="connsiteX0" fmla="*/ 0 w 1120889"/>
              <a:gd name="connsiteY0" fmla="*/ 675042 h 675042"/>
              <a:gd name="connsiteX1" fmla="*/ 1120889 w 1120889"/>
              <a:gd name="connsiteY1" fmla="*/ 675042 h 675042"/>
              <a:gd name="connsiteX2" fmla="*/ 1120889 w 1120889"/>
              <a:gd name="connsiteY2" fmla="*/ 0 h 675042"/>
              <a:gd name="connsiteX3" fmla="*/ 0 w 1120889"/>
              <a:gd name="connsiteY3" fmla="*/ 0 h 675042"/>
              <a:gd name="connsiteX4" fmla="*/ 0 w 1120889"/>
              <a:gd name="connsiteY4" fmla="*/ 675042 h 675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675042">
                <a:moveTo>
                  <a:pt x="0" y="675042"/>
                </a:moveTo>
                <a:lnTo>
                  <a:pt x="1120889" y="675042"/>
                </a:lnTo>
                <a:lnTo>
                  <a:pt x="1120889" y="0"/>
                </a:lnTo>
                <a:lnTo>
                  <a:pt x="0" y="0"/>
                </a:lnTo>
                <a:lnTo>
                  <a:pt x="0" y="675042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763901" y="2846666"/>
            <a:ext cx="1810639" cy="675042"/>
          </a:xfrm>
          <a:custGeom>
            <a:avLst/>
            <a:gdLst>
              <a:gd name="connsiteX0" fmla="*/ 0 w 1810639"/>
              <a:gd name="connsiteY0" fmla="*/ 675042 h 675042"/>
              <a:gd name="connsiteX1" fmla="*/ 1810639 w 1810639"/>
              <a:gd name="connsiteY1" fmla="*/ 675042 h 675042"/>
              <a:gd name="connsiteX2" fmla="*/ 1810639 w 1810639"/>
              <a:gd name="connsiteY2" fmla="*/ 0 h 675042"/>
              <a:gd name="connsiteX3" fmla="*/ 0 w 1810639"/>
              <a:gd name="connsiteY3" fmla="*/ 0 h 675042"/>
              <a:gd name="connsiteX4" fmla="*/ 0 w 1810639"/>
              <a:gd name="connsiteY4" fmla="*/ 675042 h 675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675042">
                <a:moveTo>
                  <a:pt x="0" y="675042"/>
                </a:moveTo>
                <a:lnTo>
                  <a:pt x="1810639" y="675042"/>
                </a:lnTo>
                <a:lnTo>
                  <a:pt x="1810639" y="0"/>
                </a:lnTo>
                <a:lnTo>
                  <a:pt x="0" y="0"/>
                </a:lnTo>
                <a:lnTo>
                  <a:pt x="0" y="675042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574540" y="2846666"/>
            <a:ext cx="3017773" cy="675042"/>
          </a:xfrm>
          <a:custGeom>
            <a:avLst/>
            <a:gdLst>
              <a:gd name="connsiteX0" fmla="*/ 0 w 3017773"/>
              <a:gd name="connsiteY0" fmla="*/ 675042 h 675042"/>
              <a:gd name="connsiteX1" fmla="*/ 3017773 w 3017773"/>
              <a:gd name="connsiteY1" fmla="*/ 675042 h 675042"/>
              <a:gd name="connsiteX2" fmla="*/ 3017773 w 3017773"/>
              <a:gd name="connsiteY2" fmla="*/ 0 h 675042"/>
              <a:gd name="connsiteX3" fmla="*/ 0 w 3017773"/>
              <a:gd name="connsiteY3" fmla="*/ 0 h 675042"/>
              <a:gd name="connsiteX4" fmla="*/ 0 w 3017773"/>
              <a:gd name="connsiteY4" fmla="*/ 675042 h 675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675042">
                <a:moveTo>
                  <a:pt x="0" y="675042"/>
                </a:moveTo>
                <a:lnTo>
                  <a:pt x="3017773" y="675042"/>
                </a:lnTo>
                <a:lnTo>
                  <a:pt x="3017773" y="0"/>
                </a:lnTo>
                <a:lnTo>
                  <a:pt x="0" y="0"/>
                </a:lnTo>
                <a:lnTo>
                  <a:pt x="0" y="675042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642998" y="3521709"/>
            <a:ext cx="1120889" cy="528853"/>
          </a:xfrm>
          <a:custGeom>
            <a:avLst/>
            <a:gdLst>
              <a:gd name="connsiteX0" fmla="*/ 0 w 1120889"/>
              <a:gd name="connsiteY0" fmla="*/ 528853 h 528853"/>
              <a:gd name="connsiteX1" fmla="*/ 1120889 w 1120889"/>
              <a:gd name="connsiteY1" fmla="*/ 528853 h 528853"/>
              <a:gd name="connsiteX2" fmla="*/ 1120889 w 1120889"/>
              <a:gd name="connsiteY2" fmla="*/ 0 h 528853"/>
              <a:gd name="connsiteX3" fmla="*/ 0 w 1120889"/>
              <a:gd name="connsiteY3" fmla="*/ 0 h 528853"/>
              <a:gd name="connsiteX4" fmla="*/ 0 w 1120889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528853">
                <a:moveTo>
                  <a:pt x="0" y="528853"/>
                </a:moveTo>
                <a:lnTo>
                  <a:pt x="1120889" y="528853"/>
                </a:lnTo>
                <a:lnTo>
                  <a:pt x="1120889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763901" y="3521709"/>
            <a:ext cx="1810639" cy="528853"/>
          </a:xfrm>
          <a:custGeom>
            <a:avLst/>
            <a:gdLst>
              <a:gd name="connsiteX0" fmla="*/ 0 w 1810639"/>
              <a:gd name="connsiteY0" fmla="*/ 528853 h 528853"/>
              <a:gd name="connsiteX1" fmla="*/ 1810639 w 1810639"/>
              <a:gd name="connsiteY1" fmla="*/ 528853 h 528853"/>
              <a:gd name="connsiteX2" fmla="*/ 1810639 w 1810639"/>
              <a:gd name="connsiteY2" fmla="*/ 0 h 528853"/>
              <a:gd name="connsiteX3" fmla="*/ 0 w 1810639"/>
              <a:gd name="connsiteY3" fmla="*/ 0 h 528853"/>
              <a:gd name="connsiteX4" fmla="*/ 0 w 1810639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528853">
                <a:moveTo>
                  <a:pt x="0" y="528853"/>
                </a:moveTo>
                <a:lnTo>
                  <a:pt x="1810639" y="528853"/>
                </a:lnTo>
                <a:lnTo>
                  <a:pt x="1810639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574540" y="3521709"/>
            <a:ext cx="3017773" cy="528853"/>
          </a:xfrm>
          <a:custGeom>
            <a:avLst/>
            <a:gdLst>
              <a:gd name="connsiteX0" fmla="*/ 0 w 3017773"/>
              <a:gd name="connsiteY0" fmla="*/ 528853 h 528853"/>
              <a:gd name="connsiteX1" fmla="*/ 3017773 w 3017773"/>
              <a:gd name="connsiteY1" fmla="*/ 528853 h 528853"/>
              <a:gd name="connsiteX2" fmla="*/ 3017773 w 3017773"/>
              <a:gd name="connsiteY2" fmla="*/ 0 h 528853"/>
              <a:gd name="connsiteX3" fmla="*/ 0 w 3017773"/>
              <a:gd name="connsiteY3" fmla="*/ 0 h 528853"/>
              <a:gd name="connsiteX4" fmla="*/ 0 w 3017773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528853">
                <a:moveTo>
                  <a:pt x="0" y="528853"/>
                </a:moveTo>
                <a:lnTo>
                  <a:pt x="3017773" y="528853"/>
                </a:lnTo>
                <a:lnTo>
                  <a:pt x="3017773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642998" y="4050576"/>
            <a:ext cx="1120889" cy="528853"/>
          </a:xfrm>
          <a:custGeom>
            <a:avLst/>
            <a:gdLst>
              <a:gd name="connsiteX0" fmla="*/ 0 w 1120889"/>
              <a:gd name="connsiteY0" fmla="*/ 528853 h 528853"/>
              <a:gd name="connsiteX1" fmla="*/ 1120889 w 1120889"/>
              <a:gd name="connsiteY1" fmla="*/ 528853 h 528853"/>
              <a:gd name="connsiteX2" fmla="*/ 1120889 w 1120889"/>
              <a:gd name="connsiteY2" fmla="*/ 0 h 528853"/>
              <a:gd name="connsiteX3" fmla="*/ 0 w 1120889"/>
              <a:gd name="connsiteY3" fmla="*/ 0 h 528853"/>
              <a:gd name="connsiteX4" fmla="*/ 0 w 1120889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528853">
                <a:moveTo>
                  <a:pt x="0" y="528853"/>
                </a:moveTo>
                <a:lnTo>
                  <a:pt x="1120889" y="528853"/>
                </a:lnTo>
                <a:lnTo>
                  <a:pt x="1120889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763901" y="4050576"/>
            <a:ext cx="1810639" cy="528853"/>
          </a:xfrm>
          <a:custGeom>
            <a:avLst/>
            <a:gdLst>
              <a:gd name="connsiteX0" fmla="*/ 0 w 1810639"/>
              <a:gd name="connsiteY0" fmla="*/ 528853 h 528853"/>
              <a:gd name="connsiteX1" fmla="*/ 1810639 w 1810639"/>
              <a:gd name="connsiteY1" fmla="*/ 528853 h 528853"/>
              <a:gd name="connsiteX2" fmla="*/ 1810639 w 1810639"/>
              <a:gd name="connsiteY2" fmla="*/ 0 h 528853"/>
              <a:gd name="connsiteX3" fmla="*/ 0 w 1810639"/>
              <a:gd name="connsiteY3" fmla="*/ 0 h 528853"/>
              <a:gd name="connsiteX4" fmla="*/ 0 w 1810639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528853">
                <a:moveTo>
                  <a:pt x="0" y="528853"/>
                </a:moveTo>
                <a:lnTo>
                  <a:pt x="1810639" y="528853"/>
                </a:lnTo>
                <a:lnTo>
                  <a:pt x="1810639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574540" y="4050576"/>
            <a:ext cx="3017773" cy="528853"/>
          </a:xfrm>
          <a:custGeom>
            <a:avLst/>
            <a:gdLst>
              <a:gd name="connsiteX0" fmla="*/ 0 w 3017773"/>
              <a:gd name="connsiteY0" fmla="*/ 528853 h 528853"/>
              <a:gd name="connsiteX1" fmla="*/ 3017773 w 3017773"/>
              <a:gd name="connsiteY1" fmla="*/ 528853 h 528853"/>
              <a:gd name="connsiteX2" fmla="*/ 3017773 w 3017773"/>
              <a:gd name="connsiteY2" fmla="*/ 0 h 528853"/>
              <a:gd name="connsiteX3" fmla="*/ 0 w 3017773"/>
              <a:gd name="connsiteY3" fmla="*/ 0 h 528853"/>
              <a:gd name="connsiteX4" fmla="*/ 0 w 3017773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528853">
                <a:moveTo>
                  <a:pt x="0" y="528853"/>
                </a:moveTo>
                <a:lnTo>
                  <a:pt x="3017773" y="528853"/>
                </a:lnTo>
                <a:lnTo>
                  <a:pt x="3017773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57551" y="1558925"/>
            <a:ext cx="25400" cy="3033204"/>
          </a:xfrm>
          <a:custGeom>
            <a:avLst/>
            <a:gdLst>
              <a:gd name="connsiteX0" fmla="*/ 6350 w 25400"/>
              <a:gd name="connsiteY0" fmla="*/ 6350 h 3033204"/>
              <a:gd name="connsiteX1" fmla="*/ 6350 w 25400"/>
              <a:gd name="connsiteY1" fmla="*/ 3026854 h 3033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33204">
                <a:moveTo>
                  <a:pt x="6350" y="6350"/>
                </a:moveTo>
                <a:lnTo>
                  <a:pt x="6350" y="30268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568190" y="1558925"/>
            <a:ext cx="25400" cy="3033204"/>
          </a:xfrm>
          <a:custGeom>
            <a:avLst/>
            <a:gdLst>
              <a:gd name="connsiteX0" fmla="*/ 6350 w 25400"/>
              <a:gd name="connsiteY0" fmla="*/ 6350 h 3033204"/>
              <a:gd name="connsiteX1" fmla="*/ 6350 w 25400"/>
              <a:gd name="connsiteY1" fmla="*/ 3026854 h 3033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33204">
                <a:moveTo>
                  <a:pt x="6350" y="6350"/>
                </a:moveTo>
                <a:lnTo>
                  <a:pt x="6350" y="30268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30298" y="1903857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630298" y="2372105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630298" y="2840354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630298" y="3515359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630298" y="4044213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636648" y="1558925"/>
            <a:ext cx="25400" cy="3033204"/>
          </a:xfrm>
          <a:custGeom>
            <a:avLst/>
            <a:gdLst>
              <a:gd name="connsiteX0" fmla="*/ 6350 w 25400"/>
              <a:gd name="connsiteY0" fmla="*/ 6350 h 3033204"/>
              <a:gd name="connsiteX1" fmla="*/ 6350 w 25400"/>
              <a:gd name="connsiteY1" fmla="*/ 3026854 h 3033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33204">
                <a:moveTo>
                  <a:pt x="6350" y="6350"/>
                </a:moveTo>
                <a:lnTo>
                  <a:pt x="6350" y="30268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585964" y="1558925"/>
            <a:ext cx="25400" cy="3033204"/>
          </a:xfrm>
          <a:custGeom>
            <a:avLst/>
            <a:gdLst>
              <a:gd name="connsiteX0" fmla="*/ 6350 w 25400"/>
              <a:gd name="connsiteY0" fmla="*/ 6350 h 3033204"/>
              <a:gd name="connsiteX1" fmla="*/ 6350 w 25400"/>
              <a:gd name="connsiteY1" fmla="*/ 3026854 h 3033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33204">
                <a:moveTo>
                  <a:pt x="6350" y="6350"/>
                </a:moveTo>
                <a:lnTo>
                  <a:pt x="6350" y="30268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630298" y="1565275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630298" y="4573079"/>
            <a:ext cx="5974715" cy="25400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0" y="1536700"/>
            <a:ext cx="6070600" cy="313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41600" y="558800"/>
            <a:ext cx="3873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&lt;td&gt;和&lt;th&gt;标签属性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1905000" y="1638300"/>
            <a:ext cx="5588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8100" algn="l"/>
                <a:tab pos="63500" algn="l"/>
                <a:tab pos="76200" algn="l"/>
                <a:tab pos="101600" algn="l"/>
                <a:tab pos="127000" algn="l"/>
              </a:tabLst>
            </a:pPr>
            <a:r>
              <a:rPr lang="en-US" altLang="zh-CN" dirty="0"/>
              <a:t>		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8100" algn="l"/>
                <a:tab pos="63500" algn="l"/>
                <a:tab pos="76200" algn="l"/>
                <a:tab pos="101600" algn="l"/>
                <a:tab pos="1270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align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38100" algn="l"/>
                <a:tab pos="63500" algn="l"/>
                <a:tab pos="76200" algn="l"/>
                <a:tab pos="101600" algn="l"/>
                <a:tab pos="1270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valign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38100" algn="l"/>
                <a:tab pos="63500" algn="l"/>
                <a:tab pos="76200" algn="l"/>
                <a:tab pos="101600" algn="l"/>
                <a:tab pos="127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bgcolor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38100" algn="l"/>
                <a:tab pos="63500" algn="l"/>
                <a:tab pos="76200" algn="l"/>
                <a:tab pos="101600" algn="l"/>
                <a:tab pos="127000" algn="l"/>
              </a:tabLst>
            </a:pPr>
            <a:r>
              <a:rPr lang="en-US" altLang="zh-CN" dirty="0"/>
              <a:t>			</a:t>
            </a:r>
            <a:r>
              <a:rPr lang="en-US" altLang="zh-CN" sz="12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width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38100" algn="l"/>
                <a:tab pos="63500" algn="l"/>
                <a:tab pos="76200" algn="l"/>
                <a:tab pos="101600" algn="l"/>
                <a:tab pos="1270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height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2768600" y="1638300"/>
            <a:ext cx="1752600" cy="285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				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值</a:t>
            </a:r>
          </a:p>
          <a:p>
            <a:pPr>
              <a:lnSpc>
                <a:spcPts val="24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Left、center、right、</a:t>
            </a:r>
          </a:p>
          <a:p>
            <a:pPr>
              <a:lnSpc>
                <a:spcPts val="14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justify、char</a:t>
            </a:r>
          </a:p>
          <a:p>
            <a:pPr>
              <a:lnSpc>
                <a:spcPts val="22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top、middle、bottom、</a:t>
            </a:r>
          </a:p>
          <a:p>
            <a:pPr>
              <a:lnSpc>
                <a:spcPts val="14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	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baseline</a:t>
            </a:r>
          </a:p>
          <a:p>
            <a:pPr>
              <a:lnSpc>
                <a:spcPts val="23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rgb(x,x,x)</a:t>
            </a:r>
          </a:p>
          <a:p>
            <a:pPr>
              <a:lnSpc>
                <a:spcPts val="14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		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#xxxxxx</a:t>
            </a:r>
          </a:p>
          <a:p>
            <a:pPr>
              <a:lnSpc>
                <a:spcPts val="14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colorname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				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%</a:t>
            </a:r>
          </a:p>
          <a:p>
            <a:pPr>
              <a:lnSpc>
                <a:spcPts val="14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			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pixels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				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%</a:t>
            </a:r>
          </a:p>
          <a:p>
            <a:pPr>
              <a:lnSpc>
                <a:spcPts val="1400"/>
              </a:lnSpc>
              <a:tabLst>
                <a:tab pos="114300" algn="l"/>
                <a:tab pos="431800" algn="l"/>
                <a:tab pos="469900" algn="l"/>
                <a:tab pos="520700" algn="l"/>
                <a:tab pos="571500" algn="l"/>
                <a:tab pos="647700" algn="l"/>
                <a:tab pos="787400" algn="l"/>
                <a:tab pos="800100" algn="l"/>
              </a:tabLst>
            </a:pPr>
            <a:r>
              <a:rPr lang="en-US" altLang="zh-CN" dirty="0"/>
              <a:t>					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pixels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5295900" y="1638300"/>
            <a:ext cx="15240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  <a:tab pos="304800" algn="l"/>
                <a:tab pos="6096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76200" algn="l"/>
                <a:tab pos="304800" algn="l"/>
                <a:tab pos="6096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单元格内容的水平对齐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76200" algn="l"/>
                <a:tab pos="304800" algn="l"/>
                <a:tab pos="6096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单元格内容的垂直对齐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76200" algn="l"/>
                <a:tab pos="304800" algn="l"/>
                <a:tab pos="6096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单元格的背景颜色。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76200" algn="l"/>
                <a:tab pos="304800" algn="l"/>
                <a:tab pos="609600" algn="l"/>
              </a:tabLst>
            </a:pPr>
            <a:r>
              <a:rPr lang="en-US" altLang="zh-CN" dirty="0"/>
              <a:t>		</a:t>
            </a:r>
            <a:r>
              <a:rPr lang="en-US" altLang="zh-CN" sz="12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单元格的宽度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76200" algn="l"/>
                <a:tab pos="304800" algn="l"/>
                <a:tab pos="6096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单元格的高度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00124" y="1643062"/>
            <a:ext cx="1000137" cy="569023"/>
          </a:xfrm>
          <a:custGeom>
            <a:avLst/>
            <a:gdLst>
              <a:gd name="connsiteX0" fmla="*/ 0 w 1000137"/>
              <a:gd name="connsiteY0" fmla="*/ 569023 h 569023"/>
              <a:gd name="connsiteX1" fmla="*/ 1000137 w 1000137"/>
              <a:gd name="connsiteY1" fmla="*/ 569023 h 569023"/>
              <a:gd name="connsiteX2" fmla="*/ 1000137 w 1000137"/>
              <a:gd name="connsiteY2" fmla="*/ 0 h 569023"/>
              <a:gd name="connsiteX3" fmla="*/ 0 w 1000137"/>
              <a:gd name="connsiteY3" fmla="*/ 0 h 569023"/>
              <a:gd name="connsiteX4" fmla="*/ 0 w 1000137"/>
              <a:gd name="connsiteY4" fmla="*/ 569023 h 569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137" h="569023">
                <a:moveTo>
                  <a:pt x="0" y="569023"/>
                </a:moveTo>
                <a:lnTo>
                  <a:pt x="1000137" y="569023"/>
                </a:lnTo>
                <a:lnTo>
                  <a:pt x="1000137" y="0"/>
                </a:lnTo>
                <a:lnTo>
                  <a:pt x="0" y="0"/>
                </a:lnTo>
                <a:lnTo>
                  <a:pt x="0" y="569023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500248" y="1643062"/>
            <a:ext cx="2357501" cy="569023"/>
          </a:xfrm>
          <a:custGeom>
            <a:avLst/>
            <a:gdLst>
              <a:gd name="connsiteX0" fmla="*/ 0 w 2357501"/>
              <a:gd name="connsiteY0" fmla="*/ 569023 h 569023"/>
              <a:gd name="connsiteX1" fmla="*/ 2357501 w 2357501"/>
              <a:gd name="connsiteY1" fmla="*/ 569023 h 569023"/>
              <a:gd name="connsiteX2" fmla="*/ 2357501 w 2357501"/>
              <a:gd name="connsiteY2" fmla="*/ 0 h 569023"/>
              <a:gd name="connsiteX3" fmla="*/ 0 w 2357501"/>
              <a:gd name="connsiteY3" fmla="*/ 0 h 569023"/>
              <a:gd name="connsiteX4" fmla="*/ 0 w 2357501"/>
              <a:gd name="connsiteY4" fmla="*/ 569023 h 569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7501" h="569023">
                <a:moveTo>
                  <a:pt x="0" y="569023"/>
                </a:moveTo>
                <a:lnTo>
                  <a:pt x="2357501" y="569023"/>
                </a:lnTo>
                <a:lnTo>
                  <a:pt x="2357501" y="0"/>
                </a:lnTo>
                <a:lnTo>
                  <a:pt x="0" y="0"/>
                </a:lnTo>
                <a:lnTo>
                  <a:pt x="0" y="569023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57750" y="1643062"/>
            <a:ext cx="2973451" cy="569023"/>
          </a:xfrm>
          <a:custGeom>
            <a:avLst/>
            <a:gdLst>
              <a:gd name="connsiteX0" fmla="*/ 0 w 2973451"/>
              <a:gd name="connsiteY0" fmla="*/ 569023 h 569023"/>
              <a:gd name="connsiteX1" fmla="*/ 2973451 w 2973451"/>
              <a:gd name="connsiteY1" fmla="*/ 569023 h 569023"/>
              <a:gd name="connsiteX2" fmla="*/ 2973451 w 2973451"/>
              <a:gd name="connsiteY2" fmla="*/ 0 h 569023"/>
              <a:gd name="connsiteX3" fmla="*/ 0 w 2973451"/>
              <a:gd name="connsiteY3" fmla="*/ 0 h 569023"/>
              <a:gd name="connsiteX4" fmla="*/ 0 w 2973451"/>
              <a:gd name="connsiteY4" fmla="*/ 569023 h 569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3451" h="569023">
                <a:moveTo>
                  <a:pt x="0" y="569023"/>
                </a:moveTo>
                <a:lnTo>
                  <a:pt x="2973451" y="569023"/>
                </a:lnTo>
                <a:lnTo>
                  <a:pt x="2973451" y="0"/>
                </a:lnTo>
                <a:lnTo>
                  <a:pt x="0" y="0"/>
                </a:lnTo>
                <a:lnTo>
                  <a:pt x="0" y="569023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00124" y="2212047"/>
            <a:ext cx="1000137" cy="787056"/>
          </a:xfrm>
          <a:custGeom>
            <a:avLst/>
            <a:gdLst>
              <a:gd name="connsiteX0" fmla="*/ 0 w 1000137"/>
              <a:gd name="connsiteY0" fmla="*/ 787056 h 787056"/>
              <a:gd name="connsiteX1" fmla="*/ 1000137 w 1000137"/>
              <a:gd name="connsiteY1" fmla="*/ 787056 h 787056"/>
              <a:gd name="connsiteX2" fmla="*/ 1000137 w 1000137"/>
              <a:gd name="connsiteY2" fmla="*/ 0 h 787056"/>
              <a:gd name="connsiteX3" fmla="*/ 0 w 1000137"/>
              <a:gd name="connsiteY3" fmla="*/ 0 h 787056"/>
              <a:gd name="connsiteX4" fmla="*/ 0 w 1000137"/>
              <a:gd name="connsiteY4" fmla="*/ 787056 h 787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137" h="787056">
                <a:moveTo>
                  <a:pt x="0" y="787056"/>
                </a:moveTo>
                <a:lnTo>
                  <a:pt x="1000137" y="787056"/>
                </a:lnTo>
                <a:lnTo>
                  <a:pt x="1000137" y="0"/>
                </a:lnTo>
                <a:lnTo>
                  <a:pt x="0" y="0"/>
                </a:lnTo>
                <a:lnTo>
                  <a:pt x="0" y="78705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500248" y="2212047"/>
            <a:ext cx="2357501" cy="787056"/>
          </a:xfrm>
          <a:custGeom>
            <a:avLst/>
            <a:gdLst>
              <a:gd name="connsiteX0" fmla="*/ 0 w 2357501"/>
              <a:gd name="connsiteY0" fmla="*/ 787056 h 787056"/>
              <a:gd name="connsiteX1" fmla="*/ 2357501 w 2357501"/>
              <a:gd name="connsiteY1" fmla="*/ 787056 h 787056"/>
              <a:gd name="connsiteX2" fmla="*/ 2357501 w 2357501"/>
              <a:gd name="connsiteY2" fmla="*/ 0 h 787056"/>
              <a:gd name="connsiteX3" fmla="*/ 0 w 2357501"/>
              <a:gd name="connsiteY3" fmla="*/ 0 h 787056"/>
              <a:gd name="connsiteX4" fmla="*/ 0 w 2357501"/>
              <a:gd name="connsiteY4" fmla="*/ 787056 h 787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7501" h="787056">
                <a:moveTo>
                  <a:pt x="0" y="787056"/>
                </a:moveTo>
                <a:lnTo>
                  <a:pt x="2357501" y="787056"/>
                </a:lnTo>
                <a:lnTo>
                  <a:pt x="2357501" y="0"/>
                </a:lnTo>
                <a:lnTo>
                  <a:pt x="0" y="0"/>
                </a:lnTo>
                <a:lnTo>
                  <a:pt x="0" y="78705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857750" y="2212047"/>
            <a:ext cx="2973451" cy="787056"/>
          </a:xfrm>
          <a:custGeom>
            <a:avLst/>
            <a:gdLst>
              <a:gd name="connsiteX0" fmla="*/ 0 w 2973451"/>
              <a:gd name="connsiteY0" fmla="*/ 787056 h 787056"/>
              <a:gd name="connsiteX1" fmla="*/ 2973451 w 2973451"/>
              <a:gd name="connsiteY1" fmla="*/ 787056 h 787056"/>
              <a:gd name="connsiteX2" fmla="*/ 2973451 w 2973451"/>
              <a:gd name="connsiteY2" fmla="*/ 0 h 787056"/>
              <a:gd name="connsiteX3" fmla="*/ 0 w 2973451"/>
              <a:gd name="connsiteY3" fmla="*/ 0 h 787056"/>
              <a:gd name="connsiteX4" fmla="*/ 0 w 2973451"/>
              <a:gd name="connsiteY4" fmla="*/ 787056 h 787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3451" h="787056">
                <a:moveTo>
                  <a:pt x="0" y="787056"/>
                </a:moveTo>
                <a:lnTo>
                  <a:pt x="2973451" y="787056"/>
                </a:lnTo>
                <a:lnTo>
                  <a:pt x="2973451" y="0"/>
                </a:lnTo>
                <a:lnTo>
                  <a:pt x="0" y="0"/>
                </a:lnTo>
                <a:lnTo>
                  <a:pt x="0" y="78705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00124" y="2999193"/>
            <a:ext cx="1000137" cy="787057"/>
          </a:xfrm>
          <a:custGeom>
            <a:avLst/>
            <a:gdLst>
              <a:gd name="connsiteX0" fmla="*/ 0 w 1000137"/>
              <a:gd name="connsiteY0" fmla="*/ 787057 h 787057"/>
              <a:gd name="connsiteX1" fmla="*/ 1000137 w 1000137"/>
              <a:gd name="connsiteY1" fmla="*/ 787057 h 787057"/>
              <a:gd name="connsiteX2" fmla="*/ 1000137 w 1000137"/>
              <a:gd name="connsiteY2" fmla="*/ 0 h 787057"/>
              <a:gd name="connsiteX3" fmla="*/ 0 w 1000137"/>
              <a:gd name="connsiteY3" fmla="*/ 0 h 787057"/>
              <a:gd name="connsiteX4" fmla="*/ 0 w 1000137"/>
              <a:gd name="connsiteY4" fmla="*/ 787057 h 7870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137" h="787057">
                <a:moveTo>
                  <a:pt x="0" y="787057"/>
                </a:moveTo>
                <a:lnTo>
                  <a:pt x="1000137" y="787057"/>
                </a:lnTo>
                <a:lnTo>
                  <a:pt x="1000137" y="0"/>
                </a:lnTo>
                <a:lnTo>
                  <a:pt x="0" y="0"/>
                </a:lnTo>
                <a:lnTo>
                  <a:pt x="0" y="787057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500248" y="2999193"/>
            <a:ext cx="2357501" cy="787057"/>
          </a:xfrm>
          <a:custGeom>
            <a:avLst/>
            <a:gdLst>
              <a:gd name="connsiteX0" fmla="*/ 0 w 2357501"/>
              <a:gd name="connsiteY0" fmla="*/ 787057 h 787057"/>
              <a:gd name="connsiteX1" fmla="*/ 2357501 w 2357501"/>
              <a:gd name="connsiteY1" fmla="*/ 787057 h 787057"/>
              <a:gd name="connsiteX2" fmla="*/ 2357501 w 2357501"/>
              <a:gd name="connsiteY2" fmla="*/ 0 h 787057"/>
              <a:gd name="connsiteX3" fmla="*/ 0 w 2357501"/>
              <a:gd name="connsiteY3" fmla="*/ 0 h 787057"/>
              <a:gd name="connsiteX4" fmla="*/ 0 w 2357501"/>
              <a:gd name="connsiteY4" fmla="*/ 787057 h 7870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7501" h="787057">
                <a:moveTo>
                  <a:pt x="0" y="787057"/>
                </a:moveTo>
                <a:lnTo>
                  <a:pt x="2357501" y="787057"/>
                </a:lnTo>
                <a:lnTo>
                  <a:pt x="2357501" y="0"/>
                </a:lnTo>
                <a:lnTo>
                  <a:pt x="0" y="0"/>
                </a:lnTo>
                <a:lnTo>
                  <a:pt x="0" y="787057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857750" y="2999193"/>
            <a:ext cx="2973451" cy="787057"/>
          </a:xfrm>
          <a:custGeom>
            <a:avLst/>
            <a:gdLst>
              <a:gd name="connsiteX0" fmla="*/ 0 w 2973451"/>
              <a:gd name="connsiteY0" fmla="*/ 787057 h 787057"/>
              <a:gd name="connsiteX1" fmla="*/ 2973451 w 2973451"/>
              <a:gd name="connsiteY1" fmla="*/ 787057 h 787057"/>
              <a:gd name="connsiteX2" fmla="*/ 2973451 w 2973451"/>
              <a:gd name="connsiteY2" fmla="*/ 0 h 787057"/>
              <a:gd name="connsiteX3" fmla="*/ 0 w 2973451"/>
              <a:gd name="connsiteY3" fmla="*/ 0 h 787057"/>
              <a:gd name="connsiteX4" fmla="*/ 0 w 2973451"/>
              <a:gd name="connsiteY4" fmla="*/ 787057 h 7870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3451" h="787057">
                <a:moveTo>
                  <a:pt x="0" y="787057"/>
                </a:moveTo>
                <a:lnTo>
                  <a:pt x="2973451" y="787057"/>
                </a:lnTo>
                <a:lnTo>
                  <a:pt x="2973451" y="0"/>
                </a:lnTo>
                <a:lnTo>
                  <a:pt x="0" y="0"/>
                </a:lnTo>
                <a:lnTo>
                  <a:pt x="0" y="787057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493898" y="1630298"/>
            <a:ext cx="25400" cy="2168651"/>
          </a:xfrm>
          <a:custGeom>
            <a:avLst/>
            <a:gdLst>
              <a:gd name="connsiteX0" fmla="*/ 6350 w 25400"/>
              <a:gd name="connsiteY0" fmla="*/ 6350 h 2168651"/>
              <a:gd name="connsiteX1" fmla="*/ 6350 w 25400"/>
              <a:gd name="connsiteY1" fmla="*/ 2162302 h 216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8651">
                <a:moveTo>
                  <a:pt x="6350" y="6350"/>
                </a:moveTo>
                <a:lnTo>
                  <a:pt x="6350" y="21623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51400" y="1630298"/>
            <a:ext cx="25400" cy="2168651"/>
          </a:xfrm>
          <a:custGeom>
            <a:avLst/>
            <a:gdLst>
              <a:gd name="connsiteX0" fmla="*/ 6350 w 25400"/>
              <a:gd name="connsiteY0" fmla="*/ 6350 h 2168651"/>
              <a:gd name="connsiteX1" fmla="*/ 6350 w 25400"/>
              <a:gd name="connsiteY1" fmla="*/ 2162302 h 216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8651">
                <a:moveTo>
                  <a:pt x="6350" y="6350"/>
                </a:moveTo>
                <a:lnTo>
                  <a:pt x="6350" y="21623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487424" y="2205735"/>
            <a:ext cx="6356477" cy="25400"/>
          </a:xfrm>
          <a:custGeom>
            <a:avLst/>
            <a:gdLst>
              <a:gd name="connsiteX0" fmla="*/ 6350 w 6356477"/>
              <a:gd name="connsiteY0" fmla="*/ 6350 h 25400"/>
              <a:gd name="connsiteX1" fmla="*/ 6350127 w 63564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6477" h="25400">
                <a:moveTo>
                  <a:pt x="6350" y="6350"/>
                </a:moveTo>
                <a:lnTo>
                  <a:pt x="635012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487424" y="2992754"/>
            <a:ext cx="6356477" cy="25400"/>
          </a:xfrm>
          <a:custGeom>
            <a:avLst/>
            <a:gdLst>
              <a:gd name="connsiteX0" fmla="*/ 6350 w 6356477"/>
              <a:gd name="connsiteY0" fmla="*/ 6350 h 25400"/>
              <a:gd name="connsiteX1" fmla="*/ 6350127 w 63564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6477" h="25400">
                <a:moveTo>
                  <a:pt x="6350" y="6350"/>
                </a:moveTo>
                <a:lnTo>
                  <a:pt x="635012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493774" y="1630298"/>
            <a:ext cx="25400" cy="2168651"/>
          </a:xfrm>
          <a:custGeom>
            <a:avLst/>
            <a:gdLst>
              <a:gd name="connsiteX0" fmla="*/ 6350 w 25400"/>
              <a:gd name="connsiteY0" fmla="*/ 6350 h 2168651"/>
              <a:gd name="connsiteX1" fmla="*/ 6350 w 25400"/>
              <a:gd name="connsiteY1" fmla="*/ 2162302 h 216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8651">
                <a:moveTo>
                  <a:pt x="6350" y="6350"/>
                </a:moveTo>
                <a:lnTo>
                  <a:pt x="6350" y="21623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824851" y="1630298"/>
            <a:ext cx="25400" cy="2168651"/>
          </a:xfrm>
          <a:custGeom>
            <a:avLst/>
            <a:gdLst>
              <a:gd name="connsiteX0" fmla="*/ 6350 w 25400"/>
              <a:gd name="connsiteY0" fmla="*/ 6350 h 2168651"/>
              <a:gd name="connsiteX1" fmla="*/ 6350 w 25400"/>
              <a:gd name="connsiteY1" fmla="*/ 2162302 h 216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8651">
                <a:moveTo>
                  <a:pt x="6350" y="6350"/>
                </a:moveTo>
                <a:lnTo>
                  <a:pt x="6350" y="21623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487424" y="1636648"/>
            <a:ext cx="6356477" cy="25400"/>
          </a:xfrm>
          <a:custGeom>
            <a:avLst/>
            <a:gdLst>
              <a:gd name="connsiteX0" fmla="*/ 6350 w 6356477"/>
              <a:gd name="connsiteY0" fmla="*/ 6350 h 25400"/>
              <a:gd name="connsiteX1" fmla="*/ 6350127 w 63564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6477" h="25400">
                <a:moveTo>
                  <a:pt x="6350" y="6350"/>
                </a:moveTo>
                <a:lnTo>
                  <a:pt x="635012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487424" y="3779901"/>
            <a:ext cx="6356477" cy="25400"/>
          </a:xfrm>
          <a:custGeom>
            <a:avLst/>
            <a:gdLst>
              <a:gd name="connsiteX0" fmla="*/ 6350 w 6356477"/>
              <a:gd name="connsiteY0" fmla="*/ 6350 h 25400"/>
              <a:gd name="connsiteX1" fmla="*/ 6350127 w 63564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6477" h="25400">
                <a:moveTo>
                  <a:pt x="6350" y="6350"/>
                </a:moveTo>
                <a:lnTo>
                  <a:pt x="635012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1600200"/>
            <a:ext cx="6464300" cy="227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65200" y="558800"/>
            <a:ext cx="7226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&lt;thead&gt;、&lt;tbody&gt;和&lt;tfoot&gt;标签属性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765300" y="1828800"/>
            <a:ext cx="4318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8100" algn="l"/>
                <a:tab pos="635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8100" algn="l"/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align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38100" algn="l"/>
                <a:tab pos="635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valign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590800" y="1828800"/>
            <a:ext cx="21209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90500" algn="l"/>
                <a:tab pos="762000" algn="l"/>
                <a:tab pos="914400" algn="l"/>
                <a:tab pos="9906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值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190500" algn="l"/>
                <a:tab pos="762000" algn="l"/>
                <a:tab pos="914400" algn="l"/>
                <a:tab pos="9906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Left、center、right、justify、</a:t>
            </a:r>
          </a:p>
          <a:p>
            <a:pPr>
              <a:lnSpc>
                <a:spcPts val="1400"/>
              </a:lnSpc>
              <a:tabLst>
                <a:tab pos="190500" algn="l"/>
                <a:tab pos="762000" algn="l"/>
                <a:tab pos="914400" algn="l"/>
                <a:tab pos="9906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char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190500" algn="l"/>
                <a:tab pos="762000" algn="l"/>
                <a:tab pos="914400" algn="l"/>
                <a:tab pos="9906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top、middle、bottom、</a:t>
            </a:r>
          </a:p>
          <a:p>
            <a:pPr>
              <a:lnSpc>
                <a:spcPts val="1400"/>
              </a:lnSpc>
              <a:tabLst>
                <a:tab pos="190500" algn="l"/>
                <a:tab pos="762000" algn="l"/>
                <a:tab pos="914400" algn="l"/>
                <a:tab pos="9906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baseline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232400" y="1828800"/>
            <a:ext cx="21844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58800" algn="l"/>
                <a:tab pos="9398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558800" algn="l"/>
                <a:tab pos="939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&lt;thead&gt;、&lt;tbody&gt;和&lt;tfoot&gt;</a:t>
            </a:r>
          </a:p>
          <a:p>
            <a:pPr>
              <a:lnSpc>
                <a:spcPts val="1400"/>
              </a:lnSpc>
              <a:tabLst>
                <a:tab pos="558800" algn="l"/>
                <a:tab pos="9398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内容的水平对齐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558800" algn="l"/>
                <a:tab pos="939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&lt;thead&gt;、&lt;tbody&gt;和&lt;tfoot&gt;</a:t>
            </a:r>
          </a:p>
          <a:p>
            <a:pPr>
              <a:lnSpc>
                <a:spcPts val="1400"/>
              </a:lnSpc>
              <a:tabLst>
                <a:tab pos="558800" algn="l"/>
                <a:tab pos="9398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内容的垂直对齐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714875" y="2357399"/>
            <a:ext cx="1357376" cy="678662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72251" y="2357399"/>
            <a:ext cx="1357376" cy="678662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29500" y="2357399"/>
            <a:ext cx="1357376" cy="678662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714875" y="3036150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072251" y="3036150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429500" y="3036150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65901" y="2344673"/>
            <a:ext cx="25400" cy="1454277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423150" y="2344673"/>
            <a:ext cx="25400" cy="1454277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89475" y="3017011"/>
            <a:ext cx="4122801" cy="76200"/>
          </a:xfrm>
          <a:custGeom>
            <a:avLst/>
            <a:gdLst>
              <a:gd name="connsiteX0" fmla="*/ 19050 w 4122801"/>
              <a:gd name="connsiteY0" fmla="*/ 19050 h 76200"/>
              <a:gd name="connsiteX1" fmla="*/ 4103751 w 4122801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22801" h="76200">
                <a:moveTo>
                  <a:pt x="19050" y="19050"/>
                </a:moveTo>
                <a:lnTo>
                  <a:pt x="4103751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708525" y="2344673"/>
            <a:ext cx="25400" cy="1454277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780526" y="2344673"/>
            <a:ext cx="25400" cy="1454277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702175" y="2351023"/>
            <a:ext cx="4097401" cy="25400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702175" y="3779901"/>
            <a:ext cx="4097401" cy="25400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86100" y="558800"/>
            <a:ext cx="2984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跨列属性colspan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00100" y="1447800"/>
            <a:ext cx="27305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143500" y="2527300"/>
            <a:ext cx="469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502400" y="2527300"/>
            <a:ext cx="469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861300" y="2527300"/>
            <a:ext cx="469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主要内容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06500" y="1524000"/>
            <a:ext cx="23749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了解表格应用场景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表格基本结构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如何操作表格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表格属性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206500" y="3352800"/>
            <a:ext cx="1866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表格跨行跨列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表格嵌套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206500" y="4267200"/>
            <a:ext cx="262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案例：表格网页布局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41825" y="2966999"/>
            <a:ext cx="2714625" cy="678662"/>
          </a:xfrm>
          <a:custGeom>
            <a:avLst/>
            <a:gdLst>
              <a:gd name="connsiteX0" fmla="*/ 0 w 2714625"/>
              <a:gd name="connsiteY0" fmla="*/ 678662 h 678662"/>
              <a:gd name="connsiteX1" fmla="*/ 2714625 w 2714625"/>
              <a:gd name="connsiteY1" fmla="*/ 678662 h 678662"/>
              <a:gd name="connsiteX2" fmla="*/ 2714625 w 2714625"/>
              <a:gd name="connsiteY2" fmla="*/ 0 h 678662"/>
              <a:gd name="connsiteX3" fmla="*/ 0 w 2714625"/>
              <a:gd name="connsiteY3" fmla="*/ 0 h 678662"/>
              <a:gd name="connsiteX4" fmla="*/ 0 w 2714625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4625" h="678662">
                <a:moveTo>
                  <a:pt x="0" y="678662"/>
                </a:moveTo>
                <a:lnTo>
                  <a:pt x="2714625" y="678662"/>
                </a:lnTo>
                <a:lnTo>
                  <a:pt x="2714625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56450" y="2966999"/>
            <a:ext cx="1357376" cy="678662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441825" y="3645699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99201" y="3645699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156450" y="3645699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792851" y="3620261"/>
            <a:ext cx="25400" cy="788238"/>
          </a:xfrm>
          <a:custGeom>
            <a:avLst/>
            <a:gdLst>
              <a:gd name="connsiteX0" fmla="*/ 6350 w 25400"/>
              <a:gd name="connsiteY0" fmla="*/ 6350 h 788238"/>
              <a:gd name="connsiteX1" fmla="*/ 6350 w 25400"/>
              <a:gd name="connsiteY1" fmla="*/ 781888 h 7882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88238">
                <a:moveTo>
                  <a:pt x="6350" y="6350"/>
                </a:moveTo>
                <a:lnTo>
                  <a:pt x="6350" y="78188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150100" y="2954401"/>
            <a:ext cx="25400" cy="1454099"/>
          </a:xfrm>
          <a:custGeom>
            <a:avLst/>
            <a:gdLst>
              <a:gd name="connsiteX0" fmla="*/ 6350 w 25400"/>
              <a:gd name="connsiteY0" fmla="*/ 6350 h 1454099"/>
              <a:gd name="connsiteX1" fmla="*/ 6350 w 25400"/>
              <a:gd name="connsiteY1" fmla="*/ 1447749 h 1454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099">
                <a:moveTo>
                  <a:pt x="6350" y="6350"/>
                </a:moveTo>
                <a:lnTo>
                  <a:pt x="6350" y="144774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416425" y="3626611"/>
            <a:ext cx="4122801" cy="76200"/>
          </a:xfrm>
          <a:custGeom>
            <a:avLst/>
            <a:gdLst>
              <a:gd name="connsiteX0" fmla="*/ 19050 w 4122801"/>
              <a:gd name="connsiteY0" fmla="*/ 19050 h 76200"/>
              <a:gd name="connsiteX1" fmla="*/ 4103751 w 4122801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22801" h="76200">
                <a:moveTo>
                  <a:pt x="19050" y="19050"/>
                </a:moveTo>
                <a:lnTo>
                  <a:pt x="4103751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435475" y="2954401"/>
            <a:ext cx="25400" cy="1454099"/>
          </a:xfrm>
          <a:custGeom>
            <a:avLst/>
            <a:gdLst>
              <a:gd name="connsiteX0" fmla="*/ 6350 w 25400"/>
              <a:gd name="connsiteY0" fmla="*/ 6350 h 1454099"/>
              <a:gd name="connsiteX1" fmla="*/ 6350 w 25400"/>
              <a:gd name="connsiteY1" fmla="*/ 1447749 h 1454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099">
                <a:moveTo>
                  <a:pt x="6350" y="6350"/>
                </a:moveTo>
                <a:lnTo>
                  <a:pt x="6350" y="144774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507476" y="2954401"/>
            <a:ext cx="25400" cy="1454099"/>
          </a:xfrm>
          <a:custGeom>
            <a:avLst/>
            <a:gdLst>
              <a:gd name="connsiteX0" fmla="*/ 6350 w 25400"/>
              <a:gd name="connsiteY0" fmla="*/ 6350 h 1454099"/>
              <a:gd name="connsiteX1" fmla="*/ 6350 w 25400"/>
              <a:gd name="connsiteY1" fmla="*/ 1447749 h 1454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099">
                <a:moveTo>
                  <a:pt x="6350" y="6350"/>
                </a:moveTo>
                <a:lnTo>
                  <a:pt x="6350" y="144774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429125" y="2960751"/>
            <a:ext cx="4097401" cy="25400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429125" y="4389450"/>
            <a:ext cx="4097401" cy="25400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86100" y="558800"/>
            <a:ext cx="2984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跨列属性colspan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549900" y="3136900"/>
            <a:ext cx="469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76300" y="1435100"/>
            <a:ext cx="44577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colspan=“2”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                                                         </a:t>
            </a:r>
            <a:r>
              <a:rPr lang="en-US" altLang="zh-CN" sz="18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248400" y="3860800"/>
            <a:ext cx="431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594600" y="3136900"/>
            <a:ext cx="469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714875" y="2357399"/>
            <a:ext cx="1357376" cy="678662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72251" y="2357399"/>
            <a:ext cx="1357376" cy="678662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29500" y="2357399"/>
            <a:ext cx="1357376" cy="678662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714875" y="3036150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072251" y="3036150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429500" y="3036150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65901" y="2344673"/>
            <a:ext cx="25400" cy="1454277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423150" y="2344673"/>
            <a:ext cx="25400" cy="1454277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89475" y="3017011"/>
            <a:ext cx="4122801" cy="76200"/>
          </a:xfrm>
          <a:custGeom>
            <a:avLst/>
            <a:gdLst>
              <a:gd name="connsiteX0" fmla="*/ 19050 w 4122801"/>
              <a:gd name="connsiteY0" fmla="*/ 19050 h 76200"/>
              <a:gd name="connsiteX1" fmla="*/ 4103751 w 4122801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22801" h="76200">
                <a:moveTo>
                  <a:pt x="19050" y="19050"/>
                </a:moveTo>
                <a:lnTo>
                  <a:pt x="4103751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708525" y="2344673"/>
            <a:ext cx="25400" cy="1454277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780526" y="2344673"/>
            <a:ext cx="25400" cy="1454277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702175" y="2351023"/>
            <a:ext cx="4097401" cy="25400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702175" y="3779901"/>
            <a:ext cx="4097401" cy="25400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97200" y="558800"/>
            <a:ext cx="3162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跨行属性rowspan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00100" y="1447800"/>
            <a:ext cx="27305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143500" y="2527300"/>
            <a:ext cx="469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502400" y="2527300"/>
            <a:ext cx="469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861300" y="2527300"/>
            <a:ext cx="469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00498" y="3000400"/>
            <a:ext cx="1357376" cy="678662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857875" y="3000387"/>
            <a:ext cx="1357376" cy="1428750"/>
          </a:xfrm>
          <a:custGeom>
            <a:avLst/>
            <a:gdLst>
              <a:gd name="connsiteX0" fmla="*/ 0 w 1357376"/>
              <a:gd name="connsiteY0" fmla="*/ 1428750 h 1428750"/>
              <a:gd name="connsiteX1" fmla="*/ 1357376 w 1357376"/>
              <a:gd name="connsiteY1" fmla="*/ 1428750 h 1428750"/>
              <a:gd name="connsiteX2" fmla="*/ 1357376 w 1357376"/>
              <a:gd name="connsiteY2" fmla="*/ 0 h 1428750"/>
              <a:gd name="connsiteX3" fmla="*/ 0 w 1357376"/>
              <a:gd name="connsiteY3" fmla="*/ 0 h 1428750"/>
              <a:gd name="connsiteX4" fmla="*/ 0 w 1357376"/>
              <a:gd name="connsiteY4" fmla="*/ 142875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1428750">
                <a:moveTo>
                  <a:pt x="0" y="1428750"/>
                </a:moveTo>
                <a:lnTo>
                  <a:pt x="1357376" y="1428750"/>
                </a:lnTo>
                <a:lnTo>
                  <a:pt x="1357376" y="0"/>
                </a:lnTo>
                <a:lnTo>
                  <a:pt x="0" y="0"/>
                </a:lnTo>
                <a:lnTo>
                  <a:pt x="0" y="142875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215251" y="3000400"/>
            <a:ext cx="1357376" cy="678662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00498" y="3679037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15251" y="3679037"/>
            <a:ext cx="1357376" cy="750100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851525" y="2987675"/>
            <a:ext cx="25400" cy="678687"/>
          </a:xfrm>
          <a:custGeom>
            <a:avLst/>
            <a:gdLst>
              <a:gd name="connsiteX0" fmla="*/ 6350 w 25400"/>
              <a:gd name="connsiteY0" fmla="*/ 6350 h 678687"/>
              <a:gd name="connsiteX1" fmla="*/ 6350 w 25400"/>
              <a:gd name="connsiteY1" fmla="*/ 672338 h 6786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78687">
                <a:moveTo>
                  <a:pt x="6350" y="6350"/>
                </a:moveTo>
                <a:lnTo>
                  <a:pt x="6350" y="67233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838825" y="3640963"/>
            <a:ext cx="76200" cy="826274"/>
          </a:xfrm>
          <a:custGeom>
            <a:avLst/>
            <a:gdLst>
              <a:gd name="connsiteX0" fmla="*/ 19050 w 76200"/>
              <a:gd name="connsiteY0" fmla="*/ 19050 h 826274"/>
              <a:gd name="connsiteX1" fmla="*/ 19050 w 76200"/>
              <a:gd name="connsiteY1" fmla="*/ 807224 h 826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826274">
                <a:moveTo>
                  <a:pt x="19050" y="19050"/>
                </a:moveTo>
                <a:lnTo>
                  <a:pt x="19050" y="807224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208901" y="2987675"/>
            <a:ext cx="25400" cy="678687"/>
          </a:xfrm>
          <a:custGeom>
            <a:avLst/>
            <a:gdLst>
              <a:gd name="connsiteX0" fmla="*/ 6350 w 25400"/>
              <a:gd name="connsiteY0" fmla="*/ 6350 h 678687"/>
              <a:gd name="connsiteX1" fmla="*/ 6350 w 25400"/>
              <a:gd name="connsiteY1" fmla="*/ 672338 h 6786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78687">
                <a:moveTo>
                  <a:pt x="6350" y="6350"/>
                </a:moveTo>
                <a:lnTo>
                  <a:pt x="6350" y="67233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196201" y="3640963"/>
            <a:ext cx="76200" cy="826274"/>
          </a:xfrm>
          <a:custGeom>
            <a:avLst/>
            <a:gdLst>
              <a:gd name="connsiteX0" fmla="*/ 19050 w 76200"/>
              <a:gd name="connsiteY0" fmla="*/ 19050 h 826274"/>
              <a:gd name="connsiteX1" fmla="*/ 19050 w 76200"/>
              <a:gd name="connsiteY1" fmla="*/ 807224 h 826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826274">
                <a:moveTo>
                  <a:pt x="19050" y="19050"/>
                </a:moveTo>
                <a:lnTo>
                  <a:pt x="19050" y="807224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475098" y="3660013"/>
            <a:ext cx="1420875" cy="76200"/>
          </a:xfrm>
          <a:custGeom>
            <a:avLst/>
            <a:gdLst>
              <a:gd name="connsiteX0" fmla="*/ 19050 w 1420875"/>
              <a:gd name="connsiteY0" fmla="*/ 19050 h 76200"/>
              <a:gd name="connsiteX1" fmla="*/ 1401826 w 142087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20875" h="76200">
                <a:moveTo>
                  <a:pt x="19050" y="19050"/>
                </a:moveTo>
                <a:lnTo>
                  <a:pt x="1401826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177151" y="3660013"/>
            <a:ext cx="1420749" cy="76200"/>
          </a:xfrm>
          <a:custGeom>
            <a:avLst/>
            <a:gdLst>
              <a:gd name="connsiteX0" fmla="*/ 19050 w 1420749"/>
              <a:gd name="connsiteY0" fmla="*/ 19050 h 76200"/>
              <a:gd name="connsiteX1" fmla="*/ 1401698 w 142074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20749" h="76200">
                <a:moveTo>
                  <a:pt x="19050" y="19050"/>
                </a:moveTo>
                <a:lnTo>
                  <a:pt x="1401698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494148" y="2987675"/>
            <a:ext cx="25400" cy="1454162"/>
          </a:xfrm>
          <a:custGeom>
            <a:avLst/>
            <a:gdLst>
              <a:gd name="connsiteX0" fmla="*/ 6350 w 25400"/>
              <a:gd name="connsiteY0" fmla="*/ 6350 h 1454162"/>
              <a:gd name="connsiteX1" fmla="*/ 6350 w 25400"/>
              <a:gd name="connsiteY1" fmla="*/ 1447812 h 145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162">
                <a:moveTo>
                  <a:pt x="6350" y="6350"/>
                </a:moveTo>
                <a:lnTo>
                  <a:pt x="6350" y="144781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566150" y="2987675"/>
            <a:ext cx="25400" cy="1454162"/>
          </a:xfrm>
          <a:custGeom>
            <a:avLst/>
            <a:gdLst>
              <a:gd name="connsiteX0" fmla="*/ 6350 w 25400"/>
              <a:gd name="connsiteY0" fmla="*/ 6350 h 1454162"/>
              <a:gd name="connsiteX1" fmla="*/ 6350 w 25400"/>
              <a:gd name="connsiteY1" fmla="*/ 1447812 h 145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162">
                <a:moveTo>
                  <a:pt x="6350" y="6350"/>
                </a:moveTo>
                <a:lnTo>
                  <a:pt x="6350" y="144781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487798" y="2994025"/>
            <a:ext cx="4097401" cy="25400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487798" y="4422787"/>
            <a:ext cx="1357375" cy="25400"/>
          </a:xfrm>
          <a:custGeom>
            <a:avLst/>
            <a:gdLst>
              <a:gd name="connsiteX0" fmla="*/ 6350 w 1357375"/>
              <a:gd name="connsiteY0" fmla="*/ 6350 h 25400"/>
              <a:gd name="connsiteX1" fmla="*/ 1351026 w 13573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57375" h="25400">
                <a:moveTo>
                  <a:pt x="6350" y="6350"/>
                </a:moveTo>
                <a:lnTo>
                  <a:pt x="1351026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819775" y="4410087"/>
            <a:ext cx="1433575" cy="76200"/>
          </a:xfrm>
          <a:custGeom>
            <a:avLst/>
            <a:gdLst>
              <a:gd name="connsiteX0" fmla="*/ 19050 w 1433575"/>
              <a:gd name="connsiteY0" fmla="*/ 19050 h 76200"/>
              <a:gd name="connsiteX1" fmla="*/ 1414526 w 143357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33575" h="76200">
                <a:moveTo>
                  <a:pt x="19050" y="19050"/>
                </a:moveTo>
                <a:lnTo>
                  <a:pt x="1414526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227951" y="4422787"/>
            <a:ext cx="1357249" cy="25400"/>
          </a:xfrm>
          <a:custGeom>
            <a:avLst/>
            <a:gdLst>
              <a:gd name="connsiteX0" fmla="*/ 6350 w 1357249"/>
              <a:gd name="connsiteY0" fmla="*/ 6350 h 25400"/>
              <a:gd name="connsiteX1" fmla="*/ 1350898 w 135724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57249" h="25400">
                <a:moveTo>
                  <a:pt x="6350" y="6350"/>
                </a:moveTo>
                <a:lnTo>
                  <a:pt x="135089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27600" y="3175000"/>
            <a:ext cx="469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997200" y="558800"/>
            <a:ext cx="3162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跨行属性rowspan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286500" y="3556000"/>
            <a:ext cx="469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76300" y="1435100"/>
            <a:ext cx="45593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rowspan=“2”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192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645400" y="3175000"/>
            <a:ext cx="4699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9800" y="1765300"/>
            <a:ext cx="2133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表格嵌套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69419" y="1294293"/>
            <a:ext cx="3932835" cy="2430239"/>
          </a:xfrm>
          <a:custGeom>
            <a:avLst/>
            <a:gdLst>
              <a:gd name="connsiteX0" fmla="*/ 357163 w 3932835"/>
              <a:gd name="connsiteY0" fmla="*/ 800063 h 2430239"/>
              <a:gd name="connsiteX1" fmla="*/ 882943 w 3932835"/>
              <a:gd name="connsiteY1" fmla="*/ 218276 h 2430239"/>
              <a:gd name="connsiteX2" fmla="*/ 1276135 w 3932835"/>
              <a:gd name="connsiteY2" fmla="*/ 284443 h 2430239"/>
              <a:gd name="connsiteX3" fmla="*/ 1931963 w 3932835"/>
              <a:gd name="connsiteY3" fmla="*/ 115279 h 2430239"/>
              <a:gd name="connsiteX4" fmla="*/ 2044739 w 3932835"/>
              <a:gd name="connsiteY4" fmla="*/ 185002 h 2430239"/>
              <a:gd name="connsiteX5" fmla="*/ 2577123 w 3932835"/>
              <a:gd name="connsiteY5" fmla="*/ 35015 h 2430239"/>
              <a:gd name="connsiteX6" fmla="*/ 2715680 w 3932835"/>
              <a:gd name="connsiteY6" fmla="*/ 131408 h 2430239"/>
              <a:gd name="connsiteX7" fmla="*/ 3338234 w 3932835"/>
              <a:gd name="connsiteY7" fmla="*/ 88355 h 2430239"/>
              <a:gd name="connsiteX8" fmla="*/ 3487332 w 3932835"/>
              <a:gd name="connsiteY8" fmla="*/ 305525 h 2430239"/>
              <a:gd name="connsiteX9" fmla="*/ 3827946 w 3932835"/>
              <a:gd name="connsiteY9" fmla="*/ 807556 h 2430239"/>
              <a:gd name="connsiteX10" fmla="*/ 3805721 w 3932835"/>
              <a:gd name="connsiteY10" fmla="*/ 861277 h 2430239"/>
              <a:gd name="connsiteX11" fmla="*/ 3692310 w 3932835"/>
              <a:gd name="connsiteY11" fmla="*/ 1588352 h 2430239"/>
              <a:gd name="connsiteX12" fmla="*/ 3404273 w 3932835"/>
              <a:gd name="connsiteY12" fmla="*/ 1690333 h 2430239"/>
              <a:gd name="connsiteX13" fmla="*/ 2873922 w 3932835"/>
              <a:gd name="connsiteY13" fmla="*/ 2129245 h 2430239"/>
              <a:gd name="connsiteX14" fmla="*/ 2599475 w 3932835"/>
              <a:gd name="connsiteY14" fmla="*/ 2062062 h 2430239"/>
              <a:gd name="connsiteX15" fmla="*/ 1833792 w 3932835"/>
              <a:gd name="connsiteY15" fmla="*/ 2407883 h 2430239"/>
              <a:gd name="connsiteX16" fmla="*/ 1501306 w 3932835"/>
              <a:gd name="connsiteY16" fmla="*/ 2199857 h 2430239"/>
              <a:gd name="connsiteX17" fmla="*/ 537757 w 3932835"/>
              <a:gd name="connsiteY17" fmla="*/ 1997165 h 2430239"/>
              <a:gd name="connsiteX18" fmla="*/ 530391 w 3932835"/>
              <a:gd name="connsiteY18" fmla="*/ 1986497 h 2430239"/>
              <a:gd name="connsiteX19" fmla="*/ 90336 w 3932835"/>
              <a:gd name="connsiteY19" fmla="*/ 1694778 h 2430239"/>
              <a:gd name="connsiteX20" fmla="*/ 194730 w 3932835"/>
              <a:gd name="connsiteY20" fmla="*/ 1428586 h 2430239"/>
              <a:gd name="connsiteX21" fmla="*/ 53379 w 3932835"/>
              <a:gd name="connsiteY21" fmla="*/ 971132 h 2430239"/>
              <a:gd name="connsiteX22" fmla="*/ 353861 w 3932835"/>
              <a:gd name="connsiteY22" fmla="*/ 807556 h 2430239"/>
              <a:gd name="connsiteX23" fmla="*/ 357163 w 3932835"/>
              <a:gd name="connsiteY23" fmla="*/ 800063 h 2430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3932835" h="2430239">
                <a:moveTo>
                  <a:pt x="357163" y="800063"/>
                </a:moveTo>
                <a:cubicBezTo>
                  <a:pt x="311443" y="517234"/>
                  <a:pt x="546774" y="256757"/>
                  <a:pt x="882943" y="218276"/>
                </a:cubicBezTo>
                <a:cubicBezTo>
                  <a:pt x="1019087" y="202782"/>
                  <a:pt x="1157517" y="226023"/>
                  <a:pt x="1276135" y="284443"/>
                </a:cubicBezTo>
                <a:cubicBezTo>
                  <a:pt x="1401865" y="85180"/>
                  <a:pt x="1695489" y="9361"/>
                  <a:pt x="1931963" y="115279"/>
                </a:cubicBezTo>
                <a:cubicBezTo>
                  <a:pt x="1973365" y="133821"/>
                  <a:pt x="2011338" y="157316"/>
                  <a:pt x="2044739" y="185002"/>
                </a:cubicBezTo>
                <a:cubicBezTo>
                  <a:pt x="2142656" y="19775"/>
                  <a:pt x="2381035" y="-47407"/>
                  <a:pt x="2577123" y="35015"/>
                </a:cubicBezTo>
                <a:cubicBezTo>
                  <a:pt x="2631479" y="57875"/>
                  <a:pt x="2678850" y="90895"/>
                  <a:pt x="2715680" y="131408"/>
                </a:cubicBezTo>
                <a:cubicBezTo>
                  <a:pt x="2873414" y="-24801"/>
                  <a:pt x="3152179" y="-44105"/>
                  <a:pt x="3338234" y="88355"/>
                </a:cubicBezTo>
                <a:cubicBezTo>
                  <a:pt x="3416466" y="143981"/>
                  <a:pt x="3469171" y="220816"/>
                  <a:pt x="3487332" y="305525"/>
                </a:cubicBezTo>
                <a:cubicBezTo>
                  <a:pt x="3745777" y="364834"/>
                  <a:pt x="3898304" y="589624"/>
                  <a:pt x="3827946" y="807556"/>
                </a:cubicBezTo>
                <a:cubicBezTo>
                  <a:pt x="3821977" y="825844"/>
                  <a:pt x="3814484" y="843878"/>
                  <a:pt x="3805721" y="861277"/>
                </a:cubicBezTo>
                <a:cubicBezTo>
                  <a:pt x="4012985" y="1088353"/>
                  <a:pt x="3962185" y="1413854"/>
                  <a:pt x="3692310" y="1588352"/>
                </a:cubicBezTo>
                <a:cubicBezTo>
                  <a:pt x="3608363" y="1642581"/>
                  <a:pt x="3509048" y="1677760"/>
                  <a:pt x="3404273" y="1690333"/>
                </a:cubicBezTo>
                <a:cubicBezTo>
                  <a:pt x="3401861" y="1934681"/>
                  <a:pt x="3164498" y="2131150"/>
                  <a:pt x="2873922" y="2129245"/>
                </a:cubicBezTo>
                <a:cubicBezTo>
                  <a:pt x="2776767" y="2128483"/>
                  <a:pt x="2681898" y="2105242"/>
                  <a:pt x="2599475" y="2062062"/>
                </a:cubicBezTo>
                <a:cubicBezTo>
                  <a:pt x="2501177" y="2336001"/>
                  <a:pt x="2158404" y="2490814"/>
                  <a:pt x="1833792" y="2407883"/>
                </a:cubicBezTo>
                <a:cubicBezTo>
                  <a:pt x="1697775" y="2373085"/>
                  <a:pt x="1580300" y="2299552"/>
                  <a:pt x="1501306" y="2199857"/>
                </a:cubicBezTo>
                <a:cubicBezTo>
                  <a:pt x="1168947" y="2368640"/>
                  <a:pt x="737528" y="2277835"/>
                  <a:pt x="537757" y="1997165"/>
                </a:cubicBezTo>
                <a:cubicBezTo>
                  <a:pt x="535344" y="1993736"/>
                  <a:pt x="532804" y="1990180"/>
                  <a:pt x="530391" y="1986497"/>
                </a:cubicBezTo>
                <a:cubicBezTo>
                  <a:pt x="312840" y="2007960"/>
                  <a:pt x="115863" y="1877404"/>
                  <a:pt x="90336" y="1694778"/>
                </a:cubicBezTo>
                <a:cubicBezTo>
                  <a:pt x="76747" y="1597496"/>
                  <a:pt x="114847" y="1500087"/>
                  <a:pt x="194730" y="1428586"/>
                </a:cubicBezTo>
                <a:cubicBezTo>
                  <a:pt x="6389" y="1335368"/>
                  <a:pt x="-56856" y="1130517"/>
                  <a:pt x="53379" y="971132"/>
                </a:cubicBezTo>
                <a:cubicBezTo>
                  <a:pt x="117006" y="879311"/>
                  <a:pt x="228639" y="818478"/>
                  <a:pt x="353861" y="807556"/>
                </a:cubicBezTo>
                <a:lnTo>
                  <a:pt x="357163" y="800063"/>
                </a:lnTo>
              </a:path>
            </a:pathLst>
          </a:custGeom>
          <a:solidFill>
            <a:srgbClr val="CF526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789678" y="3062097"/>
            <a:ext cx="135000" cy="135000"/>
          </a:xfrm>
          <a:custGeom>
            <a:avLst/>
            <a:gdLst>
              <a:gd name="connsiteX0" fmla="*/ 135000 w 135000"/>
              <a:gd name="connsiteY0" fmla="*/ 67563 h 135000"/>
              <a:gd name="connsiteX1" fmla="*/ 67563 w 135000"/>
              <a:gd name="connsiteY1" fmla="*/ 135001 h 135000"/>
              <a:gd name="connsiteX2" fmla="*/ 0 w 135000"/>
              <a:gd name="connsiteY2" fmla="*/ 67563 h 135000"/>
              <a:gd name="connsiteX3" fmla="*/ 67563 w 135000"/>
              <a:gd name="connsiteY3" fmla="*/ 0 h 135000"/>
              <a:gd name="connsiteX4" fmla="*/ 135000 w 135000"/>
              <a:gd name="connsiteY4" fmla="*/ 67563 h 1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000" h="135000">
                <a:moveTo>
                  <a:pt x="135000" y="67563"/>
                </a:moveTo>
                <a:cubicBezTo>
                  <a:pt x="135000" y="104775"/>
                  <a:pt x="104775" y="135001"/>
                  <a:pt x="67563" y="135001"/>
                </a:cubicBezTo>
                <a:cubicBezTo>
                  <a:pt x="30225" y="135001"/>
                  <a:pt x="0" y="104775"/>
                  <a:pt x="0" y="67563"/>
                </a:cubicBezTo>
                <a:cubicBezTo>
                  <a:pt x="0" y="30226"/>
                  <a:pt x="30225" y="0"/>
                  <a:pt x="67563" y="0"/>
                </a:cubicBezTo>
                <a:cubicBezTo>
                  <a:pt x="104775" y="0"/>
                  <a:pt x="135000" y="30226"/>
                  <a:pt x="135000" y="67563"/>
                </a:cubicBezTo>
              </a:path>
            </a:pathLst>
          </a:custGeom>
          <a:solidFill>
            <a:srgbClr val="CF526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12029" y="2968751"/>
            <a:ext cx="269875" cy="269875"/>
          </a:xfrm>
          <a:custGeom>
            <a:avLst/>
            <a:gdLst>
              <a:gd name="connsiteX0" fmla="*/ 269875 w 269875"/>
              <a:gd name="connsiteY0" fmla="*/ 135001 h 269875"/>
              <a:gd name="connsiteX1" fmla="*/ 134873 w 269875"/>
              <a:gd name="connsiteY1" fmla="*/ 269875 h 269875"/>
              <a:gd name="connsiteX2" fmla="*/ 0 w 269875"/>
              <a:gd name="connsiteY2" fmla="*/ 135001 h 269875"/>
              <a:gd name="connsiteX3" fmla="*/ 134873 w 269875"/>
              <a:gd name="connsiteY3" fmla="*/ 0 h 269875"/>
              <a:gd name="connsiteX4" fmla="*/ 269875 w 269875"/>
              <a:gd name="connsiteY4" fmla="*/ 135001 h 26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9875" h="269875">
                <a:moveTo>
                  <a:pt x="269875" y="135001"/>
                </a:moveTo>
                <a:cubicBezTo>
                  <a:pt x="269875" y="209550"/>
                  <a:pt x="209423" y="269875"/>
                  <a:pt x="134873" y="269875"/>
                </a:cubicBezTo>
                <a:cubicBezTo>
                  <a:pt x="60452" y="269875"/>
                  <a:pt x="0" y="209550"/>
                  <a:pt x="0" y="135001"/>
                </a:cubicBezTo>
                <a:cubicBezTo>
                  <a:pt x="0" y="60452"/>
                  <a:pt x="60452" y="0"/>
                  <a:pt x="134873" y="0"/>
                </a:cubicBezTo>
                <a:cubicBezTo>
                  <a:pt x="209423" y="0"/>
                  <a:pt x="269875" y="60452"/>
                  <a:pt x="269875" y="135001"/>
                </a:cubicBezTo>
              </a:path>
            </a:pathLst>
          </a:custGeom>
          <a:solidFill>
            <a:srgbClr val="CF526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963921" y="2837942"/>
            <a:ext cx="404876" cy="404875"/>
          </a:xfrm>
          <a:custGeom>
            <a:avLst/>
            <a:gdLst>
              <a:gd name="connsiteX0" fmla="*/ 404876 w 404876"/>
              <a:gd name="connsiteY0" fmla="*/ 202437 h 404875"/>
              <a:gd name="connsiteX1" fmla="*/ 202438 w 404876"/>
              <a:gd name="connsiteY1" fmla="*/ 404875 h 404875"/>
              <a:gd name="connsiteX2" fmla="*/ 0 w 404876"/>
              <a:gd name="connsiteY2" fmla="*/ 202437 h 404875"/>
              <a:gd name="connsiteX3" fmla="*/ 202438 w 404876"/>
              <a:gd name="connsiteY3" fmla="*/ 0 h 404875"/>
              <a:gd name="connsiteX4" fmla="*/ 404876 w 404876"/>
              <a:gd name="connsiteY4" fmla="*/ 202437 h 404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4876" h="404875">
                <a:moveTo>
                  <a:pt x="404876" y="202437"/>
                </a:moveTo>
                <a:cubicBezTo>
                  <a:pt x="404876" y="314325"/>
                  <a:pt x="314325" y="404875"/>
                  <a:pt x="202438" y="404875"/>
                </a:cubicBezTo>
                <a:cubicBezTo>
                  <a:pt x="90678" y="404875"/>
                  <a:pt x="0" y="314325"/>
                  <a:pt x="0" y="202437"/>
                </a:cubicBezTo>
                <a:cubicBezTo>
                  <a:pt x="0" y="90677"/>
                  <a:pt x="90678" y="0"/>
                  <a:pt x="202438" y="0"/>
                </a:cubicBezTo>
                <a:cubicBezTo>
                  <a:pt x="314325" y="0"/>
                  <a:pt x="404876" y="90677"/>
                  <a:pt x="404876" y="202437"/>
                </a:cubicBezTo>
              </a:path>
            </a:pathLst>
          </a:custGeom>
          <a:solidFill>
            <a:srgbClr val="CF526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063069" y="1287943"/>
            <a:ext cx="3945535" cy="2442939"/>
          </a:xfrm>
          <a:custGeom>
            <a:avLst/>
            <a:gdLst>
              <a:gd name="connsiteX0" fmla="*/ 363513 w 3945535"/>
              <a:gd name="connsiteY0" fmla="*/ 806413 h 2442939"/>
              <a:gd name="connsiteX1" fmla="*/ 889293 w 3945535"/>
              <a:gd name="connsiteY1" fmla="*/ 224626 h 2442939"/>
              <a:gd name="connsiteX2" fmla="*/ 1282485 w 3945535"/>
              <a:gd name="connsiteY2" fmla="*/ 290793 h 2442939"/>
              <a:gd name="connsiteX3" fmla="*/ 1938313 w 3945535"/>
              <a:gd name="connsiteY3" fmla="*/ 121629 h 2442939"/>
              <a:gd name="connsiteX4" fmla="*/ 2051089 w 3945535"/>
              <a:gd name="connsiteY4" fmla="*/ 191352 h 2442939"/>
              <a:gd name="connsiteX5" fmla="*/ 2583473 w 3945535"/>
              <a:gd name="connsiteY5" fmla="*/ 41365 h 2442939"/>
              <a:gd name="connsiteX6" fmla="*/ 2722030 w 3945535"/>
              <a:gd name="connsiteY6" fmla="*/ 137758 h 2442939"/>
              <a:gd name="connsiteX7" fmla="*/ 3344584 w 3945535"/>
              <a:gd name="connsiteY7" fmla="*/ 94705 h 2442939"/>
              <a:gd name="connsiteX8" fmla="*/ 3493682 w 3945535"/>
              <a:gd name="connsiteY8" fmla="*/ 311875 h 2442939"/>
              <a:gd name="connsiteX9" fmla="*/ 3834296 w 3945535"/>
              <a:gd name="connsiteY9" fmla="*/ 813906 h 2442939"/>
              <a:gd name="connsiteX10" fmla="*/ 3812071 w 3945535"/>
              <a:gd name="connsiteY10" fmla="*/ 867627 h 2442939"/>
              <a:gd name="connsiteX11" fmla="*/ 3698660 w 3945535"/>
              <a:gd name="connsiteY11" fmla="*/ 1594702 h 2442939"/>
              <a:gd name="connsiteX12" fmla="*/ 3410623 w 3945535"/>
              <a:gd name="connsiteY12" fmla="*/ 1696683 h 2442939"/>
              <a:gd name="connsiteX13" fmla="*/ 2880272 w 3945535"/>
              <a:gd name="connsiteY13" fmla="*/ 2135595 h 2442939"/>
              <a:gd name="connsiteX14" fmla="*/ 2605825 w 3945535"/>
              <a:gd name="connsiteY14" fmla="*/ 2068412 h 2442939"/>
              <a:gd name="connsiteX15" fmla="*/ 1840142 w 3945535"/>
              <a:gd name="connsiteY15" fmla="*/ 2414233 h 2442939"/>
              <a:gd name="connsiteX16" fmla="*/ 1507656 w 3945535"/>
              <a:gd name="connsiteY16" fmla="*/ 2206207 h 2442939"/>
              <a:gd name="connsiteX17" fmla="*/ 544107 w 3945535"/>
              <a:gd name="connsiteY17" fmla="*/ 2003515 h 2442939"/>
              <a:gd name="connsiteX18" fmla="*/ 536741 w 3945535"/>
              <a:gd name="connsiteY18" fmla="*/ 1992847 h 2442939"/>
              <a:gd name="connsiteX19" fmla="*/ 96686 w 3945535"/>
              <a:gd name="connsiteY19" fmla="*/ 1701128 h 2442939"/>
              <a:gd name="connsiteX20" fmla="*/ 201080 w 3945535"/>
              <a:gd name="connsiteY20" fmla="*/ 1434936 h 2442939"/>
              <a:gd name="connsiteX21" fmla="*/ 59729 w 3945535"/>
              <a:gd name="connsiteY21" fmla="*/ 977482 h 2442939"/>
              <a:gd name="connsiteX22" fmla="*/ 360211 w 3945535"/>
              <a:gd name="connsiteY22" fmla="*/ 813906 h 2442939"/>
              <a:gd name="connsiteX23" fmla="*/ 363513 w 3945535"/>
              <a:gd name="connsiteY23" fmla="*/ 806413 h 24429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3945535" h="2442939">
                <a:moveTo>
                  <a:pt x="363513" y="806413"/>
                </a:moveTo>
                <a:cubicBezTo>
                  <a:pt x="317793" y="523584"/>
                  <a:pt x="553124" y="263107"/>
                  <a:pt x="889293" y="224626"/>
                </a:cubicBezTo>
                <a:cubicBezTo>
                  <a:pt x="1025437" y="209132"/>
                  <a:pt x="1163867" y="232373"/>
                  <a:pt x="1282485" y="290793"/>
                </a:cubicBezTo>
                <a:cubicBezTo>
                  <a:pt x="1408215" y="91530"/>
                  <a:pt x="1701839" y="15711"/>
                  <a:pt x="1938313" y="121629"/>
                </a:cubicBezTo>
                <a:cubicBezTo>
                  <a:pt x="1979715" y="140171"/>
                  <a:pt x="2017688" y="163666"/>
                  <a:pt x="2051089" y="191352"/>
                </a:cubicBezTo>
                <a:cubicBezTo>
                  <a:pt x="2149006" y="26125"/>
                  <a:pt x="2387385" y="-41057"/>
                  <a:pt x="2583473" y="41365"/>
                </a:cubicBezTo>
                <a:cubicBezTo>
                  <a:pt x="2637829" y="64225"/>
                  <a:pt x="2685200" y="97245"/>
                  <a:pt x="2722030" y="137758"/>
                </a:cubicBezTo>
                <a:cubicBezTo>
                  <a:pt x="2879764" y="-18451"/>
                  <a:pt x="3158529" y="-37755"/>
                  <a:pt x="3344584" y="94705"/>
                </a:cubicBezTo>
                <a:cubicBezTo>
                  <a:pt x="3422816" y="150331"/>
                  <a:pt x="3475521" y="227166"/>
                  <a:pt x="3493682" y="311875"/>
                </a:cubicBezTo>
                <a:cubicBezTo>
                  <a:pt x="3752127" y="371184"/>
                  <a:pt x="3904654" y="595974"/>
                  <a:pt x="3834296" y="813906"/>
                </a:cubicBezTo>
                <a:cubicBezTo>
                  <a:pt x="3828327" y="832194"/>
                  <a:pt x="3820834" y="850228"/>
                  <a:pt x="3812071" y="867627"/>
                </a:cubicBezTo>
                <a:cubicBezTo>
                  <a:pt x="4019335" y="1094703"/>
                  <a:pt x="3968535" y="1420204"/>
                  <a:pt x="3698660" y="1594702"/>
                </a:cubicBezTo>
                <a:cubicBezTo>
                  <a:pt x="3614713" y="1648931"/>
                  <a:pt x="3515398" y="1684110"/>
                  <a:pt x="3410623" y="1696683"/>
                </a:cubicBezTo>
                <a:cubicBezTo>
                  <a:pt x="3408211" y="1941031"/>
                  <a:pt x="3170848" y="2137500"/>
                  <a:pt x="2880272" y="2135595"/>
                </a:cubicBezTo>
                <a:cubicBezTo>
                  <a:pt x="2783117" y="2134833"/>
                  <a:pt x="2688248" y="2111592"/>
                  <a:pt x="2605825" y="2068412"/>
                </a:cubicBezTo>
                <a:cubicBezTo>
                  <a:pt x="2507527" y="2342351"/>
                  <a:pt x="2164754" y="2497164"/>
                  <a:pt x="1840142" y="2414233"/>
                </a:cubicBezTo>
                <a:cubicBezTo>
                  <a:pt x="1704125" y="2379435"/>
                  <a:pt x="1586650" y="2305902"/>
                  <a:pt x="1507656" y="2206207"/>
                </a:cubicBezTo>
                <a:cubicBezTo>
                  <a:pt x="1175297" y="2374990"/>
                  <a:pt x="743878" y="2284185"/>
                  <a:pt x="544107" y="2003515"/>
                </a:cubicBezTo>
                <a:cubicBezTo>
                  <a:pt x="541694" y="2000086"/>
                  <a:pt x="539154" y="1996530"/>
                  <a:pt x="536741" y="1992847"/>
                </a:cubicBezTo>
                <a:cubicBezTo>
                  <a:pt x="319190" y="2014310"/>
                  <a:pt x="122213" y="1883754"/>
                  <a:pt x="96686" y="1701128"/>
                </a:cubicBezTo>
                <a:cubicBezTo>
                  <a:pt x="83097" y="1603846"/>
                  <a:pt x="121197" y="1506437"/>
                  <a:pt x="201080" y="1434936"/>
                </a:cubicBezTo>
                <a:cubicBezTo>
                  <a:pt x="12739" y="1341718"/>
                  <a:pt x="-50506" y="1136867"/>
                  <a:pt x="59729" y="977482"/>
                </a:cubicBezTo>
                <a:cubicBezTo>
                  <a:pt x="123356" y="885661"/>
                  <a:pt x="234989" y="824828"/>
                  <a:pt x="360211" y="813906"/>
                </a:cubicBezTo>
                <a:lnTo>
                  <a:pt x="363513" y="8064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783328" y="3055747"/>
            <a:ext cx="147700" cy="147700"/>
          </a:xfrm>
          <a:custGeom>
            <a:avLst/>
            <a:gdLst>
              <a:gd name="connsiteX0" fmla="*/ 141350 w 147700"/>
              <a:gd name="connsiteY0" fmla="*/ 73913 h 147700"/>
              <a:gd name="connsiteX1" fmla="*/ 73913 w 147700"/>
              <a:gd name="connsiteY1" fmla="*/ 141351 h 147700"/>
              <a:gd name="connsiteX2" fmla="*/ 6350 w 147700"/>
              <a:gd name="connsiteY2" fmla="*/ 73913 h 147700"/>
              <a:gd name="connsiteX3" fmla="*/ 73913 w 147700"/>
              <a:gd name="connsiteY3" fmla="*/ 6350 h 147700"/>
              <a:gd name="connsiteX4" fmla="*/ 141350 w 147700"/>
              <a:gd name="connsiteY4" fmla="*/ 73913 h 14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7700" h="147700">
                <a:moveTo>
                  <a:pt x="141350" y="73913"/>
                </a:moveTo>
                <a:cubicBezTo>
                  <a:pt x="141350" y="111125"/>
                  <a:pt x="111125" y="141351"/>
                  <a:pt x="73913" y="141351"/>
                </a:cubicBezTo>
                <a:cubicBezTo>
                  <a:pt x="36575" y="141351"/>
                  <a:pt x="6350" y="111125"/>
                  <a:pt x="6350" y="73913"/>
                </a:cubicBezTo>
                <a:cubicBezTo>
                  <a:pt x="6350" y="36576"/>
                  <a:pt x="36575" y="6350"/>
                  <a:pt x="73913" y="6350"/>
                </a:cubicBezTo>
                <a:cubicBezTo>
                  <a:pt x="111125" y="6350"/>
                  <a:pt x="141350" y="36576"/>
                  <a:pt x="141350" y="739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805679" y="2962401"/>
            <a:ext cx="282575" cy="282575"/>
          </a:xfrm>
          <a:custGeom>
            <a:avLst/>
            <a:gdLst>
              <a:gd name="connsiteX0" fmla="*/ 276225 w 282575"/>
              <a:gd name="connsiteY0" fmla="*/ 141351 h 282575"/>
              <a:gd name="connsiteX1" fmla="*/ 141223 w 282575"/>
              <a:gd name="connsiteY1" fmla="*/ 276225 h 282575"/>
              <a:gd name="connsiteX2" fmla="*/ 6350 w 282575"/>
              <a:gd name="connsiteY2" fmla="*/ 141351 h 282575"/>
              <a:gd name="connsiteX3" fmla="*/ 141223 w 282575"/>
              <a:gd name="connsiteY3" fmla="*/ 6350 h 282575"/>
              <a:gd name="connsiteX4" fmla="*/ 276225 w 282575"/>
              <a:gd name="connsiteY4" fmla="*/ 141351 h 282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2575" h="282575">
                <a:moveTo>
                  <a:pt x="276225" y="141351"/>
                </a:moveTo>
                <a:cubicBezTo>
                  <a:pt x="276225" y="215900"/>
                  <a:pt x="215773" y="276225"/>
                  <a:pt x="141223" y="276225"/>
                </a:cubicBezTo>
                <a:cubicBezTo>
                  <a:pt x="66802" y="276225"/>
                  <a:pt x="6350" y="215900"/>
                  <a:pt x="6350" y="141351"/>
                </a:cubicBezTo>
                <a:cubicBezTo>
                  <a:pt x="6350" y="66802"/>
                  <a:pt x="66802" y="6350"/>
                  <a:pt x="141223" y="6350"/>
                </a:cubicBezTo>
                <a:cubicBezTo>
                  <a:pt x="215773" y="6350"/>
                  <a:pt x="276225" y="66802"/>
                  <a:pt x="276225" y="1413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957571" y="2831592"/>
            <a:ext cx="417576" cy="417575"/>
          </a:xfrm>
          <a:custGeom>
            <a:avLst/>
            <a:gdLst>
              <a:gd name="connsiteX0" fmla="*/ 411226 w 417576"/>
              <a:gd name="connsiteY0" fmla="*/ 208787 h 417575"/>
              <a:gd name="connsiteX1" fmla="*/ 208788 w 417576"/>
              <a:gd name="connsiteY1" fmla="*/ 411225 h 417575"/>
              <a:gd name="connsiteX2" fmla="*/ 6350 w 417576"/>
              <a:gd name="connsiteY2" fmla="*/ 208787 h 417575"/>
              <a:gd name="connsiteX3" fmla="*/ 208788 w 417576"/>
              <a:gd name="connsiteY3" fmla="*/ 6350 h 417575"/>
              <a:gd name="connsiteX4" fmla="*/ 411226 w 417576"/>
              <a:gd name="connsiteY4" fmla="*/ 208787 h 417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7576" h="417575">
                <a:moveTo>
                  <a:pt x="411226" y="208787"/>
                </a:moveTo>
                <a:cubicBezTo>
                  <a:pt x="411226" y="320675"/>
                  <a:pt x="320675" y="411225"/>
                  <a:pt x="208788" y="411225"/>
                </a:cubicBezTo>
                <a:cubicBezTo>
                  <a:pt x="97028" y="411225"/>
                  <a:pt x="6350" y="320675"/>
                  <a:pt x="6350" y="208787"/>
                </a:cubicBezTo>
                <a:cubicBezTo>
                  <a:pt x="6350" y="97027"/>
                  <a:pt x="97028" y="6350"/>
                  <a:pt x="208788" y="6350"/>
                </a:cubicBezTo>
                <a:cubicBezTo>
                  <a:pt x="320675" y="6350"/>
                  <a:pt x="411226" y="97027"/>
                  <a:pt x="411226" y="20878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261990" y="2707132"/>
            <a:ext cx="243077" cy="57562"/>
          </a:xfrm>
          <a:custGeom>
            <a:avLst/>
            <a:gdLst>
              <a:gd name="connsiteX0" fmla="*/ 236728 w 243077"/>
              <a:gd name="connsiteY0" fmla="*/ 51180 h 57562"/>
              <a:gd name="connsiteX1" fmla="*/ 6350 w 243077"/>
              <a:gd name="connsiteY1" fmla="*/ 6350 h 5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077" h="57562">
                <a:moveTo>
                  <a:pt x="236728" y="51180"/>
                </a:moveTo>
                <a:cubicBezTo>
                  <a:pt x="156337" y="56388"/>
                  <a:pt x="75946" y="40766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594858" y="3242310"/>
            <a:ext cx="113411" cy="34163"/>
          </a:xfrm>
          <a:custGeom>
            <a:avLst/>
            <a:gdLst>
              <a:gd name="connsiteX0" fmla="*/ 107060 w 113411"/>
              <a:gd name="connsiteY0" fmla="*/ 6350 h 34163"/>
              <a:gd name="connsiteX1" fmla="*/ 6350 w 113411"/>
              <a:gd name="connsiteY1" fmla="*/ 27812 h 34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411" h="34163">
                <a:moveTo>
                  <a:pt x="107060" y="6350"/>
                </a:moveTo>
                <a:cubicBezTo>
                  <a:pt x="74802" y="17272"/>
                  <a:pt x="40894" y="24511"/>
                  <a:pt x="6350" y="2781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503416" y="3380232"/>
            <a:ext cx="73406" cy="110489"/>
          </a:xfrm>
          <a:custGeom>
            <a:avLst/>
            <a:gdLst>
              <a:gd name="connsiteX0" fmla="*/ 67055 w 73406"/>
              <a:gd name="connsiteY0" fmla="*/ 104139 h 110489"/>
              <a:gd name="connsiteX1" fmla="*/ 6350 w 73406"/>
              <a:gd name="connsiteY1" fmla="*/ 6350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406" h="110489">
                <a:moveTo>
                  <a:pt x="67055" y="104139"/>
                </a:moveTo>
                <a:cubicBezTo>
                  <a:pt x="42798" y="73405"/>
                  <a:pt x="22352" y="40639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662926" y="3234054"/>
            <a:ext cx="36956" cy="120014"/>
          </a:xfrm>
          <a:custGeom>
            <a:avLst/>
            <a:gdLst>
              <a:gd name="connsiteX0" fmla="*/ 30606 w 36956"/>
              <a:gd name="connsiteY0" fmla="*/ 6350 h 120014"/>
              <a:gd name="connsiteX1" fmla="*/ 6350 w 36956"/>
              <a:gd name="connsiteY1" fmla="*/ 113665 h 1200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956" h="120014">
                <a:moveTo>
                  <a:pt x="30606" y="6350"/>
                </a:moveTo>
                <a:cubicBezTo>
                  <a:pt x="27051" y="42798"/>
                  <a:pt x="18922" y="78740"/>
                  <a:pt x="6350" y="11366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8169402" y="2570733"/>
            <a:ext cx="308483" cy="413893"/>
          </a:xfrm>
          <a:custGeom>
            <a:avLst/>
            <a:gdLst>
              <a:gd name="connsiteX0" fmla="*/ 6350 w 308483"/>
              <a:gd name="connsiteY0" fmla="*/ 6350 h 413893"/>
              <a:gd name="connsiteX1" fmla="*/ 302132 w 308483"/>
              <a:gd name="connsiteY1" fmla="*/ 407542 h 413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483" h="413893">
                <a:moveTo>
                  <a:pt x="6350" y="6350"/>
                </a:moveTo>
                <a:cubicBezTo>
                  <a:pt x="188721" y="80898"/>
                  <a:pt x="303656" y="237108"/>
                  <a:pt x="302132" y="40754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735186" y="2143251"/>
            <a:ext cx="144398" cy="163195"/>
          </a:xfrm>
          <a:custGeom>
            <a:avLst/>
            <a:gdLst>
              <a:gd name="connsiteX0" fmla="*/ 138048 w 144398"/>
              <a:gd name="connsiteY0" fmla="*/ 6350 h 163195"/>
              <a:gd name="connsiteX1" fmla="*/ 6350 w 144398"/>
              <a:gd name="connsiteY1" fmla="*/ 156845 h 163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398" h="163195">
                <a:moveTo>
                  <a:pt x="138048" y="6350"/>
                </a:moveTo>
                <a:cubicBezTo>
                  <a:pt x="108584" y="64516"/>
                  <a:pt x="63500" y="115951"/>
                  <a:pt x="6350" y="15684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550909" y="1585086"/>
            <a:ext cx="19684" cy="83693"/>
          </a:xfrm>
          <a:custGeom>
            <a:avLst/>
            <a:gdLst>
              <a:gd name="connsiteX0" fmla="*/ 6350 w 19684"/>
              <a:gd name="connsiteY0" fmla="*/ 6350 h 83693"/>
              <a:gd name="connsiteX1" fmla="*/ 13334 w 19684"/>
              <a:gd name="connsiteY1" fmla="*/ 77342 h 83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684" h="83693">
                <a:moveTo>
                  <a:pt x="6350" y="6350"/>
                </a:moveTo>
                <a:cubicBezTo>
                  <a:pt x="11430" y="29718"/>
                  <a:pt x="13716" y="53467"/>
                  <a:pt x="13334" y="7734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710043" y="1411477"/>
            <a:ext cx="80136" cy="103377"/>
          </a:xfrm>
          <a:custGeom>
            <a:avLst/>
            <a:gdLst>
              <a:gd name="connsiteX0" fmla="*/ 6350 w 80136"/>
              <a:gd name="connsiteY0" fmla="*/ 97027 h 103377"/>
              <a:gd name="connsiteX1" fmla="*/ 73786 w 80136"/>
              <a:gd name="connsiteY1" fmla="*/ 6350 h 103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136" h="103377">
                <a:moveTo>
                  <a:pt x="6350" y="97027"/>
                </a:moveTo>
                <a:cubicBezTo>
                  <a:pt x="23494" y="64261"/>
                  <a:pt x="46227" y="33655"/>
                  <a:pt x="73786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079106" y="1467230"/>
            <a:ext cx="45465" cy="90805"/>
          </a:xfrm>
          <a:custGeom>
            <a:avLst/>
            <a:gdLst>
              <a:gd name="connsiteX0" fmla="*/ 6350 w 45465"/>
              <a:gd name="connsiteY0" fmla="*/ 84455 h 90805"/>
              <a:gd name="connsiteX1" fmla="*/ 39116 w 45465"/>
              <a:gd name="connsiteY1" fmla="*/ 6350 h 908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465" h="90805">
                <a:moveTo>
                  <a:pt x="6350" y="84455"/>
                </a:moveTo>
                <a:cubicBezTo>
                  <a:pt x="13461" y="57404"/>
                  <a:pt x="24384" y="31115"/>
                  <a:pt x="39116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338823" y="1571878"/>
            <a:ext cx="130810" cy="88518"/>
          </a:xfrm>
          <a:custGeom>
            <a:avLst/>
            <a:gdLst>
              <a:gd name="connsiteX0" fmla="*/ 6350 w 130810"/>
              <a:gd name="connsiteY0" fmla="*/ 6350 h 88518"/>
              <a:gd name="connsiteX1" fmla="*/ 124460 w 130810"/>
              <a:gd name="connsiteY1" fmla="*/ 82169 h 885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0810" h="88518">
                <a:moveTo>
                  <a:pt x="6350" y="6350"/>
                </a:moveTo>
                <a:cubicBezTo>
                  <a:pt x="49148" y="27432"/>
                  <a:pt x="88900" y="52959"/>
                  <a:pt x="124460" y="82169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420233" y="2088007"/>
            <a:ext cx="33273" cy="92456"/>
          </a:xfrm>
          <a:custGeom>
            <a:avLst/>
            <a:gdLst>
              <a:gd name="connsiteX0" fmla="*/ 26923 w 33273"/>
              <a:gd name="connsiteY0" fmla="*/ 86105 h 92456"/>
              <a:gd name="connsiteX1" fmla="*/ 6350 w 33273"/>
              <a:gd name="connsiteY1" fmla="*/ 6350 h 92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273" h="92456">
                <a:moveTo>
                  <a:pt x="26923" y="86105"/>
                </a:moveTo>
                <a:cubicBezTo>
                  <a:pt x="17652" y="60070"/>
                  <a:pt x="10667" y="33400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表格嵌套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00100" y="1231900"/>
            <a:ext cx="4051300" cy="370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		</a:t>
            </a:r>
            <a:r>
              <a:rPr lang="en-US" altLang="zh-CN" sz="15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19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				</a:t>
            </a:r>
            <a:r>
              <a:rPr lang="en-US" altLang="zh-CN" sz="15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19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						</a:t>
            </a:r>
            <a:r>
              <a:rPr lang="en-US" altLang="zh-CN" sz="1598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19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						</a:t>
            </a:r>
            <a:r>
              <a:rPr lang="en-US" altLang="zh-CN" sz="15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&lt;td&gt;...&lt;/td&gt;</a:t>
            </a:r>
          </a:p>
          <a:p>
            <a:pPr>
              <a:lnSpc>
                <a:spcPts val="19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					</a:t>
            </a:r>
            <a:r>
              <a:rPr lang="en-US" altLang="zh-CN" sz="15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19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			</a:t>
            </a:r>
            <a:r>
              <a:rPr lang="en-US" altLang="zh-CN" sz="1596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841500" algn="l"/>
                <a:tab pos="1866900" algn="l"/>
                <a:tab pos="2286000" algn="l"/>
                <a:tab pos="2349500" algn="l"/>
                <a:tab pos="27178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638800" y="1752600"/>
            <a:ext cx="24765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4826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嵌入表格说明：</a:t>
            </a:r>
          </a:p>
          <a:p>
            <a:pPr>
              <a:lnSpc>
                <a:spcPts val="3200"/>
              </a:lnSpc>
              <a:tabLst>
                <a:tab pos="4826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完整表格结构</a:t>
            </a:r>
          </a:p>
          <a:p>
            <a:pPr>
              <a:lnSpc>
                <a:spcPts val="3200"/>
              </a:lnSpc>
              <a:tabLst>
                <a:tab pos="4826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放到&lt;td&gt;标签中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表格应用场景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971770-3D94-BD47-849E-16A52386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8" y="1352550"/>
            <a:ext cx="8425083" cy="26658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表格应用场景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D80160-52BD-7649-BB6D-5F350710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3950"/>
            <a:ext cx="822960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79676" y="3075813"/>
            <a:ext cx="1272032" cy="370840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251708" y="3075813"/>
            <a:ext cx="1272032" cy="370840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23613" y="3075813"/>
            <a:ext cx="1272032" cy="370840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95645" y="3075813"/>
            <a:ext cx="1272032" cy="370840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79676" y="3446653"/>
            <a:ext cx="1272032" cy="370840"/>
          </a:xfrm>
          <a:custGeom>
            <a:avLst/>
            <a:gdLst>
              <a:gd name="connsiteX0" fmla="*/ 0 w 1272032"/>
              <a:gd name="connsiteY0" fmla="*/ 370839 h 370840"/>
              <a:gd name="connsiteX1" fmla="*/ 1272032 w 1272032"/>
              <a:gd name="connsiteY1" fmla="*/ 370839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39"/>
                </a:moveTo>
                <a:lnTo>
                  <a:pt x="1272032" y="370839"/>
                </a:lnTo>
                <a:lnTo>
                  <a:pt x="1272032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51708" y="3446653"/>
            <a:ext cx="1272032" cy="370840"/>
          </a:xfrm>
          <a:custGeom>
            <a:avLst/>
            <a:gdLst>
              <a:gd name="connsiteX0" fmla="*/ 0 w 1272032"/>
              <a:gd name="connsiteY0" fmla="*/ 370839 h 370840"/>
              <a:gd name="connsiteX1" fmla="*/ 1272032 w 1272032"/>
              <a:gd name="connsiteY1" fmla="*/ 370839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39"/>
                </a:moveTo>
                <a:lnTo>
                  <a:pt x="1272032" y="370839"/>
                </a:lnTo>
                <a:lnTo>
                  <a:pt x="1272032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23613" y="3446653"/>
            <a:ext cx="1272032" cy="370840"/>
          </a:xfrm>
          <a:custGeom>
            <a:avLst/>
            <a:gdLst>
              <a:gd name="connsiteX0" fmla="*/ 0 w 1272032"/>
              <a:gd name="connsiteY0" fmla="*/ 370839 h 370840"/>
              <a:gd name="connsiteX1" fmla="*/ 1272032 w 1272032"/>
              <a:gd name="connsiteY1" fmla="*/ 370839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39"/>
                </a:moveTo>
                <a:lnTo>
                  <a:pt x="1272032" y="370839"/>
                </a:lnTo>
                <a:lnTo>
                  <a:pt x="1272032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795645" y="3446653"/>
            <a:ext cx="1272032" cy="370840"/>
          </a:xfrm>
          <a:custGeom>
            <a:avLst/>
            <a:gdLst>
              <a:gd name="connsiteX0" fmla="*/ 0 w 1272032"/>
              <a:gd name="connsiteY0" fmla="*/ 370839 h 370840"/>
              <a:gd name="connsiteX1" fmla="*/ 1272032 w 1272032"/>
              <a:gd name="connsiteY1" fmla="*/ 370839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39"/>
                </a:moveTo>
                <a:lnTo>
                  <a:pt x="1272032" y="370839"/>
                </a:lnTo>
                <a:lnTo>
                  <a:pt x="1272032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979676" y="3817480"/>
            <a:ext cx="1272032" cy="370840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251708" y="3817480"/>
            <a:ext cx="1272032" cy="370840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523613" y="3817480"/>
            <a:ext cx="1272032" cy="370840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795645" y="3817480"/>
            <a:ext cx="1272032" cy="370840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245358" y="3063113"/>
            <a:ext cx="25400" cy="1137907"/>
          </a:xfrm>
          <a:custGeom>
            <a:avLst/>
            <a:gdLst>
              <a:gd name="connsiteX0" fmla="*/ 6350 w 25400"/>
              <a:gd name="connsiteY0" fmla="*/ 6350 h 1137907"/>
              <a:gd name="connsiteX1" fmla="*/ 6350 w 25400"/>
              <a:gd name="connsiteY1" fmla="*/ 1131557 h 1137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07">
                <a:moveTo>
                  <a:pt x="6350" y="6350"/>
                </a:moveTo>
                <a:lnTo>
                  <a:pt x="6350" y="11315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517263" y="3063113"/>
            <a:ext cx="25400" cy="1137907"/>
          </a:xfrm>
          <a:custGeom>
            <a:avLst/>
            <a:gdLst>
              <a:gd name="connsiteX0" fmla="*/ 6350 w 25400"/>
              <a:gd name="connsiteY0" fmla="*/ 6350 h 1137907"/>
              <a:gd name="connsiteX1" fmla="*/ 6350 w 25400"/>
              <a:gd name="connsiteY1" fmla="*/ 1131557 h 1137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07">
                <a:moveTo>
                  <a:pt x="6350" y="6350"/>
                </a:moveTo>
                <a:lnTo>
                  <a:pt x="6350" y="11315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789295" y="3063113"/>
            <a:ext cx="25400" cy="1137907"/>
          </a:xfrm>
          <a:custGeom>
            <a:avLst/>
            <a:gdLst>
              <a:gd name="connsiteX0" fmla="*/ 6350 w 25400"/>
              <a:gd name="connsiteY0" fmla="*/ 6350 h 1137907"/>
              <a:gd name="connsiteX1" fmla="*/ 6350 w 25400"/>
              <a:gd name="connsiteY1" fmla="*/ 1131557 h 1137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07">
                <a:moveTo>
                  <a:pt x="6350" y="6350"/>
                </a:moveTo>
                <a:lnTo>
                  <a:pt x="6350" y="11315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954276" y="3427603"/>
            <a:ext cx="5138673" cy="76200"/>
          </a:xfrm>
          <a:custGeom>
            <a:avLst/>
            <a:gdLst>
              <a:gd name="connsiteX0" fmla="*/ 19050 w 5138673"/>
              <a:gd name="connsiteY0" fmla="*/ 19050 h 76200"/>
              <a:gd name="connsiteX1" fmla="*/ 5119623 w 5138673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38673" h="76200">
                <a:moveTo>
                  <a:pt x="19050" y="19050"/>
                </a:moveTo>
                <a:lnTo>
                  <a:pt x="5119623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966976" y="3811142"/>
            <a:ext cx="5113273" cy="25400"/>
          </a:xfrm>
          <a:custGeom>
            <a:avLst/>
            <a:gdLst>
              <a:gd name="connsiteX0" fmla="*/ 6350 w 5113273"/>
              <a:gd name="connsiteY0" fmla="*/ 6350 h 25400"/>
              <a:gd name="connsiteX1" fmla="*/ 5106923 w 51132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13273" h="25400">
                <a:moveTo>
                  <a:pt x="6350" y="6350"/>
                </a:moveTo>
                <a:lnTo>
                  <a:pt x="510692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973326" y="3063113"/>
            <a:ext cx="25400" cy="1137907"/>
          </a:xfrm>
          <a:custGeom>
            <a:avLst/>
            <a:gdLst>
              <a:gd name="connsiteX0" fmla="*/ 6350 w 25400"/>
              <a:gd name="connsiteY0" fmla="*/ 6350 h 1137907"/>
              <a:gd name="connsiteX1" fmla="*/ 6350 w 25400"/>
              <a:gd name="connsiteY1" fmla="*/ 1131557 h 1137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07">
                <a:moveTo>
                  <a:pt x="6350" y="6350"/>
                </a:moveTo>
                <a:lnTo>
                  <a:pt x="6350" y="11315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061200" y="3063113"/>
            <a:ext cx="25400" cy="1137907"/>
          </a:xfrm>
          <a:custGeom>
            <a:avLst/>
            <a:gdLst>
              <a:gd name="connsiteX0" fmla="*/ 6350 w 25400"/>
              <a:gd name="connsiteY0" fmla="*/ 6350 h 1137907"/>
              <a:gd name="connsiteX1" fmla="*/ 6350 w 25400"/>
              <a:gd name="connsiteY1" fmla="*/ 1131557 h 1137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07">
                <a:moveTo>
                  <a:pt x="6350" y="6350"/>
                </a:moveTo>
                <a:lnTo>
                  <a:pt x="6350" y="11315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966976" y="3069463"/>
            <a:ext cx="5113273" cy="25400"/>
          </a:xfrm>
          <a:custGeom>
            <a:avLst/>
            <a:gdLst>
              <a:gd name="connsiteX0" fmla="*/ 6350 w 5113273"/>
              <a:gd name="connsiteY0" fmla="*/ 6350 h 25400"/>
              <a:gd name="connsiteX1" fmla="*/ 5106923 w 51132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13273" h="25400">
                <a:moveTo>
                  <a:pt x="6350" y="6350"/>
                </a:moveTo>
                <a:lnTo>
                  <a:pt x="510692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966976" y="4181970"/>
            <a:ext cx="5113273" cy="25400"/>
          </a:xfrm>
          <a:custGeom>
            <a:avLst/>
            <a:gdLst>
              <a:gd name="connsiteX0" fmla="*/ 6350 w 5113273"/>
              <a:gd name="connsiteY0" fmla="*/ 6350 h 25400"/>
              <a:gd name="connsiteX1" fmla="*/ 5106923 w 51132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13273" h="25400">
                <a:moveTo>
                  <a:pt x="6350" y="6350"/>
                </a:moveTo>
                <a:lnTo>
                  <a:pt x="510692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927860" y="3023616"/>
            <a:ext cx="5186172" cy="458723"/>
          </a:xfrm>
          <a:custGeom>
            <a:avLst/>
            <a:gdLst>
              <a:gd name="connsiteX0" fmla="*/ 12954 w 5186172"/>
              <a:gd name="connsiteY0" fmla="*/ 445769 h 458723"/>
              <a:gd name="connsiteX1" fmla="*/ 5173218 w 5186172"/>
              <a:gd name="connsiteY1" fmla="*/ 445769 h 458723"/>
              <a:gd name="connsiteX2" fmla="*/ 5173218 w 5186172"/>
              <a:gd name="connsiteY2" fmla="*/ 12954 h 458723"/>
              <a:gd name="connsiteX3" fmla="*/ 12954 w 5186172"/>
              <a:gd name="connsiteY3" fmla="*/ 12954 h 458723"/>
              <a:gd name="connsiteX4" fmla="*/ 12954 w 5186172"/>
              <a:gd name="connsiteY4" fmla="*/ 445769 h 458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86172" h="458723">
                <a:moveTo>
                  <a:pt x="12954" y="445769"/>
                </a:moveTo>
                <a:lnTo>
                  <a:pt x="5173218" y="445769"/>
                </a:lnTo>
                <a:lnTo>
                  <a:pt x="5173218" y="12954"/>
                </a:lnTo>
                <a:lnTo>
                  <a:pt x="12954" y="12954"/>
                </a:lnTo>
                <a:lnTo>
                  <a:pt x="12954" y="44576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AE484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67868" y="3015995"/>
            <a:ext cx="952500" cy="359663"/>
          </a:xfrm>
          <a:custGeom>
            <a:avLst/>
            <a:gdLst>
              <a:gd name="connsiteX0" fmla="*/ 0 w 952500"/>
              <a:gd name="connsiteY0" fmla="*/ 359663 h 359663"/>
              <a:gd name="connsiteX1" fmla="*/ 952499 w 952500"/>
              <a:gd name="connsiteY1" fmla="*/ 359663 h 359663"/>
              <a:gd name="connsiteX2" fmla="*/ 952499 w 952500"/>
              <a:gd name="connsiteY2" fmla="*/ 0 h 359663"/>
              <a:gd name="connsiteX3" fmla="*/ 0 w 952500"/>
              <a:gd name="connsiteY3" fmla="*/ 0 h 359663"/>
              <a:gd name="connsiteX4" fmla="*/ 0 w 952500"/>
              <a:gd name="connsiteY4" fmla="*/ 359663 h 3596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2500" h="359663">
                <a:moveTo>
                  <a:pt x="0" y="359663"/>
                </a:moveTo>
                <a:lnTo>
                  <a:pt x="952499" y="359663"/>
                </a:lnTo>
                <a:lnTo>
                  <a:pt x="952499" y="0"/>
                </a:lnTo>
                <a:lnTo>
                  <a:pt x="0" y="0"/>
                </a:lnTo>
                <a:lnTo>
                  <a:pt x="0" y="35966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493392" y="3009645"/>
            <a:ext cx="12700" cy="372363"/>
          </a:xfrm>
          <a:custGeom>
            <a:avLst/>
            <a:gdLst>
              <a:gd name="connsiteX0" fmla="*/ 6350 w 12700"/>
              <a:gd name="connsiteY0" fmla="*/ 6350 h 372363"/>
              <a:gd name="connsiteX1" fmla="*/ 6350 w 12700"/>
              <a:gd name="connsiteY1" fmla="*/ 366013 h 372363"/>
              <a:gd name="connsiteX2" fmla="*/ 6350 w 12700"/>
              <a:gd name="connsiteY2" fmla="*/ 6350 h 3723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372363">
                <a:moveTo>
                  <a:pt x="6350" y="6350"/>
                </a:moveTo>
                <a:lnTo>
                  <a:pt x="6350" y="36601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1493392" y="3077082"/>
            <a:ext cx="558926" cy="245490"/>
          </a:xfrm>
          <a:custGeom>
            <a:avLst/>
            <a:gdLst>
              <a:gd name="connsiteX0" fmla="*/ 6350 w 558926"/>
              <a:gd name="connsiteY0" fmla="*/ 6350 h 245490"/>
              <a:gd name="connsiteX1" fmla="*/ 552577 w 558926"/>
              <a:gd name="connsiteY1" fmla="*/ 239141 h 245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8926" h="245490">
                <a:moveTo>
                  <a:pt x="6350" y="6350"/>
                </a:moveTo>
                <a:lnTo>
                  <a:pt x="552577" y="2391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751576" y="3770376"/>
            <a:ext cx="1383792" cy="458724"/>
          </a:xfrm>
          <a:custGeom>
            <a:avLst/>
            <a:gdLst>
              <a:gd name="connsiteX0" fmla="*/ 12953 w 1383792"/>
              <a:gd name="connsiteY0" fmla="*/ 445770 h 458724"/>
              <a:gd name="connsiteX1" fmla="*/ 1370838 w 1383792"/>
              <a:gd name="connsiteY1" fmla="*/ 445770 h 458724"/>
              <a:gd name="connsiteX2" fmla="*/ 1370838 w 1383792"/>
              <a:gd name="connsiteY2" fmla="*/ 12953 h 458724"/>
              <a:gd name="connsiteX3" fmla="*/ 12953 w 1383792"/>
              <a:gd name="connsiteY3" fmla="*/ 12953 h 458724"/>
              <a:gd name="connsiteX4" fmla="*/ 12953 w 1383792"/>
              <a:gd name="connsiteY4" fmla="*/ 445770 h 458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3792" h="458724">
                <a:moveTo>
                  <a:pt x="12953" y="445770"/>
                </a:moveTo>
                <a:lnTo>
                  <a:pt x="1370838" y="445770"/>
                </a:lnTo>
                <a:lnTo>
                  <a:pt x="1370838" y="12953"/>
                </a:lnTo>
                <a:lnTo>
                  <a:pt x="12953" y="12953"/>
                </a:lnTo>
                <a:lnTo>
                  <a:pt x="12953" y="4457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19543" y="4329684"/>
            <a:ext cx="1152144" cy="445008"/>
          </a:xfrm>
          <a:custGeom>
            <a:avLst/>
            <a:gdLst>
              <a:gd name="connsiteX0" fmla="*/ 0 w 1152144"/>
              <a:gd name="connsiteY0" fmla="*/ 445007 h 445008"/>
              <a:gd name="connsiteX1" fmla="*/ 1152144 w 1152144"/>
              <a:gd name="connsiteY1" fmla="*/ 445007 h 445008"/>
              <a:gd name="connsiteX2" fmla="*/ 1152144 w 1152144"/>
              <a:gd name="connsiteY2" fmla="*/ 0 h 445008"/>
              <a:gd name="connsiteX3" fmla="*/ 0 w 1152144"/>
              <a:gd name="connsiteY3" fmla="*/ 0 h 445008"/>
              <a:gd name="connsiteX4" fmla="*/ 0 w 1152144"/>
              <a:gd name="connsiteY4" fmla="*/ 445007 h 445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44" h="445008">
                <a:moveTo>
                  <a:pt x="0" y="445007"/>
                </a:moveTo>
                <a:lnTo>
                  <a:pt x="1152144" y="445007"/>
                </a:lnTo>
                <a:lnTo>
                  <a:pt x="1152144" y="0"/>
                </a:lnTo>
                <a:lnTo>
                  <a:pt x="0" y="0"/>
                </a:lnTo>
                <a:lnTo>
                  <a:pt x="0" y="445007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943343" y="4323334"/>
            <a:ext cx="12700" cy="457708"/>
          </a:xfrm>
          <a:custGeom>
            <a:avLst/>
            <a:gdLst>
              <a:gd name="connsiteX0" fmla="*/ 6350 w 12700"/>
              <a:gd name="connsiteY0" fmla="*/ 6350 h 457708"/>
              <a:gd name="connsiteX1" fmla="*/ 6350 w 12700"/>
              <a:gd name="connsiteY1" fmla="*/ 451357 h 457708"/>
              <a:gd name="connsiteX2" fmla="*/ 6350 w 12700"/>
              <a:gd name="connsiteY2" fmla="*/ 6350 h 457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57708">
                <a:moveTo>
                  <a:pt x="6350" y="6350"/>
                </a:moveTo>
                <a:lnTo>
                  <a:pt x="6350" y="45135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414770" y="4097896"/>
            <a:ext cx="541273" cy="472020"/>
          </a:xfrm>
          <a:custGeom>
            <a:avLst/>
            <a:gdLst>
              <a:gd name="connsiteX0" fmla="*/ 534923 w 541273"/>
              <a:gd name="connsiteY0" fmla="*/ 465670 h 472020"/>
              <a:gd name="connsiteX1" fmla="*/ 6350 w 541273"/>
              <a:gd name="connsiteY1" fmla="*/ 6350 h 472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1273" h="472020">
                <a:moveTo>
                  <a:pt x="534923" y="4656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1850135" y="2926079"/>
            <a:ext cx="5353811" cy="1377695"/>
          </a:xfrm>
          <a:custGeom>
            <a:avLst/>
            <a:gdLst>
              <a:gd name="connsiteX0" fmla="*/ 12954 w 5353811"/>
              <a:gd name="connsiteY0" fmla="*/ 1364741 h 1377695"/>
              <a:gd name="connsiteX1" fmla="*/ 5340857 w 5353811"/>
              <a:gd name="connsiteY1" fmla="*/ 1364741 h 1377695"/>
              <a:gd name="connsiteX2" fmla="*/ 5340857 w 5353811"/>
              <a:gd name="connsiteY2" fmla="*/ 12954 h 1377695"/>
              <a:gd name="connsiteX3" fmla="*/ 12954 w 5353811"/>
              <a:gd name="connsiteY3" fmla="*/ 12954 h 1377695"/>
              <a:gd name="connsiteX4" fmla="*/ 12954 w 5353811"/>
              <a:gd name="connsiteY4" fmla="*/ 1364741 h 1377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53811" h="1377695">
                <a:moveTo>
                  <a:pt x="12954" y="1364741"/>
                </a:moveTo>
                <a:lnTo>
                  <a:pt x="5340857" y="1364741"/>
                </a:lnTo>
                <a:lnTo>
                  <a:pt x="5340857" y="12954"/>
                </a:lnTo>
                <a:lnTo>
                  <a:pt x="12954" y="12954"/>
                </a:lnTo>
                <a:lnTo>
                  <a:pt x="12954" y="13647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5187696" y="2304288"/>
            <a:ext cx="1400555" cy="361188"/>
          </a:xfrm>
          <a:custGeom>
            <a:avLst/>
            <a:gdLst>
              <a:gd name="connsiteX0" fmla="*/ 0 w 1400555"/>
              <a:gd name="connsiteY0" fmla="*/ 361188 h 361188"/>
              <a:gd name="connsiteX1" fmla="*/ 1400555 w 1400555"/>
              <a:gd name="connsiteY1" fmla="*/ 361188 h 361188"/>
              <a:gd name="connsiteX2" fmla="*/ 1400555 w 1400555"/>
              <a:gd name="connsiteY2" fmla="*/ 0 h 361188"/>
              <a:gd name="connsiteX3" fmla="*/ 0 w 1400555"/>
              <a:gd name="connsiteY3" fmla="*/ 0 h 361188"/>
              <a:gd name="connsiteX4" fmla="*/ 0 w 1400555"/>
              <a:gd name="connsiteY4" fmla="*/ 361188 h 361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0555" h="361188">
                <a:moveTo>
                  <a:pt x="0" y="361188"/>
                </a:moveTo>
                <a:lnTo>
                  <a:pt x="1400555" y="361188"/>
                </a:lnTo>
                <a:lnTo>
                  <a:pt x="1400555" y="0"/>
                </a:lnTo>
                <a:lnTo>
                  <a:pt x="0" y="0"/>
                </a:lnTo>
                <a:lnTo>
                  <a:pt x="0" y="36118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5072634" y="2297938"/>
            <a:ext cx="12700" cy="373888"/>
          </a:xfrm>
          <a:custGeom>
            <a:avLst/>
            <a:gdLst>
              <a:gd name="connsiteX0" fmla="*/ 6350 w 12700"/>
              <a:gd name="connsiteY0" fmla="*/ 6350 h 373888"/>
              <a:gd name="connsiteX1" fmla="*/ 6350 w 12700"/>
              <a:gd name="connsiteY1" fmla="*/ 367538 h 373888"/>
              <a:gd name="connsiteX2" fmla="*/ 6350 w 12700"/>
              <a:gd name="connsiteY2" fmla="*/ 6350 h 373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373888">
                <a:moveTo>
                  <a:pt x="6350" y="6350"/>
                </a:moveTo>
                <a:lnTo>
                  <a:pt x="6350" y="36753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4581016" y="2477007"/>
            <a:ext cx="504316" cy="482345"/>
          </a:xfrm>
          <a:custGeom>
            <a:avLst/>
            <a:gdLst>
              <a:gd name="connsiteX0" fmla="*/ 497967 w 504316"/>
              <a:gd name="connsiteY0" fmla="*/ 6350 h 482345"/>
              <a:gd name="connsiteX1" fmla="*/ 6350 w 504316"/>
              <a:gd name="connsiteY1" fmla="*/ 475996 h 4823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4316" h="482345">
                <a:moveTo>
                  <a:pt x="497967" y="6350"/>
                </a:moveTo>
                <a:lnTo>
                  <a:pt x="6350" y="4759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22400" y="1435100"/>
            <a:ext cx="13716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&lt;td&gt;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3098800" y="1435100"/>
            <a:ext cx="7620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</a:t>
            </a:r>
          </a:p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2004" b="1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行</a:t>
            </a:r>
          </a:p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2004" b="1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单元格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68700" y="558800"/>
            <a:ext cx="2019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表格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374900" y="3098800"/>
            <a:ext cx="4699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644900" y="3098800"/>
            <a:ext cx="4699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914900" y="3098800"/>
            <a:ext cx="4699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6184900" y="3098800"/>
            <a:ext cx="4699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736600" y="3035300"/>
            <a:ext cx="393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tr行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7137400" y="43434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td单元格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5270500" y="2324100"/>
            <a:ext cx="1003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table表格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0" y="558800"/>
            <a:ext cx="2667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基本语法与结构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00600" y="1473200"/>
            <a:ext cx="23622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0" algn="l"/>
                <a:tab pos="9398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表格开始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--&gt;</a:t>
            </a:r>
          </a:p>
          <a:p>
            <a:pPr>
              <a:lnSpc>
                <a:spcPts val="2400"/>
              </a:lnSpc>
              <a:tabLst>
                <a:tab pos="508000" algn="l"/>
                <a:tab pos="939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tr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行标签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--&gt;</a:t>
            </a:r>
          </a:p>
          <a:p>
            <a:pPr>
              <a:lnSpc>
                <a:spcPts val="2400"/>
              </a:lnSpc>
              <a:tabLst>
                <a:tab pos="508000" algn="l"/>
                <a:tab pos="9398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td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单元格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--&gt;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508000" algn="l"/>
                <a:tab pos="939800" algn="l"/>
              </a:tabLst>
            </a:pPr>
            <a:r>
              <a:rPr lang="en-US" altLang="zh-CN" sz="140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表格结束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--&gt;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854200" y="1435100"/>
            <a:ext cx="2933700" cy="307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11200" algn="l"/>
                <a:tab pos="1155700" algn="l"/>
                <a:tab pos="13716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300"/>
              </a:lnSpc>
              <a:tabLst>
                <a:tab pos="711200" algn="l"/>
                <a:tab pos="1155700" algn="l"/>
                <a:tab pos="13716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3100"/>
              </a:lnSpc>
              <a:tabLst>
                <a:tab pos="711200" algn="l"/>
                <a:tab pos="1155700" algn="l"/>
                <a:tab pos="1371600" algn="l"/>
              </a:tabLst>
            </a:pPr>
            <a:r>
              <a:rPr lang="en-US" altLang="zh-CN" dirty="0"/>
              <a:t>		</a:t>
            </a:r>
            <a:r>
              <a:rPr lang="en-US" altLang="zh-CN" sz="2004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&lt;td&gt;……&lt;/td&gt;</a:t>
            </a:r>
          </a:p>
          <a:p>
            <a:pPr>
              <a:lnSpc>
                <a:spcPts val="2400"/>
              </a:lnSpc>
              <a:tabLst>
                <a:tab pos="711200" algn="l"/>
                <a:tab pos="1155700" algn="l"/>
                <a:tab pos="1371600" algn="l"/>
              </a:tabLst>
            </a:pPr>
            <a:r>
              <a:rPr lang="en-US" altLang="zh-CN" dirty="0"/>
              <a:t>			</a:t>
            </a:r>
            <a:r>
              <a:rPr lang="en-US" altLang="zh-CN" sz="2006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  <a:p>
            <a:pPr>
              <a:lnSpc>
                <a:spcPts val="1600"/>
              </a:lnSpc>
              <a:tabLst>
                <a:tab pos="711200" algn="l"/>
                <a:tab pos="1155700" algn="l"/>
                <a:tab pos="13716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300"/>
              </a:lnSpc>
              <a:tabLst>
                <a:tab pos="711200" algn="l"/>
                <a:tab pos="1155700" algn="l"/>
                <a:tab pos="13716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3100"/>
              </a:lnSpc>
              <a:tabLst>
                <a:tab pos="711200" algn="l"/>
                <a:tab pos="1155700" algn="l"/>
                <a:tab pos="1371600" algn="l"/>
              </a:tabLst>
            </a:pPr>
            <a:r>
              <a:rPr lang="en-US" altLang="zh-CN" dirty="0"/>
              <a:t>		</a:t>
            </a:r>
            <a:r>
              <a:rPr lang="en-US" altLang="zh-CN" sz="2006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&lt;td&gt;……&lt;/td&gt;</a:t>
            </a:r>
          </a:p>
          <a:p>
            <a:pPr>
              <a:lnSpc>
                <a:spcPts val="2400"/>
              </a:lnSpc>
              <a:tabLst>
                <a:tab pos="711200" algn="l"/>
                <a:tab pos="1155700" algn="l"/>
                <a:tab pos="1371600" algn="l"/>
              </a:tabLst>
            </a:pPr>
            <a:r>
              <a:rPr lang="en-US" altLang="zh-CN" dirty="0"/>
              <a:t>			</a:t>
            </a:r>
            <a:r>
              <a:rPr lang="en-US" altLang="zh-CN" sz="2004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  <a:p>
            <a:pPr>
              <a:lnSpc>
                <a:spcPts val="1600"/>
              </a:lnSpc>
              <a:tabLst>
                <a:tab pos="711200" algn="l"/>
                <a:tab pos="1155700" algn="l"/>
                <a:tab pos="13716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400"/>
              </a:lnSpc>
              <a:tabLst>
                <a:tab pos="711200" algn="l"/>
                <a:tab pos="1155700" algn="l"/>
                <a:tab pos="13716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9800" y="1549400"/>
            <a:ext cx="2133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表格操作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00300" y="2171700"/>
            <a:ext cx="43180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添加、删除行与列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076063" y="3446398"/>
            <a:ext cx="1176134" cy="370840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252209" y="3446398"/>
            <a:ext cx="1176134" cy="370840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28356" y="3446398"/>
            <a:ext cx="1176134" cy="370840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76063" y="3817264"/>
            <a:ext cx="1176134" cy="370840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252209" y="3817264"/>
            <a:ext cx="1176134" cy="370840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428356" y="3817264"/>
            <a:ext cx="1176134" cy="370840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76063" y="4188104"/>
            <a:ext cx="1176134" cy="370840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52209" y="4188104"/>
            <a:ext cx="1176134" cy="370840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428356" y="4188104"/>
            <a:ext cx="1176134" cy="370840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245859" y="3433698"/>
            <a:ext cx="25400" cy="1137945"/>
          </a:xfrm>
          <a:custGeom>
            <a:avLst/>
            <a:gdLst>
              <a:gd name="connsiteX0" fmla="*/ 6350 w 25400"/>
              <a:gd name="connsiteY0" fmla="*/ 6350 h 1137945"/>
              <a:gd name="connsiteX1" fmla="*/ 6350 w 25400"/>
              <a:gd name="connsiteY1" fmla="*/ 1131595 h 1137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45">
                <a:moveTo>
                  <a:pt x="6350" y="6350"/>
                </a:moveTo>
                <a:lnTo>
                  <a:pt x="6350" y="113159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422006" y="3433698"/>
            <a:ext cx="25400" cy="1137945"/>
          </a:xfrm>
          <a:custGeom>
            <a:avLst/>
            <a:gdLst>
              <a:gd name="connsiteX0" fmla="*/ 6350 w 25400"/>
              <a:gd name="connsiteY0" fmla="*/ 6350 h 1137945"/>
              <a:gd name="connsiteX1" fmla="*/ 6350 w 25400"/>
              <a:gd name="connsiteY1" fmla="*/ 1131595 h 1137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45">
                <a:moveTo>
                  <a:pt x="6350" y="6350"/>
                </a:moveTo>
                <a:lnTo>
                  <a:pt x="6350" y="113159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050663" y="3798189"/>
            <a:ext cx="3579240" cy="76200"/>
          </a:xfrm>
          <a:custGeom>
            <a:avLst/>
            <a:gdLst>
              <a:gd name="connsiteX0" fmla="*/ 19050 w 3579240"/>
              <a:gd name="connsiteY0" fmla="*/ 19050 h 76200"/>
              <a:gd name="connsiteX1" fmla="*/ 3560191 w 357924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79240" h="76200">
                <a:moveTo>
                  <a:pt x="19050" y="19050"/>
                </a:moveTo>
                <a:lnTo>
                  <a:pt x="3560191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063363" y="4181754"/>
            <a:ext cx="3553840" cy="25400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069713" y="3433698"/>
            <a:ext cx="25400" cy="1137945"/>
          </a:xfrm>
          <a:custGeom>
            <a:avLst/>
            <a:gdLst>
              <a:gd name="connsiteX0" fmla="*/ 6350 w 25400"/>
              <a:gd name="connsiteY0" fmla="*/ 6350 h 1137945"/>
              <a:gd name="connsiteX1" fmla="*/ 6350 w 25400"/>
              <a:gd name="connsiteY1" fmla="*/ 1131595 h 1137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45">
                <a:moveTo>
                  <a:pt x="6350" y="6350"/>
                </a:moveTo>
                <a:lnTo>
                  <a:pt x="6350" y="113159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8598154" y="3433698"/>
            <a:ext cx="25400" cy="1137945"/>
          </a:xfrm>
          <a:custGeom>
            <a:avLst/>
            <a:gdLst>
              <a:gd name="connsiteX0" fmla="*/ 6350 w 25400"/>
              <a:gd name="connsiteY0" fmla="*/ 6350 h 1137945"/>
              <a:gd name="connsiteX1" fmla="*/ 6350 w 25400"/>
              <a:gd name="connsiteY1" fmla="*/ 1131595 h 1137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45">
                <a:moveTo>
                  <a:pt x="6350" y="6350"/>
                </a:moveTo>
                <a:lnTo>
                  <a:pt x="6350" y="113159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063363" y="3440048"/>
            <a:ext cx="3553840" cy="25400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063363" y="4552594"/>
            <a:ext cx="3553840" cy="25400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62100" y="1435100"/>
            <a:ext cx="27305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&lt;th&gt;…&lt;/th&gt;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		</a:t>
            </a:r>
            <a:r>
              <a:rPr lang="en-US" altLang="zh-CN" sz="18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带表头的表格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092700" y="2019300"/>
            <a:ext cx="31496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330200" algn="l"/>
              </a:tabLst>
            </a:pPr>
            <a:r>
              <a:rPr lang="en-US" altLang="zh-CN" sz="1403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表格头，内容居中、加粗显示--&gt;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63500" algn="l"/>
                <a:tab pos="3302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>
                <a:tab pos="63500" algn="l"/>
                <a:tab pos="3302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>
                <a:tab pos="63500" algn="l"/>
                <a:tab pos="3302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64098" y="3346830"/>
            <a:ext cx="3528441" cy="370840"/>
          </a:xfrm>
          <a:custGeom>
            <a:avLst/>
            <a:gdLst>
              <a:gd name="connsiteX0" fmla="*/ 0 w 3528441"/>
              <a:gd name="connsiteY0" fmla="*/ 370840 h 370840"/>
              <a:gd name="connsiteX1" fmla="*/ 3528441 w 3528441"/>
              <a:gd name="connsiteY1" fmla="*/ 370840 h 370840"/>
              <a:gd name="connsiteX2" fmla="*/ 3528441 w 3528441"/>
              <a:gd name="connsiteY2" fmla="*/ 0 h 370840"/>
              <a:gd name="connsiteX3" fmla="*/ 0 w 3528441"/>
              <a:gd name="connsiteY3" fmla="*/ 0 h 370840"/>
              <a:gd name="connsiteX4" fmla="*/ 0 w 3528441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28441" h="370840">
                <a:moveTo>
                  <a:pt x="0" y="370840"/>
                </a:moveTo>
                <a:lnTo>
                  <a:pt x="3528441" y="370840"/>
                </a:lnTo>
                <a:lnTo>
                  <a:pt x="3528441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64098" y="3717671"/>
            <a:ext cx="1176134" cy="370840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540245" y="3717671"/>
            <a:ext cx="1176134" cy="370840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716393" y="3717671"/>
            <a:ext cx="1176134" cy="370840"/>
          </a:xfrm>
          <a:custGeom>
            <a:avLst/>
            <a:gdLst>
              <a:gd name="connsiteX0" fmla="*/ 0 w 1176134"/>
              <a:gd name="connsiteY0" fmla="*/ 370839 h 370840"/>
              <a:gd name="connsiteX1" fmla="*/ 1176133 w 1176134"/>
              <a:gd name="connsiteY1" fmla="*/ 370839 h 370840"/>
              <a:gd name="connsiteX2" fmla="*/ 1176133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3" y="370839"/>
                </a:lnTo>
                <a:lnTo>
                  <a:pt x="1176133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364098" y="4088510"/>
            <a:ext cx="1176134" cy="370840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540245" y="4088510"/>
            <a:ext cx="1176134" cy="370840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716393" y="4088510"/>
            <a:ext cx="1176134" cy="370840"/>
          </a:xfrm>
          <a:custGeom>
            <a:avLst/>
            <a:gdLst>
              <a:gd name="connsiteX0" fmla="*/ 0 w 1176134"/>
              <a:gd name="connsiteY0" fmla="*/ 370840 h 370840"/>
              <a:gd name="connsiteX1" fmla="*/ 1176133 w 1176134"/>
              <a:gd name="connsiteY1" fmla="*/ 370840 h 370840"/>
              <a:gd name="connsiteX2" fmla="*/ 1176133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3" y="370840"/>
                </a:lnTo>
                <a:lnTo>
                  <a:pt x="1176133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364098" y="4459351"/>
            <a:ext cx="1176134" cy="370840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540245" y="4459351"/>
            <a:ext cx="1176134" cy="370840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716393" y="4459351"/>
            <a:ext cx="1176134" cy="370840"/>
          </a:xfrm>
          <a:custGeom>
            <a:avLst/>
            <a:gdLst>
              <a:gd name="connsiteX0" fmla="*/ 0 w 1176134"/>
              <a:gd name="connsiteY0" fmla="*/ 370839 h 370840"/>
              <a:gd name="connsiteX1" fmla="*/ 1176133 w 1176134"/>
              <a:gd name="connsiteY1" fmla="*/ 370839 h 370840"/>
              <a:gd name="connsiteX2" fmla="*/ 1176133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3" y="370839"/>
                </a:lnTo>
                <a:lnTo>
                  <a:pt x="1176133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533895" y="3692271"/>
            <a:ext cx="25400" cy="1150619"/>
          </a:xfrm>
          <a:custGeom>
            <a:avLst/>
            <a:gdLst>
              <a:gd name="connsiteX0" fmla="*/ 6350 w 25400"/>
              <a:gd name="connsiteY0" fmla="*/ 6350 h 1150619"/>
              <a:gd name="connsiteX1" fmla="*/ 6350 w 25400"/>
              <a:gd name="connsiteY1" fmla="*/ 1144269 h 1150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50619">
                <a:moveTo>
                  <a:pt x="6350" y="6350"/>
                </a:moveTo>
                <a:lnTo>
                  <a:pt x="6350" y="114426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7710043" y="3692271"/>
            <a:ext cx="25400" cy="1150619"/>
          </a:xfrm>
          <a:custGeom>
            <a:avLst/>
            <a:gdLst>
              <a:gd name="connsiteX0" fmla="*/ 6350 w 25400"/>
              <a:gd name="connsiteY0" fmla="*/ 6350 h 1150619"/>
              <a:gd name="connsiteX1" fmla="*/ 6350 w 25400"/>
              <a:gd name="connsiteY1" fmla="*/ 1144269 h 1150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50619">
                <a:moveTo>
                  <a:pt x="6350" y="6350"/>
                </a:moveTo>
                <a:lnTo>
                  <a:pt x="6350" y="114426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338698" y="3698621"/>
            <a:ext cx="3579240" cy="76200"/>
          </a:xfrm>
          <a:custGeom>
            <a:avLst/>
            <a:gdLst>
              <a:gd name="connsiteX0" fmla="*/ 19050 w 3579240"/>
              <a:gd name="connsiteY0" fmla="*/ 19050 h 76200"/>
              <a:gd name="connsiteX1" fmla="*/ 3560191 w 357924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79240" h="76200">
                <a:moveTo>
                  <a:pt x="19050" y="19050"/>
                </a:moveTo>
                <a:lnTo>
                  <a:pt x="3560191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351398" y="4082160"/>
            <a:ext cx="3553840" cy="25400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351398" y="4453001"/>
            <a:ext cx="3553840" cy="25400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357748" y="3334130"/>
            <a:ext cx="25400" cy="1508760"/>
          </a:xfrm>
          <a:custGeom>
            <a:avLst/>
            <a:gdLst>
              <a:gd name="connsiteX0" fmla="*/ 6350 w 25400"/>
              <a:gd name="connsiteY0" fmla="*/ 6350 h 1508760"/>
              <a:gd name="connsiteX1" fmla="*/ 6350 w 25400"/>
              <a:gd name="connsiteY1" fmla="*/ 1502409 h 1508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508760">
                <a:moveTo>
                  <a:pt x="6350" y="6350"/>
                </a:moveTo>
                <a:lnTo>
                  <a:pt x="6350" y="150240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886190" y="3334130"/>
            <a:ext cx="25400" cy="1508760"/>
          </a:xfrm>
          <a:custGeom>
            <a:avLst/>
            <a:gdLst>
              <a:gd name="connsiteX0" fmla="*/ 6350 w 25400"/>
              <a:gd name="connsiteY0" fmla="*/ 6350 h 1508760"/>
              <a:gd name="connsiteX1" fmla="*/ 6350 w 25400"/>
              <a:gd name="connsiteY1" fmla="*/ 1502409 h 1508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508760">
                <a:moveTo>
                  <a:pt x="6350" y="6350"/>
                </a:moveTo>
                <a:lnTo>
                  <a:pt x="6350" y="150240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351398" y="3340480"/>
            <a:ext cx="3553840" cy="25400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351398" y="4823840"/>
            <a:ext cx="3553840" cy="25400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62100" y="1435100"/>
            <a:ext cx="33528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&lt;caption&gt;…&lt;/caption&gt;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&lt;th&gt;…&lt;/th&gt;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		</a:t>
            </a: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100"/>
              </a:lnSpc>
              <a:tabLst>
                <a:tab pos="63500" algn="l"/>
                <a:tab pos="609600" algn="l"/>
                <a:tab pos="1231900" algn="l"/>
                <a:tab pos="12954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带标题的表格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448300" y="1765300"/>
            <a:ext cx="30861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15900" algn="l"/>
                <a:tab pos="254000" algn="l"/>
                <a:tab pos="11938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表格标题，居中显示--&gt;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215900" algn="l"/>
                <a:tab pos="254000" algn="l"/>
                <a:tab pos="11938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XXXXXX</a:t>
            </a:r>
          </a:p>
          <a:p>
            <a:pPr>
              <a:lnSpc>
                <a:spcPts val="2900"/>
              </a:lnSpc>
              <a:tabLst>
                <a:tab pos="215900" algn="l"/>
                <a:tab pos="254000" algn="l"/>
                <a:tab pos="11938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>
                <a:tab pos="215900" algn="l"/>
                <a:tab pos="254000" algn="l"/>
                <a:tab pos="1193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900"/>
              </a:lnSpc>
              <a:tabLst>
                <a:tab pos="215900" algn="l"/>
                <a:tab pos="254000" algn="l"/>
                <a:tab pos="1193800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8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221</Words>
  <Application>Microsoft Macintosh PowerPoint</Application>
  <PresentationFormat>全屏显示(16:9)</PresentationFormat>
  <Paragraphs>411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Microsoft Office 用户</cp:lastModifiedBy>
  <cp:revision>5</cp:revision>
  <dcterms:created xsi:type="dcterms:W3CDTF">2006-08-16T00:00:00Z</dcterms:created>
  <dcterms:modified xsi:type="dcterms:W3CDTF">2018-07-12T18:43:19Z</dcterms:modified>
</cp:coreProperties>
</file>