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233"/>
  </p:normalViewPr>
  <p:slideViewPr>
    <p:cSldViewPr>
      <p:cViewPr varScale="1">
        <p:scale>
          <a:sx n="81" d="100"/>
          <a:sy n="81" d="100"/>
        </p:scale>
        <p:origin x="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9100" y="2019300"/>
            <a:ext cx="2997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2" b="1" dirty="0">
                <a:solidFill>
                  <a:srgbClr val="C00000"/>
                </a:solidFill>
                <a:latin typeface="Tahoma" pitchFamily="18" charset="0"/>
                <a:cs typeface="Tahoma" pitchFamily="18" charset="0"/>
              </a:rPr>
              <a:t>CSS网页布局案例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2500" y="419100"/>
            <a:ext cx="4572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00000"/>
                </a:solidFill>
                <a:latin typeface="Tahoma" pitchFamily="18" charset="0"/>
                <a:cs typeface="Tahoma" pitchFamily="18" charset="0"/>
              </a:rPr>
              <a:t>学习此案例需要具备的基础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84200" y="1511300"/>
            <a:ext cx="70485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202" b="1" dirty="0">
                <a:solidFill>
                  <a:srgbClr val="565656"/>
                </a:solidFill>
                <a:latin typeface="Tahoma" pitchFamily="18" charset="0"/>
                <a:cs typeface="Tahoma" pitchFamily="18" charset="0"/>
              </a:rPr>
              <a:t>1、HTML基础（div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>
                <a:solidFill>
                  <a:srgbClr val="565656"/>
                </a:solidFill>
                <a:latin typeface="Tahoma" pitchFamily="18" charset="0"/>
                <a:cs typeface="Tahoma" pitchFamily="18" charset="0"/>
              </a:rPr>
              <a:t>、ul、li、dl、dt、dd、img……）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/>
            </a:pPr>
            <a:r>
              <a:rPr lang="en-US" altLang="zh-CN" sz="2202" b="1" dirty="0">
                <a:solidFill>
                  <a:srgbClr val="565656"/>
                </a:solidFill>
                <a:latin typeface="Tahoma" pitchFamily="18" charset="0"/>
                <a:cs typeface="Tahoma" pitchFamily="18" charset="0"/>
              </a:rPr>
              <a:t>2、CSS基础（字体、背景、图片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>
                <a:solidFill>
                  <a:srgbClr val="565656"/>
                </a:solidFill>
                <a:latin typeface="Tahoma" pitchFamily="18" charset="0"/>
                <a:cs typeface="Tahoma" pitchFamily="18" charset="0"/>
              </a:rPr>
              <a:t>……）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584200" y="2870200"/>
            <a:ext cx="6667500" cy="35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/>
            </a:pPr>
            <a:r>
              <a:rPr lang="en-US" altLang="zh-CN" sz="2202" b="1" dirty="0">
                <a:solidFill>
                  <a:srgbClr val="565656"/>
                </a:solidFill>
                <a:latin typeface="Tahoma" pitchFamily="18" charset="0"/>
                <a:cs typeface="Tahoma" pitchFamily="18" charset="0"/>
              </a:rPr>
              <a:t>3、CSS定位、浮动（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>
                <a:solidFill>
                  <a:srgbClr val="565656"/>
                </a:solidFill>
                <a:latin typeface="Tahoma" pitchFamily="18" charset="0"/>
                <a:cs typeface="Tahoma" pitchFamily="18" charset="0"/>
              </a:rPr>
              <a:t>position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>
                <a:solidFill>
                  <a:srgbClr val="565656"/>
                </a:solidFill>
                <a:latin typeface="Tahoma" pitchFamily="18" charset="0"/>
                <a:cs typeface="Tahoma" pitchFamily="18" charset="0"/>
              </a:rPr>
              <a:t>、盒子模型、float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b="1" dirty="0">
                <a:solidFill>
                  <a:srgbClr val="565656"/>
                </a:solidFill>
                <a:latin typeface="Tahoma" pitchFamily="18" charset="0"/>
                <a:cs typeface="Tahoma" pitchFamily="18" charset="0"/>
              </a:rPr>
              <a:t>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6500" y="4191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00000"/>
                </a:solidFill>
                <a:latin typeface="Tahoma" pitchFamily="18" charset="0"/>
                <a:cs typeface="Tahoma" pitchFamily="18" charset="0"/>
              </a:rPr>
              <a:t>项目分析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03300" y="1511300"/>
            <a:ext cx="1054100" cy="171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38100" algn="l"/>
              </a:tabLst>
            </a:pPr>
            <a:r>
              <a:rPr lang="en-US" altLang="zh-CN" dirty="0"/>
              <a:t>	</a:t>
            </a:r>
            <a:r>
              <a:rPr lang="en-US" altLang="zh-CN" sz="2202" b="1" dirty="0">
                <a:solidFill>
                  <a:srgbClr val="565656"/>
                </a:solidFill>
                <a:latin typeface="Tahoma" pitchFamily="18" charset="0"/>
                <a:cs typeface="Tahoma" pitchFamily="18" charset="0"/>
              </a:rPr>
              <a:t>1、头部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38100" algn="l"/>
              </a:tabLst>
            </a:pPr>
            <a:r>
              <a:rPr lang="en-US" altLang="zh-CN" sz="2202" b="1" dirty="0">
                <a:solidFill>
                  <a:srgbClr val="565656"/>
                </a:solidFill>
                <a:latin typeface="Tahoma" pitchFamily="18" charset="0"/>
                <a:cs typeface="Tahoma" pitchFamily="18" charset="0"/>
              </a:rPr>
              <a:t>2、主体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38100" algn="l"/>
              </a:tabLst>
            </a:pPr>
            <a:r>
              <a:rPr lang="en-US" altLang="zh-CN" sz="2202" b="1" dirty="0">
                <a:solidFill>
                  <a:srgbClr val="565656"/>
                </a:solidFill>
                <a:latin typeface="Tahoma" pitchFamily="18" charset="0"/>
                <a:cs typeface="Tahoma" pitchFamily="18" charset="0"/>
              </a:rPr>
              <a:t>3、底部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0300" y="2146300"/>
            <a:ext cx="152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2" b="1" dirty="0">
                <a:solidFill>
                  <a:srgbClr val="C00000"/>
                </a:solidFill>
                <a:latin typeface="Tahoma" pitchFamily="18" charset="0"/>
                <a:cs typeface="Tahoma" pitchFamily="18" charset="0"/>
              </a:rPr>
              <a:t>代码实现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48</Words>
  <Application>Microsoft Macintosh PowerPoint</Application>
  <PresentationFormat>全屏显示(16:9)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Tahoma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Microsoft Office 用户</cp:lastModifiedBy>
  <cp:revision>4</cp:revision>
  <dcterms:created xsi:type="dcterms:W3CDTF">2006-08-16T00:00:00Z</dcterms:created>
  <dcterms:modified xsi:type="dcterms:W3CDTF">2018-07-12T18:53:14Z</dcterms:modified>
</cp:coreProperties>
</file>