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 varScale="1">
        <p:scale>
          <a:sx n="81" d="100"/>
          <a:sy n="81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5700" y="1993900"/>
            <a:ext cx="4495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CSS字体和文本样式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58800"/>
            <a:ext cx="3187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font-size文字大小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" y="1346200"/>
            <a:ext cx="40513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font-size</a:t>
            </a:r>
            <a:r>
              <a:rPr lang="en-US" altLang="zh-CN" sz="24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绝对单位|</a:t>
            </a:r>
            <a:r>
              <a:rPr lang="en-US" altLang="zh-CN" sz="24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相对单位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px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像素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em/%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7400" y="558800"/>
            <a:ext cx="2489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color文字颜色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2743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定义元素内文字颜色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76500"/>
            <a:ext cx="394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color: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颜色名|十六进制|RGB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9700" y="558800"/>
            <a:ext cx="3797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font-weight文字粗细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30480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为元素内文字设置粗细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76500"/>
            <a:ext cx="75946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font-weight: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normal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bold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bolder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lighter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100~900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6300" y="3060700"/>
            <a:ext cx="914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说明：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3606800"/>
            <a:ext cx="2311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默认值：normal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76300" y="4152900"/>
            <a:ext cx="58039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400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等同于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normal，而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700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等同于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bold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2900" y="558800"/>
            <a:ext cx="3378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font-style文字样式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2794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为元素内文字设置样式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25700"/>
            <a:ext cx="44323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font-style: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normal|italic|oblique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558800"/>
            <a:ext cx="3810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font-variant字体变形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4267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设置元素中文本为小型大写字母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25700"/>
            <a:ext cx="4597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font-variant: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normal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small-caps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3400" y="1993900"/>
            <a:ext cx="2971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CSS文本样式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900" y="558800"/>
            <a:ext cx="1841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text-align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3911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设置元素内文本的水平对齐方式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25700"/>
            <a:ext cx="5219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text-align: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left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right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center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justify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63600" y="3022600"/>
            <a:ext cx="3200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注：该属性对块级元素设置有效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9600" y="558800"/>
            <a:ext cx="2857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line-height属性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90600" y="1358900"/>
            <a:ext cx="2743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设置元素中文本行高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16000" y="1993900"/>
            <a:ext cx="914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16000" y="2540000"/>
            <a:ext cx="396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line-height: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长度值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百分比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41400" y="3213100"/>
            <a:ext cx="33528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说明：一行文字的高度。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43100" y="3771900"/>
            <a:ext cx="426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行高指文本行的基线间的距离。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676400"/>
            <a:ext cx="7899400" cy="3136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文字基线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1333500"/>
            <a:ext cx="7505700" cy="325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行高和行距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课程内容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35100" y="1409700"/>
            <a:ext cx="87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90700" y="1968500"/>
            <a:ext cx="4267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字体、字体大小、颜色、加粗等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35100" y="2514600"/>
            <a:ext cx="876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文本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90700" y="3060700"/>
            <a:ext cx="3962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7F7F7F"/>
                </a:solidFill>
                <a:latin typeface="Tahoma" pitchFamily="18" charset="0"/>
                <a:cs typeface="Tahoma" pitchFamily="18" charset="0"/>
              </a:rPr>
              <a:t>行高、对齐方式、文本装饰等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638300"/>
            <a:ext cx="8051800" cy="2819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行框和行内框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3700" y="558800"/>
            <a:ext cx="3276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vertical-align属性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30734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设置元素内容的垂直方式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25700"/>
            <a:ext cx="712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vertical-align: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1F497D"/>
                </a:solidFill>
                <a:latin typeface="Tahoma" pitchFamily="18" charset="0"/>
                <a:cs typeface="Tahoma" pitchFamily="18" charset="0"/>
              </a:rPr>
              <a:t>baseline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sub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super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text-top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95600" y="2933700"/>
            <a:ext cx="4267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middle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bottom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text-bottom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长度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百分比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120900"/>
            <a:ext cx="7581900" cy="212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文字基线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032000"/>
            <a:ext cx="6299200" cy="177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文字基线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794500" y="1803400"/>
            <a:ext cx="279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top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77100" y="22606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Text-top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77100" y="2743200"/>
            <a:ext cx="558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middle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77100" y="3111500"/>
            <a:ext cx="673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baseline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832600" y="3848100"/>
            <a:ext cx="609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bottom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77100" y="3403600"/>
            <a:ext cx="1003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Text-bottom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1500" y="3009900"/>
            <a:ext cx="2857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使用line-height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57400" y="2070100"/>
            <a:ext cx="4953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？？？单行文字垂直方向居中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100" y="1917700"/>
            <a:ext cx="201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课程总结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文字样式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35100" y="1409700"/>
            <a:ext cx="1181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字体：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01800" y="1968500"/>
            <a:ext cx="3949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font-family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：字体名|字体集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35100" y="2628900"/>
            <a:ext cx="17907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文字大小：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01800" y="3175000"/>
            <a:ext cx="4178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font-size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：相对单位|绝对单位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0" y="200025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255384" y="2000250"/>
            <a:ext cx="2174367" cy="335279"/>
          </a:xfrm>
          <a:custGeom>
            <a:avLst/>
            <a:gdLst>
              <a:gd name="connsiteX0" fmla="*/ 0 w 2174367"/>
              <a:gd name="connsiteY0" fmla="*/ 335279 h 335279"/>
              <a:gd name="connsiteX1" fmla="*/ 2174367 w 2174367"/>
              <a:gd name="connsiteY1" fmla="*/ 335279 h 335279"/>
              <a:gd name="connsiteX2" fmla="*/ 2174367 w 2174367"/>
              <a:gd name="connsiteY2" fmla="*/ 0 h 335279"/>
              <a:gd name="connsiteX3" fmla="*/ 0 w 2174367"/>
              <a:gd name="connsiteY3" fmla="*/ 0 h 335279"/>
              <a:gd name="connsiteX4" fmla="*/ 0 w 2174367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79">
                <a:moveTo>
                  <a:pt x="0" y="335279"/>
                </a:moveTo>
                <a:lnTo>
                  <a:pt x="2174367" y="335279"/>
                </a:lnTo>
                <a:lnTo>
                  <a:pt x="2174367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572000" y="2335529"/>
            <a:ext cx="1683384" cy="335280"/>
          </a:xfrm>
          <a:custGeom>
            <a:avLst/>
            <a:gdLst>
              <a:gd name="connsiteX0" fmla="*/ 0 w 1683384"/>
              <a:gd name="connsiteY0" fmla="*/ 335280 h 335280"/>
              <a:gd name="connsiteX1" fmla="*/ 1683384 w 1683384"/>
              <a:gd name="connsiteY1" fmla="*/ 335280 h 335280"/>
              <a:gd name="connsiteX2" fmla="*/ 1683384 w 1683384"/>
              <a:gd name="connsiteY2" fmla="*/ 0 h 335280"/>
              <a:gd name="connsiteX3" fmla="*/ 0 w 1683384"/>
              <a:gd name="connsiteY3" fmla="*/ 0 h 335280"/>
              <a:gd name="connsiteX4" fmla="*/ 0 w 1683384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80">
                <a:moveTo>
                  <a:pt x="0" y="335280"/>
                </a:moveTo>
                <a:lnTo>
                  <a:pt x="1683384" y="335280"/>
                </a:lnTo>
                <a:lnTo>
                  <a:pt x="1683384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55384" y="2335529"/>
            <a:ext cx="2174367" cy="335280"/>
          </a:xfrm>
          <a:custGeom>
            <a:avLst/>
            <a:gdLst>
              <a:gd name="connsiteX0" fmla="*/ 0 w 2174367"/>
              <a:gd name="connsiteY0" fmla="*/ 335280 h 335280"/>
              <a:gd name="connsiteX1" fmla="*/ 2174367 w 2174367"/>
              <a:gd name="connsiteY1" fmla="*/ 335280 h 335280"/>
              <a:gd name="connsiteX2" fmla="*/ 2174367 w 2174367"/>
              <a:gd name="connsiteY2" fmla="*/ 0 h 335280"/>
              <a:gd name="connsiteX3" fmla="*/ 0 w 2174367"/>
              <a:gd name="connsiteY3" fmla="*/ 0 h 335280"/>
              <a:gd name="connsiteX4" fmla="*/ 0 w 2174367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80">
                <a:moveTo>
                  <a:pt x="0" y="335280"/>
                </a:moveTo>
                <a:lnTo>
                  <a:pt x="2174367" y="335280"/>
                </a:lnTo>
                <a:lnTo>
                  <a:pt x="2174367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572000" y="267081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255384" y="2670810"/>
            <a:ext cx="2174367" cy="335279"/>
          </a:xfrm>
          <a:custGeom>
            <a:avLst/>
            <a:gdLst>
              <a:gd name="connsiteX0" fmla="*/ 0 w 2174367"/>
              <a:gd name="connsiteY0" fmla="*/ 335279 h 335279"/>
              <a:gd name="connsiteX1" fmla="*/ 2174367 w 2174367"/>
              <a:gd name="connsiteY1" fmla="*/ 335279 h 335279"/>
              <a:gd name="connsiteX2" fmla="*/ 2174367 w 2174367"/>
              <a:gd name="connsiteY2" fmla="*/ 0 h 335279"/>
              <a:gd name="connsiteX3" fmla="*/ 0 w 2174367"/>
              <a:gd name="connsiteY3" fmla="*/ 0 h 335279"/>
              <a:gd name="connsiteX4" fmla="*/ 0 w 2174367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79">
                <a:moveTo>
                  <a:pt x="0" y="335279"/>
                </a:moveTo>
                <a:lnTo>
                  <a:pt x="2174367" y="335279"/>
                </a:lnTo>
                <a:lnTo>
                  <a:pt x="2174367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572000" y="3006089"/>
            <a:ext cx="1683384" cy="335280"/>
          </a:xfrm>
          <a:custGeom>
            <a:avLst/>
            <a:gdLst>
              <a:gd name="connsiteX0" fmla="*/ 0 w 1683384"/>
              <a:gd name="connsiteY0" fmla="*/ 335280 h 335280"/>
              <a:gd name="connsiteX1" fmla="*/ 1683384 w 1683384"/>
              <a:gd name="connsiteY1" fmla="*/ 335280 h 335280"/>
              <a:gd name="connsiteX2" fmla="*/ 1683384 w 1683384"/>
              <a:gd name="connsiteY2" fmla="*/ 0 h 335280"/>
              <a:gd name="connsiteX3" fmla="*/ 0 w 1683384"/>
              <a:gd name="connsiteY3" fmla="*/ 0 h 335280"/>
              <a:gd name="connsiteX4" fmla="*/ 0 w 1683384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80">
                <a:moveTo>
                  <a:pt x="0" y="335280"/>
                </a:moveTo>
                <a:lnTo>
                  <a:pt x="1683384" y="335280"/>
                </a:lnTo>
                <a:lnTo>
                  <a:pt x="1683384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255384" y="3006089"/>
            <a:ext cx="2174367" cy="335280"/>
          </a:xfrm>
          <a:custGeom>
            <a:avLst/>
            <a:gdLst>
              <a:gd name="connsiteX0" fmla="*/ 0 w 2174367"/>
              <a:gd name="connsiteY0" fmla="*/ 335280 h 335280"/>
              <a:gd name="connsiteX1" fmla="*/ 2174367 w 2174367"/>
              <a:gd name="connsiteY1" fmla="*/ 335280 h 335280"/>
              <a:gd name="connsiteX2" fmla="*/ 2174367 w 2174367"/>
              <a:gd name="connsiteY2" fmla="*/ 0 h 335280"/>
              <a:gd name="connsiteX3" fmla="*/ 0 w 2174367"/>
              <a:gd name="connsiteY3" fmla="*/ 0 h 335280"/>
              <a:gd name="connsiteX4" fmla="*/ 0 w 2174367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80">
                <a:moveTo>
                  <a:pt x="0" y="335280"/>
                </a:moveTo>
                <a:lnTo>
                  <a:pt x="2174367" y="335280"/>
                </a:lnTo>
                <a:lnTo>
                  <a:pt x="2174367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572000" y="334137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255384" y="3341370"/>
            <a:ext cx="2174367" cy="335279"/>
          </a:xfrm>
          <a:custGeom>
            <a:avLst/>
            <a:gdLst>
              <a:gd name="connsiteX0" fmla="*/ 0 w 2174367"/>
              <a:gd name="connsiteY0" fmla="*/ 335279 h 335279"/>
              <a:gd name="connsiteX1" fmla="*/ 2174367 w 2174367"/>
              <a:gd name="connsiteY1" fmla="*/ 335279 h 335279"/>
              <a:gd name="connsiteX2" fmla="*/ 2174367 w 2174367"/>
              <a:gd name="connsiteY2" fmla="*/ 0 h 335279"/>
              <a:gd name="connsiteX3" fmla="*/ 0 w 2174367"/>
              <a:gd name="connsiteY3" fmla="*/ 0 h 335279"/>
              <a:gd name="connsiteX4" fmla="*/ 0 w 2174367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79">
                <a:moveTo>
                  <a:pt x="0" y="335279"/>
                </a:moveTo>
                <a:lnTo>
                  <a:pt x="2174367" y="335279"/>
                </a:lnTo>
                <a:lnTo>
                  <a:pt x="2174367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72000" y="367665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255384" y="3676650"/>
            <a:ext cx="2174367" cy="335279"/>
          </a:xfrm>
          <a:custGeom>
            <a:avLst/>
            <a:gdLst>
              <a:gd name="connsiteX0" fmla="*/ 0 w 2174367"/>
              <a:gd name="connsiteY0" fmla="*/ 335279 h 335279"/>
              <a:gd name="connsiteX1" fmla="*/ 2174367 w 2174367"/>
              <a:gd name="connsiteY1" fmla="*/ 335279 h 335279"/>
              <a:gd name="connsiteX2" fmla="*/ 2174367 w 2174367"/>
              <a:gd name="connsiteY2" fmla="*/ 0 h 335279"/>
              <a:gd name="connsiteX3" fmla="*/ 0 w 2174367"/>
              <a:gd name="connsiteY3" fmla="*/ 0 h 335279"/>
              <a:gd name="connsiteX4" fmla="*/ 0 w 2174367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79">
                <a:moveTo>
                  <a:pt x="0" y="335279"/>
                </a:moveTo>
                <a:lnTo>
                  <a:pt x="2174367" y="335279"/>
                </a:lnTo>
                <a:lnTo>
                  <a:pt x="2174367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572000" y="4011929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255384" y="4011929"/>
            <a:ext cx="2174367" cy="335279"/>
          </a:xfrm>
          <a:custGeom>
            <a:avLst/>
            <a:gdLst>
              <a:gd name="connsiteX0" fmla="*/ 0 w 2174367"/>
              <a:gd name="connsiteY0" fmla="*/ 335279 h 335279"/>
              <a:gd name="connsiteX1" fmla="*/ 2174367 w 2174367"/>
              <a:gd name="connsiteY1" fmla="*/ 335279 h 335279"/>
              <a:gd name="connsiteX2" fmla="*/ 2174367 w 2174367"/>
              <a:gd name="connsiteY2" fmla="*/ 0 h 335279"/>
              <a:gd name="connsiteX3" fmla="*/ 0 w 2174367"/>
              <a:gd name="connsiteY3" fmla="*/ 0 h 335279"/>
              <a:gd name="connsiteX4" fmla="*/ 0 w 2174367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79">
                <a:moveTo>
                  <a:pt x="0" y="335279"/>
                </a:moveTo>
                <a:lnTo>
                  <a:pt x="2174367" y="335279"/>
                </a:lnTo>
                <a:lnTo>
                  <a:pt x="2174367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572000" y="4347209"/>
            <a:ext cx="1683384" cy="335280"/>
          </a:xfrm>
          <a:custGeom>
            <a:avLst/>
            <a:gdLst>
              <a:gd name="connsiteX0" fmla="*/ 0 w 1683384"/>
              <a:gd name="connsiteY0" fmla="*/ 335280 h 335280"/>
              <a:gd name="connsiteX1" fmla="*/ 1683384 w 1683384"/>
              <a:gd name="connsiteY1" fmla="*/ 335280 h 335280"/>
              <a:gd name="connsiteX2" fmla="*/ 1683384 w 1683384"/>
              <a:gd name="connsiteY2" fmla="*/ 0 h 335280"/>
              <a:gd name="connsiteX3" fmla="*/ 0 w 1683384"/>
              <a:gd name="connsiteY3" fmla="*/ 0 h 335280"/>
              <a:gd name="connsiteX4" fmla="*/ 0 w 1683384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80">
                <a:moveTo>
                  <a:pt x="0" y="335280"/>
                </a:moveTo>
                <a:lnTo>
                  <a:pt x="1683384" y="335280"/>
                </a:lnTo>
                <a:lnTo>
                  <a:pt x="1683384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255384" y="4347209"/>
            <a:ext cx="2174367" cy="335280"/>
          </a:xfrm>
          <a:custGeom>
            <a:avLst/>
            <a:gdLst>
              <a:gd name="connsiteX0" fmla="*/ 0 w 2174367"/>
              <a:gd name="connsiteY0" fmla="*/ 335280 h 335280"/>
              <a:gd name="connsiteX1" fmla="*/ 2174367 w 2174367"/>
              <a:gd name="connsiteY1" fmla="*/ 335280 h 335280"/>
              <a:gd name="connsiteX2" fmla="*/ 2174367 w 2174367"/>
              <a:gd name="connsiteY2" fmla="*/ 0 h 335280"/>
              <a:gd name="connsiteX3" fmla="*/ 0 w 2174367"/>
              <a:gd name="connsiteY3" fmla="*/ 0 h 335280"/>
              <a:gd name="connsiteX4" fmla="*/ 0 w 2174367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7" h="335280">
                <a:moveTo>
                  <a:pt x="0" y="335280"/>
                </a:moveTo>
                <a:lnTo>
                  <a:pt x="2174367" y="335280"/>
                </a:lnTo>
                <a:lnTo>
                  <a:pt x="2174367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249034" y="1987550"/>
            <a:ext cx="25400" cy="2707639"/>
          </a:xfrm>
          <a:custGeom>
            <a:avLst/>
            <a:gdLst>
              <a:gd name="connsiteX0" fmla="*/ 6350 w 25400"/>
              <a:gd name="connsiteY0" fmla="*/ 6350 h 2707639"/>
              <a:gd name="connsiteX1" fmla="*/ 6350 w 25400"/>
              <a:gd name="connsiteY1" fmla="*/ 2701290 h 270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07639">
                <a:moveTo>
                  <a:pt x="6350" y="6350"/>
                </a:moveTo>
                <a:lnTo>
                  <a:pt x="6350" y="27012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546600" y="2316479"/>
            <a:ext cx="3908425" cy="76200"/>
          </a:xfrm>
          <a:custGeom>
            <a:avLst/>
            <a:gdLst>
              <a:gd name="connsiteX0" fmla="*/ 19050 w 3908425"/>
              <a:gd name="connsiteY0" fmla="*/ 19050 h 76200"/>
              <a:gd name="connsiteX1" fmla="*/ 3889375 w 39084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08425" h="76200">
                <a:moveTo>
                  <a:pt x="19050" y="19050"/>
                </a:moveTo>
                <a:lnTo>
                  <a:pt x="3889375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559300" y="266446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59300" y="2999739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559300" y="333502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559300" y="367030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559300" y="4005579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559300" y="4340859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565650" y="1987550"/>
            <a:ext cx="25400" cy="2707639"/>
          </a:xfrm>
          <a:custGeom>
            <a:avLst/>
            <a:gdLst>
              <a:gd name="connsiteX0" fmla="*/ 6350 w 25400"/>
              <a:gd name="connsiteY0" fmla="*/ 6350 h 2707639"/>
              <a:gd name="connsiteX1" fmla="*/ 6350 w 25400"/>
              <a:gd name="connsiteY1" fmla="*/ 2701290 h 270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07639">
                <a:moveTo>
                  <a:pt x="6350" y="6350"/>
                </a:moveTo>
                <a:lnTo>
                  <a:pt x="6350" y="27012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423275" y="1987550"/>
            <a:ext cx="25400" cy="2707639"/>
          </a:xfrm>
          <a:custGeom>
            <a:avLst/>
            <a:gdLst>
              <a:gd name="connsiteX0" fmla="*/ 6350 w 25400"/>
              <a:gd name="connsiteY0" fmla="*/ 6350 h 2707639"/>
              <a:gd name="connsiteX1" fmla="*/ 6350 w 25400"/>
              <a:gd name="connsiteY1" fmla="*/ 2701290 h 270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07639">
                <a:moveTo>
                  <a:pt x="6350" y="6350"/>
                </a:moveTo>
                <a:lnTo>
                  <a:pt x="6350" y="27012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559300" y="199390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559300" y="467614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57224" y="2000250"/>
            <a:ext cx="995032" cy="335279"/>
          </a:xfrm>
          <a:custGeom>
            <a:avLst/>
            <a:gdLst>
              <a:gd name="connsiteX0" fmla="*/ 0 w 995032"/>
              <a:gd name="connsiteY0" fmla="*/ 335279 h 335279"/>
              <a:gd name="connsiteX1" fmla="*/ 995032 w 995032"/>
              <a:gd name="connsiteY1" fmla="*/ 335279 h 335279"/>
              <a:gd name="connsiteX2" fmla="*/ 995032 w 995032"/>
              <a:gd name="connsiteY2" fmla="*/ 0 h 335279"/>
              <a:gd name="connsiteX3" fmla="*/ 0 w 995032"/>
              <a:gd name="connsiteY3" fmla="*/ 0 h 335279"/>
              <a:gd name="connsiteX4" fmla="*/ 0 w 995032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032" h="335279">
                <a:moveTo>
                  <a:pt x="0" y="335279"/>
                </a:moveTo>
                <a:lnTo>
                  <a:pt x="995032" y="335279"/>
                </a:lnTo>
                <a:lnTo>
                  <a:pt x="995032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852295" y="2000250"/>
            <a:ext cx="2219705" cy="335279"/>
          </a:xfrm>
          <a:custGeom>
            <a:avLst/>
            <a:gdLst>
              <a:gd name="connsiteX0" fmla="*/ 0 w 2219705"/>
              <a:gd name="connsiteY0" fmla="*/ 335279 h 335279"/>
              <a:gd name="connsiteX1" fmla="*/ 2219705 w 2219705"/>
              <a:gd name="connsiteY1" fmla="*/ 335279 h 335279"/>
              <a:gd name="connsiteX2" fmla="*/ 2219705 w 2219705"/>
              <a:gd name="connsiteY2" fmla="*/ 0 h 335279"/>
              <a:gd name="connsiteX3" fmla="*/ 0 w 2219705"/>
              <a:gd name="connsiteY3" fmla="*/ 0 h 335279"/>
              <a:gd name="connsiteX4" fmla="*/ 0 w 2219705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9705" h="335279">
                <a:moveTo>
                  <a:pt x="0" y="335279"/>
                </a:moveTo>
                <a:lnTo>
                  <a:pt x="2219705" y="335279"/>
                </a:lnTo>
                <a:lnTo>
                  <a:pt x="2219705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57224" y="2335529"/>
            <a:ext cx="995032" cy="335280"/>
          </a:xfrm>
          <a:custGeom>
            <a:avLst/>
            <a:gdLst>
              <a:gd name="connsiteX0" fmla="*/ 0 w 995032"/>
              <a:gd name="connsiteY0" fmla="*/ 335280 h 335280"/>
              <a:gd name="connsiteX1" fmla="*/ 995032 w 995032"/>
              <a:gd name="connsiteY1" fmla="*/ 335280 h 335280"/>
              <a:gd name="connsiteX2" fmla="*/ 995032 w 995032"/>
              <a:gd name="connsiteY2" fmla="*/ 0 h 335280"/>
              <a:gd name="connsiteX3" fmla="*/ 0 w 995032"/>
              <a:gd name="connsiteY3" fmla="*/ 0 h 335280"/>
              <a:gd name="connsiteX4" fmla="*/ 0 w 995032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032" h="335280">
                <a:moveTo>
                  <a:pt x="0" y="335280"/>
                </a:moveTo>
                <a:lnTo>
                  <a:pt x="995032" y="335280"/>
                </a:lnTo>
                <a:lnTo>
                  <a:pt x="995032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1852295" y="2335529"/>
            <a:ext cx="2219705" cy="335280"/>
          </a:xfrm>
          <a:custGeom>
            <a:avLst/>
            <a:gdLst>
              <a:gd name="connsiteX0" fmla="*/ 0 w 2219705"/>
              <a:gd name="connsiteY0" fmla="*/ 335280 h 335280"/>
              <a:gd name="connsiteX1" fmla="*/ 2219705 w 2219705"/>
              <a:gd name="connsiteY1" fmla="*/ 335280 h 335280"/>
              <a:gd name="connsiteX2" fmla="*/ 2219705 w 2219705"/>
              <a:gd name="connsiteY2" fmla="*/ 0 h 335280"/>
              <a:gd name="connsiteX3" fmla="*/ 0 w 2219705"/>
              <a:gd name="connsiteY3" fmla="*/ 0 h 335280"/>
              <a:gd name="connsiteX4" fmla="*/ 0 w 2219705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9705" h="335280">
                <a:moveTo>
                  <a:pt x="0" y="335280"/>
                </a:moveTo>
                <a:lnTo>
                  <a:pt x="2219705" y="335280"/>
                </a:lnTo>
                <a:lnTo>
                  <a:pt x="2219705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857224" y="2670810"/>
            <a:ext cx="995032" cy="335279"/>
          </a:xfrm>
          <a:custGeom>
            <a:avLst/>
            <a:gdLst>
              <a:gd name="connsiteX0" fmla="*/ 0 w 995032"/>
              <a:gd name="connsiteY0" fmla="*/ 335279 h 335279"/>
              <a:gd name="connsiteX1" fmla="*/ 995032 w 995032"/>
              <a:gd name="connsiteY1" fmla="*/ 335279 h 335279"/>
              <a:gd name="connsiteX2" fmla="*/ 995032 w 995032"/>
              <a:gd name="connsiteY2" fmla="*/ 0 h 335279"/>
              <a:gd name="connsiteX3" fmla="*/ 0 w 995032"/>
              <a:gd name="connsiteY3" fmla="*/ 0 h 335279"/>
              <a:gd name="connsiteX4" fmla="*/ 0 w 995032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032" h="335279">
                <a:moveTo>
                  <a:pt x="0" y="335279"/>
                </a:moveTo>
                <a:lnTo>
                  <a:pt x="995032" y="335279"/>
                </a:lnTo>
                <a:lnTo>
                  <a:pt x="995032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1852295" y="2670810"/>
            <a:ext cx="2219705" cy="335279"/>
          </a:xfrm>
          <a:custGeom>
            <a:avLst/>
            <a:gdLst>
              <a:gd name="connsiteX0" fmla="*/ 0 w 2219705"/>
              <a:gd name="connsiteY0" fmla="*/ 335279 h 335279"/>
              <a:gd name="connsiteX1" fmla="*/ 2219705 w 2219705"/>
              <a:gd name="connsiteY1" fmla="*/ 335279 h 335279"/>
              <a:gd name="connsiteX2" fmla="*/ 2219705 w 2219705"/>
              <a:gd name="connsiteY2" fmla="*/ 0 h 335279"/>
              <a:gd name="connsiteX3" fmla="*/ 0 w 2219705"/>
              <a:gd name="connsiteY3" fmla="*/ 0 h 335279"/>
              <a:gd name="connsiteX4" fmla="*/ 0 w 2219705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9705" h="335279">
                <a:moveTo>
                  <a:pt x="0" y="335279"/>
                </a:moveTo>
                <a:lnTo>
                  <a:pt x="2219705" y="335279"/>
                </a:lnTo>
                <a:lnTo>
                  <a:pt x="2219705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57224" y="3006089"/>
            <a:ext cx="995032" cy="335280"/>
          </a:xfrm>
          <a:custGeom>
            <a:avLst/>
            <a:gdLst>
              <a:gd name="connsiteX0" fmla="*/ 0 w 995032"/>
              <a:gd name="connsiteY0" fmla="*/ 335280 h 335280"/>
              <a:gd name="connsiteX1" fmla="*/ 995032 w 995032"/>
              <a:gd name="connsiteY1" fmla="*/ 335280 h 335280"/>
              <a:gd name="connsiteX2" fmla="*/ 995032 w 995032"/>
              <a:gd name="connsiteY2" fmla="*/ 0 h 335280"/>
              <a:gd name="connsiteX3" fmla="*/ 0 w 995032"/>
              <a:gd name="connsiteY3" fmla="*/ 0 h 335280"/>
              <a:gd name="connsiteX4" fmla="*/ 0 w 995032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032" h="335280">
                <a:moveTo>
                  <a:pt x="0" y="335280"/>
                </a:moveTo>
                <a:lnTo>
                  <a:pt x="995032" y="335280"/>
                </a:lnTo>
                <a:lnTo>
                  <a:pt x="995032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1852295" y="3006089"/>
            <a:ext cx="2219705" cy="335280"/>
          </a:xfrm>
          <a:custGeom>
            <a:avLst/>
            <a:gdLst>
              <a:gd name="connsiteX0" fmla="*/ 0 w 2219705"/>
              <a:gd name="connsiteY0" fmla="*/ 335280 h 335280"/>
              <a:gd name="connsiteX1" fmla="*/ 2219705 w 2219705"/>
              <a:gd name="connsiteY1" fmla="*/ 335280 h 335280"/>
              <a:gd name="connsiteX2" fmla="*/ 2219705 w 2219705"/>
              <a:gd name="connsiteY2" fmla="*/ 0 h 335280"/>
              <a:gd name="connsiteX3" fmla="*/ 0 w 2219705"/>
              <a:gd name="connsiteY3" fmla="*/ 0 h 335280"/>
              <a:gd name="connsiteX4" fmla="*/ 0 w 2219705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9705" h="335280">
                <a:moveTo>
                  <a:pt x="0" y="335280"/>
                </a:moveTo>
                <a:lnTo>
                  <a:pt x="2219705" y="335280"/>
                </a:lnTo>
                <a:lnTo>
                  <a:pt x="2219705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57224" y="3341370"/>
            <a:ext cx="995032" cy="335279"/>
          </a:xfrm>
          <a:custGeom>
            <a:avLst/>
            <a:gdLst>
              <a:gd name="connsiteX0" fmla="*/ 0 w 995032"/>
              <a:gd name="connsiteY0" fmla="*/ 335279 h 335279"/>
              <a:gd name="connsiteX1" fmla="*/ 995032 w 995032"/>
              <a:gd name="connsiteY1" fmla="*/ 335279 h 335279"/>
              <a:gd name="connsiteX2" fmla="*/ 995032 w 995032"/>
              <a:gd name="connsiteY2" fmla="*/ 0 h 335279"/>
              <a:gd name="connsiteX3" fmla="*/ 0 w 995032"/>
              <a:gd name="connsiteY3" fmla="*/ 0 h 335279"/>
              <a:gd name="connsiteX4" fmla="*/ 0 w 995032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032" h="335279">
                <a:moveTo>
                  <a:pt x="0" y="335279"/>
                </a:moveTo>
                <a:lnTo>
                  <a:pt x="995032" y="335279"/>
                </a:lnTo>
                <a:lnTo>
                  <a:pt x="995032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1852295" y="3341370"/>
            <a:ext cx="2219705" cy="335279"/>
          </a:xfrm>
          <a:custGeom>
            <a:avLst/>
            <a:gdLst>
              <a:gd name="connsiteX0" fmla="*/ 0 w 2219705"/>
              <a:gd name="connsiteY0" fmla="*/ 335279 h 335279"/>
              <a:gd name="connsiteX1" fmla="*/ 2219705 w 2219705"/>
              <a:gd name="connsiteY1" fmla="*/ 335279 h 335279"/>
              <a:gd name="connsiteX2" fmla="*/ 2219705 w 2219705"/>
              <a:gd name="connsiteY2" fmla="*/ 0 h 335279"/>
              <a:gd name="connsiteX3" fmla="*/ 0 w 2219705"/>
              <a:gd name="connsiteY3" fmla="*/ 0 h 335279"/>
              <a:gd name="connsiteX4" fmla="*/ 0 w 2219705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9705" h="335279">
                <a:moveTo>
                  <a:pt x="0" y="335279"/>
                </a:moveTo>
                <a:lnTo>
                  <a:pt x="2219705" y="335279"/>
                </a:lnTo>
                <a:lnTo>
                  <a:pt x="2219705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57224" y="3676650"/>
            <a:ext cx="995032" cy="335279"/>
          </a:xfrm>
          <a:custGeom>
            <a:avLst/>
            <a:gdLst>
              <a:gd name="connsiteX0" fmla="*/ 0 w 995032"/>
              <a:gd name="connsiteY0" fmla="*/ 335279 h 335279"/>
              <a:gd name="connsiteX1" fmla="*/ 995032 w 995032"/>
              <a:gd name="connsiteY1" fmla="*/ 335279 h 335279"/>
              <a:gd name="connsiteX2" fmla="*/ 995032 w 995032"/>
              <a:gd name="connsiteY2" fmla="*/ 0 h 335279"/>
              <a:gd name="connsiteX3" fmla="*/ 0 w 995032"/>
              <a:gd name="connsiteY3" fmla="*/ 0 h 335279"/>
              <a:gd name="connsiteX4" fmla="*/ 0 w 995032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5032" h="335279">
                <a:moveTo>
                  <a:pt x="0" y="335279"/>
                </a:moveTo>
                <a:lnTo>
                  <a:pt x="995032" y="335279"/>
                </a:lnTo>
                <a:lnTo>
                  <a:pt x="995032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1852295" y="3676650"/>
            <a:ext cx="2219705" cy="335279"/>
          </a:xfrm>
          <a:custGeom>
            <a:avLst/>
            <a:gdLst>
              <a:gd name="connsiteX0" fmla="*/ 0 w 2219705"/>
              <a:gd name="connsiteY0" fmla="*/ 335279 h 335279"/>
              <a:gd name="connsiteX1" fmla="*/ 2219705 w 2219705"/>
              <a:gd name="connsiteY1" fmla="*/ 335279 h 335279"/>
              <a:gd name="connsiteX2" fmla="*/ 2219705 w 2219705"/>
              <a:gd name="connsiteY2" fmla="*/ 0 h 335279"/>
              <a:gd name="connsiteX3" fmla="*/ 0 w 2219705"/>
              <a:gd name="connsiteY3" fmla="*/ 0 h 335279"/>
              <a:gd name="connsiteX4" fmla="*/ 0 w 2219705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19705" h="335279">
                <a:moveTo>
                  <a:pt x="0" y="335279"/>
                </a:moveTo>
                <a:lnTo>
                  <a:pt x="2219705" y="335279"/>
                </a:lnTo>
                <a:lnTo>
                  <a:pt x="2219705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1845945" y="1987550"/>
            <a:ext cx="25400" cy="2037079"/>
          </a:xfrm>
          <a:custGeom>
            <a:avLst/>
            <a:gdLst>
              <a:gd name="connsiteX0" fmla="*/ 6350 w 25400"/>
              <a:gd name="connsiteY0" fmla="*/ 6350 h 2037079"/>
              <a:gd name="connsiteX1" fmla="*/ 6350 w 25400"/>
              <a:gd name="connsiteY1" fmla="*/ 2030729 h 2037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037079">
                <a:moveTo>
                  <a:pt x="6350" y="6350"/>
                </a:moveTo>
                <a:lnTo>
                  <a:pt x="6350" y="203072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31824" y="2316479"/>
            <a:ext cx="3265449" cy="76200"/>
          </a:xfrm>
          <a:custGeom>
            <a:avLst/>
            <a:gdLst>
              <a:gd name="connsiteX0" fmla="*/ 19050 w 3265449"/>
              <a:gd name="connsiteY0" fmla="*/ 19050 h 76200"/>
              <a:gd name="connsiteX1" fmla="*/ 3246399 w 326544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65449" h="76200">
                <a:moveTo>
                  <a:pt x="19050" y="19050"/>
                </a:moveTo>
                <a:lnTo>
                  <a:pt x="3246399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844524" y="2664460"/>
            <a:ext cx="3240049" cy="25400"/>
          </a:xfrm>
          <a:custGeom>
            <a:avLst/>
            <a:gdLst>
              <a:gd name="connsiteX0" fmla="*/ 6350 w 3240049"/>
              <a:gd name="connsiteY0" fmla="*/ 6350 h 25400"/>
              <a:gd name="connsiteX1" fmla="*/ 3233699 w 32400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0049" h="25400">
                <a:moveTo>
                  <a:pt x="6350" y="6350"/>
                </a:moveTo>
                <a:lnTo>
                  <a:pt x="323369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44524" y="2999739"/>
            <a:ext cx="3240049" cy="25400"/>
          </a:xfrm>
          <a:custGeom>
            <a:avLst/>
            <a:gdLst>
              <a:gd name="connsiteX0" fmla="*/ 6350 w 3240049"/>
              <a:gd name="connsiteY0" fmla="*/ 6350 h 25400"/>
              <a:gd name="connsiteX1" fmla="*/ 3233699 w 32400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0049" h="25400">
                <a:moveTo>
                  <a:pt x="6350" y="6350"/>
                </a:moveTo>
                <a:lnTo>
                  <a:pt x="323369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44524" y="3335020"/>
            <a:ext cx="3240049" cy="25400"/>
          </a:xfrm>
          <a:custGeom>
            <a:avLst/>
            <a:gdLst>
              <a:gd name="connsiteX0" fmla="*/ 6350 w 3240049"/>
              <a:gd name="connsiteY0" fmla="*/ 6350 h 25400"/>
              <a:gd name="connsiteX1" fmla="*/ 3233699 w 32400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0049" h="25400">
                <a:moveTo>
                  <a:pt x="6350" y="6350"/>
                </a:moveTo>
                <a:lnTo>
                  <a:pt x="323369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44524" y="3670300"/>
            <a:ext cx="3240049" cy="25400"/>
          </a:xfrm>
          <a:custGeom>
            <a:avLst/>
            <a:gdLst>
              <a:gd name="connsiteX0" fmla="*/ 6350 w 3240049"/>
              <a:gd name="connsiteY0" fmla="*/ 6350 h 25400"/>
              <a:gd name="connsiteX1" fmla="*/ 3233699 w 32400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0049" h="25400">
                <a:moveTo>
                  <a:pt x="6350" y="6350"/>
                </a:moveTo>
                <a:lnTo>
                  <a:pt x="323369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50874" y="1987550"/>
            <a:ext cx="25400" cy="2037079"/>
          </a:xfrm>
          <a:custGeom>
            <a:avLst/>
            <a:gdLst>
              <a:gd name="connsiteX0" fmla="*/ 6350 w 25400"/>
              <a:gd name="connsiteY0" fmla="*/ 6350 h 2037079"/>
              <a:gd name="connsiteX1" fmla="*/ 6350 w 25400"/>
              <a:gd name="connsiteY1" fmla="*/ 2030729 h 2037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037079">
                <a:moveTo>
                  <a:pt x="6350" y="6350"/>
                </a:moveTo>
                <a:lnTo>
                  <a:pt x="6350" y="203072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065523" y="1987550"/>
            <a:ext cx="25400" cy="2037079"/>
          </a:xfrm>
          <a:custGeom>
            <a:avLst/>
            <a:gdLst>
              <a:gd name="connsiteX0" fmla="*/ 6350 w 25400"/>
              <a:gd name="connsiteY0" fmla="*/ 6350 h 2037079"/>
              <a:gd name="connsiteX1" fmla="*/ 6350 w 25400"/>
              <a:gd name="connsiteY1" fmla="*/ 2030729 h 2037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037079">
                <a:moveTo>
                  <a:pt x="6350" y="6350"/>
                </a:moveTo>
                <a:lnTo>
                  <a:pt x="6350" y="203072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844524" y="1993900"/>
            <a:ext cx="3240049" cy="25400"/>
          </a:xfrm>
          <a:custGeom>
            <a:avLst/>
            <a:gdLst>
              <a:gd name="connsiteX0" fmla="*/ 6350 w 3240049"/>
              <a:gd name="connsiteY0" fmla="*/ 6350 h 25400"/>
              <a:gd name="connsiteX1" fmla="*/ 3233699 w 32400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0049" h="25400">
                <a:moveTo>
                  <a:pt x="6350" y="6350"/>
                </a:moveTo>
                <a:lnTo>
                  <a:pt x="323369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844524" y="4005579"/>
            <a:ext cx="3240049" cy="25400"/>
          </a:xfrm>
          <a:custGeom>
            <a:avLst/>
            <a:gdLst>
              <a:gd name="connsiteX0" fmla="*/ 6350 w 3240049"/>
              <a:gd name="connsiteY0" fmla="*/ 6350 h 25400"/>
              <a:gd name="connsiteX1" fmla="*/ 3233699 w 32400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40049" h="25400">
                <a:moveTo>
                  <a:pt x="6350" y="6350"/>
                </a:moveTo>
                <a:lnTo>
                  <a:pt x="323369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558800"/>
            <a:ext cx="5372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1717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font-size文字大小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171700" algn="l"/>
              </a:tabLst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font-size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绝对单位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|相对单位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003800" y="2019300"/>
            <a:ext cx="8001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dirty="0"/>
              <a:t>			</a:t>
            </a: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属性值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xx-small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x-small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dirty="0"/>
              <a:t>			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small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medium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dirty="0"/>
              <a:t>	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large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x-large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101600" algn="l"/>
                <a:tab pos="152400" algn="l"/>
                <a:tab pos="165100" algn="l"/>
              </a:tabLst>
            </a:pP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xx-large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527800" y="2019300"/>
            <a:ext cx="16129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71500" algn="l"/>
                <a:tab pos="635000" algn="l"/>
              </a:tabLst>
            </a:pP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CSS2缩放系数1.2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9px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11px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13px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16px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19px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23px</a:t>
            </a:r>
          </a:p>
          <a:p>
            <a:pPr>
              <a:lnSpc>
                <a:spcPts val="2600"/>
              </a:lnSpc>
              <a:tabLst>
                <a:tab pos="571500" algn="l"/>
                <a:tab pos="6350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28px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041400" y="2019300"/>
            <a:ext cx="5969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165100" algn="l"/>
                <a:tab pos="190500" algn="l"/>
                <a:tab pos="203200" algn="l"/>
                <a:tab pos="215900" algn="l"/>
              </a:tabLst>
            </a:pP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属性值</a:t>
            </a:r>
          </a:p>
          <a:p>
            <a:pPr>
              <a:lnSpc>
                <a:spcPts val="2600"/>
              </a:lnSpc>
              <a:tabLst>
                <a:tab pos="114300" algn="l"/>
                <a:tab pos="1651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2600"/>
              </a:lnSpc>
              <a:tabLst>
                <a:tab pos="114300" algn="l"/>
                <a:tab pos="1651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cm</a:t>
            </a:r>
          </a:p>
          <a:p>
            <a:pPr>
              <a:lnSpc>
                <a:spcPts val="2600"/>
              </a:lnSpc>
              <a:tabLst>
                <a:tab pos="114300" algn="l"/>
                <a:tab pos="1651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mm</a:t>
            </a:r>
          </a:p>
          <a:p>
            <a:pPr>
              <a:lnSpc>
                <a:spcPts val="2600"/>
              </a:lnSpc>
              <a:tabLst>
                <a:tab pos="114300" algn="l"/>
                <a:tab pos="1651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pt</a:t>
            </a:r>
          </a:p>
          <a:p>
            <a:pPr>
              <a:lnSpc>
                <a:spcPts val="2600"/>
              </a:lnSpc>
              <a:tabLst>
                <a:tab pos="114300" algn="l"/>
                <a:tab pos="1651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pc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2095500" y="2019300"/>
            <a:ext cx="17145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88900" algn="l"/>
                <a:tab pos="431800" algn="l"/>
                <a:tab pos="660400" algn="l"/>
              </a:tabLst>
            </a:pPr>
            <a:r>
              <a:rPr lang="en-US" altLang="zh-CN" dirty="0"/>
              <a:t>			</a:t>
            </a: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说明</a:t>
            </a:r>
          </a:p>
          <a:p>
            <a:pPr>
              <a:lnSpc>
                <a:spcPts val="2600"/>
              </a:lnSpc>
              <a:tabLst>
                <a:tab pos="88900" algn="l"/>
                <a:tab pos="431800" algn="l"/>
                <a:tab pos="6604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Inch,英寸</a:t>
            </a:r>
          </a:p>
          <a:p>
            <a:pPr>
              <a:lnSpc>
                <a:spcPts val="2600"/>
              </a:lnSpc>
              <a:tabLst>
                <a:tab pos="88900" algn="l"/>
                <a:tab pos="431800" algn="l"/>
                <a:tab pos="6604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厘米</a:t>
            </a:r>
          </a:p>
          <a:p>
            <a:pPr>
              <a:lnSpc>
                <a:spcPts val="2600"/>
              </a:lnSpc>
              <a:tabLst>
                <a:tab pos="88900" algn="l"/>
                <a:tab pos="431800" algn="l"/>
                <a:tab pos="660400" algn="l"/>
              </a:tabLst>
            </a:pPr>
            <a:r>
              <a:rPr lang="en-US" altLang="zh-CN" dirty="0"/>
              <a:t>		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毫米</a:t>
            </a:r>
          </a:p>
          <a:p>
            <a:pPr>
              <a:lnSpc>
                <a:spcPts val="2600"/>
              </a:lnSpc>
              <a:tabLst>
                <a:tab pos="88900" algn="l"/>
                <a:tab pos="431800" algn="l"/>
                <a:tab pos="6604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Point，印刷的点数</a:t>
            </a:r>
          </a:p>
          <a:p>
            <a:pPr>
              <a:lnSpc>
                <a:spcPts val="2600"/>
              </a:lnSpc>
              <a:tabLst>
                <a:tab pos="88900" algn="l"/>
                <a:tab pos="431800" algn="l"/>
                <a:tab pos="6604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Pica，1pc=12pt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58800"/>
            <a:ext cx="3187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font-size文字大小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" y="1346200"/>
            <a:ext cx="40513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font-size</a:t>
            </a:r>
            <a:r>
              <a:rPr lang="en-US" altLang="zh-CN" sz="24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绝对单位|</a:t>
            </a:r>
            <a:r>
              <a:rPr lang="en-US" altLang="zh-CN" sz="24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相对单位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px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像素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00100" y="2438400"/>
            <a:ext cx="3505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em/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%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根据父元素决定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文字样式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39800" y="1397000"/>
            <a:ext cx="166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文字颜色：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93800" y="1905000"/>
            <a:ext cx="3721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color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：颜色名|十六进制|RGB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540000"/>
            <a:ext cx="166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文字粗细：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3035300"/>
            <a:ext cx="7010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font-weight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normal|bold|bolder|lighter|100~900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39800" y="3594100"/>
            <a:ext cx="166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文字样式：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93800" y="4102100"/>
            <a:ext cx="4521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font-style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normal|italic|oblique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700" y="1993900"/>
            <a:ext cx="29718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CSS文字样式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文本样式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35100" y="1460500"/>
            <a:ext cx="166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水平对齐：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76400" y="1955800"/>
            <a:ext cx="52324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text-align: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left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right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center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justify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文本样式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39800" y="1397000"/>
            <a:ext cx="1104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行高：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193800" y="1905000"/>
            <a:ext cx="3632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line-height: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长度值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百分比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939800" y="2540000"/>
            <a:ext cx="1663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垂直对齐：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93800" y="3035300"/>
            <a:ext cx="7124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vertical-align: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baseline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sub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super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top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text-top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51200" y="3543300"/>
            <a:ext cx="42672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middle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bottom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text-bottom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长度值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百分比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928662" y="1428737"/>
            <a:ext cx="2056383" cy="527189"/>
          </a:xfrm>
          <a:custGeom>
            <a:avLst/>
            <a:gdLst>
              <a:gd name="connsiteX0" fmla="*/ 0 w 2056383"/>
              <a:gd name="connsiteY0" fmla="*/ 527189 h 527189"/>
              <a:gd name="connsiteX1" fmla="*/ 2056383 w 2056383"/>
              <a:gd name="connsiteY1" fmla="*/ 527189 h 527189"/>
              <a:gd name="connsiteX2" fmla="*/ 2056383 w 2056383"/>
              <a:gd name="connsiteY2" fmla="*/ 0 h 527189"/>
              <a:gd name="connsiteX3" fmla="*/ 0 w 2056383"/>
              <a:gd name="connsiteY3" fmla="*/ 0 h 527189"/>
              <a:gd name="connsiteX4" fmla="*/ 0 w 2056383"/>
              <a:gd name="connsiteY4" fmla="*/ 527189 h 527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383" h="527189">
                <a:moveTo>
                  <a:pt x="0" y="527189"/>
                </a:moveTo>
                <a:lnTo>
                  <a:pt x="2056383" y="527189"/>
                </a:lnTo>
                <a:lnTo>
                  <a:pt x="2056383" y="0"/>
                </a:lnTo>
                <a:lnTo>
                  <a:pt x="0" y="0"/>
                </a:lnTo>
                <a:lnTo>
                  <a:pt x="0" y="52718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985007" y="1428737"/>
            <a:ext cx="5373116" cy="527189"/>
          </a:xfrm>
          <a:custGeom>
            <a:avLst/>
            <a:gdLst>
              <a:gd name="connsiteX0" fmla="*/ 0 w 5373116"/>
              <a:gd name="connsiteY0" fmla="*/ 527189 h 527189"/>
              <a:gd name="connsiteX1" fmla="*/ 5373116 w 5373116"/>
              <a:gd name="connsiteY1" fmla="*/ 527189 h 527189"/>
              <a:gd name="connsiteX2" fmla="*/ 5373116 w 5373116"/>
              <a:gd name="connsiteY2" fmla="*/ 0 h 527189"/>
              <a:gd name="connsiteX3" fmla="*/ 0 w 5373116"/>
              <a:gd name="connsiteY3" fmla="*/ 0 h 527189"/>
              <a:gd name="connsiteX4" fmla="*/ 0 w 5373116"/>
              <a:gd name="connsiteY4" fmla="*/ 527189 h 527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3116" h="527189">
                <a:moveTo>
                  <a:pt x="0" y="527189"/>
                </a:moveTo>
                <a:lnTo>
                  <a:pt x="5373116" y="527189"/>
                </a:lnTo>
                <a:lnTo>
                  <a:pt x="5373116" y="0"/>
                </a:lnTo>
                <a:lnTo>
                  <a:pt x="0" y="0"/>
                </a:lnTo>
                <a:lnTo>
                  <a:pt x="0" y="52718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28662" y="1955914"/>
            <a:ext cx="2056383" cy="527189"/>
          </a:xfrm>
          <a:custGeom>
            <a:avLst/>
            <a:gdLst>
              <a:gd name="connsiteX0" fmla="*/ 0 w 2056383"/>
              <a:gd name="connsiteY0" fmla="*/ 527189 h 527189"/>
              <a:gd name="connsiteX1" fmla="*/ 2056383 w 2056383"/>
              <a:gd name="connsiteY1" fmla="*/ 527189 h 527189"/>
              <a:gd name="connsiteX2" fmla="*/ 2056383 w 2056383"/>
              <a:gd name="connsiteY2" fmla="*/ 0 h 527189"/>
              <a:gd name="connsiteX3" fmla="*/ 0 w 2056383"/>
              <a:gd name="connsiteY3" fmla="*/ 0 h 527189"/>
              <a:gd name="connsiteX4" fmla="*/ 0 w 2056383"/>
              <a:gd name="connsiteY4" fmla="*/ 527189 h 527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383" h="527189">
                <a:moveTo>
                  <a:pt x="0" y="527189"/>
                </a:moveTo>
                <a:lnTo>
                  <a:pt x="2056383" y="527189"/>
                </a:lnTo>
                <a:lnTo>
                  <a:pt x="2056383" y="0"/>
                </a:lnTo>
                <a:lnTo>
                  <a:pt x="0" y="0"/>
                </a:lnTo>
                <a:lnTo>
                  <a:pt x="0" y="52718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985007" y="1955914"/>
            <a:ext cx="5373116" cy="527189"/>
          </a:xfrm>
          <a:custGeom>
            <a:avLst/>
            <a:gdLst>
              <a:gd name="connsiteX0" fmla="*/ 0 w 5373116"/>
              <a:gd name="connsiteY0" fmla="*/ 527189 h 527189"/>
              <a:gd name="connsiteX1" fmla="*/ 5373116 w 5373116"/>
              <a:gd name="connsiteY1" fmla="*/ 527189 h 527189"/>
              <a:gd name="connsiteX2" fmla="*/ 5373116 w 5373116"/>
              <a:gd name="connsiteY2" fmla="*/ 0 h 527189"/>
              <a:gd name="connsiteX3" fmla="*/ 0 w 5373116"/>
              <a:gd name="connsiteY3" fmla="*/ 0 h 527189"/>
              <a:gd name="connsiteX4" fmla="*/ 0 w 5373116"/>
              <a:gd name="connsiteY4" fmla="*/ 527189 h 527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3116" h="527189">
                <a:moveTo>
                  <a:pt x="0" y="527189"/>
                </a:moveTo>
                <a:lnTo>
                  <a:pt x="5373116" y="527189"/>
                </a:lnTo>
                <a:lnTo>
                  <a:pt x="5373116" y="0"/>
                </a:lnTo>
                <a:lnTo>
                  <a:pt x="0" y="0"/>
                </a:lnTo>
                <a:lnTo>
                  <a:pt x="0" y="52718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28662" y="2483091"/>
            <a:ext cx="2056383" cy="527189"/>
          </a:xfrm>
          <a:custGeom>
            <a:avLst/>
            <a:gdLst>
              <a:gd name="connsiteX0" fmla="*/ 0 w 2056383"/>
              <a:gd name="connsiteY0" fmla="*/ 527189 h 527189"/>
              <a:gd name="connsiteX1" fmla="*/ 2056383 w 2056383"/>
              <a:gd name="connsiteY1" fmla="*/ 527189 h 527189"/>
              <a:gd name="connsiteX2" fmla="*/ 2056383 w 2056383"/>
              <a:gd name="connsiteY2" fmla="*/ 0 h 527189"/>
              <a:gd name="connsiteX3" fmla="*/ 0 w 2056383"/>
              <a:gd name="connsiteY3" fmla="*/ 0 h 527189"/>
              <a:gd name="connsiteX4" fmla="*/ 0 w 2056383"/>
              <a:gd name="connsiteY4" fmla="*/ 527189 h 527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383" h="527189">
                <a:moveTo>
                  <a:pt x="0" y="527189"/>
                </a:moveTo>
                <a:lnTo>
                  <a:pt x="2056383" y="527189"/>
                </a:lnTo>
                <a:lnTo>
                  <a:pt x="2056383" y="0"/>
                </a:lnTo>
                <a:lnTo>
                  <a:pt x="0" y="0"/>
                </a:lnTo>
                <a:lnTo>
                  <a:pt x="0" y="52718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985007" y="2483091"/>
            <a:ext cx="5373116" cy="527189"/>
          </a:xfrm>
          <a:custGeom>
            <a:avLst/>
            <a:gdLst>
              <a:gd name="connsiteX0" fmla="*/ 0 w 5373116"/>
              <a:gd name="connsiteY0" fmla="*/ 527189 h 527189"/>
              <a:gd name="connsiteX1" fmla="*/ 5373116 w 5373116"/>
              <a:gd name="connsiteY1" fmla="*/ 527189 h 527189"/>
              <a:gd name="connsiteX2" fmla="*/ 5373116 w 5373116"/>
              <a:gd name="connsiteY2" fmla="*/ 0 h 527189"/>
              <a:gd name="connsiteX3" fmla="*/ 0 w 5373116"/>
              <a:gd name="connsiteY3" fmla="*/ 0 h 527189"/>
              <a:gd name="connsiteX4" fmla="*/ 0 w 5373116"/>
              <a:gd name="connsiteY4" fmla="*/ 527189 h 5271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3116" h="527189">
                <a:moveTo>
                  <a:pt x="0" y="527189"/>
                </a:moveTo>
                <a:lnTo>
                  <a:pt x="5373116" y="527189"/>
                </a:lnTo>
                <a:lnTo>
                  <a:pt x="5373116" y="0"/>
                </a:lnTo>
                <a:lnTo>
                  <a:pt x="0" y="0"/>
                </a:lnTo>
                <a:lnTo>
                  <a:pt x="0" y="52718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28662" y="3010268"/>
            <a:ext cx="2056383" cy="726706"/>
          </a:xfrm>
          <a:custGeom>
            <a:avLst/>
            <a:gdLst>
              <a:gd name="connsiteX0" fmla="*/ 0 w 2056383"/>
              <a:gd name="connsiteY0" fmla="*/ 726706 h 726706"/>
              <a:gd name="connsiteX1" fmla="*/ 2056383 w 2056383"/>
              <a:gd name="connsiteY1" fmla="*/ 726706 h 726706"/>
              <a:gd name="connsiteX2" fmla="*/ 2056383 w 2056383"/>
              <a:gd name="connsiteY2" fmla="*/ 0 h 726706"/>
              <a:gd name="connsiteX3" fmla="*/ 0 w 2056383"/>
              <a:gd name="connsiteY3" fmla="*/ 0 h 726706"/>
              <a:gd name="connsiteX4" fmla="*/ 0 w 2056383"/>
              <a:gd name="connsiteY4" fmla="*/ 726706 h 726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383" h="726706">
                <a:moveTo>
                  <a:pt x="0" y="726706"/>
                </a:moveTo>
                <a:lnTo>
                  <a:pt x="2056383" y="726706"/>
                </a:lnTo>
                <a:lnTo>
                  <a:pt x="2056383" y="0"/>
                </a:lnTo>
                <a:lnTo>
                  <a:pt x="0" y="0"/>
                </a:lnTo>
                <a:lnTo>
                  <a:pt x="0" y="726706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985007" y="3010268"/>
            <a:ext cx="5373116" cy="726706"/>
          </a:xfrm>
          <a:custGeom>
            <a:avLst/>
            <a:gdLst>
              <a:gd name="connsiteX0" fmla="*/ 0 w 5373116"/>
              <a:gd name="connsiteY0" fmla="*/ 726706 h 726706"/>
              <a:gd name="connsiteX1" fmla="*/ 5373116 w 5373116"/>
              <a:gd name="connsiteY1" fmla="*/ 726706 h 726706"/>
              <a:gd name="connsiteX2" fmla="*/ 5373116 w 5373116"/>
              <a:gd name="connsiteY2" fmla="*/ 0 h 726706"/>
              <a:gd name="connsiteX3" fmla="*/ 0 w 5373116"/>
              <a:gd name="connsiteY3" fmla="*/ 0 h 726706"/>
              <a:gd name="connsiteX4" fmla="*/ 0 w 5373116"/>
              <a:gd name="connsiteY4" fmla="*/ 726706 h 7267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3116" h="726706">
                <a:moveTo>
                  <a:pt x="0" y="726706"/>
                </a:moveTo>
                <a:lnTo>
                  <a:pt x="5373116" y="726706"/>
                </a:lnTo>
                <a:lnTo>
                  <a:pt x="5373116" y="0"/>
                </a:lnTo>
                <a:lnTo>
                  <a:pt x="0" y="0"/>
                </a:lnTo>
                <a:lnTo>
                  <a:pt x="0" y="726706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28662" y="3737038"/>
            <a:ext cx="2056383" cy="692099"/>
          </a:xfrm>
          <a:custGeom>
            <a:avLst/>
            <a:gdLst>
              <a:gd name="connsiteX0" fmla="*/ 0 w 2056383"/>
              <a:gd name="connsiteY0" fmla="*/ 692099 h 692099"/>
              <a:gd name="connsiteX1" fmla="*/ 2056383 w 2056383"/>
              <a:gd name="connsiteY1" fmla="*/ 692099 h 692099"/>
              <a:gd name="connsiteX2" fmla="*/ 2056383 w 2056383"/>
              <a:gd name="connsiteY2" fmla="*/ 0 h 692099"/>
              <a:gd name="connsiteX3" fmla="*/ 0 w 2056383"/>
              <a:gd name="connsiteY3" fmla="*/ 0 h 692099"/>
              <a:gd name="connsiteX4" fmla="*/ 0 w 2056383"/>
              <a:gd name="connsiteY4" fmla="*/ 692099 h 692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6383" h="692099">
                <a:moveTo>
                  <a:pt x="0" y="692099"/>
                </a:moveTo>
                <a:lnTo>
                  <a:pt x="2056383" y="692099"/>
                </a:lnTo>
                <a:lnTo>
                  <a:pt x="2056383" y="0"/>
                </a:lnTo>
                <a:lnTo>
                  <a:pt x="0" y="0"/>
                </a:lnTo>
                <a:lnTo>
                  <a:pt x="0" y="69209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985007" y="3737038"/>
            <a:ext cx="5373116" cy="692099"/>
          </a:xfrm>
          <a:custGeom>
            <a:avLst/>
            <a:gdLst>
              <a:gd name="connsiteX0" fmla="*/ 0 w 5373116"/>
              <a:gd name="connsiteY0" fmla="*/ 692099 h 692099"/>
              <a:gd name="connsiteX1" fmla="*/ 5373116 w 5373116"/>
              <a:gd name="connsiteY1" fmla="*/ 692099 h 692099"/>
              <a:gd name="connsiteX2" fmla="*/ 5373116 w 5373116"/>
              <a:gd name="connsiteY2" fmla="*/ 0 h 692099"/>
              <a:gd name="connsiteX3" fmla="*/ 0 w 5373116"/>
              <a:gd name="connsiteY3" fmla="*/ 0 h 692099"/>
              <a:gd name="connsiteX4" fmla="*/ 0 w 5373116"/>
              <a:gd name="connsiteY4" fmla="*/ 692099 h 692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73116" h="692099">
                <a:moveTo>
                  <a:pt x="0" y="692099"/>
                </a:moveTo>
                <a:lnTo>
                  <a:pt x="5373116" y="692099"/>
                </a:lnTo>
                <a:lnTo>
                  <a:pt x="5373116" y="0"/>
                </a:lnTo>
                <a:lnTo>
                  <a:pt x="0" y="0"/>
                </a:lnTo>
                <a:lnTo>
                  <a:pt x="0" y="69209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978657" y="1416050"/>
            <a:ext cx="25400" cy="3025787"/>
          </a:xfrm>
          <a:custGeom>
            <a:avLst/>
            <a:gdLst>
              <a:gd name="connsiteX0" fmla="*/ 6350 w 25400"/>
              <a:gd name="connsiteY0" fmla="*/ 6350 h 3025787"/>
              <a:gd name="connsiteX1" fmla="*/ 6350 w 25400"/>
              <a:gd name="connsiteY1" fmla="*/ 3019437 h 3025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25787">
                <a:moveTo>
                  <a:pt x="6350" y="6350"/>
                </a:moveTo>
                <a:lnTo>
                  <a:pt x="6350" y="301943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03262" y="1936876"/>
            <a:ext cx="7480389" cy="76200"/>
          </a:xfrm>
          <a:custGeom>
            <a:avLst/>
            <a:gdLst>
              <a:gd name="connsiteX0" fmla="*/ 19050 w 7480389"/>
              <a:gd name="connsiteY0" fmla="*/ 19050 h 76200"/>
              <a:gd name="connsiteX1" fmla="*/ 7461338 w 748038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80389" h="76200">
                <a:moveTo>
                  <a:pt x="19050" y="19050"/>
                </a:moveTo>
                <a:lnTo>
                  <a:pt x="7461338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915962" y="2476754"/>
            <a:ext cx="7454989" cy="25400"/>
          </a:xfrm>
          <a:custGeom>
            <a:avLst/>
            <a:gdLst>
              <a:gd name="connsiteX0" fmla="*/ 6350 w 7454989"/>
              <a:gd name="connsiteY0" fmla="*/ 6350 h 25400"/>
              <a:gd name="connsiteX1" fmla="*/ 7448638 w 74549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89" h="25400">
                <a:moveTo>
                  <a:pt x="6350" y="6350"/>
                </a:moveTo>
                <a:lnTo>
                  <a:pt x="74486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915962" y="3003930"/>
            <a:ext cx="7454989" cy="25400"/>
          </a:xfrm>
          <a:custGeom>
            <a:avLst/>
            <a:gdLst>
              <a:gd name="connsiteX0" fmla="*/ 6350 w 7454989"/>
              <a:gd name="connsiteY0" fmla="*/ 6350 h 25400"/>
              <a:gd name="connsiteX1" fmla="*/ 7448638 w 74549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89" h="25400">
                <a:moveTo>
                  <a:pt x="6350" y="6350"/>
                </a:moveTo>
                <a:lnTo>
                  <a:pt x="74486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915962" y="3730625"/>
            <a:ext cx="7454989" cy="25400"/>
          </a:xfrm>
          <a:custGeom>
            <a:avLst/>
            <a:gdLst>
              <a:gd name="connsiteX0" fmla="*/ 6350 w 7454989"/>
              <a:gd name="connsiteY0" fmla="*/ 6350 h 25400"/>
              <a:gd name="connsiteX1" fmla="*/ 7448638 w 74549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89" h="25400">
                <a:moveTo>
                  <a:pt x="6350" y="6350"/>
                </a:moveTo>
                <a:lnTo>
                  <a:pt x="74486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922312" y="1416050"/>
            <a:ext cx="25400" cy="3025787"/>
          </a:xfrm>
          <a:custGeom>
            <a:avLst/>
            <a:gdLst>
              <a:gd name="connsiteX0" fmla="*/ 6350 w 25400"/>
              <a:gd name="connsiteY0" fmla="*/ 6350 h 3025787"/>
              <a:gd name="connsiteX1" fmla="*/ 6350 w 25400"/>
              <a:gd name="connsiteY1" fmla="*/ 3019437 h 3025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25787">
                <a:moveTo>
                  <a:pt x="6350" y="6350"/>
                </a:moveTo>
                <a:lnTo>
                  <a:pt x="6350" y="301943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351901" y="1416050"/>
            <a:ext cx="25400" cy="3025787"/>
          </a:xfrm>
          <a:custGeom>
            <a:avLst/>
            <a:gdLst>
              <a:gd name="connsiteX0" fmla="*/ 6350 w 25400"/>
              <a:gd name="connsiteY0" fmla="*/ 6350 h 3025787"/>
              <a:gd name="connsiteX1" fmla="*/ 6350 w 25400"/>
              <a:gd name="connsiteY1" fmla="*/ 3019437 h 30257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25787">
                <a:moveTo>
                  <a:pt x="6350" y="6350"/>
                </a:moveTo>
                <a:lnTo>
                  <a:pt x="6350" y="301943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915962" y="1422400"/>
            <a:ext cx="7454989" cy="25400"/>
          </a:xfrm>
          <a:custGeom>
            <a:avLst/>
            <a:gdLst>
              <a:gd name="connsiteX0" fmla="*/ 6350 w 7454989"/>
              <a:gd name="connsiteY0" fmla="*/ 6350 h 25400"/>
              <a:gd name="connsiteX1" fmla="*/ 7448638 w 74549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89" h="25400">
                <a:moveTo>
                  <a:pt x="6350" y="6350"/>
                </a:moveTo>
                <a:lnTo>
                  <a:pt x="74486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915962" y="4422787"/>
            <a:ext cx="7454989" cy="25400"/>
          </a:xfrm>
          <a:custGeom>
            <a:avLst/>
            <a:gdLst>
              <a:gd name="connsiteX0" fmla="*/ 6350 w 7454989"/>
              <a:gd name="connsiteY0" fmla="*/ 6350 h 25400"/>
              <a:gd name="connsiteX1" fmla="*/ 7448638 w 74549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4989" h="25400">
                <a:moveTo>
                  <a:pt x="6350" y="6350"/>
                </a:moveTo>
                <a:lnTo>
                  <a:pt x="74486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0" y="5588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文本样式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54100" y="1524000"/>
            <a:ext cx="17780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0800" algn="l"/>
                <a:tab pos="101600" algn="l"/>
                <a:tab pos="114300" algn="l"/>
                <a:tab pos="4445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字体属性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50800" algn="l"/>
                <a:tab pos="101600" algn="l"/>
                <a:tab pos="114300" algn="l"/>
                <a:tab pos="4445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word-spacing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50800" algn="l"/>
                <a:tab pos="101600" algn="l"/>
                <a:tab pos="114300" algn="l"/>
                <a:tab pos="4445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letter-spacing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50800" algn="l"/>
                <a:tab pos="101600" algn="l"/>
                <a:tab pos="114300" algn="l"/>
                <a:tab pos="4445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text-transform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50800" algn="l"/>
                <a:tab pos="101600" algn="l"/>
                <a:tab pos="114300" algn="l"/>
                <a:tab pos="4445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text-decoration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225800" y="1524000"/>
            <a:ext cx="48641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说明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设置元素内单词之间间距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设置元素内字母之间间距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设置元素内文本的大小写</a:t>
            </a:r>
          </a:p>
          <a:p>
            <a:pPr>
              <a:lnSpc>
                <a:spcPts val="21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capitalize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|uppercase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lowercase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none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dirty="0"/>
              <a:t>			</a:t>
            </a:r>
            <a:r>
              <a:rPr lang="en-US" altLang="zh-CN" sz="18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设置元素内文本的装饰</a:t>
            </a:r>
          </a:p>
          <a:p>
            <a:pPr>
              <a:lnSpc>
                <a:spcPts val="1900"/>
              </a:lnSpc>
              <a:tabLst>
                <a:tab pos="165100" algn="l"/>
                <a:tab pos="1181100" algn="l"/>
                <a:tab pos="1295400" algn="l"/>
                <a:tab pos="2209800" algn="l"/>
              </a:tabLst>
            </a:pP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underline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overline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line-through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blink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文字样式属性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35100" y="1409700"/>
            <a:ext cx="36068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字体：font-family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文字大小：font-size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文字颜色：font-color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文字粗细：font-weight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文字样式：font-style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58800"/>
            <a:ext cx="3670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font-family字体属性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4191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定义元素内文字以什么字体来显示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25700"/>
            <a:ext cx="4191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font-family: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[字体1][,字体2][,…]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/>
            </a:pP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说明：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50900" y="3416300"/>
            <a:ext cx="50800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含空格字体名和中文，用英文引号(“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)括起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多个字体，用英文逗号“，”隔开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50900" y="4330700"/>
            <a:ext cx="4737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引号嵌套，外使用双引号，内使用单引号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58800"/>
            <a:ext cx="3670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font-family字体属性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473200"/>
            <a:ext cx="5168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69900" algn="l"/>
              </a:tabLst>
            </a:pP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font-family属性值:</a:t>
            </a:r>
            <a:r>
              <a:rPr lang="en-US" altLang="zh-CN" sz="21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98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具体字体名，字体集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字体集:</a:t>
            </a:r>
          </a:p>
          <a:p>
            <a:pPr>
              <a:lnSpc>
                <a:spcPts val="3000"/>
              </a:lnSpc>
              <a:tabLst>
                <a:tab pos="469900" algn="l"/>
              </a:tabLst>
            </a:pPr>
            <a:r>
              <a:rPr lang="en-US" altLang="zh-CN" dirty="0"/>
              <a:t>	</a:t>
            </a: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Serif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08100" y="2857500"/>
            <a:ext cx="1562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Sans-serif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08100" y="3187700"/>
            <a:ext cx="18161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Monospace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Cursive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1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9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Fantasy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400" y="1701800"/>
            <a:ext cx="6324600" cy="290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16200" y="558800"/>
            <a:ext cx="391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Serif和Sans-serif区别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58800"/>
            <a:ext cx="31877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font-size文字大小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38200" y="1358900"/>
            <a:ext cx="27432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定义元素内文字大小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38200" y="2476500"/>
            <a:ext cx="40513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font-size: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绝对单位|相对单位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643501" y="200025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326759" y="2000250"/>
            <a:ext cx="2174366" cy="335279"/>
          </a:xfrm>
          <a:custGeom>
            <a:avLst/>
            <a:gdLst>
              <a:gd name="connsiteX0" fmla="*/ 0 w 2174366"/>
              <a:gd name="connsiteY0" fmla="*/ 335279 h 335279"/>
              <a:gd name="connsiteX1" fmla="*/ 2174366 w 2174366"/>
              <a:gd name="connsiteY1" fmla="*/ 335279 h 335279"/>
              <a:gd name="connsiteX2" fmla="*/ 2174366 w 2174366"/>
              <a:gd name="connsiteY2" fmla="*/ 0 h 335279"/>
              <a:gd name="connsiteX3" fmla="*/ 0 w 2174366"/>
              <a:gd name="connsiteY3" fmla="*/ 0 h 335279"/>
              <a:gd name="connsiteX4" fmla="*/ 0 w 2174366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79">
                <a:moveTo>
                  <a:pt x="0" y="335279"/>
                </a:moveTo>
                <a:lnTo>
                  <a:pt x="2174366" y="335279"/>
                </a:lnTo>
                <a:lnTo>
                  <a:pt x="2174366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643501" y="2335529"/>
            <a:ext cx="1683384" cy="335280"/>
          </a:xfrm>
          <a:custGeom>
            <a:avLst/>
            <a:gdLst>
              <a:gd name="connsiteX0" fmla="*/ 0 w 1683384"/>
              <a:gd name="connsiteY0" fmla="*/ 335280 h 335280"/>
              <a:gd name="connsiteX1" fmla="*/ 1683384 w 1683384"/>
              <a:gd name="connsiteY1" fmla="*/ 335280 h 335280"/>
              <a:gd name="connsiteX2" fmla="*/ 1683384 w 1683384"/>
              <a:gd name="connsiteY2" fmla="*/ 0 h 335280"/>
              <a:gd name="connsiteX3" fmla="*/ 0 w 1683384"/>
              <a:gd name="connsiteY3" fmla="*/ 0 h 335280"/>
              <a:gd name="connsiteX4" fmla="*/ 0 w 1683384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80">
                <a:moveTo>
                  <a:pt x="0" y="335280"/>
                </a:moveTo>
                <a:lnTo>
                  <a:pt x="1683384" y="335280"/>
                </a:lnTo>
                <a:lnTo>
                  <a:pt x="1683384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26759" y="2335529"/>
            <a:ext cx="2174366" cy="335280"/>
          </a:xfrm>
          <a:custGeom>
            <a:avLst/>
            <a:gdLst>
              <a:gd name="connsiteX0" fmla="*/ 0 w 2174366"/>
              <a:gd name="connsiteY0" fmla="*/ 335280 h 335280"/>
              <a:gd name="connsiteX1" fmla="*/ 2174366 w 2174366"/>
              <a:gd name="connsiteY1" fmla="*/ 335280 h 335280"/>
              <a:gd name="connsiteX2" fmla="*/ 2174366 w 2174366"/>
              <a:gd name="connsiteY2" fmla="*/ 0 h 335280"/>
              <a:gd name="connsiteX3" fmla="*/ 0 w 2174366"/>
              <a:gd name="connsiteY3" fmla="*/ 0 h 335280"/>
              <a:gd name="connsiteX4" fmla="*/ 0 w 2174366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80">
                <a:moveTo>
                  <a:pt x="0" y="335280"/>
                </a:moveTo>
                <a:lnTo>
                  <a:pt x="2174366" y="335280"/>
                </a:lnTo>
                <a:lnTo>
                  <a:pt x="2174366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43501" y="267081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326759" y="2670810"/>
            <a:ext cx="2174366" cy="335279"/>
          </a:xfrm>
          <a:custGeom>
            <a:avLst/>
            <a:gdLst>
              <a:gd name="connsiteX0" fmla="*/ 0 w 2174366"/>
              <a:gd name="connsiteY0" fmla="*/ 335279 h 335279"/>
              <a:gd name="connsiteX1" fmla="*/ 2174366 w 2174366"/>
              <a:gd name="connsiteY1" fmla="*/ 335279 h 335279"/>
              <a:gd name="connsiteX2" fmla="*/ 2174366 w 2174366"/>
              <a:gd name="connsiteY2" fmla="*/ 0 h 335279"/>
              <a:gd name="connsiteX3" fmla="*/ 0 w 2174366"/>
              <a:gd name="connsiteY3" fmla="*/ 0 h 335279"/>
              <a:gd name="connsiteX4" fmla="*/ 0 w 2174366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79">
                <a:moveTo>
                  <a:pt x="0" y="335279"/>
                </a:moveTo>
                <a:lnTo>
                  <a:pt x="2174366" y="335279"/>
                </a:lnTo>
                <a:lnTo>
                  <a:pt x="2174366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43501" y="3006089"/>
            <a:ext cx="1683384" cy="335280"/>
          </a:xfrm>
          <a:custGeom>
            <a:avLst/>
            <a:gdLst>
              <a:gd name="connsiteX0" fmla="*/ 0 w 1683384"/>
              <a:gd name="connsiteY0" fmla="*/ 335280 h 335280"/>
              <a:gd name="connsiteX1" fmla="*/ 1683384 w 1683384"/>
              <a:gd name="connsiteY1" fmla="*/ 335280 h 335280"/>
              <a:gd name="connsiteX2" fmla="*/ 1683384 w 1683384"/>
              <a:gd name="connsiteY2" fmla="*/ 0 h 335280"/>
              <a:gd name="connsiteX3" fmla="*/ 0 w 1683384"/>
              <a:gd name="connsiteY3" fmla="*/ 0 h 335280"/>
              <a:gd name="connsiteX4" fmla="*/ 0 w 1683384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80">
                <a:moveTo>
                  <a:pt x="0" y="335280"/>
                </a:moveTo>
                <a:lnTo>
                  <a:pt x="1683384" y="335280"/>
                </a:lnTo>
                <a:lnTo>
                  <a:pt x="1683384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26759" y="3006089"/>
            <a:ext cx="2174366" cy="335280"/>
          </a:xfrm>
          <a:custGeom>
            <a:avLst/>
            <a:gdLst>
              <a:gd name="connsiteX0" fmla="*/ 0 w 2174366"/>
              <a:gd name="connsiteY0" fmla="*/ 335280 h 335280"/>
              <a:gd name="connsiteX1" fmla="*/ 2174366 w 2174366"/>
              <a:gd name="connsiteY1" fmla="*/ 335280 h 335280"/>
              <a:gd name="connsiteX2" fmla="*/ 2174366 w 2174366"/>
              <a:gd name="connsiteY2" fmla="*/ 0 h 335280"/>
              <a:gd name="connsiteX3" fmla="*/ 0 w 2174366"/>
              <a:gd name="connsiteY3" fmla="*/ 0 h 335280"/>
              <a:gd name="connsiteX4" fmla="*/ 0 w 2174366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80">
                <a:moveTo>
                  <a:pt x="0" y="335280"/>
                </a:moveTo>
                <a:lnTo>
                  <a:pt x="2174366" y="335280"/>
                </a:lnTo>
                <a:lnTo>
                  <a:pt x="2174366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643501" y="334137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326759" y="3341370"/>
            <a:ext cx="2174366" cy="335279"/>
          </a:xfrm>
          <a:custGeom>
            <a:avLst/>
            <a:gdLst>
              <a:gd name="connsiteX0" fmla="*/ 0 w 2174366"/>
              <a:gd name="connsiteY0" fmla="*/ 335279 h 335279"/>
              <a:gd name="connsiteX1" fmla="*/ 2174366 w 2174366"/>
              <a:gd name="connsiteY1" fmla="*/ 335279 h 335279"/>
              <a:gd name="connsiteX2" fmla="*/ 2174366 w 2174366"/>
              <a:gd name="connsiteY2" fmla="*/ 0 h 335279"/>
              <a:gd name="connsiteX3" fmla="*/ 0 w 2174366"/>
              <a:gd name="connsiteY3" fmla="*/ 0 h 335279"/>
              <a:gd name="connsiteX4" fmla="*/ 0 w 2174366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79">
                <a:moveTo>
                  <a:pt x="0" y="335279"/>
                </a:moveTo>
                <a:lnTo>
                  <a:pt x="2174366" y="335279"/>
                </a:lnTo>
                <a:lnTo>
                  <a:pt x="2174366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643501" y="3676650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326759" y="3676650"/>
            <a:ext cx="2174366" cy="335279"/>
          </a:xfrm>
          <a:custGeom>
            <a:avLst/>
            <a:gdLst>
              <a:gd name="connsiteX0" fmla="*/ 0 w 2174366"/>
              <a:gd name="connsiteY0" fmla="*/ 335279 h 335279"/>
              <a:gd name="connsiteX1" fmla="*/ 2174366 w 2174366"/>
              <a:gd name="connsiteY1" fmla="*/ 335279 h 335279"/>
              <a:gd name="connsiteX2" fmla="*/ 2174366 w 2174366"/>
              <a:gd name="connsiteY2" fmla="*/ 0 h 335279"/>
              <a:gd name="connsiteX3" fmla="*/ 0 w 2174366"/>
              <a:gd name="connsiteY3" fmla="*/ 0 h 335279"/>
              <a:gd name="connsiteX4" fmla="*/ 0 w 2174366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79">
                <a:moveTo>
                  <a:pt x="0" y="335279"/>
                </a:moveTo>
                <a:lnTo>
                  <a:pt x="2174366" y="335279"/>
                </a:lnTo>
                <a:lnTo>
                  <a:pt x="2174366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643501" y="4011929"/>
            <a:ext cx="1683384" cy="335279"/>
          </a:xfrm>
          <a:custGeom>
            <a:avLst/>
            <a:gdLst>
              <a:gd name="connsiteX0" fmla="*/ 0 w 1683384"/>
              <a:gd name="connsiteY0" fmla="*/ 335279 h 335279"/>
              <a:gd name="connsiteX1" fmla="*/ 1683384 w 1683384"/>
              <a:gd name="connsiteY1" fmla="*/ 335279 h 335279"/>
              <a:gd name="connsiteX2" fmla="*/ 1683384 w 1683384"/>
              <a:gd name="connsiteY2" fmla="*/ 0 h 335279"/>
              <a:gd name="connsiteX3" fmla="*/ 0 w 1683384"/>
              <a:gd name="connsiteY3" fmla="*/ 0 h 335279"/>
              <a:gd name="connsiteX4" fmla="*/ 0 w 1683384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79">
                <a:moveTo>
                  <a:pt x="0" y="335279"/>
                </a:moveTo>
                <a:lnTo>
                  <a:pt x="1683384" y="335279"/>
                </a:lnTo>
                <a:lnTo>
                  <a:pt x="1683384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326759" y="4011929"/>
            <a:ext cx="2174366" cy="335279"/>
          </a:xfrm>
          <a:custGeom>
            <a:avLst/>
            <a:gdLst>
              <a:gd name="connsiteX0" fmla="*/ 0 w 2174366"/>
              <a:gd name="connsiteY0" fmla="*/ 335279 h 335279"/>
              <a:gd name="connsiteX1" fmla="*/ 2174366 w 2174366"/>
              <a:gd name="connsiteY1" fmla="*/ 335279 h 335279"/>
              <a:gd name="connsiteX2" fmla="*/ 2174366 w 2174366"/>
              <a:gd name="connsiteY2" fmla="*/ 0 h 335279"/>
              <a:gd name="connsiteX3" fmla="*/ 0 w 2174366"/>
              <a:gd name="connsiteY3" fmla="*/ 0 h 335279"/>
              <a:gd name="connsiteX4" fmla="*/ 0 w 2174366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79">
                <a:moveTo>
                  <a:pt x="0" y="335279"/>
                </a:moveTo>
                <a:lnTo>
                  <a:pt x="2174366" y="335279"/>
                </a:lnTo>
                <a:lnTo>
                  <a:pt x="2174366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643501" y="4347209"/>
            <a:ext cx="1683384" cy="335280"/>
          </a:xfrm>
          <a:custGeom>
            <a:avLst/>
            <a:gdLst>
              <a:gd name="connsiteX0" fmla="*/ 0 w 1683384"/>
              <a:gd name="connsiteY0" fmla="*/ 335280 h 335280"/>
              <a:gd name="connsiteX1" fmla="*/ 1683384 w 1683384"/>
              <a:gd name="connsiteY1" fmla="*/ 335280 h 335280"/>
              <a:gd name="connsiteX2" fmla="*/ 1683384 w 1683384"/>
              <a:gd name="connsiteY2" fmla="*/ 0 h 335280"/>
              <a:gd name="connsiteX3" fmla="*/ 0 w 1683384"/>
              <a:gd name="connsiteY3" fmla="*/ 0 h 335280"/>
              <a:gd name="connsiteX4" fmla="*/ 0 w 1683384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3384" h="335280">
                <a:moveTo>
                  <a:pt x="0" y="335280"/>
                </a:moveTo>
                <a:lnTo>
                  <a:pt x="1683384" y="335280"/>
                </a:lnTo>
                <a:lnTo>
                  <a:pt x="1683384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326759" y="4347209"/>
            <a:ext cx="2174366" cy="335280"/>
          </a:xfrm>
          <a:custGeom>
            <a:avLst/>
            <a:gdLst>
              <a:gd name="connsiteX0" fmla="*/ 0 w 2174366"/>
              <a:gd name="connsiteY0" fmla="*/ 335280 h 335280"/>
              <a:gd name="connsiteX1" fmla="*/ 2174366 w 2174366"/>
              <a:gd name="connsiteY1" fmla="*/ 335280 h 335280"/>
              <a:gd name="connsiteX2" fmla="*/ 2174366 w 2174366"/>
              <a:gd name="connsiteY2" fmla="*/ 0 h 335280"/>
              <a:gd name="connsiteX3" fmla="*/ 0 w 2174366"/>
              <a:gd name="connsiteY3" fmla="*/ 0 h 335280"/>
              <a:gd name="connsiteX4" fmla="*/ 0 w 2174366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4366" h="335280">
                <a:moveTo>
                  <a:pt x="0" y="335280"/>
                </a:moveTo>
                <a:lnTo>
                  <a:pt x="2174366" y="335280"/>
                </a:lnTo>
                <a:lnTo>
                  <a:pt x="2174366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320409" y="1987550"/>
            <a:ext cx="25400" cy="2707639"/>
          </a:xfrm>
          <a:custGeom>
            <a:avLst/>
            <a:gdLst>
              <a:gd name="connsiteX0" fmla="*/ 6350 w 25400"/>
              <a:gd name="connsiteY0" fmla="*/ 6350 h 2707639"/>
              <a:gd name="connsiteX1" fmla="*/ 6350 w 25400"/>
              <a:gd name="connsiteY1" fmla="*/ 2701290 h 270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07639">
                <a:moveTo>
                  <a:pt x="6350" y="6350"/>
                </a:moveTo>
                <a:lnTo>
                  <a:pt x="6350" y="27012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618101" y="2316479"/>
            <a:ext cx="3908425" cy="76200"/>
          </a:xfrm>
          <a:custGeom>
            <a:avLst/>
            <a:gdLst>
              <a:gd name="connsiteX0" fmla="*/ 19050 w 3908425"/>
              <a:gd name="connsiteY0" fmla="*/ 19050 h 76200"/>
              <a:gd name="connsiteX1" fmla="*/ 3889375 w 39084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08425" h="76200">
                <a:moveTo>
                  <a:pt x="19050" y="19050"/>
                </a:moveTo>
                <a:lnTo>
                  <a:pt x="3889375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630801" y="266446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630801" y="2999739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630801" y="333502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630801" y="367030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630801" y="4005579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630801" y="4340859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637151" y="1987550"/>
            <a:ext cx="25400" cy="2707639"/>
          </a:xfrm>
          <a:custGeom>
            <a:avLst/>
            <a:gdLst>
              <a:gd name="connsiteX0" fmla="*/ 6350 w 25400"/>
              <a:gd name="connsiteY0" fmla="*/ 6350 h 2707639"/>
              <a:gd name="connsiteX1" fmla="*/ 6350 w 25400"/>
              <a:gd name="connsiteY1" fmla="*/ 2701290 h 270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07639">
                <a:moveTo>
                  <a:pt x="6350" y="6350"/>
                </a:moveTo>
                <a:lnTo>
                  <a:pt x="6350" y="27012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8494776" y="1987550"/>
            <a:ext cx="25400" cy="2707639"/>
          </a:xfrm>
          <a:custGeom>
            <a:avLst/>
            <a:gdLst>
              <a:gd name="connsiteX0" fmla="*/ 6350 w 25400"/>
              <a:gd name="connsiteY0" fmla="*/ 6350 h 2707639"/>
              <a:gd name="connsiteX1" fmla="*/ 6350 w 25400"/>
              <a:gd name="connsiteY1" fmla="*/ 2701290 h 27076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07639">
                <a:moveTo>
                  <a:pt x="6350" y="6350"/>
                </a:moveTo>
                <a:lnTo>
                  <a:pt x="6350" y="27012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4630801" y="199390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4630801" y="4676140"/>
            <a:ext cx="3883025" cy="25400"/>
          </a:xfrm>
          <a:custGeom>
            <a:avLst/>
            <a:gdLst>
              <a:gd name="connsiteX0" fmla="*/ 6350 w 3883025"/>
              <a:gd name="connsiteY0" fmla="*/ 6350 h 25400"/>
              <a:gd name="connsiteX1" fmla="*/ 3876675 w 38830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83025" h="25400">
                <a:moveTo>
                  <a:pt x="6350" y="6350"/>
                </a:moveTo>
                <a:lnTo>
                  <a:pt x="38766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857224" y="2000250"/>
            <a:ext cx="990612" cy="335279"/>
          </a:xfrm>
          <a:custGeom>
            <a:avLst/>
            <a:gdLst>
              <a:gd name="connsiteX0" fmla="*/ 0 w 990612"/>
              <a:gd name="connsiteY0" fmla="*/ 335279 h 335279"/>
              <a:gd name="connsiteX1" fmla="*/ 990612 w 990612"/>
              <a:gd name="connsiteY1" fmla="*/ 335279 h 335279"/>
              <a:gd name="connsiteX2" fmla="*/ 990612 w 990612"/>
              <a:gd name="connsiteY2" fmla="*/ 0 h 335279"/>
              <a:gd name="connsiteX3" fmla="*/ 0 w 990612"/>
              <a:gd name="connsiteY3" fmla="*/ 0 h 335279"/>
              <a:gd name="connsiteX4" fmla="*/ 0 w 990612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12" h="335279">
                <a:moveTo>
                  <a:pt x="0" y="335279"/>
                </a:moveTo>
                <a:lnTo>
                  <a:pt x="990612" y="335279"/>
                </a:lnTo>
                <a:lnTo>
                  <a:pt x="990612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1847850" y="2000250"/>
            <a:ext cx="2438400" cy="335279"/>
          </a:xfrm>
          <a:custGeom>
            <a:avLst/>
            <a:gdLst>
              <a:gd name="connsiteX0" fmla="*/ 0 w 2438400"/>
              <a:gd name="connsiteY0" fmla="*/ 335279 h 335279"/>
              <a:gd name="connsiteX1" fmla="*/ 2438400 w 2438400"/>
              <a:gd name="connsiteY1" fmla="*/ 335279 h 335279"/>
              <a:gd name="connsiteX2" fmla="*/ 2438400 w 2438400"/>
              <a:gd name="connsiteY2" fmla="*/ 0 h 335279"/>
              <a:gd name="connsiteX3" fmla="*/ 0 w 2438400"/>
              <a:gd name="connsiteY3" fmla="*/ 0 h 335279"/>
              <a:gd name="connsiteX4" fmla="*/ 0 w 2438400"/>
              <a:gd name="connsiteY4" fmla="*/ 335279 h 335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335279">
                <a:moveTo>
                  <a:pt x="0" y="335279"/>
                </a:moveTo>
                <a:lnTo>
                  <a:pt x="2438400" y="335279"/>
                </a:lnTo>
                <a:lnTo>
                  <a:pt x="2438400" y="0"/>
                </a:lnTo>
                <a:lnTo>
                  <a:pt x="0" y="0"/>
                </a:lnTo>
                <a:lnTo>
                  <a:pt x="0" y="33527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857224" y="2335529"/>
            <a:ext cx="990612" cy="579120"/>
          </a:xfrm>
          <a:custGeom>
            <a:avLst/>
            <a:gdLst>
              <a:gd name="connsiteX0" fmla="*/ 0 w 990612"/>
              <a:gd name="connsiteY0" fmla="*/ 579120 h 579120"/>
              <a:gd name="connsiteX1" fmla="*/ 990612 w 990612"/>
              <a:gd name="connsiteY1" fmla="*/ 579120 h 579120"/>
              <a:gd name="connsiteX2" fmla="*/ 990612 w 990612"/>
              <a:gd name="connsiteY2" fmla="*/ 0 h 579120"/>
              <a:gd name="connsiteX3" fmla="*/ 0 w 990612"/>
              <a:gd name="connsiteY3" fmla="*/ 0 h 579120"/>
              <a:gd name="connsiteX4" fmla="*/ 0 w 990612"/>
              <a:gd name="connsiteY4" fmla="*/ 579120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12" h="579120">
                <a:moveTo>
                  <a:pt x="0" y="579120"/>
                </a:moveTo>
                <a:lnTo>
                  <a:pt x="990612" y="579120"/>
                </a:lnTo>
                <a:lnTo>
                  <a:pt x="990612" y="0"/>
                </a:lnTo>
                <a:lnTo>
                  <a:pt x="0" y="0"/>
                </a:lnTo>
                <a:lnTo>
                  <a:pt x="0" y="57912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1847850" y="2335529"/>
            <a:ext cx="2438400" cy="579120"/>
          </a:xfrm>
          <a:custGeom>
            <a:avLst/>
            <a:gdLst>
              <a:gd name="connsiteX0" fmla="*/ 0 w 2438400"/>
              <a:gd name="connsiteY0" fmla="*/ 579120 h 579120"/>
              <a:gd name="connsiteX1" fmla="*/ 2438400 w 2438400"/>
              <a:gd name="connsiteY1" fmla="*/ 579120 h 579120"/>
              <a:gd name="connsiteX2" fmla="*/ 2438400 w 2438400"/>
              <a:gd name="connsiteY2" fmla="*/ 0 h 579120"/>
              <a:gd name="connsiteX3" fmla="*/ 0 w 2438400"/>
              <a:gd name="connsiteY3" fmla="*/ 0 h 579120"/>
              <a:gd name="connsiteX4" fmla="*/ 0 w 2438400"/>
              <a:gd name="connsiteY4" fmla="*/ 579120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579120">
                <a:moveTo>
                  <a:pt x="0" y="579120"/>
                </a:moveTo>
                <a:lnTo>
                  <a:pt x="2438400" y="579120"/>
                </a:lnTo>
                <a:lnTo>
                  <a:pt x="2438400" y="0"/>
                </a:lnTo>
                <a:lnTo>
                  <a:pt x="0" y="0"/>
                </a:lnTo>
                <a:lnTo>
                  <a:pt x="0" y="57912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857224" y="2914650"/>
            <a:ext cx="990612" cy="579120"/>
          </a:xfrm>
          <a:custGeom>
            <a:avLst/>
            <a:gdLst>
              <a:gd name="connsiteX0" fmla="*/ 0 w 990612"/>
              <a:gd name="connsiteY0" fmla="*/ 579120 h 579120"/>
              <a:gd name="connsiteX1" fmla="*/ 990612 w 990612"/>
              <a:gd name="connsiteY1" fmla="*/ 579120 h 579120"/>
              <a:gd name="connsiteX2" fmla="*/ 990612 w 990612"/>
              <a:gd name="connsiteY2" fmla="*/ 0 h 579120"/>
              <a:gd name="connsiteX3" fmla="*/ 0 w 990612"/>
              <a:gd name="connsiteY3" fmla="*/ 0 h 579120"/>
              <a:gd name="connsiteX4" fmla="*/ 0 w 990612"/>
              <a:gd name="connsiteY4" fmla="*/ 579120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12" h="579120">
                <a:moveTo>
                  <a:pt x="0" y="579120"/>
                </a:moveTo>
                <a:lnTo>
                  <a:pt x="990612" y="579120"/>
                </a:lnTo>
                <a:lnTo>
                  <a:pt x="990612" y="0"/>
                </a:lnTo>
                <a:lnTo>
                  <a:pt x="0" y="0"/>
                </a:lnTo>
                <a:lnTo>
                  <a:pt x="0" y="57912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1847850" y="2914650"/>
            <a:ext cx="2438400" cy="579120"/>
          </a:xfrm>
          <a:custGeom>
            <a:avLst/>
            <a:gdLst>
              <a:gd name="connsiteX0" fmla="*/ 0 w 2438400"/>
              <a:gd name="connsiteY0" fmla="*/ 579120 h 579120"/>
              <a:gd name="connsiteX1" fmla="*/ 2438400 w 2438400"/>
              <a:gd name="connsiteY1" fmla="*/ 579120 h 579120"/>
              <a:gd name="connsiteX2" fmla="*/ 2438400 w 2438400"/>
              <a:gd name="connsiteY2" fmla="*/ 0 h 579120"/>
              <a:gd name="connsiteX3" fmla="*/ 0 w 2438400"/>
              <a:gd name="connsiteY3" fmla="*/ 0 h 579120"/>
              <a:gd name="connsiteX4" fmla="*/ 0 w 2438400"/>
              <a:gd name="connsiteY4" fmla="*/ 579120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579120">
                <a:moveTo>
                  <a:pt x="0" y="579120"/>
                </a:moveTo>
                <a:lnTo>
                  <a:pt x="2438400" y="579120"/>
                </a:lnTo>
                <a:lnTo>
                  <a:pt x="2438400" y="0"/>
                </a:lnTo>
                <a:lnTo>
                  <a:pt x="0" y="0"/>
                </a:lnTo>
                <a:lnTo>
                  <a:pt x="0" y="57912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857224" y="3493770"/>
            <a:ext cx="990612" cy="579120"/>
          </a:xfrm>
          <a:custGeom>
            <a:avLst/>
            <a:gdLst>
              <a:gd name="connsiteX0" fmla="*/ 0 w 990612"/>
              <a:gd name="connsiteY0" fmla="*/ 579120 h 579120"/>
              <a:gd name="connsiteX1" fmla="*/ 990612 w 990612"/>
              <a:gd name="connsiteY1" fmla="*/ 579120 h 579120"/>
              <a:gd name="connsiteX2" fmla="*/ 990612 w 990612"/>
              <a:gd name="connsiteY2" fmla="*/ 0 h 579120"/>
              <a:gd name="connsiteX3" fmla="*/ 0 w 990612"/>
              <a:gd name="connsiteY3" fmla="*/ 0 h 579120"/>
              <a:gd name="connsiteX4" fmla="*/ 0 w 990612"/>
              <a:gd name="connsiteY4" fmla="*/ 579120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12" h="579120">
                <a:moveTo>
                  <a:pt x="0" y="579120"/>
                </a:moveTo>
                <a:lnTo>
                  <a:pt x="990612" y="579120"/>
                </a:lnTo>
                <a:lnTo>
                  <a:pt x="990612" y="0"/>
                </a:lnTo>
                <a:lnTo>
                  <a:pt x="0" y="0"/>
                </a:lnTo>
                <a:lnTo>
                  <a:pt x="0" y="57912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1847850" y="3493770"/>
            <a:ext cx="2438400" cy="579120"/>
          </a:xfrm>
          <a:custGeom>
            <a:avLst/>
            <a:gdLst>
              <a:gd name="connsiteX0" fmla="*/ 0 w 2438400"/>
              <a:gd name="connsiteY0" fmla="*/ 579120 h 579120"/>
              <a:gd name="connsiteX1" fmla="*/ 2438400 w 2438400"/>
              <a:gd name="connsiteY1" fmla="*/ 579120 h 579120"/>
              <a:gd name="connsiteX2" fmla="*/ 2438400 w 2438400"/>
              <a:gd name="connsiteY2" fmla="*/ 0 h 579120"/>
              <a:gd name="connsiteX3" fmla="*/ 0 w 2438400"/>
              <a:gd name="connsiteY3" fmla="*/ 0 h 579120"/>
              <a:gd name="connsiteX4" fmla="*/ 0 w 2438400"/>
              <a:gd name="connsiteY4" fmla="*/ 579120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579120">
                <a:moveTo>
                  <a:pt x="0" y="579120"/>
                </a:moveTo>
                <a:lnTo>
                  <a:pt x="2438400" y="579120"/>
                </a:lnTo>
                <a:lnTo>
                  <a:pt x="2438400" y="0"/>
                </a:lnTo>
                <a:lnTo>
                  <a:pt x="0" y="0"/>
                </a:lnTo>
                <a:lnTo>
                  <a:pt x="0" y="57912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57224" y="4072890"/>
            <a:ext cx="990612" cy="579120"/>
          </a:xfrm>
          <a:custGeom>
            <a:avLst/>
            <a:gdLst>
              <a:gd name="connsiteX0" fmla="*/ 0 w 990612"/>
              <a:gd name="connsiteY0" fmla="*/ 579119 h 579120"/>
              <a:gd name="connsiteX1" fmla="*/ 990612 w 990612"/>
              <a:gd name="connsiteY1" fmla="*/ 579119 h 579120"/>
              <a:gd name="connsiteX2" fmla="*/ 990612 w 990612"/>
              <a:gd name="connsiteY2" fmla="*/ 0 h 579120"/>
              <a:gd name="connsiteX3" fmla="*/ 0 w 990612"/>
              <a:gd name="connsiteY3" fmla="*/ 0 h 579120"/>
              <a:gd name="connsiteX4" fmla="*/ 0 w 990612"/>
              <a:gd name="connsiteY4" fmla="*/ 579119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12" h="579120">
                <a:moveTo>
                  <a:pt x="0" y="579119"/>
                </a:moveTo>
                <a:lnTo>
                  <a:pt x="990612" y="579119"/>
                </a:lnTo>
                <a:lnTo>
                  <a:pt x="990612" y="0"/>
                </a:lnTo>
                <a:lnTo>
                  <a:pt x="0" y="0"/>
                </a:lnTo>
                <a:lnTo>
                  <a:pt x="0" y="57911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1847850" y="4072890"/>
            <a:ext cx="2438400" cy="579120"/>
          </a:xfrm>
          <a:custGeom>
            <a:avLst/>
            <a:gdLst>
              <a:gd name="connsiteX0" fmla="*/ 0 w 2438400"/>
              <a:gd name="connsiteY0" fmla="*/ 579119 h 579120"/>
              <a:gd name="connsiteX1" fmla="*/ 2438400 w 2438400"/>
              <a:gd name="connsiteY1" fmla="*/ 579119 h 579120"/>
              <a:gd name="connsiteX2" fmla="*/ 2438400 w 2438400"/>
              <a:gd name="connsiteY2" fmla="*/ 0 h 579120"/>
              <a:gd name="connsiteX3" fmla="*/ 0 w 2438400"/>
              <a:gd name="connsiteY3" fmla="*/ 0 h 579120"/>
              <a:gd name="connsiteX4" fmla="*/ 0 w 2438400"/>
              <a:gd name="connsiteY4" fmla="*/ 579119 h 5791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579120">
                <a:moveTo>
                  <a:pt x="0" y="579119"/>
                </a:moveTo>
                <a:lnTo>
                  <a:pt x="2438400" y="579119"/>
                </a:lnTo>
                <a:lnTo>
                  <a:pt x="2438400" y="0"/>
                </a:lnTo>
                <a:lnTo>
                  <a:pt x="0" y="0"/>
                </a:lnTo>
                <a:lnTo>
                  <a:pt x="0" y="57911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857224" y="4652009"/>
            <a:ext cx="990612" cy="335280"/>
          </a:xfrm>
          <a:custGeom>
            <a:avLst/>
            <a:gdLst>
              <a:gd name="connsiteX0" fmla="*/ 0 w 990612"/>
              <a:gd name="connsiteY0" fmla="*/ 335280 h 335280"/>
              <a:gd name="connsiteX1" fmla="*/ 990612 w 990612"/>
              <a:gd name="connsiteY1" fmla="*/ 335280 h 335280"/>
              <a:gd name="connsiteX2" fmla="*/ 990612 w 990612"/>
              <a:gd name="connsiteY2" fmla="*/ 0 h 335280"/>
              <a:gd name="connsiteX3" fmla="*/ 0 w 990612"/>
              <a:gd name="connsiteY3" fmla="*/ 0 h 335280"/>
              <a:gd name="connsiteX4" fmla="*/ 0 w 990612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12" h="335280">
                <a:moveTo>
                  <a:pt x="0" y="335280"/>
                </a:moveTo>
                <a:lnTo>
                  <a:pt x="990612" y="335280"/>
                </a:lnTo>
                <a:lnTo>
                  <a:pt x="990612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1847850" y="4652009"/>
            <a:ext cx="2438400" cy="335280"/>
          </a:xfrm>
          <a:custGeom>
            <a:avLst/>
            <a:gdLst>
              <a:gd name="connsiteX0" fmla="*/ 0 w 2438400"/>
              <a:gd name="connsiteY0" fmla="*/ 335280 h 335280"/>
              <a:gd name="connsiteX1" fmla="*/ 2438400 w 2438400"/>
              <a:gd name="connsiteY1" fmla="*/ 335280 h 335280"/>
              <a:gd name="connsiteX2" fmla="*/ 2438400 w 2438400"/>
              <a:gd name="connsiteY2" fmla="*/ 0 h 335280"/>
              <a:gd name="connsiteX3" fmla="*/ 0 w 2438400"/>
              <a:gd name="connsiteY3" fmla="*/ 0 h 335280"/>
              <a:gd name="connsiteX4" fmla="*/ 0 w 2438400"/>
              <a:gd name="connsiteY4" fmla="*/ 335280 h 335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38400" h="335280">
                <a:moveTo>
                  <a:pt x="0" y="335280"/>
                </a:moveTo>
                <a:lnTo>
                  <a:pt x="2438400" y="335280"/>
                </a:lnTo>
                <a:lnTo>
                  <a:pt x="2438400" y="0"/>
                </a:lnTo>
                <a:lnTo>
                  <a:pt x="0" y="0"/>
                </a:lnTo>
                <a:lnTo>
                  <a:pt x="0" y="33528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1841500" y="1987550"/>
            <a:ext cx="25400" cy="3012439"/>
          </a:xfrm>
          <a:custGeom>
            <a:avLst/>
            <a:gdLst>
              <a:gd name="connsiteX0" fmla="*/ 6350 w 25400"/>
              <a:gd name="connsiteY0" fmla="*/ 6350 h 3012439"/>
              <a:gd name="connsiteX1" fmla="*/ 6350 w 25400"/>
              <a:gd name="connsiteY1" fmla="*/ 3006090 h 3012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12439">
                <a:moveTo>
                  <a:pt x="6350" y="6350"/>
                </a:moveTo>
                <a:lnTo>
                  <a:pt x="6350" y="30060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831824" y="2316479"/>
            <a:ext cx="3479825" cy="76200"/>
          </a:xfrm>
          <a:custGeom>
            <a:avLst/>
            <a:gdLst>
              <a:gd name="connsiteX0" fmla="*/ 19050 w 3479825"/>
              <a:gd name="connsiteY0" fmla="*/ 19050 h 76200"/>
              <a:gd name="connsiteX1" fmla="*/ 3460775 w 347982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9825" h="76200">
                <a:moveTo>
                  <a:pt x="19050" y="19050"/>
                </a:moveTo>
                <a:lnTo>
                  <a:pt x="3460775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844524" y="2908300"/>
            <a:ext cx="3454425" cy="25400"/>
          </a:xfrm>
          <a:custGeom>
            <a:avLst/>
            <a:gdLst>
              <a:gd name="connsiteX0" fmla="*/ 6350 w 3454425"/>
              <a:gd name="connsiteY0" fmla="*/ 6350 h 25400"/>
              <a:gd name="connsiteX1" fmla="*/ 3448075 w 34544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4425" h="25400">
                <a:moveTo>
                  <a:pt x="6350" y="6350"/>
                </a:moveTo>
                <a:lnTo>
                  <a:pt x="34480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844524" y="3487420"/>
            <a:ext cx="3454425" cy="25400"/>
          </a:xfrm>
          <a:custGeom>
            <a:avLst/>
            <a:gdLst>
              <a:gd name="connsiteX0" fmla="*/ 6350 w 3454425"/>
              <a:gd name="connsiteY0" fmla="*/ 6350 h 25400"/>
              <a:gd name="connsiteX1" fmla="*/ 3448075 w 34544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4425" h="25400">
                <a:moveTo>
                  <a:pt x="6350" y="6350"/>
                </a:moveTo>
                <a:lnTo>
                  <a:pt x="34480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844524" y="4066540"/>
            <a:ext cx="3454425" cy="25400"/>
          </a:xfrm>
          <a:custGeom>
            <a:avLst/>
            <a:gdLst>
              <a:gd name="connsiteX0" fmla="*/ 6350 w 3454425"/>
              <a:gd name="connsiteY0" fmla="*/ 6350 h 25400"/>
              <a:gd name="connsiteX1" fmla="*/ 3448075 w 34544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4425" h="25400">
                <a:moveTo>
                  <a:pt x="6350" y="6350"/>
                </a:moveTo>
                <a:lnTo>
                  <a:pt x="34480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844524" y="4645659"/>
            <a:ext cx="3454425" cy="25400"/>
          </a:xfrm>
          <a:custGeom>
            <a:avLst/>
            <a:gdLst>
              <a:gd name="connsiteX0" fmla="*/ 6350 w 3454425"/>
              <a:gd name="connsiteY0" fmla="*/ 6350 h 25400"/>
              <a:gd name="connsiteX1" fmla="*/ 3448075 w 34544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4425" h="25400">
                <a:moveTo>
                  <a:pt x="6350" y="6350"/>
                </a:moveTo>
                <a:lnTo>
                  <a:pt x="34480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Freeform 3"/>
          <p:cNvSpPr/>
          <p:nvPr/>
        </p:nvSpPr>
        <p:spPr>
          <a:xfrm>
            <a:off x="850874" y="1987550"/>
            <a:ext cx="25400" cy="3012439"/>
          </a:xfrm>
          <a:custGeom>
            <a:avLst/>
            <a:gdLst>
              <a:gd name="connsiteX0" fmla="*/ 6350 w 25400"/>
              <a:gd name="connsiteY0" fmla="*/ 6350 h 3012439"/>
              <a:gd name="connsiteX1" fmla="*/ 6350 w 25400"/>
              <a:gd name="connsiteY1" fmla="*/ 3006090 h 3012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12439">
                <a:moveTo>
                  <a:pt x="6350" y="6350"/>
                </a:moveTo>
                <a:lnTo>
                  <a:pt x="6350" y="30060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4279900" y="1987550"/>
            <a:ext cx="25400" cy="3012439"/>
          </a:xfrm>
          <a:custGeom>
            <a:avLst/>
            <a:gdLst>
              <a:gd name="connsiteX0" fmla="*/ 6350 w 25400"/>
              <a:gd name="connsiteY0" fmla="*/ 6350 h 3012439"/>
              <a:gd name="connsiteX1" fmla="*/ 6350 w 25400"/>
              <a:gd name="connsiteY1" fmla="*/ 3006090 h 3012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12439">
                <a:moveTo>
                  <a:pt x="6350" y="6350"/>
                </a:moveTo>
                <a:lnTo>
                  <a:pt x="6350" y="300609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Freeform 3"/>
          <p:cNvSpPr/>
          <p:nvPr/>
        </p:nvSpPr>
        <p:spPr>
          <a:xfrm>
            <a:off x="844524" y="1993900"/>
            <a:ext cx="3454425" cy="25400"/>
          </a:xfrm>
          <a:custGeom>
            <a:avLst/>
            <a:gdLst>
              <a:gd name="connsiteX0" fmla="*/ 6350 w 3454425"/>
              <a:gd name="connsiteY0" fmla="*/ 6350 h 25400"/>
              <a:gd name="connsiteX1" fmla="*/ 3448075 w 34544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4425" h="25400">
                <a:moveTo>
                  <a:pt x="6350" y="6350"/>
                </a:moveTo>
                <a:lnTo>
                  <a:pt x="34480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844524" y="4980940"/>
            <a:ext cx="3454425" cy="25400"/>
          </a:xfrm>
          <a:custGeom>
            <a:avLst/>
            <a:gdLst>
              <a:gd name="connsiteX0" fmla="*/ 6350 w 3454425"/>
              <a:gd name="connsiteY0" fmla="*/ 6350 h 25400"/>
              <a:gd name="connsiteX1" fmla="*/ 3448075 w 345442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54425" h="25400">
                <a:moveTo>
                  <a:pt x="6350" y="6350"/>
                </a:moveTo>
                <a:lnTo>
                  <a:pt x="3448075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0100" y="558800"/>
            <a:ext cx="5372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1717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font-size文字大小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171700" algn="l"/>
              </a:tabLst>
            </a:pPr>
            <a:r>
              <a:rPr lang="en-US" altLang="zh-CN" sz="2195" b="1" dirty="0">
                <a:solidFill>
                  <a:srgbClr val="C9394A"/>
                </a:solidFill>
                <a:latin typeface="Tahoma" pitchFamily="18" charset="0"/>
                <a:cs typeface="Tahoma" pitchFamily="18" charset="0"/>
              </a:rPr>
              <a:t>font-size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:</a:t>
            </a:r>
            <a:r>
              <a:rPr lang="en-US" altLang="zh-CN" sz="2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95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绝对单位</a:t>
            </a:r>
            <a:r>
              <a:rPr lang="en-US" altLang="zh-CN" sz="219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|相对单位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080000" y="2019300"/>
            <a:ext cx="8001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dirty="0"/>
              <a:t>			</a:t>
            </a: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属性值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xx-small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x-small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dirty="0"/>
              <a:t>			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small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medium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dirty="0"/>
              <a:t>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large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x-large</a:t>
            </a:r>
          </a:p>
          <a:p>
            <a:pPr>
              <a:lnSpc>
                <a:spcPts val="2600"/>
              </a:lnSpc>
              <a:tabLst>
                <a:tab pos="50800" algn="l"/>
                <a:tab pos="63500" algn="l"/>
                <a:tab pos="88900" algn="l"/>
                <a:tab pos="152400" algn="l"/>
              </a:tabLst>
            </a:pP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xx-large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591300" y="2019300"/>
            <a:ext cx="1625600" cy="260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84200" algn="l"/>
                <a:tab pos="647700" algn="l"/>
              </a:tabLst>
            </a:pP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CCS2缩放系数1.2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9px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11px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13px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16px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19px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23px</a:t>
            </a:r>
          </a:p>
          <a:p>
            <a:pPr>
              <a:lnSpc>
                <a:spcPts val="2600"/>
              </a:lnSpc>
              <a:tabLst>
                <a:tab pos="584200" algn="l"/>
                <a:tab pos="647700" algn="l"/>
              </a:tabLst>
            </a:pPr>
            <a:r>
              <a:rPr lang="en-US" altLang="zh-CN" dirty="0"/>
              <a:t>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28px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041400" y="2019300"/>
            <a:ext cx="5969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152400" algn="l"/>
                <a:tab pos="190500" algn="l"/>
                <a:tab pos="203200" algn="l"/>
                <a:tab pos="215900" algn="l"/>
              </a:tabLst>
            </a:pP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属性值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14300" algn="l"/>
                <a:tab pos="1524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14300" algn="l"/>
                <a:tab pos="1524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14300" algn="l"/>
                <a:tab pos="1524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mm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114300" algn="l"/>
                <a:tab pos="1524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	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14300" algn="l"/>
                <a:tab pos="152400" algn="l"/>
                <a:tab pos="190500" algn="l"/>
                <a:tab pos="203200" algn="l"/>
                <a:tab pos="2159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pc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2260600" y="2019300"/>
            <a:ext cx="1600200" cy="290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				</a:t>
            </a:r>
            <a:r>
              <a:rPr lang="en-US" altLang="zh-CN" sz="1598" b="1" dirty="0">
                <a:solidFill>
                  <a:srgbClr val="FFFFFF"/>
                </a:solidFill>
                <a:latin typeface="Tahoma" pitchFamily="18" charset="0"/>
                <a:cs typeface="Tahoma" pitchFamily="18" charset="0"/>
              </a:rPr>
              <a:t>说明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Inch,英寸</a:t>
            </a:r>
          </a:p>
          <a:p>
            <a:pPr>
              <a:lnSpc>
                <a:spcPts val="19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1英寸=2.54厘米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厘米</a:t>
            </a:r>
          </a:p>
          <a:p>
            <a:pPr>
              <a:lnSpc>
                <a:spcPts val="19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1厘米=0.394英寸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毫米</a:t>
            </a:r>
          </a:p>
          <a:p>
            <a:pPr>
              <a:lnSpc>
                <a:spcPts val="19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1毫米=0.1厘米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磅，印刷的点数</a:t>
            </a:r>
          </a:p>
          <a:p>
            <a:pPr>
              <a:lnSpc>
                <a:spcPts val="19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				</a:t>
            </a:r>
            <a:r>
              <a:rPr lang="en-US" altLang="zh-CN" sz="1598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72磅=1英寸</a:t>
            </a:r>
          </a:p>
          <a:p>
            <a:pPr>
              <a:lnSpc>
                <a:spcPts val="2600"/>
              </a:lnSpc>
              <a:tabLst>
                <a:tab pos="25400" algn="l"/>
                <a:tab pos="63500" algn="l"/>
                <a:tab pos="88900" algn="l"/>
                <a:tab pos="114300" algn="l"/>
                <a:tab pos="241300" algn="l"/>
                <a:tab pos="368300" algn="l"/>
                <a:tab pos="596900" algn="l"/>
              </a:tabLst>
            </a:pPr>
            <a:r>
              <a:rPr lang="en-US" altLang="zh-CN" dirty="0"/>
              <a:t>	</a:t>
            </a:r>
            <a:r>
              <a:rPr lang="en-US" altLang="zh-CN" sz="1596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Pica，1pc=12pt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378</Words>
  <Application>Microsoft Macintosh PowerPoint</Application>
  <PresentationFormat>全屏显示(16:9)</PresentationFormat>
  <Paragraphs>235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宋体</vt:lpstr>
      <vt:lpstr>Arial</vt:lpstr>
      <vt:lpstr>Calibri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4</cp:revision>
  <dcterms:created xsi:type="dcterms:W3CDTF">2006-08-16T00:00:00Z</dcterms:created>
  <dcterms:modified xsi:type="dcterms:W3CDTF">2018-07-12T18:18:00Z</dcterms:modified>
</cp:coreProperties>
</file>