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233"/>
  </p:normalViewPr>
  <p:slideViewPr>
    <p:cSldViewPr>
      <p:cViewPr varScale="1">
        <p:scale>
          <a:sx n="81" d="100"/>
          <a:sy n="81" d="100"/>
        </p:scale>
        <p:origin x="3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0900" y="2298700"/>
            <a:ext cx="2362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Tahoma" pitchFamily="18" charset="0"/>
                <a:cs typeface="Tahoma" pitchFamily="18" charset="0"/>
              </a:rPr>
              <a:t>CSS中的float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1181100"/>
            <a:ext cx="2324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202" b="1" dirty="0">
                <a:solidFill>
                  <a:srgbClr val="212121"/>
                </a:solidFill>
                <a:latin typeface="Tahoma" pitchFamily="18" charset="0"/>
                <a:cs typeface="Tahoma" pitchFamily="18" charset="0"/>
              </a:rPr>
              <a:t>float中的四个参数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066800" y="1892300"/>
            <a:ext cx="1447800" cy="186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1997" dirty="0">
                <a:solidFill>
                  <a:srgbClr val="474747"/>
                </a:solidFill>
                <a:latin typeface="Tahoma" pitchFamily="18" charset="0"/>
                <a:cs typeface="Tahoma" pitchFamily="18" charset="0"/>
              </a:rPr>
              <a:t>float:left;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1997" dirty="0">
                <a:solidFill>
                  <a:srgbClr val="474747"/>
                </a:solidFill>
                <a:latin typeface="Tahoma" pitchFamily="18" charset="0"/>
                <a:cs typeface="Tahoma" pitchFamily="18" charset="0"/>
              </a:rPr>
              <a:t>float:right;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1997" dirty="0">
                <a:solidFill>
                  <a:srgbClr val="474747"/>
                </a:solidFill>
                <a:latin typeface="Tahoma" pitchFamily="18" charset="0"/>
                <a:cs typeface="Tahoma" pitchFamily="18" charset="0"/>
              </a:rPr>
              <a:t>float:none;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1997" dirty="0">
                <a:solidFill>
                  <a:srgbClr val="474747"/>
                </a:solidFill>
                <a:latin typeface="Tahoma" pitchFamily="18" charset="0"/>
                <a:cs typeface="Tahoma" pitchFamily="18" charset="0"/>
              </a:rPr>
              <a:t>float:inherit;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781300" y="1892300"/>
            <a:ext cx="787400" cy="186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8100" algn="l"/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474747"/>
                </a:solidFill>
                <a:latin typeface="Tahoma" pitchFamily="18" charset="0"/>
                <a:cs typeface="Tahoma" pitchFamily="18" charset="0"/>
              </a:rPr>
              <a:t>左浮动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>
                <a:tab pos="38100" algn="l"/>
                <a:tab pos="50800" algn="l"/>
              </a:tabLst>
            </a:pPr>
            <a:r>
              <a:rPr lang="en-US" altLang="zh-CN" sz="1997" dirty="0">
                <a:solidFill>
                  <a:srgbClr val="474747"/>
                </a:solidFill>
                <a:latin typeface="Tahoma" pitchFamily="18" charset="0"/>
                <a:cs typeface="Tahoma" pitchFamily="18" charset="0"/>
              </a:rPr>
              <a:t>右浮动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>
                <a:tab pos="38100" algn="l"/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474747"/>
                </a:solidFill>
                <a:latin typeface="Tahoma" pitchFamily="18" charset="0"/>
                <a:cs typeface="Tahoma" pitchFamily="18" charset="0"/>
              </a:rPr>
              <a:t>不浮动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>
                <a:tab pos="38100" algn="l"/>
                <a:tab pos="50800" algn="l"/>
              </a:tabLst>
            </a:pPr>
            <a:r>
              <a:rPr lang="en-US" altLang="zh-CN" dirty="0"/>
              <a:t>		</a:t>
            </a:r>
            <a:r>
              <a:rPr lang="en-US" altLang="zh-CN" sz="1997" dirty="0">
                <a:solidFill>
                  <a:srgbClr val="474747"/>
                </a:solidFill>
                <a:latin typeface="Tahoma" pitchFamily="18" charset="0"/>
                <a:cs typeface="Tahoma" pitchFamily="18" charset="0"/>
              </a:rPr>
              <a:t>继承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1181100"/>
            <a:ext cx="28829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202" b="1" dirty="0">
                <a:solidFill>
                  <a:srgbClr val="212121"/>
                </a:solidFill>
                <a:latin typeface="Tahoma" pitchFamily="18" charset="0"/>
                <a:cs typeface="Tahoma" pitchFamily="18" charset="0"/>
              </a:rPr>
              <a:t>float属性实现文本环绕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63600" y="2247900"/>
            <a:ext cx="4356100" cy="901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25400" algn="l"/>
              </a:tabLst>
            </a:pPr>
            <a:r>
              <a:rPr lang="en-US" altLang="zh-CN" sz="2000" dirty="0">
                <a:solidFill>
                  <a:srgbClr val="474747"/>
                </a:solidFill>
                <a:latin typeface="Tahoma" pitchFamily="18" charset="0"/>
                <a:cs typeface="Tahoma" pitchFamily="18" charset="0"/>
              </a:rPr>
              <a:t>float属性定义了元素在哪个方向进行动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在HTML中任何元素都是可以浮动的。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800" y="1181100"/>
            <a:ext cx="40132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202" b="1" dirty="0">
                <a:solidFill>
                  <a:srgbClr val="212121"/>
                </a:solidFill>
                <a:latin typeface="Tahoma" pitchFamily="18" charset="0"/>
                <a:cs typeface="Tahoma" pitchFamily="18" charset="0"/>
              </a:rPr>
              <a:t>float浮动的真正原因以及副作用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914400" y="1905000"/>
            <a:ext cx="3035300" cy="160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1997" dirty="0">
                <a:solidFill>
                  <a:srgbClr val="474747"/>
                </a:solidFill>
                <a:latin typeface="Tahoma" pitchFamily="18" charset="0"/>
                <a:cs typeface="Tahoma" pitchFamily="18" charset="0"/>
              </a:rPr>
              <a:t>使得元素脱离了标准流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/>
            </a:pPr>
            <a:r>
              <a:rPr lang="en-US" altLang="zh-CN" sz="1997" dirty="0">
                <a:solidFill>
                  <a:srgbClr val="474747"/>
                </a:solidFill>
                <a:latin typeface="Tahoma" pitchFamily="18" charset="0"/>
                <a:cs typeface="Tahoma" pitchFamily="18" charset="0"/>
              </a:rPr>
              <a:t>浮动的元素不占有原空间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/>
            </a:pPr>
            <a:r>
              <a:rPr lang="en-US" altLang="zh-CN" sz="1997" dirty="0">
                <a:solidFill>
                  <a:srgbClr val="474747"/>
                </a:solidFill>
                <a:latin typeface="Tahoma" pitchFamily="18" charset="0"/>
                <a:cs typeface="Tahoma" pitchFamily="18" charset="0"/>
              </a:rPr>
              <a:t>父元素塌陷及其他元素异位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600" y="1130300"/>
            <a:ext cx="2095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204" b="1" dirty="0">
                <a:solidFill>
                  <a:srgbClr val="212121"/>
                </a:solidFill>
                <a:latin typeface="Tahoma" pitchFamily="18" charset="0"/>
                <a:cs typeface="Tahoma" pitchFamily="18" charset="0"/>
              </a:rPr>
              <a:t>css中的定位机制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89000" y="1917700"/>
            <a:ext cx="2311400" cy="127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0" dirty="0">
                <a:solidFill>
                  <a:srgbClr val="474747"/>
                </a:solidFill>
                <a:latin typeface="Tahoma" pitchFamily="18" charset="0"/>
                <a:cs typeface="Tahoma" pitchFamily="18" charset="0"/>
              </a:rPr>
              <a:t>1.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474747"/>
                </a:solidFill>
                <a:latin typeface="Tahoma" pitchFamily="18" charset="0"/>
                <a:cs typeface="Tahoma" pitchFamily="18" charset="0"/>
              </a:rPr>
              <a:t>标准流（普通流）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1997" dirty="0">
                <a:solidFill>
                  <a:srgbClr val="474747"/>
                </a:solidFill>
                <a:latin typeface="Tahoma" pitchFamily="18" charset="0"/>
                <a:cs typeface="Tahoma" pitchFamily="18" charset="0"/>
              </a:rPr>
              <a:t>2.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474747"/>
                </a:solidFill>
                <a:latin typeface="Tahoma" pitchFamily="18" charset="0"/>
                <a:cs typeface="Tahoma" pitchFamily="18" charset="0"/>
              </a:rPr>
              <a:t>定位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/>
            </a:pPr>
            <a:r>
              <a:rPr lang="en-US" altLang="zh-CN" sz="1997" dirty="0">
                <a:solidFill>
                  <a:srgbClr val="474747"/>
                </a:solidFill>
                <a:latin typeface="Tahoma" pitchFamily="18" charset="0"/>
                <a:cs typeface="Tahoma" pitchFamily="18" charset="0"/>
              </a:rPr>
              <a:t>3.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474747"/>
                </a:solidFill>
                <a:latin typeface="Tahoma" pitchFamily="18" charset="0"/>
                <a:cs typeface="Tahoma" pitchFamily="18" charset="0"/>
              </a:rPr>
              <a:t>浮动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44</Words>
  <Application>Microsoft Macintosh PowerPoint</Application>
  <PresentationFormat>全屏显示(16:9)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Tahoma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Microsoft Office 用户</cp:lastModifiedBy>
  <cp:revision>5</cp:revision>
  <dcterms:created xsi:type="dcterms:W3CDTF">2006-08-16T00:00:00Z</dcterms:created>
  <dcterms:modified xsi:type="dcterms:W3CDTF">2018-07-13T16:15:23Z</dcterms:modified>
</cp:coreProperties>
</file>