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8"/>
    <p:restoredTop sz="93750"/>
  </p:normalViewPr>
  <p:slideViewPr>
    <p:cSldViewPr snapToGrid="0" snapToObjects="1">
      <p:cViewPr varScale="1">
        <p:scale>
          <a:sx n="88" d="100"/>
          <a:sy n="88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F5A74-A8C0-A244-B400-10AEA2BD3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A3860E-DCB1-D449-8DF3-10F597490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E2B75-63E0-E342-935B-BF0E1F08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FB8D-627C-8A45-9C14-CCCB3E7D725B}" type="datetimeFigureOut">
              <a:rPr kumimoji="1" lang="zh-CN" altLang="en-US" smtClean="0"/>
              <a:t>2019/7/14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A5991-2DD7-6048-B42A-B7EE9D8C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C84C9-DFF1-6F4B-9CF1-E3E2AC7F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F190-7395-FB4B-B37E-69074F5CC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602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B5006-9125-1E42-A42B-AA8D43EA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93E11F-C076-2B4D-820A-689675464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72F67-C821-3746-AE97-BC2A6F36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FB8D-627C-8A45-9C14-CCCB3E7D725B}" type="datetimeFigureOut">
              <a:rPr kumimoji="1" lang="zh-CN" altLang="en-US" smtClean="0"/>
              <a:t>2019/7/14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FD022-DCF5-9D4E-AAB2-B645B7A4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5A7784-A691-4E4E-A8CA-F2A42678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F190-7395-FB4B-B37E-69074F5CC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10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85195B-69E9-5F46-B864-F07822321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74E6D-7C89-9F44-84A0-650A72BFF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C7C46-61FD-5C4E-BA59-74721872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FB8D-627C-8A45-9C14-CCCB3E7D725B}" type="datetimeFigureOut">
              <a:rPr kumimoji="1" lang="zh-CN" altLang="en-US" smtClean="0"/>
              <a:t>2019/7/14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AEBD0-27E9-0348-B4E2-ECE43ED9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53F0B-FB7C-8948-9CA7-1B5A562E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F190-7395-FB4B-B37E-69074F5CC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50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0DDCE-7434-0448-A2B1-882A892A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9BFBA-1273-0C40-8BED-A6944F9CB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C4310-F56A-4147-B828-08E35236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FB8D-627C-8A45-9C14-CCCB3E7D725B}" type="datetimeFigureOut">
              <a:rPr kumimoji="1" lang="zh-CN" altLang="en-US" smtClean="0"/>
              <a:t>2019/7/14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04134-AF35-9C4F-A183-2C2A9296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3D05A-6520-2746-B880-75118431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F190-7395-FB4B-B37E-69074F5CC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818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F4DA7-1198-2447-B738-56E4F4DC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D73942-DC01-5547-9C5F-CE0D02740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67DE6A-12E8-F246-94C6-97FF13B1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FB8D-627C-8A45-9C14-CCCB3E7D725B}" type="datetimeFigureOut">
              <a:rPr kumimoji="1" lang="zh-CN" altLang="en-US" smtClean="0"/>
              <a:t>2019/7/14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BB212-787B-1949-925D-E0559787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ACDB6-CAF5-7941-8940-908EFFCB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F190-7395-FB4B-B37E-69074F5CC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8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126BB-066B-0144-BFBF-A11673FF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17D16-AC9E-904B-9671-BF2D53075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F6E3BC-8C8F-BC47-BACB-4EFA3619D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138D8-15F0-FC4E-8617-E4881FC8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FB8D-627C-8A45-9C14-CCCB3E7D725B}" type="datetimeFigureOut">
              <a:rPr kumimoji="1" lang="zh-CN" altLang="en-US" smtClean="0"/>
              <a:t>2019/7/14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153047-CF4C-A645-A832-07C7CDBF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16AE9B-A3E8-5B44-973B-9FA4B418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F190-7395-FB4B-B37E-69074F5CC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369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C82A7-23C3-424E-87F5-D2925811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5F66EF-6D42-4844-A34B-730EE727C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ED5CDD-4DDF-C243-9779-3EB2369C8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8CD14D-5D38-B642-B690-E5AACBD77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A929DE-B533-CA4E-9060-0DE2BBA43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88FA71-181C-7540-B312-84F4CD99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FB8D-627C-8A45-9C14-CCCB3E7D725B}" type="datetimeFigureOut">
              <a:rPr kumimoji="1" lang="zh-CN" altLang="en-US" smtClean="0"/>
              <a:t>2019/7/14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C18139-057A-3047-AB40-B3BC26DF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64B3B7-EDE7-AD45-A520-01005ABC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F190-7395-FB4B-B37E-69074F5CC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843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8E20A-BDB2-9545-8BC2-E469353F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62BB60-66A8-0C48-9E56-1606AEE8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FB8D-627C-8A45-9C14-CCCB3E7D725B}" type="datetimeFigureOut">
              <a:rPr kumimoji="1" lang="zh-CN" altLang="en-US" smtClean="0"/>
              <a:t>2019/7/14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1CA952-EB7E-6C41-BCF5-B21DDDDF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B90EBC-07F6-554E-8EDC-5CA20A93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F190-7395-FB4B-B37E-69074F5CC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161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BEF59B-FD54-CE41-B1B6-A9B7EF81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FB8D-627C-8A45-9C14-CCCB3E7D725B}" type="datetimeFigureOut">
              <a:rPr kumimoji="1" lang="zh-CN" altLang="en-US" smtClean="0"/>
              <a:t>2019/7/14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12413B-A9E9-D640-9D56-DA685AB4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9EC3F9-9232-A44E-843B-6FD48CBA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F190-7395-FB4B-B37E-69074F5CC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880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6AB60-D0E3-1F4E-B376-31E36DFD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DD7F6-2D7A-5F47-AEA1-9A9D0F7AA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642E75-8494-2449-AAF7-C7D452D27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172921-E602-7C4A-9A3D-4047834B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FB8D-627C-8A45-9C14-CCCB3E7D725B}" type="datetimeFigureOut">
              <a:rPr kumimoji="1" lang="zh-CN" altLang="en-US" smtClean="0"/>
              <a:t>2019/7/14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F92ADE-1230-A54B-B026-51E05AFB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269DA5-1432-4441-BF0D-C3CEC790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F190-7395-FB4B-B37E-69074F5CC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503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94D25-0BAC-B845-8003-5DB6B1A1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677120-7408-2D48-A89C-FDD48ACFE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231960-CE7B-4C4A-8B0C-864C91714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15B680-EAD9-904B-8715-79E8C2B9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FB8D-627C-8A45-9C14-CCCB3E7D725B}" type="datetimeFigureOut">
              <a:rPr kumimoji="1" lang="zh-CN" altLang="en-US" smtClean="0"/>
              <a:t>2019/7/14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7E1962-085D-D149-AE92-419195AF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A43BAF-867B-754C-8819-E69CB07E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F190-7395-FB4B-B37E-69074F5CC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87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BFB806-C535-7646-A543-DDE62414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976EB3-9DAF-0948-928A-5662FD18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D02FC2-0299-8743-9CA9-7B54134A2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FFB8D-627C-8A45-9C14-CCCB3E7D725B}" type="datetimeFigureOut">
              <a:rPr kumimoji="1" lang="zh-CN" altLang="en-US" smtClean="0"/>
              <a:t>2019/7/14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74CC3-2680-D14D-AFA8-76C24FE49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A21BB-E73D-B740-B17B-CFA2A702D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9F190-7395-FB4B-B37E-69074F5CC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655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jianshu.com/?t=https://mp.weixin.qq.com/debug/wxadoc/dev/devtools/download.html" TargetMode="External"/><Relationship Id="rId2" Type="http://schemas.openxmlformats.org/officeDocument/2006/relationships/hyperlink" Target="https://link.jianshu.com/?t=https://mp.weixin.qq.com/debug/wxadoc/introduction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jianshu.com/?t=https://developers.douban.com/wiki/?title%3Dmovie_v2" TargetMode="External"/><Relationship Id="rId4" Type="http://schemas.openxmlformats.org/officeDocument/2006/relationships/hyperlink" Target="https://link.jianshu.com/?t=http://www.wxapp-union.com/special/solution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430A0-5C86-F844-A492-245ABF004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第一个项目实战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2D7682-B5E3-5D4F-AF36-98562AB545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豆瓣电影</a:t>
            </a:r>
          </a:p>
        </p:txBody>
      </p:sp>
    </p:spTree>
    <p:extLst>
      <p:ext uri="{BB962C8B-B14F-4D97-AF65-F5344CB8AC3E}">
        <p14:creationId xmlns:p14="http://schemas.microsoft.com/office/powerpoint/2010/main" val="139703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1B312-4FB2-0247-9CAE-E3D5F044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自定义组件</a:t>
            </a:r>
            <a:r>
              <a:rPr lang="en-US" altLang="zh-CN" b="1" dirty="0"/>
              <a:t>-</a:t>
            </a:r>
            <a:r>
              <a:rPr lang="zh-CN" altLang="en-US" b="1" dirty="0"/>
              <a:t>电影列表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B2C6A98-F192-E149-AE6D-2DDC350B8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469" y="1690688"/>
            <a:ext cx="4224950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3CCF1EA-4F10-1A4F-A8F2-A7E41B303AD8}"/>
              </a:ext>
            </a:extLst>
          </p:cNvPr>
          <p:cNvSpPr/>
          <p:nvPr/>
        </p:nvSpPr>
        <p:spPr>
          <a:xfrm>
            <a:off x="2808514" y="4131129"/>
            <a:ext cx="1616529" cy="391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34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6E4AC-E0DB-5747-8DE4-48F68DF5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json</a:t>
            </a:r>
            <a:r>
              <a:rPr lang="en-US" altLang="zh-CN" dirty="0"/>
              <a:t> </a:t>
            </a:r>
            <a:r>
              <a:rPr lang="zh-CN" altLang="en-US" dirty="0"/>
              <a:t>文件中进行自定义组件声明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AB9AD2D-AD92-BF4A-9968-46B22E3E8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7371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58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46575-5CA3-A74F-BA35-63AABABF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组件内容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849DCE9-03EF-9544-B4DA-9123ADB59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90" y="1277257"/>
            <a:ext cx="7543202" cy="476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0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9883D-FCAB-4A4B-80F3-BC26D9D5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组件样式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188FAB-F64B-354C-AAC5-1E675209D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2739" y="365125"/>
            <a:ext cx="7371522" cy="658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15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2D1D2-005C-BB4C-A233-4A3D388F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使用 </a:t>
            </a:r>
            <a:r>
              <a:rPr lang="en-US" altLang="zh-CN" sz="3600" dirty="0"/>
              <a:t>Component() </a:t>
            </a:r>
            <a:r>
              <a:rPr lang="zh-CN" altLang="en-US" sz="3600" dirty="0"/>
              <a:t>来注册组件，并提供组件的属性定义、内部数据和自定义方法</a:t>
            </a:r>
            <a:endParaRPr kumimoji="1" lang="zh-CN" altLang="en-US" sz="36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33A0D3-F93D-3044-A0DB-A589901B9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2901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45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22ADF-C050-FA4C-8484-C55C32B8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配置请求的全局变量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1E77A7B-7CB3-BF4D-950A-20D50DB58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3180"/>
            <a:ext cx="58547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12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B2DDC-E665-DB44-B466-E76D977A7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5" y="568325"/>
            <a:ext cx="10515600" cy="4351338"/>
          </a:xfrm>
        </p:spPr>
        <p:txBody>
          <a:bodyPr/>
          <a:lstStyle/>
          <a:p>
            <a:r>
              <a:rPr lang="zh-CN" altLang="en-US" dirty="0"/>
              <a:t>在我们需要使用该组件页面的</a:t>
            </a:r>
            <a:r>
              <a:rPr lang="en-US" altLang="zh-CN" dirty="0"/>
              <a:t>JSON</a:t>
            </a:r>
            <a:r>
              <a:rPr lang="zh-CN" altLang="en-US" dirty="0"/>
              <a:t>文件中进行申明引入</a:t>
            </a:r>
            <a:r>
              <a:rPr lang="en-US" altLang="zh-CN" dirty="0"/>
              <a:t>usingComponents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4F35CB-7911-BE42-AF70-BCE483839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85" y="1658144"/>
            <a:ext cx="68326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41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6BF05-3B0B-3C43-BE67-54B3236B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搜索页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13A78D6-756F-B646-90E9-931F4FAC7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134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05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2166D-7458-AA46-B7BA-70DB9B51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自定义组件的</a:t>
            </a:r>
            <a:r>
              <a:rPr kumimoji="1" lang="en-US" altLang="zh-CN" dirty="0"/>
              <a:t>property</a:t>
            </a:r>
            <a:r>
              <a:rPr kumimoji="1" lang="zh-CN" altLang="en-US" dirty="0"/>
              <a:t>的使用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542CA37-0C2B-8E48-9942-1229D566E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1711"/>
            <a:ext cx="52761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79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437DD-0A27-8E40-8C24-5F5ED2E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1" y="365125"/>
            <a:ext cx="10798629" cy="1325563"/>
          </a:xfrm>
        </p:spPr>
        <p:txBody>
          <a:bodyPr/>
          <a:lstStyle/>
          <a:p>
            <a:r>
              <a:rPr kumimoji="1" lang="zh-CN" altLang="en-US" dirty="0"/>
              <a:t>组件中根据传入的</a:t>
            </a:r>
            <a:r>
              <a:rPr kumimoji="1" lang="en-US" altLang="zh-CN" dirty="0"/>
              <a:t>property</a:t>
            </a:r>
            <a:r>
              <a:rPr kumimoji="1" lang="zh-CN" altLang="en-US" dirty="0"/>
              <a:t>执行不同的操作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4884D0-9548-A04F-8A70-AFA31BE29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596" y="1690688"/>
            <a:ext cx="54982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438B6-5A77-0243-B4C7-21C408A7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所需要的资料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C2C28-2675-1847-8D69-EFCA8ACF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1. </a:t>
            </a:r>
            <a:r>
              <a:rPr lang="zh-CN" altLang="en-US" dirty="0">
                <a:hlinkClick r:id="rId2"/>
              </a:rPr>
              <a:t>小程序官方文档 </a:t>
            </a:r>
            <a:br>
              <a:rPr lang="zh-CN" altLang="en-US" dirty="0"/>
            </a:br>
            <a:r>
              <a:rPr lang="en-US" altLang="zh-CN" dirty="0">
                <a:hlinkClick r:id="rId3"/>
              </a:rPr>
              <a:t>2. </a:t>
            </a:r>
            <a:r>
              <a:rPr lang="zh-CN" altLang="en-US" dirty="0">
                <a:hlinkClick r:id="rId3"/>
              </a:rPr>
              <a:t>微信</a:t>
            </a:r>
            <a:r>
              <a:rPr lang="en-US" altLang="zh-CN" dirty="0">
                <a:hlinkClick r:id="rId3"/>
              </a:rPr>
              <a:t>web</a:t>
            </a:r>
            <a:r>
              <a:rPr lang="zh-CN" altLang="en-US" dirty="0">
                <a:hlinkClick r:id="rId3"/>
              </a:rPr>
              <a:t>开发者工具下载地址 </a:t>
            </a:r>
            <a:br>
              <a:rPr lang="zh-CN" altLang="en-US" dirty="0"/>
            </a:br>
            <a:r>
              <a:rPr lang="en-US" altLang="zh-CN" dirty="0">
                <a:hlinkClick r:id="rId4"/>
              </a:rPr>
              <a:t>3. </a:t>
            </a:r>
            <a:r>
              <a:rPr lang="zh-CN" altLang="en-US" dirty="0">
                <a:hlinkClick r:id="rId4"/>
              </a:rPr>
              <a:t>微信小程序解决方案专辑 </a:t>
            </a:r>
            <a:br>
              <a:rPr lang="zh-CN" altLang="en-US" dirty="0"/>
            </a:br>
            <a:r>
              <a:rPr lang="en-US" altLang="zh-CN" dirty="0">
                <a:hlinkClick r:id="rId5"/>
              </a:rPr>
              <a:t>4. </a:t>
            </a:r>
            <a:r>
              <a:rPr lang="zh-CN" altLang="en-US" dirty="0">
                <a:hlinkClick r:id="rId5"/>
              </a:rPr>
              <a:t>豆瓣电影</a:t>
            </a:r>
            <a:r>
              <a:rPr lang="en-US" altLang="zh-CN" dirty="0">
                <a:hlinkClick r:id="rId5"/>
              </a:rPr>
              <a:t>API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112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80BE9-5222-5044-A82E-CB35C043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详情页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4AB3242-859C-5041-8020-80E8F345A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566" y="1690688"/>
            <a:ext cx="102503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4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2D8CA-0028-4748-8652-1DE33E6C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详情</a:t>
            </a:r>
            <a:r>
              <a:rPr kumimoji="1" lang="en-US" altLang="zh-CN" dirty="0"/>
              <a:t>-</a:t>
            </a:r>
            <a:r>
              <a:rPr kumimoji="1" lang="zh-CN" altLang="en-US" dirty="0"/>
              <a:t>样式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15A1049-7F4F-5C40-890E-D5429D7F6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107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00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1698C-1F8F-C84B-AE91-0ADE3462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详情</a:t>
            </a:r>
            <a:r>
              <a:rPr kumimoji="1" lang="en-US" altLang="zh-CN" dirty="0"/>
              <a:t>-</a:t>
            </a:r>
            <a:r>
              <a:rPr kumimoji="1" lang="zh-CN" altLang="en-US" dirty="0"/>
              <a:t>事件处理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52D6F19-911B-194B-89D4-4BCAC534A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72" y="-880371"/>
            <a:ext cx="9518375" cy="850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7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5854B-4F21-2247-9D40-BFA0012E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过滤器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623AE79-76B6-4647-A671-7398E9780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150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69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3FC14-F986-264E-9EA0-CE979E45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后续可添加的功能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F133C-2FA9-6E4F-B260-584368F72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下拉刷新</a:t>
            </a:r>
            <a:endParaRPr kumimoji="1" lang="en-US" altLang="zh-CN" dirty="0"/>
          </a:p>
          <a:p>
            <a:r>
              <a:rPr kumimoji="1" lang="zh-CN" altLang="en-US" dirty="0"/>
              <a:t>加载更多</a:t>
            </a:r>
            <a:endParaRPr kumimoji="1" lang="en-US" altLang="zh-CN" dirty="0"/>
          </a:p>
          <a:p>
            <a:r>
              <a:rPr kumimoji="1" lang="en-US" altLang="zh-CN"/>
              <a:t>......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680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87079-6DA4-A341-B8E3-624B3DE8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效果图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92A03C2-9F6D-BF4C-8332-FE529076D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6744" y="1690688"/>
            <a:ext cx="2449256" cy="4351338"/>
          </a:xfrm>
        </p:spPr>
      </p:pic>
    </p:spTree>
    <p:extLst>
      <p:ext uri="{BB962C8B-B14F-4D97-AF65-F5344CB8AC3E}">
        <p14:creationId xmlns:p14="http://schemas.microsoft.com/office/powerpoint/2010/main" val="31189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758E8-C567-554B-AC5A-72EB0F6C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目录结构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DDD7322-05F4-2547-A53D-1B195A968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5678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7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8669C-5F08-EF40-B1BD-5C1F4B6A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全局配置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194E9-0EBB-5F44-B703-3E481C79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有三个模块（首页、搜索、详情页），所以先配置好他们的路由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16CBD6-4FD5-EA40-B172-97AB09236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456564"/>
            <a:ext cx="5156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0B9D3-E4CE-464F-88B7-082153F0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首页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954A9-1765-824D-BBBE-083B49A5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首页有两大块：头部和电影列表</a:t>
            </a:r>
            <a:endParaRPr lang="en-US" altLang="zh-CN" dirty="0"/>
          </a:p>
          <a:p>
            <a:r>
              <a:rPr lang="zh-CN" altLang="en-US" b="1" dirty="0"/>
              <a:t>头部：</a:t>
            </a:r>
            <a:r>
              <a:rPr lang="zh-CN" altLang="en-US" dirty="0"/>
              <a:t> 我们把头部设想为一个公共的模板页面来引入</a:t>
            </a:r>
            <a:br>
              <a:rPr lang="zh-CN" altLang="en-US" dirty="0"/>
            </a:br>
            <a:r>
              <a:rPr lang="zh-CN" altLang="en-US" b="1" dirty="0"/>
              <a:t>电影列表：</a:t>
            </a:r>
            <a:r>
              <a:rPr lang="zh-CN" altLang="en-US" dirty="0"/>
              <a:t> 展示电影列表</a:t>
            </a:r>
            <a:endParaRPr lang="en-US" altLang="zh-CN" dirty="0"/>
          </a:p>
          <a:p>
            <a:pPr lvl="1"/>
            <a:r>
              <a:rPr lang="zh-CN" altLang="en-US" dirty="0"/>
              <a:t>因为首页和搜索页面都需要展示电影列表，使用小程序的自定义组件来来实现此功能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0E8C6C-4CCC-D647-84AA-6C7F1BF6A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412" y="4001294"/>
            <a:ext cx="47498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0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77D8A-2B60-BF40-8141-200DDEB3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搜索按钮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32EC4E8-5E0C-FD41-BBF4-E3616A081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267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9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01BA7-6135-3141-83C9-342EED3D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搜索事件处理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FBD367A-77D4-9D41-8A63-B6FD13693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555" y="1690688"/>
            <a:ext cx="62357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8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BF403-C3B5-F843-820C-9A7460CB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全局样式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673669D-BEA3-A045-A57F-F06F8D22D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1588"/>
            <a:ext cx="47837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5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158</Words>
  <Application>Microsoft Macintosh PowerPoint</Application>
  <PresentationFormat>宽屏</PresentationFormat>
  <Paragraphs>33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第一个项目实战</vt:lpstr>
      <vt:lpstr>所需要的资料</vt:lpstr>
      <vt:lpstr>效果图</vt:lpstr>
      <vt:lpstr>目录结构</vt:lpstr>
      <vt:lpstr>全局配置</vt:lpstr>
      <vt:lpstr>首页</vt:lpstr>
      <vt:lpstr>搜索按钮</vt:lpstr>
      <vt:lpstr>搜索事件处理</vt:lpstr>
      <vt:lpstr>全局样式</vt:lpstr>
      <vt:lpstr>自定义组件-电影列表</vt:lpstr>
      <vt:lpstr>json 文件中进行自定义组件声明</vt:lpstr>
      <vt:lpstr>组件内容</vt:lpstr>
      <vt:lpstr>组件样式</vt:lpstr>
      <vt:lpstr>使用 Component() 来注册组件，并提供组件的属性定义、内部数据和自定义方法</vt:lpstr>
      <vt:lpstr>配置请求的全局变量</vt:lpstr>
      <vt:lpstr>PowerPoint 演示文稿</vt:lpstr>
      <vt:lpstr>搜索页</vt:lpstr>
      <vt:lpstr>自定义组件的property的使用</vt:lpstr>
      <vt:lpstr>组件中根据传入的property执行不同的操作</vt:lpstr>
      <vt:lpstr>详情页</vt:lpstr>
      <vt:lpstr>详情-样式</vt:lpstr>
      <vt:lpstr>详情-事件处理</vt:lpstr>
      <vt:lpstr>过滤器</vt:lpstr>
      <vt:lpstr>后续可添加的功能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沈 qx</cp:lastModifiedBy>
  <cp:revision>9</cp:revision>
  <dcterms:created xsi:type="dcterms:W3CDTF">2018-07-18T16:46:41Z</dcterms:created>
  <dcterms:modified xsi:type="dcterms:W3CDTF">2019-07-14T00:59:02Z</dcterms:modified>
</cp:coreProperties>
</file>