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9"/>
    <p:restoredTop sz="82609"/>
  </p:normalViewPr>
  <p:slideViewPr>
    <p:cSldViewPr snapToGrid="0" snapToObjects="1">
      <p:cViewPr varScale="1">
        <p:scale>
          <a:sx n="61" d="100"/>
          <a:sy n="61" d="100"/>
        </p:scale>
        <p:origin x="24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38114-CBB6-CD44-9BC8-735404FB1D01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2799C-678A-DE41-9F19-EEC9712897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13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COLLATE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指的是排序字符集，也就是用来对存储的字符进行排序和比较的，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utf8mb4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常用的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collation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有两种：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utf8mb4_unicode_ci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utf8mb4_general_ci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，一般建议使用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utf8mb4_unicode_ci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，因为它是基于标准的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 Collation Algorithm(UCA)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来排序的，可以在各种语言进行精确排序。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2799C-678A-DE41-9F19-EEC9712897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825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5095D-89B2-4A4E-ABE0-077643E24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C903E2-6EB2-9843-B32B-767672481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2CFE8-6BD9-924A-9AD4-55ED224D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ECE-158E-D248-A8C6-3635F8CB4FCC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921D26-FC17-774D-B7AC-AC43381C5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E6DD7-7309-5B43-A72F-8B314EFD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397A-A58B-3648-90C9-95568B5387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64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8C4D3-0B4E-A84A-B43E-FB31FA13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E5FCE6-2D65-5D43-89E0-0F44935FE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FDB5E-3CE9-F44F-A30E-268FF053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ECE-158E-D248-A8C6-3635F8CB4FCC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2FB8E-3302-4748-9852-99D7EE28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99B14-EA0B-6049-8A9A-75AEE90C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397A-A58B-3648-90C9-95568B5387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37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E273BE-79D0-8845-9DE2-FD7708344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8CA91C-C2F8-1547-8A58-8DB7883FB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D8764-CEEE-D444-8084-9493F5EC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ECE-158E-D248-A8C6-3635F8CB4FCC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645EC-A692-8042-A00C-B572C9AA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A0321-F3EC-FB4E-AAC4-B226DBA4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397A-A58B-3648-90C9-95568B5387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603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4B5BA-1B6F-D14F-A98A-E120930B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F07B8-F3CA-B24B-AA9F-35CE70EB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BB001-0C62-3144-9BC7-6C59FED5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ECE-158E-D248-A8C6-3635F8CB4FCC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5477E-FC06-224D-A0A2-D67EA2E7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6ABA2-AEAB-6B4B-9C01-00EF9D8A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397A-A58B-3648-90C9-95568B5387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29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2D025-97CE-4F4B-9811-177BB410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8FE54C-398F-5243-9389-FA1328835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69714-5C06-D849-9DAD-727186DA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ECE-158E-D248-A8C6-3635F8CB4FCC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DFE9A-8EFF-2F4C-9ED7-29B82FE9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B5BF8-F515-1842-BB92-7698507D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397A-A58B-3648-90C9-95568B5387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83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08086-BD81-8D4B-B831-EBD1A856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9B900-E148-6A4B-8C18-A12153FB1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262832-FA0C-F546-A954-FD9CFFE4C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6AE5EB-8AD0-D148-9FB5-2B2503DE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ECE-158E-D248-A8C6-3635F8CB4FCC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B9B061-A6CD-5941-AE0B-F8A2FFEA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91D19-9EA6-254A-B11C-305F021E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397A-A58B-3648-90C9-95568B5387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55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45F68-4172-6740-9D3D-38CA05F9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C3F6C5-BC17-4D4E-9C19-00E9228D6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EA3EDB-C6DF-F94F-8620-1CC27429D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2455AA-6429-5544-B9B6-490CAA84B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522729-7AD8-3743-9F7E-FBAFDF2DC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0B956B-4BDE-0D45-BBDA-8F34E59E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ECE-158E-D248-A8C6-3635F8CB4FCC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470019-0D05-6942-B3B7-4FD696F7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2D36E4-6BF9-B14C-B8A6-76E91AE6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397A-A58B-3648-90C9-95568B5387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11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54DAD-BB6D-B349-80A4-34C8BAFD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74F661-0CB3-B14D-A853-738B18D9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ECE-158E-D248-A8C6-3635F8CB4FCC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1B32FE-A000-E54C-AD12-E6E93A01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0BBBC9-DD2A-444B-9169-A1DF9DB6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397A-A58B-3648-90C9-95568B5387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384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2F7908-9602-F046-915C-A7B11567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ECE-158E-D248-A8C6-3635F8CB4FCC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4050D-1C3B-F94A-84FE-7A8F8BEA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FB00D5-9D3A-1C45-9820-4DDDCAEF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397A-A58B-3648-90C9-95568B5387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62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E9A96-7C46-A441-A758-C50E3E0C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0A868-D86F-7141-A313-F96377433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AD794F-2341-8D49-A220-DE7F8CDAC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26465C-0AE0-4743-9E1A-C358F252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ECE-158E-D248-A8C6-3635F8CB4FCC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13EBA7-3BE0-6743-86EB-5EE14557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EFEE6B-F7A6-024D-ADC6-57AF7F4D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397A-A58B-3648-90C9-95568B5387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233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38F72-F965-AF43-A6A0-92AC0F73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15B803-4DA2-304E-B240-FB4A0A242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024893-F7B6-8B4F-9BCF-9601733F1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3BB69B-85B1-4649-816E-F4FD747A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3ECE-158E-D248-A8C6-3635F8CB4FCC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17D2B9-797D-D34B-8598-25F8DD85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0AE4E-C0BC-3A4B-970B-31C82D65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1397A-A58B-3648-90C9-95568B5387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396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AA0B2A-A20E-EF4A-9F94-8D834264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2DB580-F6CE-A042-8F50-E321AB1FD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5FEAD7-F2C0-A043-BC58-77BBE4D8F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3ECE-158E-D248-A8C6-3635F8CB4FCC}" type="datetimeFigureOut">
              <a:rPr kumimoji="1" lang="zh-CN" altLang="en-US" smtClean="0"/>
              <a:t>2018/7/20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09C19-D00B-0142-8136-355431B1F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588EE-6AFB-B34B-9747-57C8A0A4B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1397A-A58B-3648-90C9-95568B5387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67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ink.juejin.im/?target=http://docs.sequelizejs.com/class/lib/sequelize.js~Sequeliz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33514-4F09-C044-B544-F97D860D2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实战项目二之小书架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5E36E2-C736-C549-BA0E-F9BF160EF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53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2FA6A-E2AD-0A40-B677-ACA184C2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C0F6B67-34B6-3F4D-AA13-5DAE04969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615" y="1690688"/>
            <a:ext cx="3579885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5A9211-34C7-0E4B-936D-A92CBD29D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222" y="1489620"/>
            <a:ext cx="2481373" cy="47534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83C776-9996-0840-A721-EB233A3CB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500" y="1690688"/>
            <a:ext cx="1619885" cy="19051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A3BDAF-13E6-A745-B699-3167A9AE2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337" y="3595836"/>
            <a:ext cx="1499486" cy="227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2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26DF1-7EEA-034B-88BC-5D470F2F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功能模块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92F1837-B578-6140-82EC-0B41C4495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772" y="1506648"/>
            <a:ext cx="9097101" cy="49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1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1A41C-7A85-A74A-99D6-602F88BA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E-R</a:t>
            </a:r>
            <a:r>
              <a:rPr kumimoji="1" lang="zh-CN" altLang="en-US" dirty="0"/>
              <a:t>图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EB71B16-A201-B949-B6C9-377AC23EA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56" y="234709"/>
            <a:ext cx="9622614" cy="6292416"/>
          </a:xfrm>
        </p:spPr>
      </p:pic>
    </p:spTree>
    <p:extLst>
      <p:ext uri="{BB962C8B-B14F-4D97-AF65-F5344CB8AC3E}">
        <p14:creationId xmlns:p14="http://schemas.microsoft.com/office/powerpoint/2010/main" val="212577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D0727-8FE2-7946-8D11-D9194634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创建数据库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FC6BB-94E9-1C45-BC42-0F16EC63C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创建并选择数据库</a:t>
            </a:r>
          </a:p>
          <a:p>
            <a:r>
              <a:rPr lang="en-US" altLang="zh-CN" dirty="0" err="1"/>
              <a:t>mysql</a:t>
            </a:r>
            <a:r>
              <a:rPr lang="en-US" altLang="zh-CN" dirty="0"/>
              <a:t>&gt; create database </a:t>
            </a:r>
            <a:r>
              <a:rPr lang="en-US" altLang="zh-CN" dirty="0" err="1"/>
              <a:t>wxapp</a:t>
            </a:r>
            <a:r>
              <a:rPr lang="en-US" altLang="zh-CN" dirty="0"/>
              <a:t>; </a:t>
            </a:r>
          </a:p>
          <a:p>
            <a:r>
              <a:rPr lang="en-US" altLang="zh-CN" dirty="0" err="1"/>
              <a:t>mysql</a:t>
            </a:r>
            <a:r>
              <a:rPr lang="en-US" altLang="zh-CN" dirty="0"/>
              <a:t>&gt; use </a:t>
            </a:r>
            <a:r>
              <a:rPr lang="en-US" altLang="zh-CN" dirty="0" err="1"/>
              <a:t>wxapp</a:t>
            </a:r>
            <a:r>
              <a:rPr lang="en-US" altLang="zh-CN" dirty="0"/>
              <a:t>; </a:t>
            </a:r>
          </a:p>
          <a:p>
            <a:r>
              <a:rPr lang="zh-CN" altLang="en-US" dirty="0"/>
              <a:t>设置数据库编码</a:t>
            </a:r>
          </a:p>
          <a:p>
            <a:r>
              <a:rPr lang="en-US" altLang="zh-CN" dirty="0" err="1"/>
              <a:t>mysql</a:t>
            </a:r>
            <a:r>
              <a:rPr lang="en-US" altLang="zh-CN" dirty="0"/>
              <a:t>&gt; set names utf8mb4; </a:t>
            </a:r>
          </a:p>
          <a:p>
            <a:r>
              <a:rPr lang="zh-CN" altLang="en-US" dirty="0"/>
              <a:t>导入数据</a:t>
            </a:r>
          </a:p>
          <a:p>
            <a:r>
              <a:rPr lang="en-US" altLang="zh-CN" dirty="0" err="1"/>
              <a:t>mysql</a:t>
            </a:r>
            <a:r>
              <a:rPr lang="en-US" altLang="zh-CN" dirty="0"/>
              <a:t>&gt; source [</a:t>
            </a:r>
            <a:r>
              <a:rPr lang="en-US" altLang="zh-CN" dirty="0" err="1"/>
              <a:t>sql</a:t>
            </a:r>
            <a:r>
              <a:rPr lang="zh-CN" altLang="en-US" dirty="0"/>
              <a:t>文件路径</a:t>
            </a:r>
            <a:r>
              <a:rPr lang="en-US" altLang="zh-CN" dirty="0"/>
              <a:t>]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17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3579A-7119-9848-A134-2021715F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服务端数据库参数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B8FF5EB-345E-4E44-84AC-E892937C1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7633031" cy="475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6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CC5B1-5B09-A448-B40C-767C86AE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其它设置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3F18B-9B75-FA46-AA27-D27CD511B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导入 </a:t>
            </a:r>
            <a:r>
              <a:rPr lang="en-US" altLang="zh-CN" dirty="0" err="1"/>
              <a:t>db</a:t>
            </a:r>
            <a:r>
              <a:rPr lang="en-US" altLang="zh-CN" dirty="0"/>
              <a:t> </a:t>
            </a:r>
            <a:r>
              <a:rPr lang="zh-CN" altLang="en-US" dirty="0"/>
              <a:t>目录下的所有数据表</a:t>
            </a:r>
          </a:p>
          <a:p>
            <a:r>
              <a:rPr lang="zh-CN" altLang="en-US" dirty="0"/>
              <a:t>更改数据库里</a:t>
            </a:r>
            <a:r>
              <a:rPr lang="en-US" altLang="zh-CN" dirty="0"/>
              <a:t>books</a:t>
            </a:r>
            <a:r>
              <a:rPr lang="zh-CN" altLang="en-US" dirty="0"/>
              <a:t>数据表里的</a:t>
            </a:r>
            <a:r>
              <a:rPr lang="en-US" altLang="zh-CN" dirty="0" err="1"/>
              <a:t>bkfile</a:t>
            </a:r>
            <a:r>
              <a:rPr lang="zh-CN" altLang="en-US" dirty="0"/>
              <a:t>字段，添加书籍文件地址</a:t>
            </a:r>
            <a:endParaRPr lang="en-US" altLang="zh-CN" dirty="0"/>
          </a:p>
          <a:p>
            <a:r>
              <a:rPr lang="zh-CN" altLang="en-US" dirty="0"/>
              <a:t>更改 </a:t>
            </a:r>
            <a:r>
              <a:rPr lang="en-US" altLang="zh-CN" dirty="0"/>
              <a:t>client </a:t>
            </a:r>
            <a:r>
              <a:rPr lang="zh-CN" altLang="en-US" dirty="0"/>
              <a:t>下 </a:t>
            </a:r>
            <a:r>
              <a:rPr lang="en-US" altLang="zh-CN" dirty="0"/>
              <a:t>config/</a:t>
            </a:r>
            <a:r>
              <a:rPr lang="en-US" altLang="zh-CN" dirty="0" err="1"/>
              <a:t>config.js</a:t>
            </a:r>
            <a:r>
              <a:rPr lang="en-US" altLang="zh-CN" dirty="0"/>
              <a:t> </a:t>
            </a:r>
            <a:r>
              <a:rPr lang="zh-CN" altLang="en-US" dirty="0"/>
              <a:t>文件中的 </a:t>
            </a:r>
            <a:r>
              <a:rPr lang="en-US" altLang="zh-CN" dirty="0" err="1"/>
              <a:t>baseUrl</a:t>
            </a:r>
            <a:r>
              <a:rPr lang="zh-CN" altLang="en-US" dirty="0"/>
              <a:t>，将 </a:t>
            </a:r>
            <a:r>
              <a:rPr lang="en-US" altLang="zh-CN" dirty="0"/>
              <a:t>[your port] </a:t>
            </a:r>
            <a:r>
              <a:rPr lang="zh-CN" altLang="en-US" dirty="0"/>
              <a:t>改为后台服务对应的端口，默认为</a:t>
            </a:r>
            <a:r>
              <a:rPr lang="en-US" altLang="zh-CN" dirty="0"/>
              <a:t>3003</a:t>
            </a:r>
          </a:p>
          <a:p>
            <a:r>
              <a:rPr lang="zh-CN" altLang="en-US" dirty="0"/>
              <a:t>更改 </a:t>
            </a:r>
            <a:r>
              <a:rPr lang="en-US" altLang="zh-CN" dirty="0"/>
              <a:t>server </a:t>
            </a:r>
            <a:r>
              <a:rPr lang="zh-CN" altLang="en-US" dirty="0"/>
              <a:t>下 </a:t>
            </a:r>
            <a:r>
              <a:rPr lang="en-US" altLang="zh-CN" dirty="0" err="1"/>
              <a:t>conf</a:t>
            </a:r>
            <a:r>
              <a:rPr lang="en-US" altLang="zh-CN" dirty="0"/>
              <a:t>/</a:t>
            </a:r>
            <a:r>
              <a:rPr lang="en-US" altLang="zh-CN" dirty="0" err="1"/>
              <a:t>app.js</a:t>
            </a:r>
            <a:r>
              <a:rPr lang="en-US" altLang="zh-CN" dirty="0"/>
              <a:t> </a:t>
            </a:r>
            <a:r>
              <a:rPr lang="zh-CN" altLang="en-US" dirty="0"/>
              <a:t>文件中的 </a:t>
            </a:r>
            <a:r>
              <a:rPr lang="en-US" altLang="zh-CN" dirty="0" err="1"/>
              <a:t>appid</a:t>
            </a:r>
            <a:r>
              <a:rPr lang="en-US" altLang="zh-CN" dirty="0"/>
              <a:t> </a:t>
            </a:r>
            <a:r>
              <a:rPr lang="zh-CN" altLang="en-US" dirty="0"/>
              <a:t>和 </a:t>
            </a:r>
            <a:r>
              <a:rPr lang="en-US" altLang="zh-CN" dirty="0"/>
              <a:t>secret </a:t>
            </a:r>
            <a:r>
              <a:rPr lang="zh-CN" altLang="en-US" dirty="0"/>
              <a:t>，填入自己小程序对应的 </a:t>
            </a:r>
            <a:r>
              <a:rPr lang="en-US" altLang="zh-CN" dirty="0" err="1"/>
              <a:t>appid</a:t>
            </a:r>
            <a:r>
              <a:rPr lang="en-US" altLang="zh-CN" dirty="0"/>
              <a:t> </a:t>
            </a:r>
            <a:r>
              <a:rPr lang="zh-CN" altLang="en-US" dirty="0"/>
              <a:t>和 小程序密钥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91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83CA9-DF7F-1441-AEB7-7E5F3B16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让数据库表支持</a:t>
            </a:r>
            <a:r>
              <a:rPr lang="en-US" altLang="zh-CN" dirty="0"/>
              <a:t>emoji</a:t>
            </a:r>
            <a:r>
              <a:rPr lang="zh-CN" altLang="en-US" dirty="0"/>
              <a:t>存储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CC2FB-15D2-D04B-B9BE-94B8A43F7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方法一 </a:t>
            </a:r>
            <a:r>
              <a:rPr lang="en-US" altLang="zh-CN" dirty="0"/>
              <a:t>.</a:t>
            </a:r>
            <a:r>
              <a:rPr lang="zh-CN" altLang="en-US" dirty="0"/>
              <a:t>设置存储字符集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739F2F-CA2E-D14F-A376-F41FD4524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8422"/>
            <a:ext cx="6393932" cy="390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1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2D34B-FBE0-824A-9068-30222D17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已经存在的表和字段进行编码转换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CE9BF-D3E1-984D-8668-BB4C3DC0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设置数据库字符集为</a:t>
            </a:r>
            <a:r>
              <a:rPr lang="en-US" altLang="zh-CN" dirty="0"/>
              <a:t>utf8mb4</a:t>
            </a:r>
          </a:p>
          <a:p>
            <a:pPr lvl="1"/>
            <a:r>
              <a:rPr lang="en-US" altLang="zh-CN" dirty="0"/>
              <a:t>ALTER DATABASE </a:t>
            </a:r>
            <a:r>
              <a:rPr lang="zh-CN" altLang="en-US" dirty="0"/>
              <a:t>数据库名称 </a:t>
            </a:r>
            <a:r>
              <a:rPr lang="en-US" altLang="zh-CN" dirty="0"/>
              <a:t>CHARACTER SET = utf8mb4 COLLATE = utf8mb4_unicode_ci; </a:t>
            </a:r>
          </a:p>
          <a:p>
            <a:r>
              <a:rPr lang="en-US" altLang="zh-CN" dirty="0"/>
              <a:t>ALTER TABLE </a:t>
            </a:r>
            <a:r>
              <a:rPr lang="zh-CN" altLang="en-US" dirty="0"/>
              <a:t>数据表名称 </a:t>
            </a:r>
            <a:r>
              <a:rPr lang="en-US" altLang="zh-CN" dirty="0"/>
              <a:t>CONVERT TO CHARACTER SET utf8mb4 COLLATE utf8mb4_unicode_ci; </a:t>
            </a:r>
          </a:p>
          <a:p>
            <a:r>
              <a:rPr lang="en-US" altLang="zh-CN" dirty="0"/>
              <a:t>ALTER TABLE </a:t>
            </a:r>
            <a:r>
              <a:rPr lang="zh-CN" altLang="en-US" dirty="0"/>
              <a:t>数据表名称 </a:t>
            </a:r>
            <a:r>
              <a:rPr lang="en-US" altLang="zh-CN" dirty="0"/>
              <a:t>CHANGE </a:t>
            </a:r>
            <a:r>
              <a:rPr lang="zh-CN" altLang="en-US" dirty="0"/>
              <a:t>字段列名称 </a:t>
            </a:r>
            <a:r>
              <a:rPr lang="en-US" altLang="zh-CN" dirty="0"/>
              <a:t>VARCHAR(n) CHARACTER SET utf8mb4 COLLATE utf8mb4_unicode_ci</a:t>
            </a:r>
          </a:p>
        </p:txBody>
      </p:sp>
    </p:spTree>
    <p:extLst>
      <p:ext uri="{BB962C8B-B14F-4D97-AF65-F5344CB8AC3E}">
        <p14:creationId xmlns:p14="http://schemas.microsoft.com/office/powerpoint/2010/main" val="273334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6399D-E9D8-1D44-8FBB-AD11A700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让数据库</a:t>
            </a:r>
            <a:r>
              <a:rPr lang="zh-CN" altLang="en-US" dirty="0"/>
              <a:t>表支持</a:t>
            </a:r>
            <a:r>
              <a:rPr lang="en-US" altLang="zh-CN" dirty="0"/>
              <a:t>emoji</a:t>
            </a:r>
            <a:r>
              <a:rPr lang="zh-CN" altLang="en-US" dirty="0"/>
              <a:t>存储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9E19E-7EBA-7A4F-B07E-F344F2BA6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方法二 通过使用</a:t>
            </a:r>
            <a:r>
              <a:rPr lang="en-US" altLang="zh-CN" dirty="0" err="1"/>
              <a:t>sequelize</a:t>
            </a:r>
            <a:r>
              <a:rPr lang="zh-CN" altLang="en-US" dirty="0"/>
              <a:t>对</a:t>
            </a:r>
            <a:r>
              <a:rPr lang="en-US" altLang="zh-CN" dirty="0"/>
              <a:t>emoji</a:t>
            </a:r>
            <a:r>
              <a:rPr lang="zh-CN" altLang="en-US" dirty="0"/>
              <a:t>字符进行编码入库，使用时再进行解码 </a:t>
            </a:r>
            <a:r>
              <a:rPr lang="en-US" altLang="zh-CN" dirty="0">
                <a:hlinkClick r:id="rId2"/>
              </a:rPr>
              <a:t>Sequelize</a:t>
            </a:r>
            <a:r>
              <a:rPr lang="zh-CN" altLang="en-US" dirty="0">
                <a:hlinkClick r:id="rId2"/>
              </a:rPr>
              <a:t>文档</a:t>
            </a: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5C1074-FB32-5D46-B8F2-34114BE74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33" y="2869757"/>
            <a:ext cx="5566144" cy="292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1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242</Words>
  <Application>Microsoft Macintosh PowerPoint</Application>
  <PresentationFormat>宽屏</PresentationFormat>
  <Paragraphs>29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实战项目二之小书架</vt:lpstr>
      <vt:lpstr>功能模块</vt:lpstr>
      <vt:lpstr>E-R图</vt:lpstr>
      <vt:lpstr>创建数据库</vt:lpstr>
      <vt:lpstr>服务端数据库参数</vt:lpstr>
      <vt:lpstr>其它设置</vt:lpstr>
      <vt:lpstr>让数据库表支持emoji存储</vt:lpstr>
      <vt:lpstr>已经存在的表和字段进行编码转换</vt:lpstr>
      <vt:lpstr>让数据库表支持emoji存储</vt:lpstr>
      <vt:lpstr>目录结构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9</cp:revision>
  <dcterms:created xsi:type="dcterms:W3CDTF">2018-07-19T18:15:06Z</dcterms:created>
  <dcterms:modified xsi:type="dcterms:W3CDTF">2018-07-20T03:55:57Z</dcterms:modified>
</cp:coreProperties>
</file>