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/>
    <p:restoredTop sz="94444"/>
  </p:normalViewPr>
  <p:slideViewPr>
    <p:cSldViewPr snapToGrid="0" snapToObjects="1">
      <p:cViewPr>
        <p:scale>
          <a:sx n="57" d="100"/>
          <a:sy n="57" d="100"/>
        </p:scale>
        <p:origin x="14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24F8-DF6B-2945-8620-066C091F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A18A1-3E63-2C48-B53A-9BF471680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6B78A-B248-0B47-8542-65563446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FDE0A-3BDE-624E-AA9D-371B3ED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9CD50-40B7-FA4B-BBA1-DFF169DC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4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FF03-2D85-FB48-9E2E-4BC5FE4E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3563E-3969-CB4F-963A-CDDC65E4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7F16-293E-8343-97C3-5E71300E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82541-0FD1-7243-B121-5CE19043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70F34-AAFE-5840-B5F3-A06141A1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60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67BDEA-DEFA-DB44-9794-93FB90004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6D6ED-BB27-CF4A-AC04-7F5DBA37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E2490-33ED-6846-BD0B-177F9F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F22AC-5E33-2B40-9441-38719C68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43E99-CC55-6945-98CC-B264B358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3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2AA0-F788-124F-872F-F024076B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1E738-17E5-0649-9FEF-E879E06F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0A520-64F3-DB4A-A2E8-4E6B01AA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52A55-871C-C341-BC4D-2BC0A404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2FDD0-1989-B34A-9E52-91436F51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5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24BD9-F555-9642-B2F1-E959422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F78E8-10CD-4547-B017-9EA49ACC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B0E5-4D22-6F41-A14B-CCF1EF66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7AAE0-35B8-1749-B76B-A1D3D9B6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54190-05F7-3945-A005-6F5DDCF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60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0BC0-2555-5B4E-ABA6-9406C90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893A-ED4A-9C41-8F91-77CB1244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2EA77-B4ED-434C-B8C4-13CD11A6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9E075-6265-9448-86CB-785FA73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CE772-0A03-3D41-A563-D071427D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19551-6451-514C-AE80-F9E62AD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8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C2365-7E49-FB4B-8C9B-BD399833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50B53-DE5C-E548-855C-4DEB129B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BB7D4-F1E1-8044-A029-8899B085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654D8-F340-1F4C-BFBA-8ABBAD5E6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E0605-2391-D842-8D4C-1635E8F2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C3993-906D-5949-AFAE-10B2DE53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7821A-6036-344C-BDBC-1F2CDC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21DC5-0615-F341-8BBB-CB8F614F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0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9AB4-7C07-9547-8BD9-6CDBB154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590E28-DF13-874E-8D4F-1199E061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88C5A-833C-7A45-B9B6-E9C8A18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D0922C-931E-7246-A819-5005052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D9909F-A07F-F841-ADA3-CEE16032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DFF48-693F-5B40-83FC-B25A1437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9440A-6B71-414E-8296-45CF226B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9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5BF43-3875-0043-B2E7-A1D46902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D6BD0-62A4-6445-A600-29EBD93E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03657-699A-9943-8751-1AAEB2AA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400DF-1A16-3746-B4DD-A3155B4E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84414-3F5F-F044-8F32-94D0272D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781F5-4920-C54D-8274-2E78964B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48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46BCA-16CC-6841-929F-AB6016BE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5F786D-0CDC-EC42-8F93-629BBD7E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256E-4827-4B44-BA96-899F808A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F093E-E62C-D04C-9F02-167C473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CEF54-5785-AB46-A33E-B96E6695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22E8A-E556-5E47-A7C4-0F8F6E0C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49B7D1-510A-D445-9BA6-475EE354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29228-34A2-5E47-9661-9F5ADF2A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D7D67-74D8-F948-B29C-1BC01006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8261-4B17-CC4E-BDC8-4504E2D790FB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BB0A6-E173-5B4D-923D-6C454D76C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29968-0692-AA43-B6C4-C54889DDA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3126-DEA2-0040-B52A-EDA687DA3F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DAFA-A90B-C440-A5C1-6C583831B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小程序开发框架开放能力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E7C82-2639-1C4A-A8C6-74B51577C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91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3DABD-2863-2347-BA84-F9AD60E8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转发分享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984198-4C20-C040-9993-90B1A3D43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54" y="1442852"/>
            <a:ext cx="8245997" cy="50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37894-9A5D-D443-A9E3-BF16B04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73F390-E0AD-1E41-8999-DD00BA5D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94"/>
            <a:ext cx="9210907" cy="59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A582-5137-5F48-B696-D4E83529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312"/>
          </a:xfrm>
        </p:spPr>
        <p:txBody>
          <a:bodyPr/>
          <a:lstStyle/>
          <a:p>
            <a:r>
              <a:rPr kumimoji="1" lang="zh-CN" altLang="en-US" dirty="0"/>
              <a:t>登录授权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37B0F5-029C-2F47-9248-A8BEC8CAA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9188"/>
            <a:ext cx="10515600" cy="4250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CC8C11-B8E4-1E4A-A29A-C86C6541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85" y="5309692"/>
            <a:ext cx="7967329" cy="16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A313A-491A-FC4F-9FE7-F7730B0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登录授权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16515E-4D42-A340-A08F-249DA1AE5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66" y="1485383"/>
            <a:ext cx="8822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B3136-848C-9B43-8ED7-5920AB13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登录授权之业务端逻辑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B3584B-A6D3-6C4C-9DB8-FFA081B8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49" y="1230202"/>
            <a:ext cx="8417772" cy="51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A6EF-FABF-B04B-9984-EB17C8FD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kumimoji="1" lang="zh-CN" altLang="en-US" dirty="0"/>
              <a:t>微信支付</a:t>
            </a:r>
            <a:r>
              <a:rPr kumimoji="1" lang="en-US" altLang="zh-CN" dirty="0"/>
              <a:t>—</a:t>
            </a:r>
            <a:r>
              <a:rPr kumimoji="1" lang="zh-CN" altLang="en-US" dirty="0"/>
              <a:t>需要企业用户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2EBE1A-B0F8-5848-9248-BB6C8982A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9701"/>
            <a:ext cx="3329763" cy="5047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10A1B7-EE8B-8546-9BFE-A45708D8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05" y="1339701"/>
            <a:ext cx="5745421" cy="4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19A3-BA40-AD48-8CAD-5856BEE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微信支付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商户平台设置密钥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7C92C8-C66C-4045-B325-0A0C2067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79" y="1421588"/>
            <a:ext cx="8053167" cy="50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3243B-3C00-FB42-986F-CFFA873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微信支付</a:t>
            </a:r>
            <a:r>
              <a:rPr kumimoji="1" lang="en-US" altLang="zh-CN" dirty="0"/>
              <a:t>—https</a:t>
            </a:r>
            <a:r>
              <a:rPr kumimoji="1" lang="zh-CN" altLang="en-US" dirty="0"/>
              <a:t>服务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7389FB-6B24-EC46-BBE8-1FC64FC4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29" y="1421587"/>
            <a:ext cx="9686787" cy="5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CCCFB-429C-CF46-8BF7-C7CE30F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kumimoji="1" lang="zh-CN" altLang="en-US" dirty="0"/>
              <a:t>微信支付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支付交互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7264C3-D3B8-3E41-AABA-0DBBD483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60" y="1339702"/>
            <a:ext cx="9098156" cy="53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AEF7-B3E8-134B-BD50-D06C33B2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模板消息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E95490-FE7B-5A40-82BA-4E3D594E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853"/>
            <a:ext cx="4320962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405F1C-9E19-DF44-A35E-91DB4305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05" y="1690688"/>
            <a:ext cx="5477595" cy="34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</Words>
  <Application>Microsoft Macintosh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小程序开发框架开放能力API</vt:lpstr>
      <vt:lpstr>登录授权</vt:lpstr>
      <vt:lpstr>登录授权</vt:lpstr>
      <vt:lpstr>登录授权之业务端逻辑</vt:lpstr>
      <vt:lpstr>微信支付—需要企业用户</vt:lpstr>
      <vt:lpstr>微信支付—商户平台设置密钥</vt:lpstr>
      <vt:lpstr>微信支付—https服务</vt:lpstr>
      <vt:lpstr>微信支付—支付交互</vt:lpstr>
      <vt:lpstr>模板消息</vt:lpstr>
      <vt:lpstr>转发分享</vt:lpstr>
      <vt:lpstr>打开App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小程序开发框架开放能力API</dc:title>
  <dc:creator>Microsoft Office 用户</dc:creator>
  <cp:lastModifiedBy>Microsoft Office 用户</cp:lastModifiedBy>
  <cp:revision>7</cp:revision>
  <dcterms:created xsi:type="dcterms:W3CDTF">2018-07-19T17:37:56Z</dcterms:created>
  <dcterms:modified xsi:type="dcterms:W3CDTF">2018-07-20T01:56:47Z</dcterms:modified>
</cp:coreProperties>
</file>