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91" r:id="rId4"/>
    <p:sldId id="292" r:id="rId5"/>
    <p:sldId id="261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80" r:id="rId21"/>
    <p:sldId id="26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组件属性绑定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控制属性绑定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关键字绑定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运算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实战：天气微信小程序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微信小程序如何绑定数据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条件渲染</a:t>
            </a: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微信小程序条件渲染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771" y="2472812"/>
            <a:ext cx="6572719" cy="341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条件渲染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wx:if</a:t>
            </a:r>
            <a:r>
              <a:rPr lang="en-US" altLang="zh-CN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vs</a:t>
            </a:r>
            <a:r>
              <a:rPr lang="en-US" altLang="zh-CN" sz="3200" dirty="0" smtClean="0">
                <a:solidFill>
                  <a:srgbClr val="FF0000"/>
                </a:solidFill>
              </a:rPr>
              <a:t> hidden </a:t>
            </a:r>
            <a:r>
              <a:rPr lang="zh-CN" altLang="en-US" sz="3200" dirty="0" smtClean="0">
                <a:solidFill>
                  <a:srgbClr val="FF0000"/>
                </a:solidFill>
              </a:rPr>
              <a:t>对比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wx:if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有惰性的，如果在初始渲染条件为 </a:t>
            </a:r>
            <a:r>
              <a:rPr lang="en-US" altLang="zh-CN" sz="2400" dirty="0" smtClean="0"/>
              <a:t>false</a:t>
            </a:r>
            <a:r>
              <a:rPr lang="zh-CN" altLang="en-US" sz="2400" dirty="0" smtClean="0"/>
              <a:t>，框架什么也不做，在条件第一次变成真的时候才开始局部渲染。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hidden </a:t>
            </a:r>
            <a:r>
              <a:rPr lang="zh-CN" altLang="en-US" sz="2400" dirty="0" smtClean="0"/>
              <a:t>就简单的多，组件始终会被渲染，只是简单的控制显示与隐藏。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微信小程序条件渲染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列表渲染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在组件上使用</a:t>
            </a:r>
            <a:r>
              <a:rPr lang="en-US" altLang="zh-CN" sz="2400" dirty="0" err="1" smtClean="0"/>
              <a:t>wx:for</a:t>
            </a:r>
            <a:r>
              <a:rPr lang="zh-CN" altLang="en-US" sz="2400" dirty="0" smtClean="0"/>
              <a:t>控制属性绑定一个数组，即可使用数组中各项数据重复渲染该组件。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&lt;view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wx:for</a:t>
            </a:r>
            <a:r>
              <a:rPr lang="en-US" altLang="zh-CN" sz="2400" dirty="0" smtClean="0">
                <a:solidFill>
                  <a:srgbClr val="FF0000"/>
                </a:solidFill>
              </a:rPr>
              <a:t>="{{array}}"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wx:for</a:t>
            </a:r>
            <a:r>
              <a:rPr lang="en-US" altLang="zh-CN" sz="2400" dirty="0" smtClean="0">
                <a:solidFill>
                  <a:srgbClr val="FF0000"/>
                </a:solidFill>
              </a:rPr>
              <a:t>-index="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idx</a:t>
            </a:r>
            <a:r>
              <a:rPr lang="en-US" altLang="zh-CN" sz="2400" dirty="0" smtClean="0">
                <a:solidFill>
                  <a:srgbClr val="FF0000"/>
                </a:solidFill>
              </a:rPr>
              <a:t>"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wx:for</a:t>
            </a:r>
            <a:r>
              <a:rPr lang="en-US" altLang="zh-CN" sz="2400" dirty="0" smtClean="0">
                <a:solidFill>
                  <a:srgbClr val="FF0000"/>
                </a:solidFill>
              </a:rPr>
              <a:t>-item="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itemName</a:t>
            </a:r>
            <a:r>
              <a:rPr lang="en-US" altLang="zh-CN" sz="2400" dirty="0" smtClean="0">
                <a:solidFill>
                  <a:srgbClr val="FF0000"/>
                </a:solidFill>
              </a:rPr>
              <a:t>"&gt;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 {{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idx</a:t>
            </a:r>
            <a:r>
              <a:rPr lang="en-US" altLang="zh-CN" sz="2400" dirty="0" smtClean="0">
                <a:solidFill>
                  <a:srgbClr val="FF0000"/>
                </a:solidFill>
              </a:rPr>
              <a:t>}}: {{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itemName.message</a:t>
            </a:r>
            <a:r>
              <a:rPr lang="en-US" altLang="zh-CN" sz="2400" dirty="0" smtClean="0">
                <a:solidFill>
                  <a:srgbClr val="FF0000"/>
                </a:solidFill>
              </a:rPr>
              <a:t>}}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&lt;/view&gt;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2.6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微信小程序列表渲染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定义模板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WXML</a:t>
            </a:r>
            <a:r>
              <a:rPr lang="zh-CN" altLang="en-US" sz="2400" dirty="0" smtClean="0"/>
              <a:t>提供模板（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），可以在模板中定义代码片段，然后在不同的地方调用。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2.7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微信小程序定义模板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226" y="3161532"/>
            <a:ext cx="4811200" cy="339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WXML </a:t>
            </a:r>
            <a:r>
              <a:rPr lang="zh-CN" altLang="en-US" sz="3200" dirty="0" smtClean="0"/>
              <a:t>提供两种文件引用方式</a:t>
            </a:r>
            <a:r>
              <a:rPr lang="en-US" altLang="zh-CN" sz="3200" dirty="0" smtClean="0"/>
              <a:t>import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include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import</a:t>
            </a:r>
            <a:r>
              <a:rPr lang="zh-CN" altLang="en-US" sz="2400" dirty="0" smtClean="0"/>
              <a:t>可以在该文件中使用目标文件定义的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；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&lt;template name="item"&gt;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  &lt;text&gt;{{text}}&lt;/text&gt;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&lt;/template&gt;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&lt;import </a:t>
            </a:r>
            <a:r>
              <a:rPr lang="en-US" altLang="zh-CN" sz="2400" dirty="0" err="1" smtClean="0"/>
              <a:t>src</a:t>
            </a:r>
            <a:r>
              <a:rPr lang="en-US" altLang="zh-CN" sz="2400" dirty="0" smtClean="0"/>
              <a:t>="</a:t>
            </a:r>
            <a:r>
              <a:rPr lang="en-US" altLang="zh-CN" sz="2400" dirty="0" err="1" smtClean="0"/>
              <a:t>item.wxml</a:t>
            </a:r>
            <a:r>
              <a:rPr lang="en-US" altLang="zh-CN" sz="2400" dirty="0" smtClean="0"/>
              <a:t>"/&gt;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sz="2400" dirty="0" smtClean="0"/>
              <a:t>&lt;template is="item" data="{{text: '</a:t>
            </a:r>
            <a:r>
              <a:rPr lang="en-US" altLang="zh-CN" sz="2400" dirty="0" err="1" smtClean="0"/>
              <a:t>forbar</a:t>
            </a:r>
            <a:r>
              <a:rPr lang="en-US" altLang="zh-CN" sz="2400" dirty="0" smtClean="0"/>
              <a:t>'}}"/&gt;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微信小程序的引用功能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WXML </a:t>
            </a:r>
            <a:r>
              <a:rPr lang="zh-CN" altLang="en-US" sz="3200" dirty="0" smtClean="0"/>
              <a:t>提供两种文件引用方式</a:t>
            </a:r>
            <a:r>
              <a:rPr lang="en-US" altLang="zh-CN" sz="3200" dirty="0" smtClean="0"/>
              <a:t>import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include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import </a:t>
            </a:r>
            <a:r>
              <a:rPr lang="zh-CN" altLang="en-US" sz="2400" dirty="0" smtClean="0"/>
              <a:t>有作用域的概念，即只会 </a:t>
            </a:r>
            <a:r>
              <a:rPr lang="en-US" altLang="zh-CN" sz="2400" dirty="0" smtClean="0"/>
              <a:t>import </a:t>
            </a:r>
            <a:r>
              <a:rPr lang="zh-CN" altLang="en-US" sz="2400" dirty="0" smtClean="0"/>
              <a:t>目标文件中定义的 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，而不会 </a:t>
            </a:r>
            <a:r>
              <a:rPr lang="en-US" altLang="zh-CN" sz="2400" dirty="0" smtClean="0"/>
              <a:t>import </a:t>
            </a:r>
            <a:r>
              <a:rPr lang="zh-CN" altLang="en-US" sz="2400" dirty="0" smtClean="0"/>
              <a:t>目标文件 </a:t>
            </a:r>
            <a:r>
              <a:rPr lang="en-US" altLang="zh-CN" sz="2400" dirty="0" smtClean="0"/>
              <a:t>import </a:t>
            </a:r>
            <a:r>
              <a:rPr lang="zh-CN" altLang="en-US" sz="2400" dirty="0" smtClean="0"/>
              <a:t>的 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如：</a:t>
            </a:r>
            <a:r>
              <a:rPr lang="en-US" altLang="zh-CN" sz="2400" dirty="0" smtClean="0"/>
              <a:t>C import B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B import A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中可以使用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定义的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，在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中可以使用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定义的</a:t>
            </a:r>
            <a:r>
              <a:rPr lang="en-US" altLang="zh-CN" sz="2400" dirty="0" smtClean="0"/>
              <a:t>template</a:t>
            </a:r>
            <a:r>
              <a:rPr lang="zh-CN" altLang="en-US" sz="2400" dirty="0" smtClean="0"/>
              <a:t>，但是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不能使用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定义的</a:t>
            </a:r>
            <a:r>
              <a:rPr lang="en-US" altLang="zh-CN" sz="2400" dirty="0" smtClean="0"/>
              <a:t>template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微信小程序的引用功能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WXML </a:t>
            </a:r>
            <a:r>
              <a:rPr lang="zh-CN" altLang="en-US" sz="3200" dirty="0" smtClean="0"/>
              <a:t>提供两种文件引用方式</a:t>
            </a:r>
            <a:r>
              <a:rPr lang="en-US" altLang="zh-CN" sz="3200" dirty="0" smtClean="0"/>
              <a:t>import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include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可以将目标文件除了</a:t>
            </a:r>
            <a:r>
              <a:rPr lang="en-US" altLang="zh-CN" sz="2400" dirty="0" smtClean="0"/>
              <a:t>&lt;template/&gt;</a:t>
            </a:r>
            <a:r>
              <a:rPr lang="zh-CN" altLang="en-US" sz="2400" dirty="0" smtClean="0"/>
              <a:t>的整个代码引入，相当于是拷贝到</a:t>
            </a:r>
            <a:r>
              <a:rPr lang="en-US" altLang="zh-CN" sz="2400" dirty="0" smtClean="0"/>
              <a:t>include</a:t>
            </a:r>
            <a:r>
              <a:rPr lang="zh-CN" altLang="en-US" sz="2400" dirty="0" smtClean="0"/>
              <a:t>位置。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微信小程序的引用功能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462" y="3644388"/>
            <a:ext cx="2859190" cy="304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小程序脚本语言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）模块化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）变量与数据类型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）注释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）语句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2.9 WXS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小程序脚本语言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181" y="928841"/>
            <a:ext cx="3722277" cy="5837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0845" y="1635382"/>
            <a:ext cx="5941930" cy="435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5572" y="970168"/>
            <a:ext cx="4532504" cy="5533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需求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）底部标签导航设计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）宫格导航设计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）香哈头条初始化数据</a:t>
            </a: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）香哈头条列表渲染及绑定数据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）香哈头条模板引用</a:t>
            </a:r>
            <a:endParaRPr lang="en-US" altLang="zh-CN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zh-CN" altLang="en-US" sz="24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sz="3200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2.10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实战：仿香哈菜谱微信小程序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7170" name="Picture 2" descr="Screenshot_2016-12-26-22-12-4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63" y="530941"/>
            <a:ext cx="3406878" cy="604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 descr="Screenshot_2016-12-26-22-13-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9537" y="486699"/>
            <a:ext cx="3436375" cy="609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微信小程序框架分析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微信小程序目录结构介绍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微信小程序注册程序应用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微信小程序注册页面的使用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微信小程序如何绑定数据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微信小程序目录结构介绍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微信小程序注册程序应用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微信小程序注册页面的使用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微信小程序如何绑定数据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微信小程序条件渲染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微信小程序列表渲染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微信小程序定义模板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</a:t>
            </a:r>
            <a:r>
              <a:rPr lang="zh-CN" altLang="en-US" dirty="0" smtClean="0"/>
              <a:t>微信小程序的引用功能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WXS</a:t>
            </a:r>
            <a:r>
              <a:rPr lang="zh-CN" altLang="en-US" dirty="0" smtClean="0"/>
              <a:t>小程序脚本语言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微信小程序框架分析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2.5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微信小程序条件渲染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2.6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微信小程序列表渲染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2.7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微信小程序定义模板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2.8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微信小程序引用功能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2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微信小程序框架分析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2.9 </a:t>
            </a: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WXS</a:t>
            </a:r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小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程序脚本语言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63813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2.10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实战：仿香哈菜谱微信小程序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7" grpId="0" bldLvl="0" animBg="1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目录结构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微信小程序目录结构介绍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7" name="Picture 3" descr="Z:\2、出版书籍\14、微信小程序简明图解案例教程（第二版）\微信小程序简明图解案例教程（第二版）\电子材料\第2章\1.图片\图2.1  微信小程序框架目录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8646" y="1802222"/>
            <a:ext cx="4624892" cy="4126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实战</a:t>
            </a:r>
            <a:r>
              <a:rPr lang="zh-CN" altLang="en-US" dirty="0" smtClean="0"/>
              <a:t>：制作猫眼电影底部标签导航</a:t>
            </a: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微信小程序目录结构介绍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Picture 2" descr="Screenshot_2016-11-18-12-47-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9484" y="339213"/>
            <a:ext cx="3510116" cy="622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App() </a:t>
            </a:r>
            <a:r>
              <a:rPr lang="zh-CN" altLang="en-US" dirty="0" smtClean="0">
                <a:solidFill>
                  <a:srgbClr val="FF0000"/>
                </a:solidFill>
              </a:rPr>
              <a:t>函数用来注册一个小程序。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接受一个 </a:t>
            </a:r>
            <a:r>
              <a:rPr lang="en-US" altLang="zh-CN" dirty="0" smtClean="0">
                <a:solidFill>
                  <a:srgbClr val="FF0000"/>
                </a:solidFill>
              </a:rPr>
              <a:t>object </a:t>
            </a:r>
            <a:r>
              <a:rPr lang="zh-CN" altLang="en-US" dirty="0" smtClean="0">
                <a:solidFill>
                  <a:srgbClr val="FF0000"/>
                </a:solidFill>
              </a:rPr>
              <a:t>参数，其指定小程序的生命周期函数等。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微信小程序注册程序应用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7859" y="1812515"/>
            <a:ext cx="4573689" cy="432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Page() </a:t>
            </a:r>
            <a:r>
              <a:rPr lang="zh-CN" altLang="en-US" dirty="0" smtClean="0">
                <a:solidFill>
                  <a:srgbClr val="FF0000"/>
                </a:solidFill>
              </a:rPr>
              <a:t>函数用来注册一个页面。接受一个 </a:t>
            </a:r>
            <a:r>
              <a:rPr lang="en-US" altLang="zh-CN" dirty="0" smtClean="0">
                <a:solidFill>
                  <a:srgbClr val="FF0000"/>
                </a:solidFill>
              </a:rPr>
              <a:t>object </a:t>
            </a:r>
            <a:r>
              <a:rPr lang="zh-CN" altLang="en-US" dirty="0" smtClean="0">
                <a:solidFill>
                  <a:srgbClr val="FF0000"/>
                </a:solidFill>
              </a:rPr>
              <a:t>参数，其指定页面的初始数据、生命周期函数、事件处理函数等；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微信小程序注册页面的使用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65" y="1816121"/>
            <a:ext cx="5422652" cy="43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3200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WXML</a:t>
            </a:r>
            <a:r>
              <a:rPr lang="zh-CN" altLang="en-US" dirty="0" smtClean="0">
                <a:solidFill>
                  <a:srgbClr val="FF0000"/>
                </a:solidFill>
              </a:rPr>
              <a:t>页面里的动态数据，都是来自</a:t>
            </a:r>
            <a:r>
              <a:rPr lang="en-US" altLang="zh-CN" dirty="0" err="1" smtClean="0">
                <a:solidFill>
                  <a:srgbClr val="FF0000"/>
                </a:solidFill>
              </a:rPr>
              <a:t>js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en-US" altLang="zh-CN" dirty="0" smtClean="0">
                <a:solidFill>
                  <a:srgbClr val="FF0000"/>
                </a:solidFill>
              </a:rPr>
              <a:t>Page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，数据绑定就是通过双大括号（</a:t>
            </a:r>
            <a:r>
              <a:rPr lang="en-US" altLang="zh-CN" dirty="0" smtClean="0">
                <a:solidFill>
                  <a:srgbClr val="FF0000"/>
                </a:solidFill>
              </a:rPr>
              <a:t>{{}}</a:t>
            </a:r>
            <a:r>
              <a:rPr lang="zh-CN" altLang="en-US" dirty="0" smtClean="0">
                <a:solidFill>
                  <a:srgbClr val="FF0000"/>
                </a:solidFill>
              </a:rPr>
              <a:t>）将变量包起来，在</a:t>
            </a:r>
            <a:r>
              <a:rPr lang="en-US" altLang="zh-CN" dirty="0" smtClean="0">
                <a:solidFill>
                  <a:srgbClr val="FF0000"/>
                </a:solidFill>
              </a:rPr>
              <a:t>WXML</a:t>
            </a:r>
            <a:r>
              <a:rPr lang="zh-CN" altLang="en-US" dirty="0" smtClean="0">
                <a:solidFill>
                  <a:srgbClr val="FF0000"/>
                </a:solidFill>
              </a:rPr>
              <a:t>页面里将数据值显示出来；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2.4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微信小程序如何绑定数据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398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微信小程序框架分析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9902" y="1846313"/>
            <a:ext cx="5268606" cy="4289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1091</Words>
  <Application>Microsoft Office PowerPoint</Application>
  <PresentationFormat>宽屏</PresentationFormat>
  <Paragraphs>156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2.1 微信小程序目录结构介绍</vt:lpstr>
      <vt:lpstr>2.1 微信小程序目录结构介绍</vt:lpstr>
      <vt:lpstr>2.2 微信小程序注册程序应用</vt:lpstr>
      <vt:lpstr>2.3 微信小程序注册页面的使用</vt:lpstr>
      <vt:lpstr>2.4 微信小程序如何绑定数据</vt:lpstr>
      <vt:lpstr>2.4 微信小程序如何绑定数据</vt:lpstr>
      <vt:lpstr>2.5 微信小程序条件渲染</vt:lpstr>
      <vt:lpstr>2.5 微信小程序条件渲染</vt:lpstr>
      <vt:lpstr>2.6 微信小程序列表渲染</vt:lpstr>
      <vt:lpstr>2.7 微信小程序定义模板</vt:lpstr>
      <vt:lpstr>2.8 微信小程序的引用功能</vt:lpstr>
      <vt:lpstr>2.8 微信小程序的引用功能</vt:lpstr>
      <vt:lpstr>2.8 微信小程序的引用功能</vt:lpstr>
      <vt:lpstr>2.9 WXS小程序脚本语言</vt:lpstr>
      <vt:lpstr>2.10 实战：仿香哈菜谱微信小程序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287</cp:revision>
  <dcterms:created xsi:type="dcterms:W3CDTF">2017-05-20T06:07:49Z</dcterms:created>
  <dcterms:modified xsi:type="dcterms:W3CDTF">2018-08-26T04:21:38Z</dcterms:modified>
</cp:coreProperties>
</file>