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91" r:id="rId4"/>
    <p:sldId id="261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280" r:id="rId38"/>
    <p:sldId id="26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35B558"/>
    <a:srgbClr val="F0F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9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2018/7/15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54105" y="2706029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微</a:t>
            </a:r>
            <a:r>
              <a:rPr lang="zh-CN" altLang="en-US" sz="6000" b="1" dirty="0" smtClean="0"/>
              <a:t>信小程序简明开发教程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96137" y="4422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主讲人：小刚老师</a:t>
            </a:r>
            <a:endParaRPr lang="zh-CN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31741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组件：图标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text</a:t>
            </a:r>
            <a:r>
              <a:rPr lang="zh-CN" altLang="en-US" dirty="0" smtClean="0"/>
              <a:t>组件：文本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支持转义符</a:t>
            </a:r>
            <a:r>
              <a:rPr lang="en-US" altLang="zh-CN" dirty="0" smtClean="0"/>
              <a:t>“\“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progress</a:t>
            </a:r>
            <a:r>
              <a:rPr lang="zh-CN" altLang="en-US" dirty="0" smtClean="0"/>
              <a:t>组件：进度条；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 </a:t>
            </a:r>
            <a:r>
              <a:rPr lang="en-US" altLang="zh-CN" dirty="0" smtClean="0"/>
              <a:t>rich-text</a:t>
            </a:r>
            <a:r>
              <a:rPr lang="zh-CN" altLang="en-US" dirty="0" smtClean="0"/>
              <a:t>组件：富文本；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基础内容组件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altLang="zh-CN" dirty="0" smtClean="0"/>
              <a:t>icon</a:t>
            </a:r>
            <a:r>
              <a:rPr lang="zh-CN" altLang="en-US" dirty="0" smtClean="0"/>
              <a:t>组件：图标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基础内容组件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13" y="2430776"/>
            <a:ext cx="4536504" cy="37316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组件：文本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支持转义符</a:t>
            </a:r>
            <a:r>
              <a:rPr lang="en-US" altLang="zh-CN" dirty="0" smtClean="0"/>
              <a:t>“\“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基础内容组件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9" y="2428584"/>
            <a:ext cx="5668625" cy="31397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progress</a:t>
            </a:r>
            <a:r>
              <a:rPr lang="zh-CN" altLang="en-US" dirty="0" smtClean="0"/>
              <a:t>组件：进度条；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基础内容组件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7" y="2389657"/>
            <a:ext cx="6805007" cy="2226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rich-text</a:t>
            </a:r>
            <a:r>
              <a:rPr lang="zh-CN" altLang="en-US" dirty="0" smtClean="0"/>
              <a:t>组件：富文本；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rich-text</a:t>
            </a:r>
            <a:r>
              <a:rPr lang="zh-CN" altLang="en-US" sz="2400" dirty="0" smtClean="0"/>
              <a:t>富文本组件，通过这个组件可以在</a:t>
            </a:r>
            <a:r>
              <a:rPr lang="en-US" sz="2400" dirty="0" smtClean="0"/>
              <a:t>WXML</a:t>
            </a:r>
            <a:r>
              <a:rPr lang="zh-CN" altLang="en-US" sz="2400" dirty="0" smtClean="0"/>
              <a:t>页面文件显示一些富文本内容，比如</a:t>
            </a:r>
            <a:r>
              <a:rPr lang="en-US" sz="2400" dirty="0" smtClean="0"/>
              <a:t>HTML</a:t>
            </a:r>
            <a:r>
              <a:rPr lang="zh-CN" altLang="en-US" sz="2400" dirty="0" smtClean="0"/>
              <a:t>一些元素内容显示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基础内容组件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button</a:t>
            </a:r>
            <a:r>
              <a:rPr lang="zh-CN" altLang="en-US" dirty="0" smtClean="0"/>
              <a:t>组件：按钮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checkbox</a:t>
            </a:r>
            <a:r>
              <a:rPr lang="zh-CN" altLang="en-US" dirty="0" smtClean="0"/>
              <a:t>组件：多选选择器，</a:t>
            </a:r>
            <a:r>
              <a:rPr lang="en-US" altLang="zh-CN" dirty="0" smtClean="0"/>
              <a:t>checkbox-group</a:t>
            </a:r>
            <a:r>
              <a:rPr lang="zh-CN" altLang="en-US" dirty="0" smtClean="0"/>
              <a:t>由多个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组成；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组件：单项选择器，</a:t>
            </a:r>
            <a:r>
              <a:rPr lang="en-US" altLang="zh-CN" dirty="0" smtClean="0"/>
              <a:t>radio-group</a:t>
            </a:r>
            <a:r>
              <a:rPr lang="zh-CN" altLang="en-US" dirty="0" smtClean="0"/>
              <a:t>由多个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组成；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组件：表</a:t>
            </a:r>
            <a:r>
              <a:rPr lang="zh-CN" altLang="en-US" dirty="0" smtClean="0"/>
              <a:t>单；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input</a:t>
            </a:r>
            <a:r>
              <a:rPr lang="zh-CN" altLang="en-US" dirty="0" smtClean="0"/>
              <a:t>组件：输入框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err="1" smtClean="0"/>
              <a:t>textarea</a:t>
            </a:r>
            <a:r>
              <a:rPr lang="zh-CN" altLang="en-US" dirty="0" smtClean="0"/>
              <a:t>组件：多</a:t>
            </a:r>
            <a:r>
              <a:rPr lang="zh-CN" altLang="en-US" dirty="0" smtClean="0"/>
              <a:t>行输入</a:t>
            </a:r>
            <a:r>
              <a:rPr lang="zh-CN" altLang="en-US" dirty="0" smtClean="0"/>
              <a:t>框</a:t>
            </a:r>
            <a:r>
              <a:rPr lang="en-US" altLang="zh-CN" dirty="0" smtClean="0"/>
              <a:t>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label</a:t>
            </a:r>
            <a:r>
              <a:rPr lang="zh-CN" altLang="en-US" dirty="0" smtClean="0"/>
              <a:t>组件：改进</a:t>
            </a:r>
            <a:r>
              <a:rPr lang="zh-CN" altLang="en-US" dirty="0" smtClean="0"/>
              <a:t>表单</a:t>
            </a:r>
            <a:r>
              <a:rPr lang="zh-CN" altLang="en-US" dirty="0" smtClean="0"/>
              <a:t>可用性；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picker</a:t>
            </a:r>
            <a:r>
              <a:rPr lang="zh-CN" altLang="en-US" dirty="0" smtClean="0"/>
              <a:t>组件：滚动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slider</a:t>
            </a:r>
            <a:r>
              <a:rPr lang="zh-CN" altLang="en-US" dirty="0" smtClean="0"/>
              <a:t>组件：滑动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switch</a:t>
            </a:r>
            <a:r>
              <a:rPr lang="zh-CN" altLang="en-US" dirty="0" smtClean="0"/>
              <a:t>组件：开关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button</a:t>
            </a:r>
            <a:r>
              <a:rPr lang="zh-CN" altLang="en-US" dirty="0" smtClean="0"/>
              <a:t>组件：按钮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9" y="2397923"/>
            <a:ext cx="4444918" cy="39547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checkbox</a:t>
            </a:r>
            <a:r>
              <a:rPr lang="zh-CN" altLang="en-US" dirty="0" smtClean="0"/>
              <a:t>组件：多选选择器，</a:t>
            </a:r>
            <a:r>
              <a:rPr lang="en-US" altLang="zh-CN" dirty="0" smtClean="0"/>
              <a:t>checkbox-group</a:t>
            </a:r>
            <a:r>
              <a:rPr lang="zh-CN" altLang="en-US" dirty="0" smtClean="0"/>
              <a:t>由多个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组成；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81" y="2622017"/>
            <a:ext cx="6649603" cy="1776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组件：单项选择器，</a:t>
            </a:r>
            <a:r>
              <a:rPr lang="en-US" altLang="zh-CN" dirty="0" smtClean="0"/>
              <a:t>radio-group</a:t>
            </a:r>
            <a:r>
              <a:rPr lang="zh-CN" altLang="en-US" dirty="0" smtClean="0"/>
              <a:t>由多个</a:t>
            </a:r>
            <a:r>
              <a:rPr lang="en-US" altLang="zh-CN" dirty="0" smtClean="0"/>
              <a:t>radio</a:t>
            </a:r>
            <a:r>
              <a:rPr lang="zh-CN" altLang="en-US" dirty="0" smtClean="0"/>
              <a:t>组成；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02" y="2592870"/>
            <a:ext cx="6148847" cy="13476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form</a:t>
            </a:r>
            <a:r>
              <a:rPr lang="zh-CN" altLang="en-US" dirty="0" smtClean="0"/>
              <a:t>组件</a:t>
            </a:r>
            <a:r>
              <a:rPr lang="zh-CN" altLang="en-US" dirty="0" smtClean="0"/>
              <a:t>：</a:t>
            </a:r>
            <a:r>
              <a:rPr lang="zh-CN" altLang="en-US" dirty="0" smtClean="0"/>
              <a:t>表单，将组件内的用户输入的</a:t>
            </a:r>
            <a:r>
              <a:rPr lang="en-US" altLang="zh-CN" dirty="0" smtClean="0"/>
              <a:t>&lt;switch/&gt; &lt;input/&gt; &lt;checkbox/&gt; &lt;slider/&gt; &lt;radio/&gt; 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22" y="3129878"/>
            <a:ext cx="9625154" cy="18233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91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3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用微信小程序组件构建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UI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界面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.1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视图容器组件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.2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基础内容组件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.3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丰富的表单组件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.4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导航组件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input</a:t>
            </a:r>
            <a:r>
              <a:rPr lang="zh-CN" altLang="en-US" dirty="0" smtClean="0"/>
              <a:t>组件：输入框；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440" y="2359742"/>
            <a:ext cx="3937818" cy="425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err="1" smtClean="0"/>
              <a:t>textarea</a:t>
            </a:r>
            <a:r>
              <a:rPr lang="zh-CN" altLang="en-US" dirty="0" smtClean="0"/>
              <a:t>组件：多</a:t>
            </a:r>
            <a:r>
              <a:rPr lang="zh-CN" altLang="en-US" dirty="0" smtClean="0"/>
              <a:t>行输入</a:t>
            </a:r>
            <a:r>
              <a:rPr lang="zh-CN" altLang="en-US" dirty="0" smtClean="0"/>
              <a:t>框</a:t>
            </a:r>
            <a:r>
              <a:rPr lang="en-US" altLang="zh-CN" dirty="0" smtClean="0"/>
              <a:t>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 smtClean="0"/>
              <a:t>   </a:t>
            </a:r>
            <a:r>
              <a:rPr lang="en-US" altLang="zh-CN" sz="2400" dirty="0" err="1" smtClean="0"/>
              <a:t>textarea</a:t>
            </a:r>
            <a:r>
              <a:rPr lang="zh-CN" altLang="en-US" sz="2400" dirty="0" smtClean="0"/>
              <a:t>多行输入框是与</a:t>
            </a:r>
            <a:r>
              <a:rPr lang="en-US" altLang="zh-CN" sz="2400" dirty="0" smtClean="0"/>
              <a:t>input</a:t>
            </a:r>
            <a:r>
              <a:rPr lang="zh-CN" altLang="en-US" sz="2400" dirty="0" smtClean="0"/>
              <a:t>单行输入框对应的一个组件，它是可以输入多行文本</a:t>
            </a:r>
            <a:r>
              <a:rPr lang="zh-CN" altLang="en-US" sz="2400" dirty="0" smtClean="0"/>
              <a:t>内容；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label</a:t>
            </a:r>
            <a:r>
              <a:rPr lang="zh-CN" altLang="en-US" dirty="0" smtClean="0"/>
              <a:t>组件：改进</a:t>
            </a:r>
            <a:r>
              <a:rPr lang="zh-CN" altLang="en-US" dirty="0" smtClean="0"/>
              <a:t>表单</a:t>
            </a:r>
            <a:r>
              <a:rPr lang="zh-CN" altLang="en-US" dirty="0" smtClean="0"/>
              <a:t>可用性；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    label</a:t>
            </a:r>
            <a:r>
              <a:rPr lang="zh-CN" altLang="en-US" sz="2400" dirty="0" smtClean="0"/>
              <a:t>组件它是用来改进表单可用性，目前可以用来改进的组件有：</a:t>
            </a:r>
            <a:r>
              <a:rPr lang="en-US" altLang="zh-CN" sz="2400" dirty="0" smtClean="0"/>
              <a:t>&lt;button/&gt;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&lt;checkbox/&gt;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&lt;radio/&gt;</a:t>
            </a:r>
            <a:r>
              <a:rPr lang="zh-CN" altLang="en-US" sz="2400" dirty="0" smtClean="0"/>
              <a:t>、 </a:t>
            </a:r>
            <a:r>
              <a:rPr lang="en-US" altLang="zh-CN" sz="2400" dirty="0" smtClean="0"/>
              <a:t>&lt;switch/&gt;</a:t>
            </a:r>
            <a:r>
              <a:rPr lang="zh-CN" altLang="en-US" sz="2400" dirty="0" smtClean="0"/>
              <a:t>。它只有一个属性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，是用来绑定控件的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它</a:t>
            </a:r>
            <a:r>
              <a:rPr lang="zh-CN" altLang="en-US" sz="2400" dirty="0" smtClean="0"/>
              <a:t>的使用有两种方式：一种是定义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属性，一种是没有定义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属性。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picker</a:t>
            </a:r>
            <a:r>
              <a:rPr lang="zh-CN" altLang="en-US" dirty="0" smtClean="0"/>
              <a:t>组件：滚动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UI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682" y="899651"/>
            <a:ext cx="3246487" cy="563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5303" y="914400"/>
            <a:ext cx="3220593" cy="560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2684" y="929148"/>
            <a:ext cx="3203643" cy="5574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图片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29251" y="2271251"/>
            <a:ext cx="2760663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slider</a:t>
            </a:r>
            <a:r>
              <a:rPr lang="zh-CN" altLang="en-US" dirty="0" smtClean="0"/>
              <a:t>组件：滑动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UI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3" y="2469731"/>
            <a:ext cx="5066098" cy="35589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switch</a:t>
            </a:r>
            <a:r>
              <a:rPr lang="zh-CN" altLang="en-US" dirty="0" smtClean="0"/>
              <a:t>组件：开关</a:t>
            </a:r>
            <a:r>
              <a:rPr lang="zh-CN" altLang="en-US" dirty="0" smtClean="0"/>
              <a:t>选择</a:t>
            </a:r>
            <a:r>
              <a:rPr lang="zh-CN" altLang="en-US" dirty="0" smtClean="0"/>
              <a:t>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丰富的表单组件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49540" y="634952"/>
            <a:ext cx="3308112" cy="5881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navigator</a:t>
            </a:r>
            <a:r>
              <a:rPr lang="zh-CN" altLang="en-US" dirty="0" smtClean="0"/>
              <a:t>页面链接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err="1" smtClean="0"/>
              <a:t>wx.navigateTo</a:t>
            </a:r>
            <a:r>
              <a:rPr lang="zh-CN" altLang="en-US" dirty="0" smtClean="0"/>
              <a:t>保留当前页跳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err="1" smtClean="0"/>
              <a:t>wx.redirectTo</a:t>
            </a:r>
            <a:r>
              <a:rPr lang="zh-CN" altLang="en-US" dirty="0" smtClean="0"/>
              <a:t>关闭当前页跳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err="1" smtClean="0"/>
              <a:t>wx.switchTab</a:t>
            </a:r>
            <a:r>
              <a:rPr lang="zh-CN" altLang="en-US" dirty="0" smtClean="0"/>
              <a:t>跳转到</a:t>
            </a:r>
            <a:r>
              <a:rPr lang="en-US" dirty="0" err="1" smtClean="0"/>
              <a:t>tabBar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err="1" smtClean="0"/>
              <a:t>wx.navigateBack</a:t>
            </a:r>
            <a:r>
              <a:rPr lang="zh-CN" altLang="en-US" dirty="0" smtClean="0"/>
              <a:t>返回上一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设置导航条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.4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导航组件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audio</a:t>
            </a:r>
            <a:r>
              <a:rPr lang="zh-CN" altLang="en-US" dirty="0" smtClean="0"/>
              <a:t>音频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image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video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camera</a:t>
            </a:r>
            <a:r>
              <a:rPr lang="zh-CN" altLang="en-US" dirty="0" smtClean="0"/>
              <a:t>相机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live-player</a:t>
            </a:r>
            <a:r>
              <a:rPr lang="zh-CN" altLang="en-US" dirty="0" smtClean="0"/>
              <a:t>实时音视频</a:t>
            </a:r>
            <a:r>
              <a:rPr lang="zh-CN" altLang="en-US" dirty="0" smtClean="0"/>
              <a:t>播放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live-pusher</a:t>
            </a:r>
            <a:r>
              <a:rPr lang="zh-CN" altLang="en-US" dirty="0" smtClean="0"/>
              <a:t>实时音视频录制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媒体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audio</a:t>
            </a:r>
            <a:r>
              <a:rPr lang="zh-CN" altLang="en-US" dirty="0" smtClean="0"/>
              <a:t>音频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媒体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4" y="2428948"/>
            <a:ext cx="4157962" cy="36616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image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媒体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6265" y="2480472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91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3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UI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界面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.5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媒体组件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.6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地图组件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.7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画布组件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.8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实战：表单登录注册微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信小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程序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video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媒体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8" y="2405549"/>
            <a:ext cx="4755387" cy="36216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camera</a:t>
            </a:r>
            <a:r>
              <a:rPr lang="zh-CN" altLang="en-US" dirty="0" smtClean="0"/>
              <a:t>相机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sz="2400" dirty="0" smtClean="0"/>
              <a:t>   camera</a:t>
            </a:r>
            <a:r>
              <a:rPr lang="zh-CN" altLang="en-US" sz="2400" dirty="0" smtClean="0"/>
              <a:t>相机组件，在使用的时候需要用户授权</a:t>
            </a:r>
            <a:r>
              <a:rPr lang="en-US" sz="2400" dirty="0" err="1" smtClean="0"/>
              <a:t>scope.camera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camera</a:t>
            </a:r>
            <a:r>
              <a:rPr lang="zh-CN" altLang="en-US" sz="2400" dirty="0" smtClean="0"/>
              <a:t>相机组件是由客户端创建的原生组件，它的层级是最高的，不能通过</a:t>
            </a:r>
            <a:r>
              <a:rPr lang="en-US" sz="2400" dirty="0" smtClean="0"/>
              <a:t> z-index </a:t>
            </a:r>
            <a:r>
              <a:rPr lang="zh-CN" altLang="en-US" sz="2400" dirty="0" smtClean="0"/>
              <a:t>控制层级，可使用</a:t>
            </a:r>
            <a:r>
              <a:rPr lang="en-US" sz="2400" dirty="0" smtClean="0"/>
              <a:t> cover-view cover-image</a:t>
            </a:r>
            <a:r>
              <a:rPr lang="zh-CN" altLang="en-US" sz="2400" dirty="0" smtClean="0"/>
              <a:t>覆盖在上面，同一页面只能插入一个</a:t>
            </a:r>
            <a:r>
              <a:rPr lang="en-US" sz="2400" dirty="0" smtClean="0"/>
              <a:t> camera </a:t>
            </a:r>
            <a:r>
              <a:rPr lang="zh-CN" altLang="en-US" sz="2400" dirty="0" smtClean="0"/>
              <a:t>组件，不能再</a:t>
            </a:r>
            <a:r>
              <a:rPr lang="en-US" sz="2400" dirty="0" smtClean="0"/>
              <a:t> scroll-view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swiper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picker-view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movable-view </a:t>
            </a:r>
            <a:r>
              <a:rPr lang="zh-CN" altLang="en-US" sz="2400" dirty="0" smtClean="0"/>
              <a:t>中使用</a:t>
            </a:r>
            <a:r>
              <a:rPr lang="en-US" sz="2400" dirty="0" smtClean="0"/>
              <a:t> camera </a:t>
            </a:r>
            <a:r>
              <a:rPr lang="zh-CN" altLang="en-US" sz="2400" dirty="0" smtClean="0"/>
              <a:t>组件。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媒体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live-player</a:t>
            </a:r>
            <a:r>
              <a:rPr lang="zh-CN" altLang="en-US" dirty="0" smtClean="0"/>
              <a:t>实时音视频播放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sz="2400" dirty="0" smtClean="0"/>
              <a:t>   live-player</a:t>
            </a:r>
            <a:r>
              <a:rPr lang="zh-CN" altLang="en-US" sz="2400" dirty="0" smtClean="0"/>
              <a:t>实时音视频播放组件，它的使用是针对特定类目开放的，需要先通过类目审核，再在小程序管理后台，“设置”</a:t>
            </a:r>
            <a:r>
              <a:rPr lang="en-US" sz="2400" dirty="0" smtClean="0"/>
              <a:t>-</a:t>
            </a:r>
            <a:r>
              <a:rPr lang="zh-CN" altLang="en-US" sz="2400" dirty="0" smtClean="0"/>
              <a:t>“接口设置”中自助开通该组件权限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现在</a:t>
            </a:r>
            <a:r>
              <a:rPr lang="zh-CN" altLang="en-US" sz="2400" dirty="0" smtClean="0"/>
              <a:t>支持的类目：社交（直播）、教育（在线教育）、医疗（互联网医院，公立医院）、政务民生（所有二级类目）、金融（基金、信托、保险、银行、证券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期货、非金融机构自营小额贷款、征信业务、消费金融）。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媒体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live-pusher</a:t>
            </a:r>
            <a:r>
              <a:rPr lang="zh-CN" altLang="en-US" dirty="0" smtClean="0"/>
              <a:t>实时音视频</a:t>
            </a:r>
            <a:r>
              <a:rPr lang="zh-CN" altLang="en-US" dirty="0" smtClean="0"/>
              <a:t>录制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sz="2400" dirty="0" smtClean="0"/>
              <a:t>    live-pusher</a:t>
            </a:r>
            <a:r>
              <a:rPr lang="zh-CN" altLang="en-US" sz="2400" dirty="0" smtClean="0"/>
              <a:t>实时音视频录制组件，它的使用是需要取得用户授权</a:t>
            </a:r>
            <a:r>
              <a:rPr lang="en-US" sz="2400" dirty="0" err="1" smtClean="0"/>
              <a:t>scope.camera</a:t>
            </a:r>
            <a:r>
              <a:rPr lang="zh-CN" altLang="en-US" sz="2400" dirty="0" smtClean="0"/>
              <a:t>、</a:t>
            </a:r>
            <a:r>
              <a:rPr lang="en-US" sz="2400" dirty="0" err="1" smtClean="0"/>
              <a:t>scope.record</a:t>
            </a:r>
            <a:r>
              <a:rPr lang="zh-CN" altLang="en-US" sz="2400" dirty="0" smtClean="0"/>
              <a:t>，针对特定类目开放的，需要先通过类目审核，再在小程序管理后台，“设置”</a:t>
            </a:r>
            <a:r>
              <a:rPr lang="en-US" sz="2400" dirty="0" smtClean="0"/>
              <a:t>-</a:t>
            </a:r>
            <a:r>
              <a:rPr lang="zh-CN" altLang="en-US" sz="2400" dirty="0" smtClean="0"/>
              <a:t>“接口设置”中自助开通该组件权限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现在</a:t>
            </a:r>
            <a:r>
              <a:rPr lang="zh-CN" altLang="en-US" sz="2400" dirty="0" smtClean="0"/>
              <a:t>支持的类目：社交（直播）、教育（在线教育）、医疗（互联网医院，公立医院）、政务民生（所有二级类目）、金融（基金、信托、保险、银行、证券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期货、非金融机构自营小额贷款、征信业务、消费金融）。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媒体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组件：地图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.6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地图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3" y="2461869"/>
            <a:ext cx="6109253" cy="3266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组件：画布；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.7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画布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UI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67" y="2394236"/>
            <a:ext cx="3528392" cy="36471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.8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实战：表单登录注册微信小程序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1792" y="1762812"/>
            <a:ext cx="2766491" cy="49182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8148" y="1757582"/>
            <a:ext cx="2769161" cy="49229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7161" y="1729811"/>
            <a:ext cx="2784782" cy="49507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视图容器组件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zh-CN" altLang="en-US" dirty="0" smtClean="0"/>
              <a:t>基础内容组件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zh-CN" altLang="en-US" dirty="0" smtClean="0"/>
              <a:t>丰富的表单组件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</a:t>
            </a:r>
            <a:r>
              <a:rPr lang="zh-CN" altLang="en-US" dirty="0" smtClean="0"/>
              <a:t>导航组件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媒体组件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地图组件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画布组件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实战：表单登录注册微信小程序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743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</a:t>
            </a:r>
            <a:r>
              <a:rPr lang="zh-CN" altLang="en-US" sz="2800" dirty="0" smtClean="0">
                <a:solidFill>
                  <a:srgbClr val="FFFFFF"/>
                </a:solidFill>
              </a:rPr>
              <a:t>用微信小程序组件构建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63435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0976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组件：视图容器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smtClean="0"/>
              <a:t>scroll-view</a:t>
            </a:r>
            <a:r>
              <a:rPr lang="zh-CN" altLang="en-US" dirty="0" smtClean="0"/>
              <a:t>组件：可滚动视图区域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swiper</a:t>
            </a:r>
            <a:r>
              <a:rPr lang="zh-CN" altLang="en-US" dirty="0" smtClean="0"/>
              <a:t>组件：滑块视图容器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movable-view</a:t>
            </a:r>
            <a:r>
              <a:rPr lang="zh-CN" altLang="en-US" dirty="0" smtClean="0"/>
              <a:t>组件：可</a:t>
            </a:r>
            <a:r>
              <a:rPr lang="zh-CN" altLang="en-US" dirty="0" smtClean="0"/>
              <a:t>移动视图</a:t>
            </a:r>
            <a:r>
              <a:rPr lang="zh-CN" altLang="en-US" dirty="0" smtClean="0"/>
              <a:t>容器；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dirty="0" smtClean="0"/>
              <a:t>cover-view</a:t>
            </a:r>
            <a:r>
              <a:rPr lang="zh-CN" altLang="en-US" dirty="0" smtClean="0"/>
              <a:t>组件：覆盖</a:t>
            </a:r>
            <a:r>
              <a:rPr lang="zh-CN" altLang="en-US" dirty="0" smtClean="0"/>
              <a:t>原生组件的视图</a:t>
            </a:r>
            <a:r>
              <a:rPr lang="zh-CN" altLang="en-US" dirty="0" smtClean="0"/>
              <a:t>容器；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视图容器组件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UI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组件：视图容器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视图容器组件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2" y="2628466"/>
            <a:ext cx="3767632" cy="17929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47" y="2318516"/>
            <a:ext cx="2217420" cy="36139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scroll-view</a:t>
            </a:r>
            <a:r>
              <a:rPr lang="zh-CN" altLang="en-US" dirty="0" smtClean="0"/>
              <a:t>组件：可滚动视图区域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视图容器组件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2486754"/>
            <a:ext cx="4176464" cy="38089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swiper</a:t>
            </a:r>
            <a:r>
              <a:rPr lang="zh-CN" altLang="en-US" dirty="0" smtClean="0"/>
              <a:t>组件：滑块视图容器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视图容器组件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8651" y="427944"/>
            <a:ext cx="3541564" cy="62961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movable-view</a:t>
            </a:r>
            <a:r>
              <a:rPr lang="zh-CN" altLang="en-US" dirty="0" smtClean="0"/>
              <a:t>组件：可</a:t>
            </a:r>
            <a:r>
              <a:rPr lang="zh-CN" altLang="en-US" dirty="0" smtClean="0"/>
              <a:t>移动视图</a:t>
            </a:r>
            <a:r>
              <a:rPr lang="zh-CN" altLang="en-US" dirty="0" smtClean="0"/>
              <a:t>容器；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视图容器组件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668" y="2450895"/>
            <a:ext cx="4627870" cy="291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 cover-view</a:t>
            </a:r>
            <a:r>
              <a:rPr lang="zh-CN" altLang="en-US" dirty="0" smtClean="0"/>
              <a:t>组件：覆盖</a:t>
            </a:r>
            <a:r>
              <a:rPr lang="zh-CN" altLang="en-US" dirty="0" smtClean="0"/>
              <a:t>原生组件的视图</a:t>
            </a:r>
            <a:r>
              <a:rPr lang="zh-CN" altLang="en-US" dirty="0" smtClean="0"/>
              <a:t>容器；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3</a:t>
            </a:r>
            <a:r>
              <a:rPr lang="en-US" altLang="zh-CN" sz="4000" b="1" dirty="0" smtClean="0">
                <a:solidFill>
                  <a:srgbClr val="0070C0"/>
                </a:solidFill>
              </a:rPr>
              <a:t>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视图容器组件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5825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3</a:t>
            </a:r>
            <a:r>
              <a:rPr lang="zh-CN" altLang="en-US" sz="2800" dirty="0" smtClean="0">
                <a:solidFill>
                  <a:srgbClr val="FFFFFF"/>
                </a:solidFill>
              </a:rPr>
              <a:t>章 </a:t>
            </a:r>
            <a:r>
              <a:rPr lang="zh-CN" altLang="en-US" sz="2800" dirty="0" smtClean="0">
                <a:solidFill>
                  <a:srgbClr val="FFFFFF"/>
                </a:solidFill>
              </a:rPr>
              <a:t>用</a:t>
            </a:r>
            <a:r>
              <a:rPr lang="zh-CN" altLang="en-US" sz="2800" dirty="0" smtClean="0">
                <a:solidFill>
                  <a:srgbClr val="FFFFFF"/>
                </a:solidFill>
              </a:rPr>
              <a:t>微信小程序组件构建</a:t>
            </a:r>
            <a:r>
              <a:rPr lang="en-US" altLang="zh-CN" sz="2800" dirty="0" smtClean="0">
                <a:solidFill>
                  <a:srgbClr val="FFFFFF"/>
                </a:solidFill>
              </a:rPr>
              <a:t>UI</a:t>
            </a:r>
            <a:r>
              <a:rPr lang="zh-CN" altLang="en-US" sz="2800" dirty="0" smtClean="0">
                <a:solidFill>
                  <a:srgbClr val="FFFFFF"/>
                </a:solidFill>
              </a:rPr>
              <a:t>界面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684" y="2462981"/>
            <a:ext cx="4983466" cy="34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9857" y="2448232"/>
            <a:ext cx="4955677" cy="34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1787</Words>
  <Application>Microsoft Office PowerPoint</Application>
  <PresentationFormat>自定义</PresentationFormat>
  <Paragraphs>236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幻灯片 1</vt:lpstr>
      <vt:lpstr>幻灯片 2</vt:lpstr>
      <vt:lpstr>幻灯片 3</vt:lpstr>
      <vt:lpstr>3.1 视图容器组件</vt:lpstr>
      <vt:lpstr>3.1 视图容器组件</vt:lpstr>
      <vt:lpstr>3.1 视图容器组件</vt:lpstr>
      <vt:lpstr>3.1 视图容器组件</vt:lpstr>
      <vt:lpstr>3.1 视图容器组件</vt:lpstr>
      <vt:lpstr>3.1 视图容器组件</vt:lpstr>
      <vt:lpstr>3.2 基础内容组件</vt:lpstr>
      <vt:lpstr>3.2 基础内容组件</vt:lpstr>
      <vt:lpstr>3.2 基础内容组件</vt:lpstr>
      <vt:lpstr>3.2 基础内容组件</vt:lpstr>
      <vt:lpstr>3.2 基础内容组件</vt:lpstr>
      <vt:lpstr>3.3 丰富的表单组件</vt:lpstr>
      <vt:lpstr>3.3 丰富的表单组件</vt:lpstr>
      <vt:lpstr>3.3 丰富的表单组件</vt:lpstr>
      <vt:lpstr>3.3 丰富的表单组件</vt:lpstr>
      <vt:lpstr>3.3 丰富的表单组件</vt:lpstr>
      <vt:lpstr>3.3 丰富的表单组件</vt:lpstr>
      <vt:lpstr>3.3 丰富的表单组件</vt:lpstr>
      <vt:lpstr>3.3 丰富的表单组件</vt:lpstr>
      <vt:lpstr>3.3 丰富的表单组件</vt:lpstr>
      <vt:lpstr>3.3 丰富的表单组件</vt:lpstr>
      <vt:lpstr>3.3 丰富的表单组件</vt:lpstr>
      <vt:lpstr>3.4 导航组件</vt:lpstr>
      <vt:lpstr>3.5 媒体组件</vt:lpstr>
      <vt:lpstr>3.5 媒体组件</vt:lpstr>
      <vt:lpstr>3.5 媒体组件</vt:lpstr>
      <vt:lpstr>3.5 媒体组件</vt:lpstr>
      <vt:lpstr>3.5 媒体组件</vt:lpstr>
      <vt:lpstr>3.5 媒体组件</vt:lpstr>
      <vt:lpstr>3.5 媒体组件</vt:lpstr>
      <vt:lpstr>3.6 地图组件</vt:lpstr>
      <vt:lpstr>3.7 画布UI组件</vt:lpstr>
      <vt:lpstr>3.8 实战：表单登录注册微信小程序</vt:lpstr>
      <vt:lpstr>总结</vt:lpstr>
      <vt:lpstr>幻灯片 38</vt:lpstr>
    </vt:vector>
  </TitlesOfParts>
  <Company>sichang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admin</cp:lastModifiedBy>
  <cp:revision>379</cp:revision>
  <dcterms:created xsi:type="dcterms:W3CDTF">2017-05-20T06:07:49Z</dcterms:created>
  <dcterms:modified xsi:type="dcterms:W3CDTF">2018-07-15T14:17:56Z</dcterms:modified>
</cp:coreProperties>
</file>