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44" r:id="rId4"/>
    <p:sldId id="345" r:id="rId5"/>
    <p:sldId id="346" r:id="rId6"/>
    <p:sldId id="261" r:id="rId7"/>
    <p:sldId id="312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80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3174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err="1" smtClean="0"/>
              <a:t>wx.saveFile</a:t>
            </a:r>
            <a:r>
              <a:rPr lang="zh-CN" altLang="en-US" dirty="0" smtClean="0"/>
              <a:t>保存文件到本地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wx.getSavedFileList</a:t>
            </a:r>
            <a:r>
              <a:rPr lang="zh-CN" altLang="en-US" dirty="0" smtClean="0"/>
              <a:t>获取本地文件列表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wx.getSavedFileInfo</a:t>
            </a:r>
            <a:r>
              <a:rPr lang="zh-CN" altLang="en-US" dirty="0" smtClean="0"/>
              <a:t>获取本地文件信息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wx.removeSavedFile</a:t>
            </a:r>
            <a:r>
              <a:rPr lang="zh-CN" altLang="en-US" dirty="0" smtClean="0"/>
              <a:t>删除本地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wx.openDocument</a:t>
            </a:r>
            <a:r>
              <a:rPr lang="zh-CN" altLang="en-US" dirty="0" smtClean="0"/>
              <a:t>打开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wx.getFileInfo</a:t>
            </a:r>
            <a:r>
              <a:rPr lang="zh-CN" altLang="en-US" dirty="0" smtClean="0"/>
              <a:t>获取文件信息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文件操作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数据</a:t>
            </a:r>
            <a:r>
              <a:rPr lang="zh-CN" altLang="en-US" dirty="0" smtClean="0"/>
              <a:t>缓存到本地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获取</a:t>
            </a:r>
            <a:r>
              <a:rPr lang="zh-CN" altLang="en-US" dirty="0" smtClean="0"/>
              <a:t>本地缓存数据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移</a:t>
            </a:r>
            <a:r>
              <a:rPr lang="zh-CN" altLang="en-US" dirty="0" smtClean="0"/>
              <a:t>除和清理本地缓存数据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4.6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数据缓存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获得</a:t>
            </a:r>
            <a:r>
              <a:rPr lang="zh-CN" altLang="en-US" dirty="0" smtClean="0"/>
              <a:t>位置、选择位置、打开位置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地图</a:t>
            </a:r>
            <a:r>
              <a:rPr lang="zh-CN" altLang="en-US" dirty="0" smtClean="0"/>
              <a:t>组件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4.7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位置信息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获得</a:t>
            </a:r>
            <a:r>
              <a:rPr lang="zh-CN" altLang="en-US" dirty="0" smtClean="0"/>
              <a:t>系统信息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获取</a:t>
            </a:r>
            <a:r>
              <a:rPr lang="zh-CN" altLang="en-US" dirty="0" smtClean="0"/>
              <a:t>网络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加速度计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罗盘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拨打</a:t>
            </a:r>
            <a:r>
              <a:rPr lang="zh-CN" altLang="en-US" dirty="0" smtClean="0"/>
              <a:t>电话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扫码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设备应用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剪贴板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蓝</a:t>
            </a:r>
            <a:r>
              <a:rPr lang="zh-CN" altLang="en-US" dirty="0" smtClean="0"/>
              <a:t>牙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屏幕亮度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用户</a:t>
            </a:r>
            <a:r>
              <a:rPr lang="zh-CN" altLang="en-US" dirty="0" smtClean="0"/>
              <a:t>截</a:t>
            </a:r>
            <a:r>
              <a:rPr lang="zh-CN" altLang="en-US" dirty="0" smtClean="0"/>
              <a:t>屏事件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振动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手机联系人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设备应用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消息</a:t>
            </a:r>
            <a:r>
              <a:rPr lang="zh-CN" altLang="en-US" dirty="0" smtClean="0"/>
              <a:t>提示框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模态弹窗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操作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4.9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交互反馈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2990" y="1828800"/>
            <a:ext cx="2385611" cy="412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972" y="1828800"/>
            <a:ext cx="2355299" cy="412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9457" y="1814052"/>
            <a:ext cx="2340248" cy="414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92914" y="1843548"/>
            <a:ext cx="2344994" cy="411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wx.login</a:t>
            </a:r>
            <a:r>
              <a:rPr lang="en-US" altLang="zh-CN" dirty="0" smtClean="0"/>
              <a:t>(OBJECT</a:t>
            </a:r>
            <a:r>
              <a:rPr lang="en-US" altLang="zh-CN" dirty="0" smtClean="0"/>
              <a:t>)</a:t>
            </a:r>
            <a:r>
              <a:rPr lang="zh-CN" altLang="en-US" dirty="0" smtClean="0"/>
              <a:t>获取登录凭证</a:t>
            </a:r>
            <a:r>
              <a:rPr lang="en-US" altLang="zh-CN" dirty="0" smtClean="0"/>
              <a:t>code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用户</a:t>
            </a:r>
            <a:r>
              <a:rPr lang="zh-CN" altLang="en-US" dirty="0" smtClean="0"/>
              <a:t>登录凭证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发往开发者服务器换取唯一标识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openid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和会话密钥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session_key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开发</a:t>
            </a:r>
            <a:r>
              <a:rPr lang="zh-CN" altLang="en-US" dirty="0" smtClean="0"/>
              <a:t>者服务器获取唯一标识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openid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和会话密钥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session_key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开发</a:t>
            </a:r>
            <a:r>
              <a:rPr lang="zh-CN" altLang="en-US" dirty="0" smtClean="0"/>
              <a:t>者服务器生成自己的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小</a:t>
            </a:r>
            <a:r>
              <a:rPr lang="zh-CN" altLang="en-US" dirty="0" smtClean="0"/>
              <a:t>程序客户端保存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wx.checkSession</a:t>
            </a:r>
            <a:r>
              <a:rPr lang="en-US" altLang="zh-CN" dirty="0" smtClean="0"/>
              <a:t>(OBJECT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检查登陆态是否</a:t>
            </a:r>
            <a:r>
              <a:rPr lang="zh-CN" altLang="en-US" dirty="0" smtClean="0"/>
              <a:t>过期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err="1" smtClean="0"/>
              <a:t>wx.getUserInfo</a:t>
            </a:r>
            <a:r>
              <a:rPr lang="en-US" dirty="0" smtClean="0"/>
              <a:t>(OBJECT) </a:t>
            </a:r>
            <a:r>
              <a:rPr lang="zh-CN" altLang="en-US" dirty="0" smtClean="0"/>
              <a:t>获取用户信息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4.10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登录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</a:t>
            </a:r>
            <a:r>
              <a:rPr lang="zh-CN" altLang="en-US" dirty="0" smtClean="0"/>
              <a:t>信小程序调用</a:t>
            </a:r>
            <a:r>
              <a:rPr lang="en-US" altLang="zh-CN" dirty="0" err="1" smtClean="0"/>
              <a:t>wx.login</a:t>
            </a:r>
            <a:r>
              <a:rPr lang="zh-CN" altLang="en-US" dirty="0" smtClean="0"/>
              <a:t>方法，获取用户登录凭证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</a:t>
            </a:r>
            <a:r>
              <a:rPr lang="zh-CN" altLang="en-US" dirty="0" smtClean="0"/>
              <a:t>信小程序将用户登录凭证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传输给自己的开发后台者服务器；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开发</a:t>
            </a:r>
            <a:r>
              <a:rPr lang="zh-CN" altLang="en-US" dirty="0" smtClean="0"/>
              <a:t>者后台服务器根据用户登录凭证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向微信服务器请求获取唯一标识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openid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开发</a:t>
            </a:r>
            <a:r>
              <a:rPr lang="zh-CN" altLang="en-US" dirty="0" smtClean="0"/>
              <a:t>者后台服务器获取到唯一标识（</a:t>
            </a:r>
            <a:r>
              <a:rPr lang="en-US" altLang="zh-CN" dirty="0" err="1" smtClean="0"/>
              <a:t>openid</a:t>
            </a:r>
            <a:r>
              <a:rPr lang="zh-CN" altLang="en-US" dirty="0" smtClean="0"/>
              <a:t>）后，开发者后台服务器调用统一下单支付接口，来获取预支付交易会话标识（</a:t>
            </a:r>
            <a:r>
              <a:rPr lang="en-US" altLang="zh-CN" dirty="0" err="1" smtClean="0"/>
              <a:t>prepay_id</a:t>
            </a:r>
            <a:r>
              <a:rPr lang="zh-CN" altLang="en-US" dirty="0" smtClean="0"/>
              <a:t>）；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开发</a:t>
            </a:r>
            <a:r>
              <a:rPr lang="zh-CN" altLang="en-US" dirty="0" smtClean="0"/>
              <a:t>者后台服务器调用签名，并返回支付需要使用的参数；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</a:t>
            </a:r>
            <a:r>
              <a:rPr lang="zh-CN" altLang="en-US" dirty="0" smtClean="0"/>
              <a:t>信小程序调用</a:t>
            </a:r>
            <a:r>
              <a:rPr lang="en-US" altLang="zh-CN" dirty="0" err="1" smtClean="0"/>
              <a:t>wx.requestPayment</a:t>
            </a:r>
            <a:r>
              <a:rPr lang="zh-CN" altLang="en-US" dirty="0" smtClean="0"/>
              <a:t>方法发起微信支付；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开发</a:t>
            </a:r>
            <a:r>
              <a:rPr lang="zh-CN" altLang="en-US" dirty="0" smtClean="0"/>
              <a:t>者后台服务器接收微信服务器的通知以及处理微信服务器返回的</a:t>
            </a:r>
            <a:r>
              <a:rPr lang="zh-CN" altLang="en-US" dirty="0" smtClean="0"/>
              <a:t>结果；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4.11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微信支付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4.12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分享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456" y="1814052"/>
            <a:ext cx="2364160" cy="412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0159" y="1828800"/>
            <a:ext cx="2347274" cy="410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0121" y="1843548"/>
            <a:ext cx="2313499" cy="404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4.13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实战：仿豆瓣电影微信小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程序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3363" y="1873045"/>
            <a:ext cx="2690813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0021" y="1887794"/>
            <a:ext cx="2654710" cy="47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必备的微信小程序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API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请求服务器数据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文件上传与下载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4.3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WebSocket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会话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图片处理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请求服务器数据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文件上传与</a:t>
            </a:r>
            <a:r>
              <a:rPr lang="zh-CN" altLang="en-US" dirty="0" smtClean="0"/>
              <a:t>下载、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会话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图片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文件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数据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位置信息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设备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交互</a:t>
            </a:r>
            <a:r>
              <a:rPr lang="zh-CN" altLang="en-US" dirty="0" smtClean="0"/>
              <a:t>反馈</a:t>
            </a:r>
            <a:r>
              <a:rPr lang="en-US" altLang="zh-CN" dirty="0" smtClean="0"/>
              <a:t>API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登录、微信支付、分享</a:t>
            </a:r>
            <a:r>
              <a:rPr lang="en-US" altLang="zh-CN" dirty="0" smtClean="0"/>
              <a:t>API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必备的微信小程序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4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9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必备的微信小程序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API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4.5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文件操作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4.6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数据缓存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4.7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位置信息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.8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设备应用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必备的微信小程序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API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4.9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交互反馈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4.10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登录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4.11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微信支付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.12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分享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必备的微信小程序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API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4" y="1458913"/>
            <a:ext cx="684999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4.13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实战：仿豆瓣电影微信小程序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请求服务器数据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2" y="1751205"/>
            <a:ext cx="5445090" cy="42759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28" y="1845617"/>
            <a:ext cx="784761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zh-CN" altLang="en-US" dirty="0" smtClean="0"/>
              <a:t>上</a:t>
            </a:r>
            <a:r>
              <a:rPr lang="zh-CN" altLang="en-US" dirty="0" smtClean="0"/>
              <a:t>传：</a:t>
            </a:r>
            <a:r>
              <a:rPr lang="en-US" altLang="zh-CN" dirty="0" err="1" smtClean="0"/>
              <a:t>wx.uploadFile</a:t>
            </a:r>
            <a:r>
              <a:rPr lang="en-US" altLang="zh-CN" dirty="0" smtClean="0"/>
              <a:t>(OBJECT)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下载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wx.downloadFile</a:t>
            </a:r>
            <a:r>
              <a:rPr lang="en-US" altLang="zh-CN" dirty="0" smtClean="0"/>
              <a:t>(OBJECT)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文件上传与下载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zh-CN" altLang="en-US" dirty="0" smtClean="0"/>
              <a:t>会话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4.3 </a:t>
            </a:r>
            <a:r>
              <a:rPr lang="en-US" altLang="zh-CN" sz="4000" b="1" dirty="0" err="1" smtClean="0">
                <a:solidFill>
                  <a:srgbClr val="0070C0"/>
                </a:solidFill>
              </a:rPr>
              <a:t>WebSocket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会话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err="1" smtClean="0"/>
              <a:t>wx.chooseImage</a:t>
            </a:r>
            <a:r>
              <a:rPr lang="en-US" altLang="zh-CN" dirty="0" smtClean="0"/>
              <a:t>(OBJECT)</a:t>
            </a:r>
            <a:r>
              <a:rPr lang="zh-CN" altLang="en-US" dirty="0" smtClean="0"/>
              <a:t>选择图片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wx.previewImage</a:t>
            </a:r>
            <a:r>
              <a:rPr lang="en-US" altLang="zh-CN" dirty="0" smtClean="0"/>
              <a:t>(OBJECT)</a:t>
            </a:r>
            <a:r>
              <a:rPr lang="zh-CN" altLang="en-US" dirty="0" smtClean="0"/>
              <a:t>预览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wx.getImageInfo</a:t>
            </a:r>
            <a:r>
              <a:rPr lang="en-US" altLang="zh-CN" dirty="0" smtClean="0"/>
              <a:t>(OBJECT)</a:t>
            </a:r>
            <a:r>
              <a:rPr lang="zh-CN" altLang="en-US" dirty="0" smtClean="0"/>
              <a:t>获得图片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wx.saveImageToPhotosAlbum</a:t>
            </a:r>
            <a:r>
              <a:rPr lang="zh-CN" altLang="en-US" dirty="0" smtClean="0"/>
              <a:t>保存图片到相册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4.4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图片处理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API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必备</a:t>
            </a:r>
            <a:r>
              <a:rPr lang="zh-CN" altLang="en-US" sz="2800" dirty="0" smtClean="0">
                <a:solidFill>
                  <a:srgbClr val="FFFFFF"/>
                </a:solidFill>
              </a:rPr>
              <a:t>的微信小程序</a:t>
            </a:r>
            <a:r>
              <a:rPr lang="en-US" altLang="zh-CN" sz="2800" dirty="0" smtClean="0">
                <a:solidFill>
                  <a:srgbClr val="FFFFFF"/>
                </a:solidFill>
              </a:rPr>
              <a:t>API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859</Words>
  <Application>Microsoft Office PowerPoint</Application>
  <PresentationFormat>自定义</PresentationFormat>
  <Paragraphs>131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4.1 请求服务器数据API</vt:lpstr>
      <vt:lpstr>4.2 文件上传与下载API</vt:lpstr>
      <vt:lpstr>4.3 WebSocket会话API</vt:lpstr>
      <vt:lpstr>4.4 图片处理API</vt:lpstr>
      <vt:lpstr>4.5 文件操作API</vt:lpstr>
      <vt:lpstr>4.6 数据缓存API</vt:lpstr>
      <vt:lpstr>4.7 位置信息API</vt:lpstr>
      <vt:lpstr>4.8 设备应用API</vt:lpstr>
      <vt:lpstr>4.8 设备应用API</vt:lpstr>
      <vt:lpstr>4.9 交互反馈API</vt:lpstr>
      <vt:lpstr>4.10 登录API</vt:lpstr>
      <vt:lpstr>4.11 微信支付API</vt:lpstr>
      <vt:lpstr>4.12 分享API</vt:lpstr>
      <vt:lpstr>4.13 实战：仿豆瓣电影微信小程序</vt:lpstr>
      <vt:lpstr>总结</vt:lpstr>
      <vt:lpstr>幻灯片 21</vt:lpstr>
    </vt:vector>
  </TitlesOfParts>
  <Company>sichang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424</cp:revision>
  <dcterms:created xsi:type="dcterms:W3CDTF">2017-05-20T06:07:49Z</dcterms:created>
  <dcterms:modified xsi:type="dcterms:W3CDTF">2018-07-30T13:59:12Z</dcterms:modified>
</cp:coreProperties>
</file>