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359" r:id="rId4"/>
    <p:sldId id="360" r:id="rId5"/>
    <p:sldId id="261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12" r:id="rId15"/>
    <p:sldId id="280" r:id="rId16"/>
    <p:sldId id="26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35B55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FC3F-24F3-41AF-B3D7-802DB81FDAC0}" type="datetimeFigureOut">
              <a:rPr lang="zh-CN" altLang="en-US" smtClean="0"/>
              <a:pPr/>
              <a:t>2018/8/30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54105" y="2706029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微</a:t>
            </a:r>
            <a:r>
              <a:rPr lang="zh-CN" altLang="en-US" sz="6000" b="1" dirty="0" smtClean="0"/>
              <a:t>信小程序简明开发教程</a:t>
            </a:r>
            <a:endParaRPr lang="zh-CN" altLang="en-US" sz="6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96137" y="44226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主讲人：小刚老师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174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5.6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弹出式操作结果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75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5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微信小程序设计及问答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614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4297" y="2005781"/>
            <a:ext cx="3427110" cy="460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5.7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模态对话框操作结果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75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5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微信小程序设计及问答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717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26308" y="1799303"/>
            <a:ext cx="3467419" cy="4704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5.8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结果页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75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5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微信小程序设计及问答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819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2788" y="1932038"/>
            <a:ext cx="3652026" cy="452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5.9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表单填写友好提示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75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5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微信小程序设计及问答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921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54013" y="1828800"/>
            <a:ext cx="2905432" cy="478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如何将元素固定在界面，不随着界面的滚动？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怎么样获取用户在表单组件输入的内容？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为什么脚本内不能使用</a:t>
            </a:r>
            <a:r>
              <a:rPr lang="en-US" altLang="zh-CN" dirty="0" smtClean="0"/>
              <a:t>window</a:t>
            </a:r>
            <a:r>
              <a:rPr lang="zh-CN" altLang="en-US" dirty="0" smtClean="0"/>
              <a:t>等对象？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  </a:t>
            </a:r>
            <a:r>
              <a:rPr lang="en-US" altLang="zh-CN" dirty="0" err="1" smtClean="0"/>
              <a:t>wx.navigateTo</a:t>
            </a:r>
            <a:r>
              <a:rPr lang="zh-CN" altLang="en-US" dirty="0" smtClean="0"/>
              <a:t>无法同时打开超过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个页面？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如何修改窗口的背景色？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如何跳转的时候带参数和跳转到的界面接收参数？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5.10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微信小程序问答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72764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5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微信小程序设计及问答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突出重点，减少干扰项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主次动作区分明显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流程明确，避免打断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局部加载反馈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模态窗口加载反馈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弹出式操作结果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模态对话框操作结果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结果页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表单填写友好提示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75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5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微信小程序设计及问答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9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900" decel="100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128" y="2562868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23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5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小程序设计及问答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5.1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突出重点，减少干扰项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5.2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主次动作区分明显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5.3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流程明确，避免打断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5.4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局部加载反馈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23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5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小程序设计及问答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5.5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模态窗口加载反馈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5.6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弹出式</a:t>
            </a: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操作结果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5.7 </a:t>
            </a:r>
            <a:r>
              <a:rPr lang="zh-CN" altLang="zh-CN" sz="3200" b="1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模态</a:t>
            </a:r>
            <a:r>
              <a:rPr lang="zh-CN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对话框操作结果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5.8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结果页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233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5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小程序设计及问答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5.9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表单填写友好提示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5.10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微信小程序问答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7" grpId="0" bldLvl="0" animBg="1"/>
      <p:bldP spid="1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5.1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突出重点，减少干扰项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75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5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微信小程序设计及问答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058" y="1873045"/>
            <a:ext cx="3033115" cy="4660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17690" y="1843548"/>
            <a:ext cx="3044195" cy="464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5.2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主次动作区分明显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75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5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微信小程序设计及问答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2050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5497" y="1858296"/>
            <a:ext cx="3197866" cy="473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25613" y="1843547"/>
            <a:ext cx="3918950" cy="4734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5.3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流程明确，避免打断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75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5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微信小程序设计及问答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3074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5239" y="1932038"/>
            <a:ext cx="2844396" cy="461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5.4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局部加载反馈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75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5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微信小程序设计及问答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035278"/>
            <a:ext cx="7127902" cy="3628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5.5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模态窗口加载反馈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475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5</a:t>
            </a:r>
            <a:r>
              <a:rPr lang="zh-CN" altLang="en-US" sz="2800" dirty="0" smtClean="0">
                <a:solidFill>
                  <a:srgbClr val="FFFFFF"/>
                </a:solidFill>
              </a:rPr>
              <a:t>章 微信小程序设计及问答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5122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2283" y="1932038"/>
            <a:ext cx="3314327" cy="4645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</TotalTime>
  <Words>449</Words>
  <Application>Microsoft Office PowerPoint</Application>
  <PresentationFormat>宽屏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5.1 突出重点，减少干扰项</vt:lpstr>
      <vt:lpstr>5.2 主次动作区分明显</vt:lpstr>
      <vt:lpstr>5.3 流程明确，避免打断</vt:lpstr>
      <vt:lpstr>5.4 局部加载反馈</vt:lpstr>
      <vt:lpstr>5.5 模态窗口加载反馈</vt:lpstr>
      <vt:lpstr>5.6 弹出式操作结果</vt:lpstr>
      <vt:lpstr>5.7 模态对话框操作结果</vt:lpstr>
      <vt:lpstr>5.8 结果页</vt:lpstr>
      <vt:lpstr>5.9 表单填写友好提示</vt:lpstr>
      <vt:lpstr>5.10 微信小程序问答</vt:lpstr>
      <vt:lpstr>总结</vt:lpstr>
      <vt:lpstr>PowerPoint 演示文稿</vt:lpstr>
    </vt:vector>
  </TitlesOfParts>
  <Company>sichang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admin</cp:lastModifiedBy>
  <cp:revision>457</cp:revision>
  <dcterms:created xsi:type="dcterms:W3CDTF">2017-05-20T06:07:49Z</dcterms:created>
  <dcterms:modified xsi:type="dcterms:W3CDTF">2018-08-30T14:47:36Z</dcterms:modified>
</cp:coreProperties>
</file>