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369" r:id="rId5"/>
    <p:sldId id="370" r:id="rId6"/>
    <p:sldId id="371" r:id="rId7"/>
    <p:sldId id="28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54105" y="2706029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微</a:t>
            </a:r>
            <a:r>
              <a:rPr lang="zh-CN" altLang="en-US" sz="6000" b="1" dirty="0" smtClean="0"/>
              <a:t>信小程序简明开发教程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96137" y="4422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主讲人：小刚老师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3174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793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6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综合案例：仿智行火车票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12306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微信小程序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6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.1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需求描述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6.2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设计思路及相关知识点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6.3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准备工作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6.4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设计流程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4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6.1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需求描述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782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6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综合案例：仿智行火车票</a:t>
            </a:r>
            <a:r>
              <a:rPr lang="en-US" altLang="zh-CN" sz="2800" dirty="0" smtClean="0">
                <a:solidFill>
                  <a:srgbClr val="FFFFFF"/>
                </a:solidFill>
              </a:rPr>
              <a:t>12306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5" name="Picture 2" descr="火车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923" y="1755058"/>
            <a:ext cx="2682875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火车列表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0839" y="1769807"/>
            <a:ext cx="2682875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个人中心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8503" y="1769807"/>
            <a:ext cx="2682875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zh-CN" altLang="en-US" dirty="0" smtClean="0"/>
              <a:t>设计思路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zh-CN" altLang="en-US" dirty="0" smtClean="0"/>
              <a:t>相关知识点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6.2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设计思路及相关知识点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90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6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综合案例：仿智行火车票</a:t>
            </a:r>
            <a:r>
              <a:rPr lang="en-US" altLang="zh-CN" sz="2800" dirty="0" smtClean="0">
                <a:solidFill>
                  <a:srgbClr val="FFFFFF"/>
                </a:solidFill>
              </a:rPr>
              <a:t>12306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</a:t>
            </a:r>
            <a:r>
              <a:rPr lang="zh-CN" altLang="en-US" sz="2800" dirty="0" smtClean="0">
                <a:solidFill>
                  <a:srgbClr val="FFFFFF"/>
                </a:solidFill>
              </a:rPr>
              <a:t>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6.3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准备工作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782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6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综合案例：仿智行火车票</a:t>
            </a:r>
            <a:r>
              <a:rPr lang="en-US" altLang="zh-CN" sz="2800" dirty="0" smtClean="0">
                <a:solidFill>
                  <a:srgbClr val="FFFFFF"/>
                </a:solidFill>
              </a:rPr>
              <a:t>12306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079" y="1795257"/>
            <a:ext cx="8681395" cy="105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180" y="3185651"/>
            <a:ext cx="8461299" cy="89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684" y="4026310"/>
            <a:ext cx="8776662" cy="107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432" y="5132438"/>
            <a:ext cx="5338916" cy="149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zh-CN" altLang="en-US" dirty="0" smtClean="0"/>
              <a:t>底部标签导航设计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zh-CN" altLang="en-US" dirty="0" smtClean="0"/>
              <a:t>海报轮播效果设计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火车票查询界面设计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火车票列表设计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个人中心界面设计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抢票界面设计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项目上传和预览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6.4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设计流程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881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6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综合案例：仿智行火车票</a:t>
            </a:r>
            <a:r>
              <a:rPr lang="en-US" altLang="zh-CN" sz="2800" dirty="0" smtClean="0">
                <a:solidFill>
                  <a:srgbClr val="FFFFFF"/>
                </a:solidFill>
              </a:rPr>
              <a:t>12306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</a:t>
            </a:r>
            <a:r>
              <a:rPr lang="zh-CN" altLang="en-US" sz="2800" dirty="0" smtClean="0">
                <a:solidFill>
                  <a:srgbClr val="FFFFFF"/>
                </a:solidFill>
              </a:rPr>
              <a:t>程序</a:t>
            </a:r>
            <a:endParaRPr lang="zh-CN" altLang="en-US" sz="2800" dirty="0" smtClean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底部标签导航设计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海报轮播效果设计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火车票查询界面设计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火车票列表设计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个人中心界面设计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抢票界面设计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项目上传和预览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782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6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综合案例：仿智行火车票</a:t>
            </a:r>
            <a:r>
              <a:rPr lang="en-US" altLang="zh-CN" sz="2800" dirty="0" smtClean="0">
                <a:solidFill>
                  <a:srgbClr val="FFFFFF"/>
                </a:solidFill>
              </a:rPr>
              <a:t>12306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34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9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260</Words>
  <Application>Microsoft Office PowerPoint</Application>
  <PresentationFormat>自定义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6.1 需求描述</vt:lpstr>
      <vt:lpstr>6.2 设计思路及相关知识点</vt:lpstr>
      <vt:lpstr>6.3 准备工作</vt:lpstr>
      <vt:lpstr>6.4 设计流程</vt:lpstr>
      <vt:lpstr>总结</vt:lpstr>
      <vt:lpstr>幻灯片 8</vt:lpstr>
    </vt:vector>
  </TitlesOfParts>
  <Company>sichang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admin</cp:lastModifiedBy>
  <cp:revision>465</cp:revision>
  <dcterms:created xsi:type="dcterms:W3CDTF">2017-05-20T06:07:49Z</dcterms:created>
  <dcterms:modified xsi:type="dcterms:W3CDTF">2018-08-01T14:03:13Z</dcterms:modified>
</cp:coreProperties>
</file>