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7"/>
  </p:notesMasterIdLst>
  <p:sldIdLst>
    <p:sldId id="256" r:id="rId2"/>
    <p:sldId id="257" r:id="rId3"/>
    <p:sldId id="258" r:id="rId4"/>
    <p:sldId id="305" r:id="rId5"/>
    <p:sldId id="262" r:id="rId6"/>
    <p:sldId id="306" r:id="rId7"/>
    <p:sldId id="307" r:id="rId8"/>
    <p:sldId id="281" r:id="rId9"/>
    <p:sldId id="308" r:id="rId10"/>
    <p:sldId id="309" r:id="rId11"/>
    <p:sldId id="310" r:id="rId12"/>
    <p:sldId id="312" r:id="rId13"/>
    <p:sldId id="311" r:id="rId14"/>
    <p:sldId id="314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263" r:id="rId2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ExtraBold" panose="00000900000000000000" pitchFamily="2" charset="0"/>
      <p:bold r:id="rId32"/>
      <p:boldItalic r:id="rId33"/>
    </p:embeddedFont>
    <p:embeddedFont>
      <p:font typeface="Montserrat ExtraLight" panose="000003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C0D8E1-702E-4613-8F8B-AE8E23B09913}">
  <a:tblStyle styleId="{C7C0D8E1-702E-4613-8F8B-AE8E23B099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04088AA9-8F95-3B5D-8A09-9D6427A9C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4D2044EE-49A9-F6A6-45B4-42AA086E05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99DF5C03-FCE9-B652-C6E5-945215031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88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EDB13FA9-C6C1-FB3E-A1A5-A921EE38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C119EACE-693B-EB3F-C961-D452AE5786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DE286E98-BA02-6F27-6138-E3F9E7357F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29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9506101C-B5E8-A098-E4BD-B5BF307CF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F9E1226B-248B-A494-96FE-25CB3368B6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B1C7CEC8-E470-1829-B31F-AFE791B0B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80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50C69FA7-BB6F-DAE9-844F-1D7B25E5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6E4C57CE-3E06-7389-7B40-E66E570E3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882CA087-3B16-5042-F8D4-203DC0A15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95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DB152C0F-23E6-1389-AAB8-F757147E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40DAF6B9-31FC-CF34-C153-CAD759F4CF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A300BA10-F0F4-4742-E619-15DDFB6FF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23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1C0612CD-BBF0-2865-D206-EBE09AC4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02A1B3D3-9E90-41B3-C481-E57A0CA0C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81AE67C7-CD3E-D7F9-AA09-D7C8A785E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85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8115C458-A13E-2F34-A15D-E1FEA1D8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B75CC00E-BD48-4804-5BD6-F8819A8432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B415C55A-6A4B-BF92-BBB3-BA70A8089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13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FFB7FF3D-ABD5-5C42-5155-241CB442D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3CCC8A9E-C7CB-37D6-FB19-9E3D4495A2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4A39F2DE-ACCF-94A5-C16B-75276E83E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2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8BCDC1DF-6D47-63DF-7561-9B19D3E4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39E091A3-63C0-29B7-6B46-60472625A6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CCC80381-372B-F4F3-676A-5266A5BED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129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65D1412F-71A5-9D5D-342D-0EB1977CE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1A758713-47E4-D63E-ED4B-F921DD8CE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E174A984-8F2F-EB93-F0BA-F5F1E4D03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45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82F47C72-993B-26C0-0EED-7BAC8BC3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9FCA31AF-0AF9-EE9E-658D-D9FF17A55E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01E13D77-E0EA-C146-95FE-238FE8253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172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7F89B3C6-3E92-0A98-DF83-6C05FE97F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9DB3DFD2-B3F7-806F-CE63-A9C8E17FF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5CE78715-74BF-6F57-740E-5683C78134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3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60B65889-8BD7-82A1-D4D0-D5B08857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024B2E46-6DEE-9AE8-4089-A516452B1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C49A2692-4FD1-686D-2E27-9C3D31D497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36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BEEC425C-7FAC-265A-6FB9-D64BB360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2ACB1DCF-DEB0-D417-BD4F-11FFF34B7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299E2628-25E6-72AE-BBCB-DEE2E8CF3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635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4D590103-7478-2E00-7D74-AAB9494E2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99C08C1B-8D65-D245-54D0-9F1ADE9B9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AC926CE3-60A6-DEB1-9B4C-190FDD3E7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001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B8175193-6B80-CE45-E7B6-45C5B9A20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7CE34986-BE25-EACC-E374-A73A2E8A5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9405ACB9-6BFD-D9B6-3A13-65F2E65D7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8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3BA6DA7-8491-0F63-0E5C-CF0148347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>
            <a:extLst>
              <a:ext uri="{FF2B5EF4-FFF2-40B4-BE49-F238E27FC236}">
                <a16:creationId xmlns:a16="http://schemas.microsoft.com/office/drawing/2014/main" id="{9E16BE69-357B-091B-A486-90D2CE732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>
            <a:extLst>
              <a:ext uri="{FF2B5EF4-FFF2-40B4-BE49-F238E27FC236}">
                <a16:creationId xmlns:a16="http://schemas.microsoft.com/office/drawing/2014/main" id="{0297A50A-7041-56E8-6BF3-703E7AA7A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3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EC799DE-79DE-2A3A-CDE3-0BF7700A7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>
            <a:extLst>
              <a:ext uri="{FF2B5EF4-FFF2-40B4-BE49-F238E27FC236}">
                <a16:creationId xmlns:a16="http://schemas.microsoft.com/office/drawing/2014/main" id="{ECBD3B45-16D7-B3A7-32C5-FE0219E7F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>
            <a:extLst>
              <a:ext uri="{FF2B5EF4-FFF2-40B4-BE49-F238E27FC236}">
                <a16:creationId xmlns:a16="http://schemas.microsoft.com/office/drawing/2014/main" id="{A1691B85-71CC-3FA5-6BAB-7C38E3377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80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0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A9788393-120D-691E-F552-135306695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7f9262ee2f_0_26352:notes">
            <a:extLst>
              <a:ext uri="{FF2B5EF4-FFF2-40B4-BE49-F238E27FC236}">
                <a16:creationId xmlns:a16="http://schemas.microsoft.com/office/drawing/2014/main" id="{A2879519-4933-CF10-3DFF-86A1128CE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7f9262ee2f_0_26352:notes">
            <a:extLst>
              <a:ext uri="{FF2B5EF4-FFF2-40B4-BE49-F238E27FC236}">
                <a16:creationId xmlns:a16="http://schemas.microsoft.com/office/drawing/2014/main" id="{92F49284-3B2E-FE54-B7B3-F352E3BD9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20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 + Four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0436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title" idx="2"/>
          </p:nvPr>
        </p:nvSpPr>
        <p:spPr>
          <a:xfrm>
            <a:off x="1338238" y="2359825"/>
            <a:ext cx="2727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ubTitle" idx="1"/>
          </p:nvPr>
        </p:nvSpPr>
        <p:spPr>
          <a:xfrm>
            <a:off x="1338238" y="1713051"/>
            <a:ext cx="2727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title" idx="3"/>
          </p:nvPr>
        </p:nvSpPr>
        <p:spPr>
          <a:xfrm>
            <a:off x="1338238" y="3988950"/>
            <a:ext cx="2727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subTitle" idx="4"/>
          </p:nvPr>
        </p:nvSpPr>
        <p:spPr>
          <a:xfrm>
            <a:off x="1338238" y="3342176"/>
            <a:ext cx="2727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title" idx="5"/>
          </p:nvPr>
        </p:nvSpPr>
        <p:spPr>
          <a:xfrm>
            <a:off x="5078163" y="2359825"/>
            <a:ext cx="2727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subTitle" idx="6"/>
          </p:nvPr>
        </p:nvSpPr>
        <p:spPr>
          <a:xfrm>
            <a:off x="5078163" y="1713051"/>
            <a:ext cx="2727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title" idx="7"/>
          </p:nvPr>
        </p:nvSpPr>
        <p:spPr>
          <a:xfrm>
            <a:off x="5078163" y="3988950"/>
            <a:ext cx="2727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ubTitle" idx="8"/>
          </p:nvPr>
        </p:nvSpPr>
        <p:spPr>
          <a:xfrm>
            <a:off x="5078163" y="3342176"/>
            <a:ext cx="2727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0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6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306159" y="1066578"/>
            <a:ext cx="6531682" cy="18328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Pengelolaan</a:t>
            </a:r>
            <a:br>
              <a:rPr lang="en" dirty="0"/>
            </a:br>
            <a:r>
              <a:rPr lang="en" dirty="0"/>
              <a:t>Ide dan Brainstorm untuk Startup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Rasya Syahri Ramadhan &amp; Syahdan Awal Ramadhan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582652" y="3128866"/>
            <a:ext cx="3978695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Algoritma Pemrograman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3010461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7E1880B8-7E93-6A47-883B-8A4FF187F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9A51F38F-7725-F545-05BF-8509E4079B06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9E8A07EC-C8F8-5B54-5AB6-AE762FC58247}"/>
              </a:ext>
            </a:extLst>
          </p:cNvPr>
          <p:cNvSpPr txBox="1">
            <a:spLocks/>
          </p:cNvSpPr>
          <p:nvPr/>
        </p:nvSpPr>
        <p:spPr>
          <a:xfrm>
            <a:off x="3699165" y="880734"/>
            <a:ext cx="4710546" cy="31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400" dirty="0"/>
              <a:t>Bagian </a:t>
            </a:r>
            <a:r>
              <a:rPr lang="en-ID" sz="1400" dirty="0" err="1"/>
              <a:t>awal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mendeklarasikan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program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 </a:t>
            </a:r>
            <a:r>
              <a:rPr lang="en-ID" sz="1400" dirty="0" err="1"/>
              <a:t>utama</a:t>
            </a:r>
            <a:r>
              <a:rPr lang="en-ID" sz="1400" dirty="0"/>
              <a:t> (`package main`) dan </a:t>
            </a:r>
            <a:r>
              <a:rPr lang="en-ID" sz="1400" dirty="0" err="1"/>
              <a:t>mengimpor</a:t>
            </a:r>
            <a:r>
              <a:rPr lang="en-ID" sz="1400" dirty="0"/>
              <a:t> </a:t>
            </a:r>
            <a:r>
              <a:rPr lang="en-ID" sz="1400" dirty="0" err="1"/>
              <a:t>pustaka-pustaka</a:t>
            </a:r>
            <a:r>
              <a:rPr lang="en-ID" sz="1400" dirty="0"/>
              <a:t> </a:t>
            </a:r>
            <a:r>
              <a:rPr lang="en-ID" sz="1400" dirty="0" err="1"/>
              <a:t>penting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mendukung</a:t>
            </a:r>
            <a:r>
              <a:rPr lang="en-ID" sz="1400" dirty="0"/>
              <a:t> </a:t>
            </a:r>
            <a:r>
              <a:rPr lang="en-ID" sz="1400" dirty="0" err="1"/>
              <a:t>fungsionalitasnya</a:t>
            </a:r>
            <a:r>
              <a:rPr lang="en-ID" sz="1400" dirty="0"/>
              <a:t>. Pustaka </a:t>
            </a:r>
            <a:r>
              <a:rPr lang="en-ID" sz="1400" dirty="0" err="1"/>
              <a:t>seperti</a:t>
            </a:r>
            <a:r>
              <a:rPr lang="en-ID" sz="1400" dirty="0"/>
              <a:t> `</a:t>
            </a:r>
            <a:r>
              <a:rPr lang="en-ID" sz="1400" dirty="0" err="1"/>
              <a:t>fmt</a:t>
            </a:r>
            <a:r>
              <a:rPr lang="en-ID" sz="1400" dirty="0"/>
              <a:t>`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mencetak</a:t>
            </a:r>
            <a:r>
              <a:rPr lang="en-ID" sz="1400" dirty="0"/>
              <a:t> </a:t>
            </a:r>
            <a:r>
              <a:rPr lang="en-ID" sz="1400" dirty="0" err="1"/>
              <a:t>teks</a:t>
            </a:r>
            <a:r>
              <a:rPr lang="en-ID" sz="1400" dirty="0"/>
              <a:t>, `</a:t>
            </a:r>
            <a:r>
              <a:rPr lang="en-ID" sz="1400" dirty="0" err="1"/>
              <a:t>bufio</a:t>
            </a:r>
            <a:r>
              <a:rPr lang="en-ID" sz="1400" dirty="0"/>
              <a:t>`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membaca</a:t>
            </a:r>
            <a:r>
              <a:rPr lang="en-ID" sz="1400" dirty="0"/>
              <a:t> input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, dan `</a:t>
            </a:r>
            <a:r>
              <a:rPr lang="en-ID" sz="1400" dirty="0" err="1"/>
              <a:t>os`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menangani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operasi</a:t>
            </a:r>
            <a:r>
              <a:rPr lang="en-ID" sz="1400" dirty="0"/>
              <a:t>. Selain </a:t>
            </a:r>
            <a:r>
              <a:rPr lang="en-ID" sz="1400" dirty="0" err="1"/>
              <a:t>itu</a:t>
            </a:r>
            <a:r>
              <a:rPr lang="en-ID" sz="1400" dirty="0"/>
              <a:t>, </a:t>
            </a:r>
            <a:r>
              <a:rPr lang="en-ID" sz="1400" dirty="0" err="1"/>
              <a:t>ada</a:t>
            </a:r>
            <a:r>
              <a:rPr lang="en-ID" sz="1400" dirty="0"/>
              <a:t> `sort`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mengurutkan</a:t>
            </a:r>
            <a:r>
              <a:rPr lang="en-ID" sz="1400" dirty="0"/>
              <a:t> data, `</a:t>
            </a:r>
            <a:r>
              <a:rPr lang="en-ID" sz="1400" dirty="0" err="1"/>
              <a:t>strconv</a:t>
            </a:r>
            <a:r>
              <a:rPr lang="en-ID" sz="1400" dirty="0"/>
              <a:t>`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konversi</a:t>
            </a:r>
            <a:r>
              <a:rPr lang="en-ID" sz="1400" dirty="0"/>
              <a:t> </a:t>
            </a:r>
            <a:r>
              <a:rPr lang="en-ID" sz="1400" dirty="0" err="1"/>
              <a:t>tipe</a:t>
            </a:r>
            <a:r>
              <a:rPr lang="en-ID" sz="1400" dirty="0"/>
              <a:t> data, `strings`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manipulasi</a:t>
            </a:r>
            <a:r>
              <a:rPr lang="en-ID" sz="1400" dirty="0"/>
              <a:t> </a:t>
            </a:r>
            <a:r>
              <a:rPr lang="en-ID" sz="1400" dirty="0" err="1"/>
              <a:t>teks</a:t>
            </a:r>
            <a:r>
              <a:rPr lang="en-ID" sz="1400" dirty="0"/>
              <a:t>, dan `time`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bekerja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tanggal</a:t>
            </a:r>
            <a:r>
              <a:rPr lang="en-ID" sz="1400" dirty="0"/>
              <a:t> dan </a:t>
            </a:r>
            <a:r>
              <a:rPr lang="en-ID" sz="1400" dirty="0" err="1"/>
              <a:t>waktu</a:t>
            </a:r>
            <a:r>
              <a:rPr lang="en-ID" sz="1400" dirty="0"/>
              <a:t>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D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42A3C-56DC-1903-25E3-2FE340683F28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841A9-855D-BB42-9C29-F3F73709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015533"/>
            <a:ext cx="216247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50BFF398-941B-EA08-A9F3-8C04810A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9FCAB23F-4960-7678-76BD-A3EFDEA2E9B0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18A81E09-679D-58F1-22C5-47A0BE4D63B4}"/>
              </a:ext>
            </a:extLst>
          </p:cNvPr>
          <p:cNvSpPr txBox="1">
            <a:spLocks/>
          </p:cNvSpPr>
          <p:nvPr/>
        </p:nvSpPr>
        <p:spPr>
          <a:xfrm>
            <a:off x="3699165" y="880734"/>
            <a:ext cx="4710546" cy="31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400" dirty="0"/>
              <a:t>Bagian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mendefinisikan</a:t>
            </a:r>
            <a:r>
              <a:rPr lang="en-ID" sz="1400" dirty="0"/>
              <a:t> </a:t>
            </a:r>
            <a:r>
              <a:rPr lang="en-ID" sz="1400" dirty="0" err="1"/>
              <a:t>struktur</a:t>
            </a:r>
            <a:r>
              <a:rPr lang="en-ID" sz="1400" dirty="0"/>
              <a:t> data dan </a:t>
            </a:r>
            <a:r>
              <a:rPr lang="en-ID" sz="1400" dirty="0" err="1"/>
              <a:t>variabel</a:t>
            </a:r>
            <a:r>
              <a:rPr lang="en-ID" sz="1400" dirty="0"/>
              <a:t> yang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ide:</a:t>
            </a:r>
          </a:p>
          <a:p>
            <a:pPr mar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400" dirty="0" err="1"/>
              <a:t>Struktur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mendefinisikan</a:t>
            </a:r>
            <a:r>
              <a:rPr lang="en-ID" sz="1400" dirty="0"/>
              <a:t> </a:t>
            </a:r>
            <a:r>
              <a:rPr lang="en-ID" sz="1400" dirty="0" err="1"/>
              <a:t>atribut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properti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ide yang </a:t>
            </a:r>
            <a:r>
              <a:rPr lang="en-ID" sz="1400" dirty="0" err="1"/>
              <a:t>dicatat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.</a:t>
            </a:r>
          </a:p>
          <a:p>
            <a:pPr mar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D" sz="1400" dirty="0"/>
          </a:p>
          <a:p>
            <a:pPr mar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400" dirty="0" err="1"/>
              <a:t>Variabel</a:t>
            </a:r>
            <a:r>
              <a:rPr lang="en-ID" sz="1400" dirty="0"/>
              <a:t> `</a:t>
            </a:r>
            <a:r>
              <a:rPr lang="en-ID" sz="1400" dirty="0" err="1"/>
              <a:t>daftarIde</a:t>
            </a:r>
            <a:r>
              <a:rPr lang="en-ID" sz="1400" dirty="0"/>
              <a:t>`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array </a:t>
            </a:r>
            <a:r>
              <a:rPr lang="en-ID" sz="1400" dirty="0" err="1"/>
              <a:t>dinamis</a:t>
            </a:r>
            <a:r>
              <a:rPr lang="en-ID" sz="1400" dirty="0"/>
              <a:t> (slice) yang </a:t>
            </a:r>
            <a:r>
              <a:rPr lang="en-ID" sz="1400" dirty="0" err="1"/>
              <a:t>menyimpan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data ide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ditambahkan</a:t>
            </a:r>
            <a:r>
              <a:rPr lang="en-ID" sz="1400" dirty="0"/>
              <a:t> oleh </a:t>
            </a:r>
            <a:r>
              <a:rPr lang="en-ID" sz="1400" dirty="0" err="1"/>
              <a:t>pengguna</a:t>
            </a:r>
            <a:r>
              <a:rPr lang="en-ID" sz="1400" dirty="0"/>
              <a:t>,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 err="1"/>
              <a:t>objek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struktur</a:t>
            </a:r>
            <a:r>
              <a:rPr lang="en-ID" sz="1400" dirty="0"/>
              <a:t> `Ide`. </a:t>
            </a:r>
            <a:r>
              <a:rPr lang="en-ID" sz="1400" dirty="0" err="1"/>
              <a:t>Sementara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, `</a:t>
            </a:r>
            <a:r>
              <a:rPr lang="en-ID" sz="1400" dirty="0" err="1"/>
              <a:t>idBerikutnya</a:t>
            </a:r>
            <a:r>
              <a:rPr lang="en-ID" sz="1400" dirty="0"/>
              <a:t>`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variabel</a:t>
            </a:r>
            <a:r>
              <a:rPr lang="en-ID" sz="1400" dirty="0"/>
              <a:t> integer yang </a:t>
            </a:r>
            <a:r>
              <a:rPr lang="en-ID" sz="1400" dirty="0" err="1"/>
              <a:t>berfungsi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menghasilkan</a:t>
            </a:r>
            <a:r>
              <a:rPr lang="en-ID" sz="1400" dirty="0"/>
              <a:t> ID </a:t>
            </a:r>
            <a:r>
              <a:rPr lang="en-ID" sz="1400" dirty="0" err="1"/>
              <a:t>unik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otomatis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ide </a:t>
            </a:r>
            <a:r>
              <a:rPr lang="en-ID" sz="1400" dirty="0" err="1"/>
              <a:t>baru</a:t>
            </a:r>
            <a:r>
              <a:rPr lang="en-ID" sz="1400" dirty="0"/>
              <a:t>, </a:t>
            </a:r>
            <a:r>
              <a:rPr lang="en-ID" sz="1400" dirty="0" err="1"/>
              <a:t>dimulai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angka</a:t>
            </a:r>
            <a:r>
              <a:rPr lang="en-ID" sz="1400" dirty="0"/>
              <a:t> 1 dan </a:t>
            </a:r>
            <a:r>
              <a:rPr lang="en-ID" sz="1400" dirty="0" err="1"/>
              <a:t>bertambah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kali ide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ditambahkan</a:t>
            </a:r>
            <a:r>
              <a:rPr lang="en-ID" sz="1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340F4-09CE-C4F4-CB31-531D4E45173A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13ECD-A794-9C14-451D-F8DEF7F5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56" y="996903"/>
            <a:ext cx="286742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067B8110-B981-A89E-112A-61190EF1C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2EE8B40D-73D9-B91C-7C2C-FC6AA82748F9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5C212492-F5D2-EB85-0DCB-F8044BCCAD90}"/>
              </a:ext>
            </a:extLst>
          </p:cNvPr>
          <p:cNvSpPr txBox="1">
            <a:spLocks/>
          </p:cNvSpPr>
          <p:nvPr/>
        </p:nvSpPr>
        <p:spPr>
          <a:xfrm>
            <a:off x="4952999" y="880734"/>
            <a:ext cx="3456711" cy="359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input(prompt string)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meminta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masukan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menampilkan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pesan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(prompt),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membaca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teks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dimasukkan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melalui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konsol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menghapus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spasi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berlebih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di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awal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dan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akhir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lalu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mengembalikan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teks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tersebut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agar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bisa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program. </a:t>
            </a:r>
          </a:p>
          <a:p>
            <a:pPr mar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D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F47B1-5E75-C1B4-F9D2-DD0CC6DE7DB5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F4324-F8A6-B38A-7C79-1DEFA441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" y="1020295"/>
            <a:ext cx="397247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1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CA69B63E-8AC4-FA66-5B99-7D758C017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53936C2F-5280-0C14-23CC-764EF40E6FF8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0568C993-DD25-475F-2065-3E0BD076E904}"/>
              </a:ext>
            </a:extLst>
          </p:cNvPr>
          <p:cNvSpPr txBox="1">
            <a:spLocks/>
          </p:cNvSpPr>
          <p:nvPr/>
        </p:nvSpPr>
        <p:spPr>
          <a:xfrm>
            <a:off x="4986337" y="769897"/>
            <a:ext cx="3423373" cy="33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tambahIde</a:t>
            </a:r>
            <a:r>
              <a:rPr lang="en-US" alt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()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menambahkan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baru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meminta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input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berupa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judul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deskripsi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dan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kategori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lalu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membuat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baru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struktur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Ide. Waktu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pembuatan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dicatat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secara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otomatis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time.Now</a:t>
            </a:r>
            <a:r>
              <a:rPr lang="en-US" alt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()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dan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jumlah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upvote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diinisialisasi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nilai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nol.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kemudian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ditambahkan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daftarIde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unik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dihasilkan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variabel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idBerikutnya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C733A-2DCA-7A1C-D2F1-2475D6C82C87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3639-92C8-509A-A630-69A59C07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" y="880734"/>
            <a:ext cx="4143354" cy="28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0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909DA372-C7AA-6CC3-006F-896279556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E8E61E75-C538-5287-DF2D-9030741E386F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F9566759-BCDC-7290-A517-A11A44E4637F}"/>
              </a:ext>
            </a:extLst>
          </p:cNvPr>
          <p:cNvSpPr txBox="1">
            <a:spLocks/>
          </p:cNvSpPr>
          <p:nvPr/>
        </p:nvSpPr>
        <p:spPr>
          <a:xfrm>
            <a:off x="947737" y="2571750"/>
            <a:ext cx="7019590" cy="33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lihatIde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()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bertugas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menampilkan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semua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telah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ditambahkan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Jika daftar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kosong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program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mencetak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pesan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bahwa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belum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tercatat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Jika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tersedia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mencetak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setiap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detail,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seperti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judul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kategori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tanggal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pembuatan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(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diformat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sebagai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"DD-MM-YYYY"),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deskripsi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dan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jumlah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upvote.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69AD7-2A44-3DC6-E86E-7BDD56B23181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EF4E9-EEBF-AFB1-A516-A2810532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709515"/>
            <a:ext cx="6941127" cy="17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7C307A12-A315-C8BE-4DB1-6A07BDCAD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AA9E4038-4C51-3EFC-DD98-3CFACF52121D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873A004D-F699-0506-64D4-94D4272998DE}"/>
              </a:ext>
            </a:extLst>
          </p:cNvPr>
          <p:cNvSpPr txBox="1">
            <a:spLocks/>
          </p:cNvSpPr>
          <p:nvPr/>
        </p:nvSpPr>
        <p:spPr>
          <a:xfrm>
            <a:off x="5839691" y="672916"/>
            <a:ext cx="2570019" cy="243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voteIde</a:t>
            </a:r>
            <a:r>
              <a:rPr lang="en-US" alt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()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ber-tujuan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mencatat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suara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positif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(upvote) pada ide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dipilih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oleh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7728D-8FE3-060C-FBFD-D6B58989C8BF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E7414-8245-929D-4014-9D778E01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769897"/>
            <a:ext cx="4700282" cy="2342486"/>
          </a:xfrm>
          <a:prstGeom prst="rect">
            <a:avLst/>
          </a:prstGeom>
        </p:spPr>
      </p:pic>
      <p:sp>
        <p:nvSpPr>
          <p:cNvPr id="8" name="Google Shape;215;p44">
            <a:extLst>
              <a:ext uri="{FF2B5EF4-FFF2-40B4-BE49-F238E27FC236}">
                <a16:creationId xmlns:a16="http://schemas.microsoft.com/office/drawing/2014/main" id="{30F4B928-AEDF-C35E-1AA7-264C895C4A86}"/>
              </a:ext>
            </a:extLst>
          </p:cNvPr>
          <p:cNvSpPr txBox="1">
            <a:spLocks/>
          </p:cNvSpPr>
          <p:nvPr/>
        </p:nvSpPr>
        <p:spPr>
          <a:xfrm>
            <a:off x="955963" y="3202360"/>
            <a:ext cx="4770519" cy="243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memastikan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upvote </a:t>
            </a:r>
            <a:r>
              <a:rPr lang="en-ID" sz="1400" dirty="0" err="1"/>
              <a:t>hanya</a:t>
            </a:r>
            <a:r>
              <a:rPr lang="en-ID" sz="1400" dirty="0"/>
              <a:t> </a:t>
            </a:r>
            <a:r>
              <a:rPr lang="en-ID" sz="1400" dirty="0" err="1"/>
              <a:t>diterapkan</a:t>
            </a:r>
            <a:r>
              <a:rPr lang="en-ID" sz="1400" dirty="0"/>
              <a:t> pada ide yang valid dan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umpan</a:t>
            </a:r>
            <a:r>
              <a:rPr lang="en-ID" sz="1400" dirty="0"/>
              <a:t> </a:t>
            </a:r>
            <a:r>
              <a:rPr lang="en-ID" sz="1400" dirty="0" err="1"/>
              <a:t>balik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status vote </a:t>
            </a:r>
            <a:r>
              <a:rPr lang="en-ID" sz="1400" dirty="0" err="1"/>
              <a:t>mereka</a:t>
            </a:r>
            <a:r>
              <a:rPr lang="en-ID" sz="1400" dirty="0"/>
              <a:t>.</a:t>
            </a:r>
            <a:endParaRPr lang="en-US" alt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2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29987388-0E1F-97F7-E0DC-6E0C2D1C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F973D1F0-5F70-0958-C439-F5CE4CF6EFFC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606313E9-CDF7-DFCB-7F9A-FA5CD2DAB481}"/>
              </a:ext>
            </a:extLst>
          </p:cNvPr>
          <p:cNvSpPr txBox="1">
            <a:spLocks/>
          </p:cNvSpPr>
          <p:nvPr/>
        </p:nvSpPr>
        <p:spPr>
          <a:xfrm>
            <a:off x="871537" y="3032781"/>
            <a:ext cx="7019590" cy="33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cariIdeSequential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mencari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kata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kunci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tertentu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metode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pencarian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sequential (linear).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2D0B0-46FB-1B06-07A9-9E5A06183BBF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D7F05-59FC-86EF-C316-1D99E1961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671947"/>
            <a:ext cx="6944245" cy="22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7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14311830-CF71-7DDF-1DFD-7897531E1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349100E8-0233-E817-5356-BCBEA392A89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0F90C445-6C14-99C1-15AC-5CFB1076C45B}"/>
              </a:ext>
            </a:extLst>
          </p:cNvPr>
          <p:cNvSpPr txBox="1">
            <a:spLocks/>
          </p:cNvSpPr>
          <p:nvPr/>
        </p:nvSpPr>
        <p:spPr>
          <a:xfrm>
            <a:off x="871537" y="1945199"/>
            <a:ext cx="7019590" cy="33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menerima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sebuah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string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kataKunci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sebagai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parameter,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dicocokkan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atribut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Judul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atau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Deskripsi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setiap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daftarIde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Proses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pencarian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dilakukan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perulangan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memeriksa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apakah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kata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kunci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tersebut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ditemukan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teks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mengabaikan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perbedaan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huruf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besar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atau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kecil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Jika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ditemukan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kecocokan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informasi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lengkap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tentang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ditampilkan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Jika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tidak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yang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cocok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memberikan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pesan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bahwa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pencarian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tidak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menghasilkan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hasil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pun.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C97BC-CCC0-2A55-3C74-69988B1C946A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A3945-E59F-742A-2CBC-996D586F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671948"/>
            <a:ext cx="3624263" cy="116054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DD133B0-7C1E-4F6A-4C20-F7B6AF07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2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F2C03FBA-401A-99E4-847F-0591442D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532EFD02-581D-A5C1-44A8-1D99493F4928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752396AD-9A2A-B21E-28AB-68220B23EC82}"/>
              </a:ext>
            </a:extLst>
          </p:cNvPr>
          <p:cNvSpPr txBox="1">
            <a:spLocks/>
          </p:cNvSpPr>
          <p:nvPr/>
        </p:nvSpPr>
        <p:spPr>
          <a:xfrm>
            <a:off x="871537" y="3032781"/>
            <a:ext cx="7019590" cy="33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cariIdeBinary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mencari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kata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kunci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metode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Binary Search. Langkah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pertama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adalah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mengurutkan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ide (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daftarIde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)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judul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urutan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alfabetis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sort.Slice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Pengurutan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memastikan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bahwa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Binary Search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dapat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dilakukan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benar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1141F-9995-B23E-5ECA-292C3F24524F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0FA73-695D-77CF-D084-87249574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3" y="706592"/>
            <a:ext cx="6248400" cy="22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2CF7EE7A-5C43-D23C-1D81-ACC7813A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51D5556B-3CA3-037B-A3CF-5C91AD8A4687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C98097BD-0C38-7B64-4240-9EF316B170F3}"/>
              </a:ext>
            </a:extLst>
          </p:cNvPr>
          <p:cNvSpPr txBox="1">
            <a:spLocks/>
          </p:cNvSpPr>
          <p:nvPr/>
        </p:nvSpPr>
        <p:spPr>
          <a:xfrm>
            <a:off x="850754" y="2861630"/>
            <a:ext cx="7801409" cy="33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Jika kata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kunci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cocok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salah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satu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judul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informasi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lengkap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ditampilkan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Jika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tidak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kecocokan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memberikan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pesan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bahwa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tidak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hasil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pencarian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Metode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efisien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pencarian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cepat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pada daftar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besar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kompleksitas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O(log n)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setelah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proses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pengurutan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awal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35623-56B2-E37D-7150-3F07859C5561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68908-8F05-91A9-9712-43D77B7C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3" y="706592"/>
            <a:ext cx="4287982" cy="2022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A805A-FA10-C83E-619F-1FF90AEC448C}"/>
              </a:ext>
            </a:extLst>
          </p:cNvPr>
          <p:cNvSpPr txBox="1"/>
          <p:nvPr/>
        </p:nvSpPr>
        <p:spPr>
          <a:xfrm>
            <a:off x="5450032" y="585173"/>
            <a:ext cx="32021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3600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Binary Search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membagi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menjadi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dua pada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setiap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iterasi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membandingkan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kata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kunci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judul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di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indeks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tengah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(mid).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hasil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perbandingan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melanjutkan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pencarian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di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bagian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kiri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atau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kanan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hingga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kata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kunci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ditemukan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atau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habis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diperiksa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41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Ringkasan Tugas Besar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5337609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Aplikasi</a:t>
            </a:r>
            <a:r>
              <a:rPr lang="en-GB" sz="1400" dirty="0"/>
              <a:t> </a:t>
            </a:r>
            <a:r>
              <a:rPr lang="en-GB" sz="1400" dirty="0" err="1"/>
              <a:t>pengelolaan</a:t>
            </a:r>
            <a:r>
              <a:rPr lang="en-GB" sz="1400" dirty="0"/>
              <a:t> ide (Idea Management System) </a:t>
            </a:r>
            <a:r>
              <a:rPr lang="en-GB" sz="1400" dirty="0" err="1"/>
              <a:t>adalah</a:t>
            </a:r>
            <a:r>
              <a:rPr lang="en-GB" sz="1400" dirty="0"/>
              <a:t> </a:t>
            </a:r>
            <a:r>
              <a:rPr lang="en-GB" sz="1400" dirty="0" err="1"/>
              <a:t>sebuah</a:t>
            </a:r>
            <a:r>
              <a:rPr lang="en-GB" sz="1400" dirty="0"/>
              <a:t> </a:t>
            </a:r>
            <a:r>
              <a:rPr lang="en-GB" sz="1400" dirty="0" err="1"/>
              <a:t>sistem</a:t>
            </a:r>
            <a:r>
              <a:rPr lang="en-GB" sz="1400" dirty="0"/>
              <a:t> </a:t>
            </a:r>
            <a:r>
              <a:rPr lang="en-GB" sz="1400" dirty="0" err="1"/>
              <a:t>atau</a:t>
            </a:r>
            <a:r>
              <a:rPr lang="en-GB" sz="1400" dirty="0"/>
              <a:t> </a:t>
            </a:r>
            <a:r>
              <a:rPr lang="en-GB" sz="1400" dirty="0" err="1"/>
              <a:t>aplikasi</a:t>
            </a:r>
            <a:r>
              <a:rPr lang="en-GB" sz="1400" dirty="0"/>
              <a:t> yang </a:t>
            </a:r>
            <a:r>
              <a:rPr lang="en-GB" sz="1400" dirty="0" err="1"/>
              <a:t>berguna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mengumpulkan</a:t>
            </a:r>
            <a:r>
              <a:rPr lang="en-GB" sz="1400" dirty="0"/>
              <a:t>, </a:t>
            </a:r>
            <a:r>
              <a:rPr lang="en-GB" sz="1400" dirty="0" err="1"/>
              <a:t>mengevaluasi</a:t>
            </a:r>
            <a:r>
              <a:rPr lang="en-GB" sz="1400" dirty="0"/>
              <a:t>, dan </a:t>
            </a:r>
            <a:r>
              <a:rPr lang="en-GB" sz="1400" dirty="0" err="1"/>
              <a:t>meninjau</a:t>
            </a:r>
            <a:r>
              <a:rPr lang="en-GB" sz="1400" dirty="0"/>
              <a:t> ide yang </a:t>
            </a:r>
            <a:r>
              <a:rPr lang="en-GB" sz="1400" dirty="0" err="1"/>
              <a:t>nantinya</a:t>
            </a:r>
            <a:r>
              <a:rPr lang="en-GB" sz="1400" dirty="0"/>
              <a:t> </a:t>
            </a:r>
            <a:r>
              <a:rPr lang="en-GB" sz="1400" dirty="0" err="1"/>
              <a:t>akan</a:t>
            </a:r>
            <a:r>
              <a:rPr lang="en-GB" sz="1400" dirty="0"/>
              <a:t> </a:t>
            </a:r>
            <a:r>
              <a:rPr lang="en-GB" sz="1400" dirty="0" err="1"/>
              <a:t>berguna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merealisasikan</a:t>
            </a:r>
            <a:r>
              <a:rPr lang="en-GB" sz="1400" dirty="0"/>
              <a:t> ide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potensi</a:t>
            </a:r>
            <a:r>
              <a:rPr lang="en-GB" sz="1400" dirty="0"/>
              <a:t> </a:t>
            </a:r>
            <a:r>
              <a:rPr lang="en-GB" sz="1400" dirty="0" err="1"/>
              <a:t>terbaik</a:t>
            </a:r>
            <a:endParaRPr lang="en-GB" sz="14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80AE590D-81E6-2D8A-639E-9CBDF351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0FFF0811-C4FF-7167-AF8E-F983F4B93FAA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584185CE-93AE-35E5-FD2E-473E504A46D8}"/>
              </a:ext>
            </a:extLst>
          </p:cNvPr>
          <p:cNvSpPr txBox="1">
            <a:spLocks/>
          </p:cNvSpPr>
          <p:nvPr/>
        </p:nvSpPr>
        <p:spPr>
          <a:xfrm>
            <a:off x="428191" y="2571750"/>
            <a:ext cx="7891463" cy="33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360000" algn="just"/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urutkanIdeBerdasarkanUpvote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()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mengurutkan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jumlah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upvote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secara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menurun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terbanyak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paling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).</a:t>
            </a:r>
          </a:p>
          <a:p>
            <a:pPr indent="360000" algn="just"/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indent="360000" algn="just"/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membantu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memprioritaskan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dukungan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terbanyak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memudahkan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pengambilan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keputusan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popularitas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4457B-6F5B-B8D4-DE3E-2CD621DD8E69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7676B-C535-E419-96A3-08E90803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46" y="947006"/>
            <a:ext cx="6358989" cy="14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8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2B55E057-4199-D735-12E1-DE0D0CF47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0FA48281-425E-1576-01A6-21A237B6AE42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4C8055-96FD-566E-3F8B-4BFA43DA11F1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D1F08-2BC6-57E0-FF1A-9C951BDE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734781"/>
            <a:ext cx="7440996" cy="31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3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BDC17EA2-2D93-721B-168D-53F760153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EA2CC7B0-0791-087C-8107-9FE6A436AE9B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568B1BAC-B75C-7E9C-DEED-864F6A078724}"/>
              </a:ext>
            </a:extLst>
          </p:cNvPr>
          <p:cNvSpPr txBox="1">
            <a:spLocks/>
          </p:cNvSpPr>
          <p:nvPr/>
        </p:nvSpPr>
        <p:spPr>
          <a:xfrm>
            <a:off x="428191" y="886693"/>
            <a:ext cx="7891463" cy="507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360000" algn="just"/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lihatIdePopuler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periodHari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 int)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menampilkan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ide-ide yang paling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populer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periode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waktu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tertentu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memfilter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pembuatan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hanya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menyertakan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dibuat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jumlah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hari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terakhir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ditentukan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oleh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Batas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waktu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dihitung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mengurangi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periodHari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waktu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time.Now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())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lalu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ide-ide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memenuhi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kriteria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dimasukkan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sementara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indent="360000" algn="just"/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indent="360000" algn="just"/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Setelah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daftar ide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difilter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diurutkan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jumlah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upvote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urutkanIdeBerdasarkanUpvote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Jika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sesuai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menampilkan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detailnya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kepada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Jika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program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pesan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bahwa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populer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periode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tersebut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memudahkan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mengidentifikasi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relevan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populer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waktu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terkini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380AC-2FD0-5B95-8968-227A3636CA30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74A46050-51E1-6F6F-6B07-745C2C234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D6C1D25A-897B-D987-E707-A5C9EDFAF92D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CCE397E-6996-0781-69E9-CEB38C8516C4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79C56-24D7-F183-344A-7502669F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768272"/>
            <a:ext cx="4730364" cy="2354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A3F15-42E1-7D7D-F96E-F969BC1FD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68" y="768272"/>
            <a:ext cx="3490098" cy="30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4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89858C33-43CF-C1F4-6FFB-2BF5F58DC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6F9C8B43-CC08-1865-455B-DCF4C700EDAF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D0EC2D21-EED1-66BC-6BB4-76AF9B03BCAD}"/>
              </a:ext>
            </a:extLst>
          </p:cNvPr>
          <p:cNvSpPr txBox="1">
            <a:spLocks/>
          </p:cNvSpPr>
          <p:nvPr/>
        </p:nvSpPr>
        <p:spPr>
          <a:xfrm>
            <a:off x="428191" y="886693"/>
            <a:ext cx="7891463" cy="507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360000" algn="just"/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`main()`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inti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menyediakan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antarmuka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menu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mengelola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ide-ide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mereka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Menu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menampilkan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opsi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utama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termasuk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melihat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daftar ide,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baru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upvote,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mencari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(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sequential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binary search),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mengurutkan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jumlah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upvote,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melihat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populer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periode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tertentu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dan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keluar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indent="360000" algn="just"/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indent="360000" algn="just"/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bekerja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loop `for`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terus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berjalan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hingga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memilih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opsi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keluar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(menu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nomor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8). Input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diambil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`input()` dan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diproses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pernyataan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`switch`,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memanggil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fungsi-fungsi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spesifik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`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lihatIde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()`, `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tambahIde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()`,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`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urutkanIdeBerdasarkanUpvote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()`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pilihan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dimasukkan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. Ini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memastikan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setiap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interaksi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ditangani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secara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terorganisir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pengalaman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sederhana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namun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fungsional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pengelolaan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ide startup.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0DDC4-AA6A-2406-CA82-34C15F962B2B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53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938499" y="1149614"/>
            <a:ext cx="6674573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b="1" dirty="0"/>
              <a:t>IdeaBox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ide </a:t>
            </a:r>
            <a:r>
              <a:rPr lang="en-ID" dirty="0" err="1"/>
              <a:t>kreatif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pencatatan</a:t>
            </a:r>
            <a:r>
              <a:rPr lang="en-ID" dirty="0"/>
              <a:t>, voting, </a:t>
            </a:r>
            <a:r>
              <a:rPr lang="en-ID" dirty="0" err="1"/>
              <a:t>komentar</a:t>
            </a:r>
            <a:r>
              <a:rPr lang="en-ID" dirty="0"/>
              <a:t>, dan </a:t>
            </a:r>
            <a:r>
              <a:rPr lang="en-ID" dirty="0" err="1"/>
              <a:t>pengelompokan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dan </a:t>
            </a:r>
            <a:r>
              <a:rPr lang="en-ID" dirty="0" err="1"/>
              <a:t>keterbatasan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tim.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, </a:t>
            </a:r>
            <a:r>
              <a:rPr lang="en-ID" dirty="0" err="1"/>
              <a:t>fitur</a:t>
            </a:r>
            <a:r>
              <a:rPr lang="en-ID" dirty="0"/>
              <a:t> multi-user, dan </a:t>
            </a:r>
            <a:r>
              <a:rPr lang="en-ID" dirty="0" err="1"/>
              <a:t>penggunaan</a:t>
            </a:r>
            <a:r>
              <a:rPr lang="en-ID" dirty="0"/>
              <a:t> database,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 dan </a:t>
            </a:r>
            <a:r>
              <a:rPr lang="en-ID" dirty="0" err="1"/>
              <a:t>bermanfaat</a:t>
            </a:r>
            <a:r>
              <a:rPr lang="en-ID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281556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Mendukung kolaborasi</a:t>
            </a:r>
            <a:endParaRPr sz="18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5973136" y="2815565"/>
            <a:ext cx="220797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Menyaring dan memprioritaskan ide</a:t>
            </a:r>
            <a:endParaRPr sz="18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281556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Dokumentasi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ide-ide baru</a:t>
            </a:r>
            <a:endParaRPr sz="18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170;p39">
            <a:extLst>
              <a:ext uri="{FF2B5EF4-FFF2-40B4-BE49-F238E27FC236}">
                <a16:creationId xmlns:a16="http://schemas.microsoft.com/office/drawing/2014/main" id="{C2DA0357-2C12-6AEB-23D5-075553E70799}"/>
              </a:ext>
            </a:extLst>
          </p:cNvPr>
          <p:cNvSpPr txBox="1">
            <a:spLocks/>
          </p:cNvSpPr>
          <p:nvPr/>
        </p:nvSpPr>
        <p:spPr>
          <a:xfrm>
            <a:off x="2598213" y="677934"/>
            <a:ext cx="3550373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ID" sz="3200" dirty="0">
                <a:solidFill>
                  <a:srgbClr val="FFAB40"/>
                </a:solidFill>
              </a:rPr>
              <a:t>Tujuan </a:t>
            </a:r>
            <a:r>
              <a:rPr lang="en-ID" sz="3200" dirty="0" err="1">
                <a:solidFill>
                  <a:srgbClr val="FFAB40"/>
                </a:solidFill>
              </a:rPr>
              <a:t>Aplikasi</a:t>
            </a:r>
            <a:endParaRPr lang="en-ID" sz="3200" dirty="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BBB832C4-8775-5FEF-1762-39C1E47E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20B5F10A-C80F-CBC0-4DB0-C116D806B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IdeaBox?</a:t>
            </a:r>
            <a:endParaRPr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ADD3528D-2BB7-0A7D-621A-DFD5243C7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1163782"/>
            <a:ext cx="7588973" cy="3293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000" algn="just">
              <a:lnSpc>
                <a:spcPct val="150000"/>
              </a:lnSpc>
              <a:buNone/>
            </a:pPr>
            <a:r>
              <a:rPr lang="en-ID" sz="1300" dirty="0" err="1"/>
              <a:t>Aplikasi</a:t>
            </a:r>
            <a:r>
              <a:rPr lang="en-ID" sz="1300" dirty="0"/>
              <a:t> yang </a:t>
            </a:r>
            <a:r>
              <a:rPr lang="en-ID" sz="1300" dirty="0" err="1"/>
              <a:t>dikembangkan</a:t>
            </a:r>
            <a:r>
              <a:rPr lang="en-ID" sz="1300" dirty="0"/>
              <a:t> </a:t>
            </a:r>
            <a:r>
              <a:rPr lang="en-ID" sz="1300" dirty="0" err="1"/>
              <a:t>ini</a:t>
            </a:r>
            <a:r>
              <a:rPr lang="en-ID" sz="1300" dirty="0"/>
              <a:t> </a:t>
            </a:r>
            <a:r>
              <a:rPr lang="en-ID" sz="1300" dirty="0" err="1"/>
              <a:t>bernama</a:t>
            </a:r>
            <a:r>
              <a:rPr lang="en-ID" sz="1300" dirty="0"/>
              <a:t> </a:t>
            </a:r>
            <a:r>
              <a:rPr lang="en-ID" sz="1300" b="1" dirty="0"/>
              <a:t>IdeaBox</a:t>
            </a:r>
            <a:r>
              <a:rPr lang="en-ID" sz="1300" dirty="0"/>
              <a:t>, </a:t>
            </a:r>
            <a:r>
              <a:rPr lang="en-ID" sz="1300" dirty="0" err="1"/>
              <a:t>sebuah</a:t>
            </a:r>
            <a:r>
              <a:rPr lang="en-ID" sz="1300" dirty="0"/>
              <a:t> program </a:t>
            </a:r>
            <a:r>
              <a:rPr lang="en-ID" sz="1300" dirty="0" err="1"/>
              <a:t>sederhana</a:t>
            </a:r>
            <a:r>
              <a:rPr lang="en-ID" sz="1300" dirty="0"/>
              <a:t> </a:t>
            </a:r>
            <a:r>
              <a:rPr lang="en-ID" sz="1300" dirty="0" err="1"/>
              <a:t>berbasis</a:t>
            </a:r>
            <a:r>
              <a:rPr lang="en-ID" sz="1300" dirty="0"/>
              <a:t> </a:t>
            </a:r>
            <a:r>
              <a:rPr lang="en-ID" sz="1300" dirty="0" err="1"/>
              <a:t>teks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membantu</a:t>
            </a:r>
            <a:r>
              <a:rPr lang="en-ID" sz="1300" dirty="0"/>
              <a:t> </a:t>
            </a:r>
            <a:r>
              <a:rPr lang="en-ID" sz="1300" dirty="0" err="1"/>
              <a:t>pengelolaan</a:t>
            </a:r>
            <a:r>
              <a:rPr lang="en-ID" sz="1300" dirty="0"/>
              <a:t> ide-ide startup. </a:t>
            </a:r>
            <a:r>
              <a:rPr lang="en-ID" sz="1300" dirty="0" err="1"/>
              <a:t>Aplikasi</a:t>
            </a:r>
            <a:r>
              <a:rPr lang="en-ID" sz="1300" dirty="0"/>
              <a:t> </a:t>
            </a:r>
            <a:r>
              <a:rPr lang="en-ID" sz="1300" dirty="0" err="1"/>
              <a:t>ini</a:t>
            </a:r>
            <a:r>
              <a:rPr lang="en-ID" sz="1300" dirty="0"/>
              <a:t> </a:t>
            </a:r>
            <a:r>
              <a:rPr lang="en-ID" sz="1300" dirty="0" err="1"/>
              <a:t>dirancang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b="1" dirty="0" err="1"/>
              <a:t>mendokumentasikan</a:t>
            </a:r>
            <a:r>
              <a:rPr lang="en-ID" sz="1300" b="1" dirty="0"/>
              <a:t>, </a:t>
            </a:r>
            <a:r>
              <a:rPr lang="en-ID" sz="1300" b="1" dirty="0" err="1"/>
              <a:t>menilai</a:t>
            </a:r>
            <a:r>
              <a:rPr lang="en-ID" sz="1300" b="1" dirty="0"/>
              <a:t>, dan </a:t>
            </a:r>
            <a:r>
              <a:rPr lang="en-ID" sz="1300" b="1" dirty="0" err="1"/>
              <a:t>mengelola</a:t>
            </a:r>
            <a:r>
              <a:rPr lang="en-ID" sz="1300" b="1" dirty="0"/>
              <a:t> ide-ide </a:t>
            </a:r>
            <a:r>
              <a:rPr lang="en-ID" sz="1300" b="1" dirty="0" err="1"/>
              <a:t>secara</a:t>
            </a:r>
            <a:r>
              <a:rPr lang="en-ID" sz="1300" b="1" dirty="0"/>
              <a:t> </a:t>
            </a:r>
            <a:r>
              <a:rPr lang="en-ID" sz="1300" b="1" dirty="0" err="1"/>
              <a:t>sistematis</a:t>
            </a:r>
            <a:r>
              <a:rPr lang="en-ID" sz="1300" b="1" dirty="0"/>
              <a:t>.</a:t>
            </a:r>
          </a:p>
          <a:p>
            <a:pPr marL="0" lvl="0" indent="360000" algn="just">
              <a:lnSpc>
                <a:spcPct val="150000"/>
              </a:lnSpc>
              <a:buNone/>
            </a:pPr>
            <a:r>
              <a:rPr lang="en-ID" sz="1300" dirty="0"/>
              <a:t>Dalam </a:t>
            </a:r>
            <a:r>
              <a:rPr lang="en-ID" sz="1300" dirty="0" err="1"/>
              <a:t>aplikasi</a:t>
            </a:r>
            <a:r>
              <a:rPr lang="en-ID" sz="1300" dirty="0"/>
              <a:t> </a:t>
            </a:r>
            <a:r>
              <a:rPr lang="en-ID" sz="1300" dirty="0" err="1"/>
              <a:t>ini</a:t>
            </a:r>
            <a:r>
              <a:rPr lang="en-ID" sz="1300" dirty="0"/>
              <a:t>, </a:t>
            </a:r>
            <a:r>
              <a:rPr lang="en-ID" sz="1300" dirty="0" err="1"/>
              <a:t>pengguna</a:t>
            </a:r>
            <a:r>
              <a:rPr lang="en-ID" sz="1300" dirty="0"/>
              <a:t> </a:t>
            </a:r>
            <a:r>
              <a:rPr lang="en-ID" sz="1300" dirty="0" err="1"/>
              <a:t>bisa</a:t>
            </a:r>
            <a:r>
              <a:rPr lang="en-ID" sz="1300" dirty="0"/>
              <a:t> </a:t>
            </a:r>
            <a:r>
              <a:rPr lang="en-ID" sz="1300" dirty="0" err="1"/>
              <a:t>menambahkan</a:t>
            </a:r>
            <a:r>
              <a:rPr lang="en-ID" sz="1300" dirty="0"/>
              <a:t> ide </a:t>
            </a:r>
            <a:r>
              <a:rPr lang="en-ID" sz="1300" dirty="0" err="1"/>
              <a:t>baru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kategori</a:t>
            </a:r>
            <a:r>
              <a:rPr lang="en-ID" sz="1300" dirty="0"/>
              <a:t> </a:t>
            </a:r>
            <a:r>
              <a:rPr lang="en-ID" sz="1300" dirty="0" err="1"/>
              <a:t>seperti</a:t>
            </a:r>
            <a:r>
              <a:rPr lang="en-ID" sz="1300" dirty="0"/>
              <a:t> </a:t>
            </a:r>
            <a:r>
              <a:rPr lang="en-ID" sz="1300" dirty="0" err="1"/>
              <a:t>produk</a:t>
            </a:r>
            <a:r>
              <a:rPr lang="en-ID" sz="1300" dirty="0"/>
              <a:t>, marketing, </a:t>
            </a:r>
            <a:r>
              <a:rPr lang="en-ID" sz="1300" dirty="0" err="1"/>
              <a:t>atau</a:t>
            </a:r>
            <a:r>
              <a:rPr lang="en-ID" sz="1300" dirty="0"/>
              <a:t> </a:t>
            </a:r>
            <a:r>
              <a:rPr lang="en-ID" sz="1300" dirty="0" err="1"/>
              <a:t>fitur</a:t>
            </a:r>
            <a:r>
              <a:rPr lang="en-ID" sz="1300" dirty="0"/>
              <a:t>, </a:t>
            </a:r>
            <a:r>
              <a:rPr lang="en-ID" sz="1300" dirty="0" err="1"/>
              <a:t>serta</a:t>
            </a:r>
            <a:r>
              <a:rPr lang="en-ID" sz="1300" dirty="0"/>
              <a:t> </a:t>
            </a:r>
            <a:r>
              <a:rPr lang="en-ID" sz="1300" dirty="0" err="1"/>
              <a:t>memberikan</a:t>
            </a:r>
            <a:r>
              <a:rPr lang="en-ID" sz="1300" dirty="0"/>
              <a:t> </a:t>
            </a:r>
            <a:r>
              <a:rPr lang="en-ID" sz="1300" dirty="0" err="1"/>
              <a:t>deskripsi</a:t>
            </a:r>
            <a:r>
              <a:rPr lang="en-ID" sz="1300" dirty="0"/>
              <a:t> </a:t>
            </a:r>
            <a:r>
              <a:rPr lang="en-ID" sz="1300" dirty="0" err="1"/>
              <a:t>singkat</a:t>
            </a:r>
            <a:r>
              <a:rPr lang="en-ID" sz="1300" dirty="0"/>
              <a:t> </a:t>
            </a:r>
            <a:r>
              <a:rPr lang="en-ID" sz="1300" dirty="0" err="1"/>
              <a:t>tentang</a:t>
            </a:r>
            <a:r>
              <a:rPr lang="en-ID" sz="1300" dirty="0"/>
              <a:t> ide </a:t>
            </a:r>
            <a:r>
              <a:rPr lang="en-ID" sz="1300" dirty="0" err="1"/>
              <a:t>tersebut</a:t>
            </a:r>
            <a:r>
              <a:rPr lang="en-ID" sz="1300" dirty="0"/>
              <a:t>. Selain </a:t>
            </a:r>
            <a:r>
              <a:rPr lang="en-ID" sz="1300" dirty="0" err="1"/>
              <a:t>itu</a:t>
            </a:r>
            <a:r>
              <a:rPr lang="en-ID" sz="1300" dirty="0"/>
              <a:t>, </a:t>
            </a:r>
            <a:r>
              <a:rPr lang="en-ID" sz="1300" dirty="0" err="1"/>
              <a:t>pengguna</a:t>
            </a:r>
            <a:r>
              <a:rPr lang="en-ID" sz="1300" dirty="0"/>
              <a:t> </a:t>
            </a:r>
            <a:r>
              <a:rPr lang="en-ID" sz="1300" dirty="0" err="1"/>
              <a:t>dapat</a:t>
            </a:r>
            <a:r>
              <a:rPr lang="en-ID" sz="1300" dirty="0"/>
              <a:t> </a:t>
            </a:r>
            <a:r>
              <a:rPr lang="en-ID" sz="1300" dirty="0" err="1"/>
              <a:t>mengubah</a:t>
            </a:r>
            <a:r>
              <a:rPr lang="en-ID" sz="1300" dirty="0"/>
              <a:t> status ide </a:t>
            </a:r>
            <a:r>
              <a:rPr lang="en-ID" sz="1300" dirty="0" err="1"/>
              <a:t>sesuai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tahap</a:t>
            </a:r>
            <a:r>
              <a:rPr lang="en-ID" sz="1300" dirty="0"/>
              <a:t> </a:t>
            </a:r>
            <a:r>
              <a:rPr lang="en-ID" sz="1300" dirty="0" err="1"/>
              <a:t>perkembangannya</a:t>
            </a:r>
            <a:r>
              <a:rPr lang="en-ID" sz="1300" dirty="0"/>
              <a:t>, </a:t>
            </a:r>
            <a:r>
              <a:rPr lang="en-ID" sz="1300" dirty="0" err="1"/>
              <a:t>memberikan</a:t>
            </a:r>
            <a:r>
              <a:rPr lang="en-ID" sz="1300" dirty="0"/>
              <a:t> </a:t>
            </a:r>
            <a:r>
              <a:rPr lang="en-ID" sz="1300" dirty="0" err="1"/>
              <a:t>komentar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berdiskusi</a:t>
            </a:r>
            <a:r>
              <a:rPr lang="en-ID" sz="1300" dirty="0"/>
              <a:t>, dan </a:t>
            </a:r>
            <a:r>
              <a:rPr lang="en-ID" sz="1300" dirty="0" err="1"/>
              <a:t>memberikan</a:t>
            </a:r>
            <a:r>
              <a:rPr lang="en-ID" sz="1300" dirty="0"/>
              <a:t> vote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menentukan</a:t>
            </a:r>
            <a:r>
              <a:rPr lang="en-ID" sz="1300" dirty="0"/>
              <a:t> ide mana yang </a:t>
            </a:r>
            <a:r>
              <a:rPr lang="en-ID" sz="1300" dirty="0" err="1"/>
              <a:t>lebih</a:t>
            </a:r>
            <a:r>
              <a:rPr lang="en-ID" sz="1300" dirty="0"/>
              <a:t> </a:t>
            </a:r>
            <a:r>
              <a:rPr lang="en-ID" sz="1300" dirty="0" err="1"/>
              <a:t>layak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diprioritaskan</a:t>
            </a:r>
            <a:r>
              <a:rPr lang="en-ID" sz="1300" dirty="0"/>
              <a:t>.</a:t>
            </a:r>
          </a:p>
          <a:p>
            <a:pPr marL="0" lvl="0" indent="360000" algn="just">
              <a:lnSpc>
                <a:spcPct val="150000"/>
              </a:lnSpc>
              <a:buNone/>
            </a:pP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sistem</a:t>
            </a:r>
            <a:r>
              <a:rPr lang="en-ID" sz="1300" dirty="0"/>
              <a:t> </a:t>
            </a:r>
            <a:r>
              <a:rPr lang="en-ID" sz="1300" dirty="0" err="1"/>
              <a:t>sederhana</a:t>
            </a:r>
            <a:r>
              <a:rPr lang="en-ID" sz="1300" dirty="0"/>
              <a:t> </a:t>
            </a:r>
            <a:r>
              <a:rPr lang="en-ID" sz="1300" dirty="0" err="1"/>
              <a:t>ini</a:t>
            </a:r>
            <a:r>
              <a:rPr lang="en-ID" sz="1300" dirty="0"/>
              <a:t>, </a:t>
            </a:r>
            <a:r>
              <a:rPr lang="en-ID" sz="1300" dirty="0" err="1"/>
              <a:t>aplikasi</a:t>
            </a:r>
            <a:r>
              <a:rPr lang="en-ID" sz="1300" dirty="0"/>
              <a:t> IdeaBox </a:t>
            </a:r>
            <a:r>
              <a:rPr lang="en-ID" sz="1300" dirty="0" err="1"/>
              <a:t>membantu</a:t>
            </a:r>
            <a:r>
              <a:rPr lang="en-ID" sz="1300" dirty="0"/>
              <a:t> </a:t>
            </a:r>
            <a:r>
              <a:rPr lang="en-ID" sz="1300" dirty="0" err="1"/>
              <a:t>menciptakan</a:t>
            </a:r>
            <a:r>
              <a:rPr lang="en-ID" sz="1300" dirty="0"/>
              <a:t> </a:t>
            </a:r>
            <a:r>
              <a:rPr lang="en-ID" sz="1300" dirty="0" err="1"/>
              <a:t>budaya</a:t>
            </a:r>
            <a:r>
              <a:rPr lang="en-ID" sz="1300" dirty="0"/>
              <a:t> </a:t>
            </a:r>
            <a:r>
              <a:rPr lang="en-ID" sz="1300" dirty="0" err="1"/>
              <a:t>inovasi</a:t>
            </a:r>
            <a:r>
              <a:rPr lang="en-ID" sz="1300" dirty="0"/>
              <a:t> yang </a:t>
            </a:r>
            <a:r>
              <a:rPr lang="en-ID" sz="1300" dirty="0" err="1"/>
              <a:t>terstruktur</a:t>
            </a:r>
            <a:r>
              <a:rPr lang="en-ID" sz="1300" dirty="0"/>
              <a:t> di </a:t>
            </a:r>
            <a:r>
              <a:rPr lang="en-ID" sz="1300" dirty="0" err="1"/>
              <a:t>lingkungan</a:t>
            </a:r>
            <a:r>
              <a:rPr lang="en-ID" sz="1300" dirty="0"/>
              <a:t> startup.</a:t>
            </a:r>
            <a:endParaRPr lang="en-GB" sz="1300" dirty="0"/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F01345E-127C-EA61-797C-F7276C55D5E9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811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 yang digunakan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1386425"/>
            <a:ext cx="6224301" cy="303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1.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Tambah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Ide Baru</a:t>
            </a: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Mencatat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ide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baru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judul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deskripsi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kategori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, dan status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awal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Memastikan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semua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gagasan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terdokumentasi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rapi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2. </a:t>
            </a:r>
            <a:r>
              <a:rPr lang="en-US" alt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Lihat</a:t>
            </a:r>
            <a:r>
              <a:rPr lang="en-US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Daftar Ide</a:t>
            </a: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ide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vote, </a:t>
            </a:r>
            <a:r>
              <a:rPr lang="en-ID" dirty="0" err="1"/>
              <a:t>komentar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, dan </a:t>
            </a:r>
            <a:r>
              <a:rPr lang="en-ID" dirty="0" err="1"/>
              <a:t>statusnya</a:t>
            </a:r>
            <a:r>
              <a:rPr lang="en-ID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D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3. Ubah Status Ide</a:t>
            </a: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 err="1"/>
              <a:t>Mengubah</a:t>
            </a:r>
            <a:r>
              <a:rPr lang="en-ID" dirty="0"/>
              <a:t> status ide </a:t>
            </a:r>
            <a:r>
              <a:rPr lang="en-ID" dirty="0" err="1"/>
              <a:t>menjadi</a:t>
            </a:r>
            <a:r>
              <a:rPr lang="en-ID" dirty="0"/>
              <a:t> "Baru", "</a:t>
            </a:r>
            <a:r>
              <a:rPr lang="en-ID" dirty="0" err="1"/>
              <a:t>Ditinjau</a:t>
            </a:r>
            <a:r>
              <a:rPr lang="en-ID" dirty="0"/>
              <a:t>", "</a:t>
            </a:r>
            <a:r>
              <a:rPr lang="en-ID" dirty="0" err="1"/>
              <a:t>Dikembangkan</a:t>
            </a:r>
            <a:r>
              <a:rPr lang="en-ID" dirty="0"/>
              <a:t>", </a:t>
            </a:r>
            <a:r>
              <a:rPr lang="en-ID" dirty="0" err="1"/>
              <a:t>atau</a:t>
            </a:r>
            <a:r>
              <a:rPr lang="en-ID" dirty="0"/>
              <a:t> "</a:t>
            </a:r>
            <a:r>
              <a:rPr lang="en-ID" dirty="0" err="1"/>
              <a:t>Ditolak</a:t>
            </a:r>
            <a:r>
              <a:rPr lang="en-ID" dirty="0"/>
              <a:t>".</a:t>
            </a: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melacak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ide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pengelolaan</a:t>
            </a:r>
            <a:r>
              <a:rPr lang="en-ID" dirty="0"/>
              <a:t>.</a:t>
            </a:r>
            <a:endParaRPr lang="en-US" alt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F52A298-347F-4D81-4D5F-E00E3E10C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>
            <a:extLst>
              <a:ext uri="{FF2B5EF4-FFF2-40B4-BE49-F238E27FC236}">
                <a16:creationId xmlns:a16="http://schemas.microsoft.com/office/drawing/2014/main" id="{7EDF525D-932A-0D2A-273E-876D265CC7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 yang digunakan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>
            <a:extLst>
              <a:ext uri="{FF2B5EF4-FFF2-40B4-BE49-F238E27FC236}">
                <a16:creationId xmlns:a16="http://schemas.microsoft.com/office/drawing/2014/main" id="{F6C0C557-B830-17CE-A2DF-0E2B53692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499" y="1386425"/>
            <a:ext cx="6224301" cy="303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4.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Komentar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atau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Diskusi</a:t>
            </a: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sv-SE" dirty="0"/>
              <a:t>Menambahkan komentar pada ide untuk mendukung diskusi dan kolaborasi tim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5. Voting Ide</a:t>
            </a:r>
          </a:p>
          <a:p>
            <a:pPr marL="450850" indent="-2714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 err="1"/>
              <a:t>Memberikan</a:t>
            </a:r>
            <a:r>
              <a:rPr lang="en-ID" dirty="0"/>
              <a:t> vote </a:t>
            </a:r>
            <a:r>
              <a:rPr lang="en-ID" dirty="0" err="1"/>
              <a:t>positif</a:t>
            </a:r>
            <a:r>
              <a:rPr lang="en-ID" dirty="0"/>
              <a:t> (👍)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(👎) pada ide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450850" indent="-2714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/>
              <a:t>M</a:t>
            </a:r>
            <a:r>
              <a:rPr lang="es-ES" dirty="0" err="1"/>
              <a:t>embantu</a:t>
            </a:r>
            <a:r>
              <a:rPr lang="es-ES" dirty="0"/>
              <a:t> </a:t>
            </a:r>
            <a:r>
              <a:rPr lang="es-ES" dirty="0" err="1"/>
              <a:t>menentukan</a:t>
            </a:r>
            <a:r>
              <a:rPr lang="es-ES" dirty="0"/>
              <a:t> </a:t>
            </a:r>
            <a:r>
              <a:rPr lang="es-ES" dirty="0" err="1"/>
              <a:t>popularitas</a:t>
            </a:r>
            <a:r>
              <a:rPr lang="es-ES" dirty="0"/>
              <a:t> dan </a:t>
            </a:r>
            <a:r>
              <a:rPr lang="es-ES" dirty="0" err="1"/>
              <a:t>prioritas</a:t>
            </a:r>
            <a:r>
              <a:rPr lang="es-ES" dirty="0"/>
              <a:t> ide.</a:t>
            </a:r>
            <a:endParaRPr lang="en-ID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D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6. Hapus</a:t>
            </a: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 err="1"/>
              <a:t>Menghapus</a:t>
            </a:r>
            <a:r>
              <a:rPr lang="en-ID" dirty="0"/>
              <a:t> ide yang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</a:t>
            </a: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6" name="Google Shape;216;p44">
            <a:extLst>
              <a:ext uri="{FF2B5EF4-FFF2-40B4-BE49-F238E27FC236}">
                <a16:creationId xmlns:a16="http://schemas.microsoft.com/office/drawing/2014/main" id="{C2DD7481-5ED0-CBC3-1B5A-F93979484779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4699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F5C0396-BC97-A9C1-E7A0-DC16B5340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>
            <a:extLst>
              <a:ext uri="{FF2B5EF4-FFF2-40B4-BE49-F238E27FC236}">
                <a16:creationId xmlns:a16="http://schemas.microsoft.com/office/drawing/2014/main" id="{42C59D9F-3EE2-9AA5-FC17-D3E7C19A8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 yang digunakan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>
            <a:extLst>
              <a:ext uri="{FF2B5EF4-FFF2-40B4-BE49-F238E27FC236}">
                <a16:creationId xmlns:a16="http://schemas.microsoft.com/office/drawing/2014/main" id="{67825689-2188-C590-B232-EB49206C4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499" y="1386424"/>
            <a:ext cx="6224301" cy="318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7. Filter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Berdasarkan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Kategori</a:t>
            </a: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penyortiran</a:t>
            </a:r>
            <a:r>
              <a:rPr lang="en-ID" dirty="0"/>
              <a:t> ide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"</a:t>
            </a:r>
            <a:r>
              <a:rPr lang="en-ID" dirty="0" err="1"/>
              <a:t>Produk</a:t>
            </a:r>
            <a:r>
              <a:rPr lang="en-ID" dirty="0"/>
              <a:t>", "Marketing", </a:t>
            </a:r>
            <a:r>
              <a:rPr lang="en-ID" dirty="0" err="1"/>
              <a:t>atau</a:t>
            </a:r>
            <a:r>
              <a:rPr lang="en-ID" dirty="0"/>
              <a:t> "Fitur".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8. Cari Ide</a:t>
            </a: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</a:tabLst>
            </a:pPr>
            <a:r>
              <a:rPr lang="en-ID" dirty="0" err="1"/>
              <a:t>Mencari</a:t>
            </a:r>
            <a:r>
              <a:rPr lang="en-ID" dirty="0"/>
              <a:t> ide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D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9. </a:t>
            </a:r>
            <a:r>
              <a:rPr lang="en-ID" alt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Lihat</a:t>
            </a:r>
            <a:r>
              <a:rPr lang="en-ID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alt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Komentar</a:t>
            </a:r>
            <a:endParaRPr lang="en-ID" alt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pada ide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D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10. </a:t>
            </a:r>
            <a:r>
              <a:rPr lang="en-ID" alt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Keluar</a:t>
            </a:r>
            <a:endParaRPr lang="en-ID" alt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508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0850" algn="l"/>
              </a:tabLst>
            </a:pPr>
            <a:r>
              <a:rPr lang="en-ID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Menutup</a:t>
            </a:r>
            <a:r>
              <a:rPr lang="en-ID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ID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setelah</a:t>
            </a:r>
            <a:r>
              <a:rPr lang="en-ID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selesai</a:t>
            </a:r>
            <a:r>
              <a:rPr lang="en-ID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digunakan</a:t>
            </a:r>
            <a:r>
              <a:rPr lang="en-ID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6" name="Google Shape;216;p44">
            <a:extLst>
              <a:ext uri="{FF2B5EF4-FFF2-40B4-BE49-F238E27FC236}">
                <a16:creationId xmlns:a16="http://schemas.microsoft.com/office/drawing/2014/main" id="{DB3E3812-462C-9016-3CCE-33A7AB300434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0239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6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0436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Tantangan dan Solusi</a:t>
            </a:r>
            <a:endParaRPr dirty="0"/>
          </a:p>
        </p:txBody>
      </p:sp>
      <p:cxnSp>
        <p:nvCxnSpPr>
          <p:cNvPr id="2106" name="Google Shape;2106;p6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BE7B4E0B-B784-C136-41E1-9658DB9778C8}"/>
              </a:ext>
            </a:extLst>
          </p:cNvPr>
          <p:cNvSpPr txBox="1">
            <a:spLocks/>
          </p:cNvSpPr>
          <p:nvPr/>
        </p:nvSpPr>
        <p:spPr>
          <a:xfrm>
            <a:off x="938499" y="1164752"/>
            <a:ext cx="7069645" cy="31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b="1" dirty="0" err="1"/>
              <a:t>Kurangnya</a:t>
            </a:r>
            <a:r>
              <a:rPr lang="en-ID" b="1" dirty="0"/>
              <a:t> User Experience (UX) yang </a:t>
            </a:r>
            <a:r>
              <a:rPr lang="en-ID" b="1" dirty="0" err="1"/>
              <a:t>Menarik</a:t>
            </a:r>
            <a:endParaRPr lang="en-ID" b="1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Tingkatkan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aplikasi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antarmuka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grafis</a:t>
            </a:r>
            <a:r>
              <a:rPr lang="en-US" alt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(GUI)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sz="1400" dirty="0" err="1"/>
              <a:t>Tambahkan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navigasi</a:t>
            </a:r>
            <a:r>
              <a:rPr lang="en-ID" sz="1400" dirty="0"/>
              <a:t> </a:t>
            </a:r>
            <a:r>
              <a:rPr lang="en-ID" sz="1400" dirty="0" err="1"/>
              <a:t>intuitif</a:t>
            </a:r>
            <a:r>
              <a:rPr lang="en-ID" sz="1400" dirty="0"/>
              <a:t> dan </a:t>
            </a:r>
            <a:r>
              <a:rPr lang="en-ID" sz="1400" dirty="0" err="1"/>
              <a:t>visualisasi</a:t>
            </a:r>
            <a:r>
              <a:rPr lang="en-ID" sz="1400" dirty="0"/>
              <a:t> data (</a:t>
            </a:r>
            <a:r>
              <a:rPr lang="en-ID" sz="1400" dirty="0" err="1"/>
              <a:t>misalnya</a:t>
            </a:r>
            <a:r>
              <a:rPr lang="en-ID" sz="1400" dirty="0"/>
              <a:t>, </a:t>
            </a:r>
            <a:r>
              <a:rPr lang="en-ID" sz="1400" dirty="0" err="1"/>
              <a:t>grafik</a:t>
            </a:r>
            <a:r>
              <a:rPr lang="en-ID" sz="1400" dirty="0"/>
              <a:t> voting).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ID" alt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  <a:r>
              <a:rPr lang="en-ID" b="1" dirty="0"/>
              <a:t>kala </a:t>
            </a:r>
            <a:r>
              <a:rPr lang="en-ID" b="1" dirty="0" err="1"/>
              <a:t>Pengelolaan</a:t>
            </a:r>
            <a:r>
              <a:rPr lang="en-ID" b="1" dirty="0"/>
              <a:t> Data yang Besar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G</a:t>
            </a:r>
            <a:r>
              <a:rPr lang="en-ID" sz="1400" dirty="0" err="1"/>
              <a:t>unakan</a:t>
            </a:r>
            <a:r>
              <a:rPr lang="en-ID" sz="1400" dirty="0"/>
              <a:t> database </a:t>
            </a:r>
            <a:r>
              <a:rPr lang="en-ID" sz="1400" dirty="0" err="1"/>
              <a:t>seperti</a:t>
            </a:r>
            <a:r>
              <a:rPr lang="en-ID" sz="1400" dirty="0"/>
              <a:t> SQLite </a:t>
            </a:r>
            <a:r>
              <a:rPr lang="en-ID" sz="1400" dirty="0" err="1"/>
              <a:t>atau</a:t>
            </a:r>
            <a:r>
              <a:rPr lang="en-ID" sz="1400" dirty="0"/>
              <a:t> PostgreSQL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menyimpan</a:t>
            </a:r>
            <a:r>
              <a:rPr lang="en-ID" sz="1400" dirty="0"/>
              <a:t> data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terstruktur</a:t>
            </a:r>
            <a:r>
              <a:rPr lang="en-ID" sz="1400" dirty="0"/>
              <a:t> dan </a:t>
            </a:r>
            <a:r>
              <a:rPr lang="en-ID" sz="1400" dirty="0" err="1"/>
              <a:t>efisien</a:t>
            </a:r>
            <a:r>
              <a:rPr lang="en-ID" sz="1400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sz="1400" dirty="0" err="1"/>
              <a:t>Terapkan</a:t>
            </a:r>
            <a:r>
              <a:rPr lang="en-ID" sz="1400" dirty="0"/>
              <a:t> pagination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daftar ide yang </a:t>
            </a:r>
            <a:r>
              <a:rPr lang="en-ID" sz="1400" dirty="0" err="1"/>
              <a:t>panjang</a:t>
            </a:r>
            <a:r>
              <a:rPr lang="en-ID" sz="1400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ID" alt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b="1" dirty="0" err="1"/>
              <a:t>Kurangnya</a:t>
            </a:r>
            <a:r>
              <a:rPr lang="en-ID" b="1" dirty="0"/>
              <a:t> </a:t>
            </a:r>
            <a:r>
              <a:rPr lang="en-ID" b="1" dirty="0" err="1"/>
              <a:t>Keamanan</a:t>
            </a:r>
            <a:r>
              <a:rPr lang="en-ID" b="1" dirty="0"/>
              <a:t> Data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T</a:t>
            </a:r>
            <a:r>
              <a:rPr lang="en-ID" sz="1400" dirty="0" err="1"/>
              <a:t>erapkan</a:t>
            </a:r>
            <a:r>
              <a:rPr lang="en-ID" sz="1400" dirty="0"/>
              <a:t> </a:t>
            </a:r>
            <a:r>
              <a:rPr lang="en-ID" sz="1400" dirty="0" err="1"/>
              <a:t>autentikasi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login dan </a:t>
            </a:r>
            <a:r>
              <a:rPr lang="en-ID" sz="1400" dirty="0" err="1"/>
              <a:t>hak</a:t>
            </a:r>
            <a:r>
              <a:rPr lang="en-ID" sz="1400" dirty="0"/>
              <a:t> </a:t>
            </a:r>
            <a:r>
              <a:rPr lang="en-ID" sz="1400" dirty="0" err="1"/>
              <a:t>akses</a:t>
            </a:r>
            <a:r>
              <a:rPr lang="en-ID" sz="1400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alt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E</a:t>
            </a:r>
            <a:r>
              <a:rPr lang="en-ID" sz="1400" dirty="0" err="1"/>
              <a:t>nkripsi</a:t>
            </a:r>
            <a:r>
              <a:rPr lang="en-ID" sz="1400" dirty="0"/>
              <a:t> data </a:t>
            </a:r>
            <a:r>
              <a:rPr lang="en-ID" sz="1400" dirty="0" err="1"/>
              <a:t>sensitif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melindungi</a:t>
            </a:r>
            <a:r>
              <a:rPr lang="en-ID" sz="1400" dirty="0"/>
              <a:t> </a:t>
            </a:r>
            <a:r>
              <a:rPr lang="en-ID" sz="1400" dirty="0" err="1"/>
              <a:t>privasi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.</a:t>
            </a:r>
            <a:endParaRPr lang="en-US" alt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BBE1A-7D51-26B6-6674-806BC47029AE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D9564A7A-7CFD-7925-A16A-D4FC0B358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63">
            <a:extLst>
              <a:ext uri="{FF2B5EF4-FFF2-40B4-BE49-F238E27FC236}">
                <a16:creationId xmlns:a16="http://schemas.microsoft.com/office/drawing/2014/main" id="{4A760B3B-06CF-31AC-6852-5CBDB716D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0436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Tantangan dan Solusi</a:t>
            </a:r>
            <a:endParaRPr dirty="0"/>
          </a:p>
        </p:txBody>
      </p:sp>
      <p:cxnSp>
        <p:nvCxnSpPr>
          <p:cNvPr id="2106" name="Google Shape;2106;p63">
            <a:extLst>
              <a:ext uri="{FF2B5EF4-FFF2-40B4-BE49-F238E27FC236}">
                <a16:creationId xmlns:a16="http://schemas.microsoft.com/office/drawing/2014/main" id="{42F98ECD-6D74-4A66-593E-AA1DFFFC1D1A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F16AFBFF-713B-978B-F447-A40A55D5E0B4}"/>
              </a:ext>
            </a:extLst>
          </p:cNvPr>
          <p:cNvSpPr txBox="1">
            <a:spLocks/>
          </p:cNvSpPr>
          <p:nvPr/>
        </p:nvSpPr>
        <p:spPr>
          <a:xfrm>
            <a:off x="938499" y="1164752"/>
            <a:ext cx="7069645" cy="31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b="1" dirty="0" err="1"/>
              <a:t>Tantangan</a:t>
            </a:r>
            <a:r>
              <a:rPr lang="en-ID" b="1" dirty="0"/>
              <a:t> </a:t>
            </a:r>
            <a:r>
              <a:rPr lang="en-ID" b="1" dirty="0" err="1"/>
              <a:t>Kolaborasi</a:t>
            </a:r>
            <a:endParaRPr lang="en-ID" b="1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In</a:t>
            </a:r>
            <a:r>
              <a:rPr lang="en-ID" sz="1400" dirty="0" err="1"/>
              <a:t>tegrasikan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multi-user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peran</a:t>
            </a:r>
            <a:r>
              <a:rPr lang="en-ID" sz="1400" dirty="0"/>
              <a:t> (admin, </a:t>
            </a:r>
            <a:r>
              <a:rPr lang="en-ID" sz="1400" dirty="0" err="1"/>
              <a:t>kontributor</a:t>
            </a:r>
            <a:r>
              <a:rPr lang="en-ID" sz="1400" dirty="0"/>
              <a:t>, </a:t>
            </a:r>
            <a:r>
              <a:rPr lang="en-ID" sz="1400" dirty="0" err="1"/>
              <a:t>pengamat</a:t>
            </a:r>
            <a:r>
              <a:rPr lang="en-ID" sz="1400" dirty="0"/>
              <a:t>).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sz="1400" dirty="0" err="1"/>
              <a:t>Gunakan</a:t>
            </a:r>
            <a:r>
              <a:rPr lang="en-ID" sz="1400" dirty="0"/>
              <a:t> server backend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sinkronisasi</a:t>
            </a:r>
            <a:r>
              <a:rPr lang="en-ID" sz="1400" dirty="0"/>
              <a:t> data </a:t>
            </a:r>
            <a:r>
              <a:rPr lang="en-ID" sz="1400" dirty="0" err="1"/>
              <a:t>antar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ID" alt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b="1" dirty="0" err="1"/>
              <a:t>Ketergantungan</a:t>
            </a:r>
            <a:r>
              <a:rPr lang="en-ID" b="1" dirty="0"/>
              <a:t> pada </a:t>
            </a:r>
            <a:r>
              <a:rPr lang="en-ID" b="1" dirty="0" err="1"/>
              <a:t>Aplikasi</a:t>
            </a:r>
            <a:r>
              <a:rPr lang="en-ID" b="1" dirty="0"/>
              <a:t> Lokal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sz="1400" dirty="0" err="1"/>
              <a:t>Kembangkan</a:t>
            </a:r>
            <a:r>
              <a:rPr lang="en-ID" sz="1400" dirty="0"/>
              <a:t> </a:t>
            </a:r>
            <a:r>
              <a:rPr lang="en-ID" sz="1400" dirty="0" err="1"/>
              <a:t>versi</a:t>
            </a:r>
            <a:r>
              <a:rPr lang="en-ID" sz="1400" dirty="0"/>
              <a:t> </a:t>
            </a:r>
            <a:r>
              <a:rPr lang="en-ID" sz="1400" dirty="0" err="1"/>
              <a:t>berbasis</a:t>
            </a:r>
            <a:r>
              <a:rPr lang="en-ID" sz="1400" dirty="0"/>
              <a:t> web </a:t>
            </a:r>
            <a:r>
              <a:rPr lang="en-ID" sz="1400" dirty="0" err="1"/>
              <a:t>atau</a:t>
            </a:r>
            <a:r>
              <a:rPr lang="en-ID" sz="1400" dirty="0"/>
              <a:t> mobile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aksesibilitas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luas.Terapkan</a:t>
            </a:r>
            <a:r>
              <a:rPr lang="en-ID" sz="1400" dirty="0"/>
              <a:t> pagination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daftar ide yang </a:t>
            </a:r>
            <a:r>
              <a:rPr lang="en-ID" sz="1400" dirty="0" err="1"/>
              <a:t>panjang</a:t>
            </a:r>
            <a:r>
              <a:rPr lang="en-ID" sz="1400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ID" sz="1400" dirty="0"/>
              <a:t>Host </a:t>
            </a:r>
            <a:r>
              <a:rPr lang="en-ID" sz="1400" dirty="0" err="1"/>
              <a:t>aplikasi</a:t>
            </a:r>
            <a:r>
              <a:rPr lang="en-ID" sz="1400" dirty="0"/>
              <a:t> pada server cloud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kolaborasi</a:t>
            </a:r>
            <a:r>
              <a:rPr lang="en-ID" sz="1400" dirty="0"/>
              <a:t> real-time.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128C2-CD71-CC2A-24B2-487F1BD780DB}"/>
              </a:ext>
            </a:extLst>
          </p:cNvPr>
          <p:cNvSpPr/>
          <p:nvPr/>
        </p:nvSpPr>
        <p:spPr>
          <a:xfrm>
            <a:off x="-107156" y="-92870"/>
            <a:ext cx="371475" cy="5293519"/>
          </a:xfrm>
          <a:prstGeom prst="rect">
            <a:avLst/>
          </a:prstGeom>
          <a:solidFill>
            <a:srgbClr val="00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917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1534</Words>
  <Application>Microsoft Office PowerPoint</Application>
  <PresentationFormat>On-screen Show (16:9)</PresentationFormat>
  <Paragraphs>97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Montserrat</vt:lpstr>
      <vt:lpstr>Montserrat ExtraBold</vt:lpstr>
      <vt:lpstr>Montserrat ExtraLight</vt:lpstr>
      <vt:lpstr>Arial</vt:lpstr>
      <vt:lpstr>Futuristic Background by Slidesgo</vt:lpstr>
      <vt:lpstr>Aplikasi Pengelolaan Ide dan Brainstorm untuk Startup</vt:lpstr>
      <vt:lpstr>Ringkasan Tugas Besar</vt:lpstr>
      <vt:lpstr>01</vt:lpstr>
      <vt:lpstr>Apa itu IdeaBox?</vt:lpstr>
      <vt:lpstr>Fitur-fitur yang digunakan</vt:lpstr>
      <vt:lpstr>Fitur-fitur yang digunakan</vt:lpstr>
      <vt:lpstr>Fitur-fitur yang digunakan</vt:lpstr>
      <vt:lpstr>Tantangan dan Solusi</vt:lpstr>
      <vt:lpstr>Tantangan dan Solusi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Rasya Ramadhan</cp:lastModifiedBy>
  <cp:revision>4</cp:revision>
  <dcterms:modified xsi:type="dcterms:W3CDTF">2025-06-13T06:17:38Z</dcterms:modified>
</cp:coreProperties>
</file>