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305" r:id="rId2"/>
    <p:sldId id="296" r:id="rId3"/>
    <p:sldId id="288" r:id="rId4"/>
    <p:sldId id="310" r:id="rId5"/>
    <p:sldId id="315" r:id="rId6"/>
    <p:sldId id="314" r:id="rId7"/>
    <p:sldId id="311" r:id="rId8"/>
    <p:sldId id="312" r:id="rId9"/>
    <p:sldId id="313" r:id="rId10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66"/>
    <a:srgbClr val="FF6600"/>
    <a:srgbClr val="FF9900"/>
    <a:srgbClr val="663300"/>
    <a:srgbClr val="CC0000"/>
    <a:srgbClr val="808080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433" autoAdjust="0"/>
    <p:restoredTop sz="86614" autoAdjust="0"/>
  </p:normalViewPr>
  <p:slideViewPr>
    <p:cSldViewPr>
      <p:cViewPr varScale="1">
        <p:scale>
          <a:sx n="65" d="100"/>
          <a:sy n="65" d="100"/>
        </p:scale>
        <p:origin x="-246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548281D6-8A42-44AD-A3C5-B8C5FE2977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B3C383EA-3788-4837-80A6-F5C65B227B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ltGray">
          <a:xfrm>
            <a:off x="0" y="0"/>
            <a:ext cx="9906000" cy="169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ltGray">
          <a:xfrm>
            <a:off x="0" y="5164138"/>
            <a:ext cx="9906000" cy="16906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black">
          <a:xfrm flipV="1">
            <a:off x="2019300" y="4078288"/>
            <a:ext cx="0" cy="1081087"/>
          </a:xfrm>
          <a:prstGeom prst="line">
            <a:avLst/>
          </a:prstGeom>
          <a:noFill/>
          <a:ln w="12700">
            <a:solidFill>
              <a:srgbClr val="051AB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85763" y="2493963"/>
            <a:ext cx="8918575" cy="1470025"/>
          </a:xfrm>
          <a:ln>
            <a:noFill/>
          </a:ln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en-US" dirty="0" smtClean="0"/>
              <a:t>001_JavaSE_Path_ClassPath</a:t>
            </a:r>
            <a:endParaRPr lang="en-US" altLang="en-US" dirty="0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2159000" y="4119563"/>
            <a:ext cx="7070725" cy="1384300"/>
          </a:xfrm>
          <a:ln>
            <a:noFill/>
          </a:ln>
        </p:spPr>
        <p:txBody>
          <a:bodyPr/>
          <a:lstStyle>
            <a:lvl1pPr marL="0" indent="0">
              <a:buFont typeface="Wingdings 2" pitchFamily="18" charset="2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dirty="0" smtClean="0"/>
              <a:t>培养</a:t>
            </a:r>
            <a:r>
              <a:rPr lang="en-US" altLang="zh-CN" dirty="0" smtClean="0"/>
              <a:t>happy</a:t>
            </a:r>
            <a:r>
              <a:rPr lang="zh-CN" altLang="en-US" dirty="0" smtClean="0"/>
              <a:t>学习方式</a:t>
            </a:r>
            <a:endParaRPr lang="en-US" altLang="zh-CN" dirty="0" smtClean="0"/>
          </a:p>
          <a:p>
            <a:r>
              <a:rPr lang="zh-CN" altLang="en-US" dirty="0" smtClean="0"/>
              <a:t>以程序员的方式</a:t>
            </a:r>
            <a:endParaRPr lang="en-US" altLang="en-US" dirty="0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65100" y="762000"/>
            <a:ext cx="7011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华文彩云" pitchFamily="2" charset="-122"/>
              </a:rPr>
              <a:t>尚学堂 </a:t>
            </a:r>
            <a:r>
              <a:rPr lang="en-US" altLang="zh-CN" sz="2800" dirty="0" smtClean="0">
                <a:solidFill>
                  <a:schemeClr val="bg1"/>
                </a:solidFill>
                <a:ea typeface="华文彩云" pitchFamily="2" charset="-122"/>
              </a:rPr>
              <a:t>happy java</a:t>
            </a:r>
            <a:r>
              <a:rPr lang="en-US" altLang="zh-CN" sz="2800" baseline="0" dirty="0" smtClean="0">
                <a:solidFill>
                  <a:schemeClr val="bg1"/>
                </a:solidFill>
                <a:ea typeface="华文彩云" pitchFamily="2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sz="2800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网络版</a:t>
            </a:r>
            <a:r>
              <a:rPr lang="en-US" altLang="zh-CN" sz="2800" dirty="0" smtClean="0">
                <a:solidFill>
                  <a:schemeClr val="bg1"/>
                </a:solidFill>
                <a:ea typeface="方正姚体" pitchFamily="2" charset="-122"/>
              </a:rPr>
              <a:t> V1.0</a:t>
            </a:r>
            <a:endParaRPr lang="en-US" altLang="zh-CN" sz="2800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black">
          <a:xfrm>
            <a:off x="165100" y="6324600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rtl="1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方正姚体" pitchFamily="2" charset="-122"/>
              </a:rPr>
              <a:t>授课</a:t>
            </a:r>
            <a:r>
              <a:rPr lang="zh-CN" altLang="en-US" sz="1600" b="1" dirty="0" smtClean="0">
                <a:solidFill>
                  <a:schemeClr val="bg1"/>
                </a:solidFill>
                <a:ea typeface="方正姚体" pitchFamily="2" charset="-122"/>
              </a:rPr>
              <a:t>：马士兵</a:t>
            </a:r>
            <a:endParaRPr lang="en-US" altLang="en-US" sz="1600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black">
          <a:xfrm>
            <a:off x="7399338" y="632460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black">
          <a:xfrm>
            <a:off x="6769100" y="914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7738" y="879475"/>
            <a:ext cx="2368550" cy="5254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913" y="879475"/>
            <a:ext cx="6956425" cy="5254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8913" y="1673225"/>
            <a:ext cx="9477375" cy="4460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ltGray">
          <a:xfrm>
            <a:off x="0" y="6303963"/>
            <a:ext cx="9906000" cy="557212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ltGray">
          <a:xfrm>
            <a:off x="0" y="0"/>
            <a:ext cx="9906000" cy="741363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188913" y="879475"/>
            <a:ext cx="947737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88913" y="1673225"/>
            <a:ext cx="9477375" cy="446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black">
          <a:xfrm>
            <a:off x="1403350" y="30480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black">
          <a:xfrm>
            <a:off x="923925" y="6486525"/>
            <a:ext cx="0" cy="1920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1403350" y="168275"/>
            <a:ext cx="42867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方正姚体" pitchFamily="2" charset="-122"/>
              </a:rPr>
              <a:t>happy java </a:t>
            </a:r>
            <a:r>
              <a:rPr lang="zh-CN" altLang="en-US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en-US" altLang="zh-CN" baseline="0" dirty="0" smtClean="0">
                <a:solidFill>
                  <a:schemeClr val="bg1"/>
                </a:solidFill>
                <a:ea typeface="方正姚体" pitchFamily="2" charset="-122"/>
              </a:rPr>
              <a:t> </a:t>
            </a:r>
            <a:r>
              <a:rPr lang="zh-CN" altLang="en-US" baseline="0" dirty="0" smtClean="0">
                <a:solidFill>
                  <a:schemeClr val="bg1"/>
                </a:solidFill>
                <a:ea typeface="方正姚体" pitchFamily="2" charset="-122"/>
              </a:rPr>
              <a:t>网络版 </a:t>
            </a:r>
            <a:r>
              <a:rPr lang="en-US" altLang="zh-CN" b="1" dirty="0" smtClean="0">
                <a:solidFill>
                  <a:schemeClr val="bg1"/>
                </a:solidFill>
                <a:ea typeface="方正姚体" pitchFamily="2" charset="-122"/>
              </a:rPr>
              <a:t>V1.0</a:t>
            </a:r>
            <a:endParaRPr lang="en-US" altLang="zh-CN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black">
          <a:xfrm>
            <a:off x="7399338" y="643255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black">
          <a:xfrm>
            <a:off x="6769100" y="152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0" y="904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华文彩云" pitchFamily="2" charset="-122"/>
              </a:rPr>
              <a:t>尚学堂</a:t>
            </a:r>
            <a:endParaRPr lang="zh-CN" altLang="en-US" sz="280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0" y="695325"/>
            <a:ext cx="10223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3" r:id="rId4"/>
    <p:sldLayoutId id="2147483664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9pPr>
    </p:titleStyle>
    <p:bodyStyle>
      <a:lvl1pPr marL="40005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±"/>
        <a:defRPr>
          <a:solidFill>
            <a:schemeClr val="hlink"/>
          </a:solidFill>
          <a:latin typeface="+mn-lt"/>
          <a:ea typeface="+mn-ea"/>
        </a:defRPr>
      </a:lvl3pPr>
      <a:lvl4pPr marL="1885950" indent="-34290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°"/>
        <a:defRPr>
          <a:solidFill>
            <a:schemeClr val="hlink"/>
          </a:solidFill>
          <a:latin typeface="+mn-lt"/>
          <a:ea typeface="+mn-ea"/>
        </a:defRPr>
      </a:lvl4pPr>
      <a:lvl5pPr marL="23495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8092" y="2928934"/>
            <a:ext cx="9477375" cy="787400"/>
          </a:xfrm>
        </p:spPr>
        <p:txBody>
          <a:bodyPr/>
          <a:lstStyle/>
          <a:p>
            <a:r>
              <a:rPr lang="zh-CN" altLang="en-US" sz="4400" dirty="0" smtClean="0"/>
              <a:t>晚上：</a:t>
            </a:r>
            <a:r>
              <a:rPr lang="en-US" altLang="zh-CN" sz="4400" dirty="0" smtClean="0"/>
              <a:t>19:30</a:t>
            </a:r>
            <a:r>
              <a:rPr lang="zh-CN" altLang="en-US" sz="4400" dirty="0" smtClean="0"/>
              <a:t>进行测试 </a:t>
            </a:r>
            <a:r>
              <a:rPr lang="en-US" altLang="zh-CN" sz="4400" dirty="0" smtClean="0"/>
              <a:t>20:00</a:t>
            </a:r>
            <a:r>
              <a:rPr lang="zh-CN" altLang="en-US" sz="4400" dirty="0" smtClean="0"/>
              <a:t>正式开始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网络环境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建议先把音量调到最大</a:t>
            </a:r>
            <a:endParaRPr lang="en-US" altLang="zh-CN" dirty="0" smtClean="0"/>
          </a:p>
          <a:p>
            <a:r>
              <a:rPr lang="zh-CN" altLang="en-US" dirty="0" smtClean="0"/>
              <a:t>调整屏幕布局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客户端菜单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调成比</a:t>
            </a:r>
            <a:r>
              <a:rPr lang="en-US" altLang="zh-CN" dirty="0" smtClean="0"/>
              <a:t>1024*768</a:t>
            </a:r>
            <a:r>
              <a:rPr lang="zh-CN" altLang="en-US" dirty="0" smtClean="0"/>
              <a:t>更大的分辨率</a:t>
            </a:r>
            <a:endParaRPr lang="en-US" altLang="zh-CN" dirty="0" smtClean="0"/>
          </a:p>
          <a:p>
            <a:r>
              <a:rPr lang="zh-CN" altLang="en-US" dirty="0" smtClean="0"/>
              <a:t>定期讲课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http://www.bjsxt.com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400" dirty="0" smtClean="0"/>
              <a:t>追美眉的技术</a:t>
            </a:r>
            <a:endParaRPr lang="zh-CN" altLang="en-US" sz="24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最后一堂设计模式课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Command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Bridge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State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 smtClean="0"/>
              <a:t>探讨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Mediator</a:t>
            </a:r>
          </a:p>
          <a:p>
            <a:pPr lvl="1"/>
            <a:r>
              <a:rPr lang="en-US" altLang="zh-CN" dirty="0" smtClean="0"/>
              <a:t>Façade</a:t>
            </a:r>
          </a:p>
          <a:p>
            <a:pPr lvl="1"/>
            <a:r>
              <a:rPr lang="en-US" altLang="zh-CN" dirty="0" smtClean="0"/>
              <a:t>Adapter</a:t>
            </a:r>
          </a:p>
          <a:p>
            <a:pPr lvl="2"/>
            <a:r>
              <a:rPr lang="en-US" altLang="zh-CN" dirty="0" smtClean="0"/>
              <a:t>JDBC-ODBC Bridge</a:t>
            </a:r>
          </a:p>
          <a:p>
            <a:pPr lvl="2"/>
            <a:r>
              <a:rPr lang="en-US" altLang="zh-CN" dirty="0" smtClean="0"/>
              <a:t>java.io</a:t>
            </a:r>
            <a:r>
              <a:rPr lang="zh-CN" altLang="en-US" dirty="0" smtClean="0"/>
              <a:t>的设计模式？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InputStreamReader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2524108" y="2857496"/>
            <a:ext cx="1071570" cy="6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024306" y="1857364"/>
            <a:ext cx="928694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95942" y="2786058"/>
            <a:ext cx="1428760" cy="10715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809860" y="6215058"/>
            <a:ext cx="2000264" cy="6429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rot="16200000" flipV="1">
            <a:off x="2809860" y="3929066"/>
            <a:ext cx="1928826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>
            <a:endCxn id="5" idx="2"/>
          </p:cNvCxnSpPr>
          <p:nvPr/>
        </p:nvCxnSpPr>
        <p:spPr bwMode="auto">
          <a:xfrm rot="5400000" flipH="1" flipV="1">
            <a:off x="2792000" y="3661174"/>
            <a:ext cx="2928958" cy="464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endCxn id="6" idx="2"/>
          </p:cNvCxnSpPr>
          <p:nvPr/>
        </p:nvCxnSpPr>
        <p:spPr bwMode="auto">
          <a:xfrm flipV="1">
            <a:off x="4024306" y="3857628"/>
            <a:ext cx="2286016" cy="1500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4953000" y="2428868"/>
            <a:ext cx="714380" cy="500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>
            <a:stCxn id="4" idx="3"/>
            <a:endCxn id="6" idx="1"/>
          </p:cNvCxnSpPr>
          <p:nvPr/>
        </p:nvCxnSpPr>
        <p:spPr bwMode="auto">
          <a:xfrm>
            <a:off x="3595678" y="3178967"/>
            <a:ext cx="200026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3381364" y="5143512"/>
            <a:ext cx="1500198" cy="428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lang="en-US" altLang="zh-CN" dirty="0" err="1" smtClean="0"/>
              <a:t>Actoin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20" name="直接箭头连接符 19"/>
          <p:cNvCxnSpPr>
            <a:endCxn id="18" idx="2"/>
          </p:cNvCxnSpPr>
          <p:nvPr/>
        </p:nvCxnSpPr>
        <p:spPr bwMode="auto">
          <a:xfrm rot="5400000" flipH="1" flipV="1">
            <a:off x="3684975" y="5697157"/>
            <a:ext cx="571504" cy="321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952604" y="1214422"/>
            <a:ext cx="1214446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953000" y="2071678"/>
            <a:ext cx="1000132" cy="9286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10256" y="1000108"/>
            <a:ext cx="1214446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24108" y="4286256"/>
            <a:ext cx="1571636" cy="11430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38818" y="3571876"/>
            <a:ext cx="1000132" cy="6429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14" name="直接箭头连接符 13"/>
          <p:cNvCxnSpPr>
            <a:endCxn id="21" idx="0"/>
          </p:cNvCxnSpPr>
          <p:nvPr/>
        </p:nvCxnSpPr>
        <p:spPr bwMode="auto">
          <a:xfrm rot="10800000" flipV="1">
            <a:off x="1381100" y="2500306"/>
            <a:ext cx="3571900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endCxn id="21" idx="7"/>
          </p:cNvCxnSpPr>
          <p:nvPr/>
        </p:nvCxnSpPr>
        <p:spPr bwMode="auto">
          <a:xfrm rot="10800000" flipV="1">
            <a:off x="1785214" y="1357298"/>
            <a:ext cx="4096480" cy="1686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7" idx="0"/>
            <a:endCxn id="21" idx="6"/>
          </p:cNvCxnSpPr>
          <p:nvPr/>
        </p:nvCxnSpPr>
        <p:spPr bwMode="auto">
          <a:xfrm rot="16200000" flipV="1">
            <a:off x="2149059" y="3125389"/>
            <a:ext cx="964413" cy="1357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椭圆 20"/>
          <p:cNvSpPr/>
          <p:nvPr/>
        </p:nvSpPr>
        <p:spPr bwMode="auto">
          <a:xfrm>
            <a:off x="809596" y="2928934"/>
            <a:ext cx="1143008" cy="7858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26" name="直接箭头连接符 25"/>
          <p:cNvCxnSpPr>
            <a:stCxn id="8" idx="2"/>
            <a:endCxn id="21" idx="4"/>
          </p:cNvCxnSpPr>
          <p:nvPr/>
        </p:nvCxnSpPr>
        <p:spPr bwMode="auto">
          <a:xfrm rot="10800000">
            <a:off x="1381100" y="3714753"/>
            <a:ext cx="4357718" cy="178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095348" y="1142984"/>
            <a:ext cx="1000132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Gift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23976" y="2571744"/>
            <a:ext cx="1071570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Warm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81298" y="2571744"/>
            <a:ext cx="1000132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lang="en-US" altLang="zh-CN" dirty="0" smtClean="0"/>
              <a:t>Wild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095876" y="2428868"/>
            <a:ext cx="1000132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Flower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596074" y="2500306"/>
            <a:ext cx="1000132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0968" y="2571744"/>
            <a:ext cx="1000132" cy="6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Cold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95942" y="1214422"/>
            <a:ext cx="1214446" cy="5715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GiftImpl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 bwMode="auto">
          <a:xfrm rot="10800000">
            <a:off x="2095480" y="1428736"/>
            <a:ext cx="3500462" cy="7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23844" y="1428736"/>
            <a:ext cx="1785950" cy="11430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220v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309926" y="3214686"/>
            <a:ext cx="1571636" cy="857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iphone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10256" y="1428736"/>
            <a:ext cx="1571636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110v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595546" y="2357430"/>
            <a:ext cx="1714512" cy="50006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adapter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9" name="直接箭头连接符 8"/>
          <p:cNvCxnSpPr>
            <a:endCxn id="7" idx="2"/>
          </p:cNvCxnSpPr>
          <p:nvPr/>
        </p:nvCxnSpPr>
        <p:spPr bwMode="auto">
          <a:xfrm>
            <a:off x="2238356" y="2285992"/>
            <a:ext cx="357190" cy="321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>
            <a:stCxn id="7" idx="5"/>
            <a:endCxn id="5" idx="0"/>
          </p:cNvCxnSpPr>
          <p:nvPr/>
        </p:nvCxnSpPr>
        <p:spPr bwMode="auto">
          <a:xfrm rot="16200000" flipH="1">
            <a:off x="3862147" y="2981088"/>
            <a:ext cx="430423" cy="36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 bwMode="auto">
          <a:xfrm>
            <a:off x="7381892" y="2357430"/>
            <a:ext cx="1643074" cy="3571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667248" y="2285992"/>
            <a:ext cx="1071570" cy="857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odbc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66720" y="2786058"/>
            <a:ext cx="1214446" cy="16430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809860" y="2285992"/>
            <a:ext cx="1357322" cy="14287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 bwMode="auto">
          <a:xfrm flipV="1">
            <a:off x="4310058" y="2714620"/>
            <a:ext cx="357190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1809728" y="3214686"/>
            <a:ext cx="1071570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1078086</TotalTime>
  <Words>80</Words>
  <Application>Microsoft PowerPoint</Application>
  <PresentationFormat>A4 纸张(210x297 毫米)</PresentationFormat>
  <Paragraphs>34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尚学堂</vt:lpstr>
      <vt:lpstr>晚上：19:30进行测试 20:00正式开始</vt:lpstr>
      <vt:lpstr>网络环境</vt:lpstr>
      <vt:lpstr>追美眉的技术</vt:lpstr>
      <vt:lpstr>最后一堂设计模式课</vt:lpstr>
      <vt:lpstr>幻灯片 5</vt:lpstr>
      <vt:lpstr>幻灯片 6</vt:lpstr>
      <vt:lpstr>幻灯片 7</vt:lpstr>
      <vt:lpstr>幻灯片 8</vt:lpstr>
      <vt:lpstr>幻灯片 9</vt:lpstr>
    </vt:vector>
  </TitlesOfParts>
  <Company>BJSXT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J2SE 之 JAVA概述</dc:title>
  <dc:creator>马士兵</dc:creator>
  <cp:lastModifiedBy>竹笛先生</cp:lastModifiedBy>
  <cp:revision>1279</cp:revision>
  <dcterms:created xsi:type="dcterms:W3CDTF">2004-04-26T14:11:23Z</dcterms:created>
  <dcterms:modified xsi:type="dcterms:W3CDTF">2009-09-09T02:16:10Z</dcterms:modified>
</cp:coreProperties>
</file>