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 id="2147483666" r:id="rId3"/>
    <p:sldMasterId id="2147483680" r:id="rId4"/>
    <p:sldMasterId id="2147483694" r:id="rId5"/>
  </p:sldMasterIdLst>
  <p:notesMasterIdLst>
    <p:notesMasterId r:id="rId16"/>
  </p:notesMasterIdLst>
  <p:sldIdLst>
    <p:sldId id="616" r:id="rId6"/>
    <p:sldId id="258" r:id="rId7"/>
    <p:sldId id="525" r:id="rId8"/>
    <p:sldId id="259" r:id="rId9"/>
    <p:sldId id="260" r:id="rId10"/>
    <p:sldId id="271" r:id="rId11"/>
    <p:sldId id="511" r:id="rId12"/>
    <p:sldId id="300" r:id="rId13"/>
    <p:sldId id="512" r:id="rId14"/>
    <p:sldId id="513" r:id="rId15"/>
    <p:sldId id="515" r:id="rId17"/>
    <p:sldId id="514" r:id="rId18"/>
    <p:sldId id="261" r:id="rId19"/>
    <p:sldId id="505" r:id="rId20"/>
    <p:sldId id="519" r:id="rId21"/>
    <p:sldId id="520" r:id="rId22"/>
    <p:sldId id="506" r:id="rId23"/>
    <p:sldId id="522" r:id="rId24"/>
    <p:sldId id="521" r:id="rId25"/>
    <p:sldId id="507" r:id="rId26"/>
    <p:sldId id="524" r:id="rId27"/>
    <p:sldId id="523" r:id="rId28"/>
    <p:sldId id="262" r:id="rId29"/>
    <p:sldId id="508" r:id="rId30"/>
    <p:sldId id="509" r:id="rId31"/>
    <p:sldId id="517" r:id="rId32"/>
    <p:sldId id="518" r:id="rId33"/>
    <p:sldId id="510" r:id="rId34"/>
    <p:sldId id="516" r:id="rId35"/>
    <p:sldId id="613" r:id="rId36"/>
    <p:sldId id="615" r:id="rId3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2FDB2607-1784-4EEB-B798-7EB5836EED8A}">
        <p14:showMediaCtrls xmlns:p14="http://schemas.microsoft.com/office/powerpoint/2010/main" val="1"/>
      </p:ext>
    </p:extLst>
  </p:showPr>
  <p:clrMru>
    <a:srgbClr val="0000FF"/>
    <a:srgbClr val="FF0000"/>
    <a:srgbClr val="446D71"/>
    <a:srgbClr val="AA454B"/>
    <a:srgbClr val="FFCC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9400" autoAdjust="0"/>
    <p:restoredTop sz="94622" autoAdjust="0"/>
  </p:normalViewPr>
  <p:slideViewPr>
    <p:cSldViewPr showGuides="1">
      <p:cViewPr varScale="1">
        <p:scale>
          <a:sx n="77" d="100"/>
          <a:sy n="77" d="100"/>
        </p:scale>
        <p:origin x="-54" y="-30"/>
      </p:cViewPr>
      <p:guideLst>
        <p:guide orient="horz" pos="2160"/>
        <p:guide pos="384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789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0" Type="http://schemas.openxmlformats.org/officeDocument/2006/relationships/tableStyles" Target="tableStyles.xml"/><Relationship Id="rId4" Type="http://schemas.openxmlformats.org/officeDocument/2006/relationships/slideMaster" Target="slideMasters/slideMaster3.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notesMaster" Target="notesMasters/notesMaster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微软雅黑" panose="020B0503020204020204" pitchFamily="34" charset="-122"/>
              </a:defRPr>
            </a:lvl1pPr>
          </a:lstStyle>
          <a:p>
            <a:pPr>
              <a:defRPr/>
            </a:pPr>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微软雅黑" panose="020B0503020204020204" pitchFamily="34" charset="-122"/>
              </a:defRPr>
            </a:lvl1pPr>
          </a:lstStyle>
          <a:p>
            <a:pPr>
              <a:defRPr/>
            </a:pPr>
            <a:fld id="{A3244440-E83A-47E7-B590-80F976301C55}"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dirty="0"/>
              <a:t>单击此处编辑母版文本样式</a:t>
            </a:r>
            <a:endParaRPr lang="zh-CN" altLang="en-US" noProof="0" dirty="0"/>
          </a:p>
          <a:p>
            <a:pPr lvl="1"/>
            <a:r>
              <a:rPr lang="zh-CN" altLang="en-US" noProof="0" dirty="0"/>
              <a:t>第二级</a:t>
            </a:r>
            <a:endParaRPr lang="zh-CN" altLang="en-US" noProof="0" dirty="0"/>
          </a:p>
          <a:p>
            <a:pPr lvl="2"/>
            <a:r>
              <a:rPr lang="zh-CN" altLang="en-US" noProof="0" dirty="0"/>
              <a:t>第三级</a:t>
            </a:r>
            <a:endParaRPr lang="zh-CN" altLang="en-US" noProof="0" dirty="0"/>
          </a:p>
          <a:p>
            <a:pPr lvl="3"/>
            <a:r>
              <a:rPr lang="zh-CN" altLang="en-US" noProof="0" dirty="0"/>
              <a:t>第四级</a:t>
            </a:r>
            <a:endParaRPr lang="zh-CN" altLang="en-US" noProof="0" dirty="0"/>
          </a:p>
          <a:p>
            <a:pPr lvl="4"/>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微软雅黑" panose="020B0503020204020204" pitchFamily="34" charset="-122"/>
              </a:defRPr>
            </a:lvl1pPr>
          </a:lstStyle>
          <a:p>
            <a:pPr>
              <a:defRPr/>
            </a:pPr>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ea typeface="微软雅黑" panose="020B0503020204020204" pitchFamily="34" charset="-122"/>
              </a:defRPr>
            </a:lvl1pPr>
          </a:lstStyle>
          <a:p>
            <a:fld id="{454A25DD-A48B-480D-8AA6-80C2A65715F8}" type="slidenum">
              <a:rPr lang="zh-CN" altLang="en-US" smtClean="0"/>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微软雅黑" panose="020B0503020204020204" pitchFamily="34" charset="-122"/>
        <a:cs typeface="+mn-cs"/>
      </a:defRPr>
    </a:lvl1pPr>
    <a:lvl2pPr marL="457200" algn="l" rtl="0" eaLnBrk="0" fontAlgn="base" hangingPunct="0">
      <a:spcBef>
        <a:spcPct val="30000"/>
      </a:spcBef>
      <a:spcAft>
        <a:spcPct val="0"/>
      </a:spcAft>
      <a:defRPr sz="1200" kern="1200">
        <a:solidFill>
          <a:schemeClr val="tx1"/>
        </a:solidFill>
        <a:latin typeface="+mn-lt"/>
        <a:ea typeface="微软雅黑" panose="020B0503020204020204" pitchFamily="34" charset="-122"/>
        <a:cs typeface="+mn-cs"/>
      </a:defRPr>
    </a:lvl2pPr>
    <a:lvl3pPr marL="914400" algn="l" rtl="0" eaLnBrk="0" fontAlgn="base" hangingPunct="0">
      <a:spcBef>
        <a:spcPct val="30000"/>
      </a:spcBef>
      <a:spcAft>
        <a:spcPct val="0"/>
      </a:spcAft>
      <a:defRPr sz="1200" kern="1200">
        <a:solidFill>
          <a:schemeClr val="tx1"/>
        </a:solidFill>
        <a:latin typeface="+mn-lt"/>
        <a:ea typeface="微软雅黑" panose="020B0503020204020204" pitchFamily="34" charset="-122"/>
        <a:cs typeface="+mn-cs"/>
      </a:defRPr>
    </a:lvl3pPr>
    <a:lvl4pPr marL="1371600" algn="l" rtl="0" eaLnBrk="0" fontAlgn="base" hangingPunct="0">
      <a:spcBef>
        <a:spcPct val="30000"/>
      </a:spcBef>
      <a:spcAft>
        <a:spcPct val="0"/>
      </a:spcAft>
      <a:defRPr sz="1200" kern="1200">
        <a:solidFill>
          <a:schemeClr val="tx1"/>
        </a:solidFill>
        <a:latin typeface="+mn-lt"/>
        <a:ea typeface="微软雅黑" panose="020B0503020204020204" pitchFamily="34" charset="-122"/>
        <a:cs typeface="+mn-cs"/>
      </a:defRPr>
    </a:lvl4pPr>
    <a:lvl5pPr marL="1828800" algn="l" rtl="0" eaLnBrk="0" fontAlgn="base" hangingPunct="0">
      <a:spcBef>
        <a:spcPct val="30000"/>
      </a:spcBef>
      <a:spcAft>
        <a:spcPct val="0"/>
      </a:spcAft>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fld>
            <a:endParaRPr lang="en-US" altLang="zh-CN" dirty="0"/>
          </a:p>
        </p:txBody>
      </p:sp>
      <p:sp>
        <p:nvSpPr>
          <p:cNvPr id="126979" name="Rectangle 2"/>
          <p:cNvSpPr>
            <a:spLocks noGrp="1" noRot="1" noChangeAspect="1" noTextEdit="1"/>
          </p:cNvSpPr>
          <p:nvPr>
            <p:ph type="sldImg"/>
          </p:nvPr>
        </p:nvSpPr>
        <p:spPr/>
      </p:sp>
      <p:sp>
        <p:nvSpPr>
          <p:cNvPr id="126980"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fld>
            <a:endParaRPr lang="en-US" altLang="zh-CN" dirty="0"/>
          </a:p>
        </p:txBody>
      </p:sp>
      <p:sp>
        <p:nvSpPr>
          <p:cNvPr id="126979" name="Rectangle 2"/>
          <p:cNvSpPr>
            <a:spLocks noGrp="1" noRot="1" noChangeAspect="1" noTextEdit="1"/>
          </p:cNvSpPr>
          <p:nvPr>
            <p:ph type="sldImg"/>
          </p:nvPr>
        </p:nvSpPr>
        <p:spPr/>
      </p:sp>
      <p:sp>
        <p:nvSpPr>
          <p:cNvPr id="126980"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fld>
            <a:endParaRPr lang="en-US" altLang="zh-CN" dirty="0"/>
          </a:p>
        </p:txBody>
      </p:sp>
      <p:sp>
        <p:nvSpPr>
          <p:cNvPr id="126979" name="Rectangle 2"/>
          <p:cNvSpPr>
            <a:spLocks noGrp="1" noRot="1" noChangeAspect="1" noTextEdit="1"/>
          </p:cNvSpPr>
          <p:nvPr>
            <p:ph type="sldImg"/>
          </p:nvPr>
        </p:nvSpPr>
        <p:spPr/>
      </p:sp>
      <p:sp>
        <p:nvSpPr>
          <p:cNvPr id="126980"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fld>
            <a:endParaRPr lang="en-US" altLang="zh-CN" dirty="0"/>
          </a:p>
        </p:txBody>
      </p:sp>
      <p:sp>
        <p:nvSpPr>
          <p:cNvPr id="126979" name="Rectangle 2"/>
          <p:cNvSpPr>
            <a:spLocks noGrp="1" noRot="1" noChangeAspect="1" noTextEdit="1"/>
          </p:cNvSpPr>
          <p:nvPr>
            <p:ph type="sldImg"/>
          </p:nvPr>
        </p:nvSpPr>
        <p:spPr/>
      </p:sp>
      <p:sp>
        <p:nvSpPr>
          <p:cNvPr id="126980"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fld>
            <a:endParaRPr lang="en-US" altLang="zh-CN" dirty="0"/>
          </a:p>
        </p:txBody>
      </p:sp>
      <p:sp>
        <p:nvSpPr>
          <p:cNvPr id="126979" name="Rectangle 2"/>
          <p:cNvSpPr>
            <a:spLocks noGrp="1" noRot="1" noChangeAspect="1" noTextEdit="1"/>
          </p:cNvSpPr>
          <p:nvPr>
            <p:ph type="sldImg"/>
          </p:nvPr>
        </p:nvSpPr>
        <p:spPr/>
      </p:sp>
      <p:sp>
        <p:nvSpPr>
          <p:cNvPr id="126980"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fld>
            <a:endParaRPr lang="en-US" altLang="zh-CN" dirty="0"/>
          </a:p>
        </p:txBody>
      </p:sp>
      <p:sp>
        <p:nvSpPr>
          <p:cNvPr id="126979" name="Rectangle 2"/>
          <p:cNvSpPr>
            <a:spLocks noGrp="1" noRot="1" noChangeAspect="1" noTextEdit="1"/>
          </p:cNvSpPr>
          <p:nvPr>
            <p:ph type="sldImg"/>
          </p:nvPr>
        </p:nvSpPr>
        <p:spPr/>
      </p:sp>
      <p:sp>
        <p:nvSpPr>
          <p:cNvPr id="126980"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fld>
            <a:endParaRPr lang="en-US" altLang="zh-CN" dirty="0"/>
          </a:p>
        </p:txBody>
      </p:sp>
      <p:sp>
        <p:nvSpPr>
          <p:cNvPr id="126979" name="Rectangle 2"/>
          <p:cNvSpPr>
            <a:spLocks noGrp="1" noRot="1" noChangeAspect="1" noTextEdit="1"/>
          </p:cNvSpPr>
          <p:nvPr>
            <p:ph type="sldImg"/>
          </p:nvPr>
        </p:nvSpPr>
        <p:spPr/>
      </p:sp>
      <p:sp>
        <p:nvSpPr>
          <p:cNvPr id="126980"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
    <p:spTree>
      <p:nvGrpSpPr>
        <p:cNvPr id="1" name=""/>
        <p:cNvGrpSpPr/>
        <p:nvPr/>
      </p:nvGrpSpPr>
      <p:grpSpPr>
        <a:xfrm>
          <a:off x="0" y="0"/>
          <a:ext cx="0" cy="0"/>
          <a:chOff x="0" y="0"/>
          <a:chExt cx="0" cy="0"/>
        </a:xfrm>
      </p:grpSpPr>
      <p:cxnSp>
        <p:nvCxnSpPr>
          <p:cNvPr id="14" name="直接连接符 13"/>
          <p:cNvCxnSpPr/>
          <p:nvPr userDrawn="1"/>
        </p:nvCxnSpPr>
        <p:spPr>
          <a:xfrm>
            <a:off x="2800066" y="5480057"/>
            <a:ext cx="6591869" cy="0"/>
          </a:xfrm>
          <a:prstGeom prst="line">
            <a:avLst/>
          </a:prstGeom>
          <a:ln w="9525">
            <a:solidFill>
              <a:srgbClr val="AA454B"/>
            </a:solidFill>
          </a:ln>
        </p:spPr>
        <p:style>
          <a:lnRef idx="1">
            <a:schemeClr val="accent1"/>
          </a:lnRef>
          <a:fillRef idx="0">
            <a:schemeClr val="accent1"/>
          </a:fillRef>
          <a:effectRef idx="0">
            <a:schemeClr val="accent1"/>
          </a:effectRef>
          <a:fontRef idx="minor">
            <a:schemeClr val="tx1"/>
          </a:fontRef>
        </p:style>
      </p:cxnSp>
      <p:sp>
        <p:nvSpPr>
          <p:cNvPr id="15" name="七角星 14"/>
          <p:cNvSpPr/>
          <p:nvPr userDrawn="1"/>
        </p:nvSpPr>
        <p:spPr>
          <a:xfrm>
            <a:off x="3863752" y="5370875"/>
            <a:ext cx="218365" cy="218365"/>
          </a:xfrm>
          <a:prstGeom prst="star7">
            <a:avLst/>
          </a:prstGeom>
          <a:solidFill>
            <a:srgbClr val="AA454B"/>
          </a:solidFill>
          <a:ln>
            <a:solidFill>
              <a:srgbClr val="AA45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七角星 15"/>
          <p:cNvSpPr/>
          <p:nvPr userDrawn="1"/>
        </p:nvSpPr>
        <p:spPr>
          <a:xfrm>
            <a:off x="5267196" y="5370875"/>
            <a:ext cx="218365" cy="218365"/>
          </a:xfrm>
          <a:prstGeom prst="star7">
            <a:avLst/>
          </a:prstGeom>
          <a:solidFill>
            <a:srgbClr val="AA454B"/>
          </a:solidFill>
          <a:ln>
            <a:solidFill>
              <a:srgbClr val="AA45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七角星 16"/>
          <p:cNvSpPr/>
          <p:nvPr userDrawn="1"/>
        </p:nvSpPr>
        <p:spPr>
          <a:xfrm>
            <a:off x="6670640" y="5370875"/>
            <a:ext cx="218365" cy="218365"/>
          </a:xfrm>
          <a:prstGeom prst="star7">
            <a:avLst/>
          </a:prstGeom>
          <a:solidFill>
            <a:srgbClr val="AA454B"/>
          </a:solidFill>
          <a:ln>
            <a:solidFill>
              <a:srgbClr val="AA45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七角星 17"/>
          <p:cNvSpPr/>
          <p:nvPr userDrawn="1"/>
        </p:nvSpPr>
        <p:spPr>
          <a:xfrm>
            <a:off x="8074085" y="5370875"/>
            <a:ext cx="218365" cy="218365"/>
          </a:xfrm>
          <a:prstGeom prst="star7">
            <a:avLst/>
          </a:prstGeom>
          <a:solidFill>
            <a:srgbClr val="AA454B"/>
          </a:solidFill>
          <a:ln>
            <a:solidFill>
              <a:srgbClr val="AA45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占位符 21"/>
          <p:cNvSpPr>
            <a:spLocks noGrp="1"/>
          </p:cNvSpPr>
          <p:nvPr>
            <p:ph type="body" sz="quarter" idx="10" hasCustomPrompt="1"/>
          </p:nvPr>
        </p:nvSpPr>
        <p:spPr>
          <a:xfrm>
            <a:off x="-16198" y="4293096"/>
            <a:ext cx="12224396" cy="904863"/>
          </a:xfrm>
          <a:prstGeom prst="rect">
            <a:avLst/>
          </a:prstGeom>
          <a:noFill/>
        </p:spPr>
        <p:txBody>
          <a:bodyPr wrap="square" rtlCol="0" anchor="ctr" anchorCtr="1">
            <a:spAutoFit/>
          </a:bodyPr>
          <a:lstStyle>
            <a:lvl1pPr marL="0" indent="0" algn="ctr">
              <a:buNone/>
              <a:defRPr lang="zh-CN" altLang="en-US" sz="4400" b="1" kern="1200" dirty="0" smtClean="0">
                <a:solidFill>
                  <a:srgbClr val="446D71"/>
                </a:solidFill>
                <a:latin typeface="Microsoft YaHei UI" panose="020B0503020204020204" pitchFamily="34" charset="-122"/>
                <a:ea typeface="Microsoft YaHei UI" panose="020B0503020204020204" pitchFamily="34" charset="-122"/>
              </a:defRPr>
            </a:lvl1pPr>
            <a:lvl2pPr>
              <a:defRPr lang="zh-CN" altLang="en-US" kern="1200" dirty="0" smtClean="0">
                <a:latin typeface="Arial" panose="020B0604020202020204" pitchFamily="34" charset="0"/>
                <a:ea typeface="宋体" panose="02010600030101010101" pitchFamily="2" charset="-122"/>
                <a:cs typeface="+mn-cs"/>
              </a:defRPr>
            </a:lvl2pPr>
            <a:lvl3pPr>
              <a:defRPr lang="zh-CN" altLang="en-US" kern="1200" dirty="0" smtClean="0">
                <a:latin typeface="Arial" panose="020B0604020202020204" pitchFamily="34" charset="0"/>
                <a:ea typeface="宋体" panose="02010600030101010101" pitchFamily="2" charset="-122"/>
                <a:cs typeface="+mn-cs"/>
              </a:defRPr>
            </a:lvl3pPr>
            <a:lvl4pPr>
              <a:defRPr lang="zh-CN" altLang="en-US" kern="1200" dirty="0" smtClean="0">
                <a:latin typeface="Arial" panose="020B0604020202020204" pitchFamily="34" charset="0"/>
                <a:ea typeface="宋体" panose="02010600030101010101" pitchFamily="2" charset="-122"/>
                <a:cs typeface="+mn-cs"/>
              </a:defRPr>
            </a:lvl4pPr>
            <a:lvl5pPr>
              <a:defRPr lang="zh-CN" altLang="en-US" kern="1200" dirty="0">
                <a:latin typeface="Arial" panose="020B0604020202020204" pitchFamily="34" charset="0"/>
                <a:ea typeface="宋体" panose="02010600030101010101" pitchFamily="2" charset="-122"/>
                <a:cs typeface="+mn-cs"/>
              </a:defRPr>
            </a:lvl5pPr>
          </a:lstStyle>
          <a:p>
            <a:pPr lvl="0"/>
            <a:r>
              <a:rPr lang="zh-CN" altLang="en-US" dirty="0"/>
              <a:t>点此输入课程名称</a:t>
            </a:r>
            <a:endParaRPr lang="zh-CN" altLang="en-US" dirty="0"/>
          </a:p>
        </p:txBody>
      </p:sp>
      <p:sp>
        <p:nvSpPr>
          <p:cNvPr id="23" name="文本占位符 21"/>
          <p:cNvSpPr>
            <a:spLocks noGrp="1"/>
          </p:cNvSpPr>
          <p:nvPr>
            <p:ph type="body" sz="quarter" idx="11" hasCustomPrompt="1"/>
          </p:nvPr>
        </p:nvSpPr>
        <p:spPr>
          <a:xfrm>
            <a:off x="-16198" y="5805264"/>
            <a:ext cx="12224396" cy="535531"/>
          </a:xfrm>
          <a:prstGeom prst="rect">
            <a:avLst/>
          </a:prstGeom>
          <a:noFill/>
        </p:spPr>
        <p:txBody>
          <a:bodyPr wrap="square" rtlCol="0" anchor="ctr" anchorCtr="1">
            <a:spAutoFit/>
          </a:bodyPr>
          <a:lstStyle>
            <a:lvl1pPr marL="0" indent="0" algn="ctr">
              <a:buNone/>
              <a:defRPr lang="zh-CN" altLang="en-US" sz="2400" b="0" kern="1200" dirty="0" smtClean="0">
                <a:solidFill>
                  <a:srgbClr val="446D71"/>
                </a:solidFill>
                <a:latin typeface="Microsoft YaHei UI" panose="020B0503020204020204" pitchFamily="34" charset="-122"/>
                <a:ea typeface="Microsoft YaHei UI" panose="020B0503020204020204" pitchFamily="34" charset="-122"/>
              </a:defRPr>
            </a:lvl1pPr>
            <a:lvl2pPr>
              <a:defRPr lang="zh-CN" altLang="en-US" kern="1200" dirty="0" smtClean="0">
                <a:latin typeface="Arial" panose="020B0604020202020204" pitchFamily="34" charset="0"/>
                <a:ea typeface="宋体" panose="02010600030101010101" pitchFamily="2" charset="-122"/>
                <a:cs typeface="+mn-cs"/>
              </a:defRPr>
            </a:lvl2pPr>
            <a:lvl3pPr>
              <a:defRPr lang="zh-CN" altLang="en-US" kern="1200" dirty="0" smtClean="0">
                <a:latin typeface="Arial" panose="020B0604020202020204" pitchFamily="34" charset="0"/>
                <a:ea typeface="宋体" panose="02010600030101010101" pitchFamily="2" charset="-122"/>
                <a:cs typeface="+mn-cs"/>
              </a:defRPr>
            </a:lvl3pPr>
            <a:lvl4pPr>
              <a:defRPr lang="zh-CN" altLang="en-US" kern="1200" dirty="0" smtClean="0">
                <a:latin typeface="Arial" panose="020B0604020202020204" pitchFamily="34" charset="0"/>
                <a:ea typeface="宋体" panose="02010600030101010101" pitchFamily="2" charset="-122"/>
                <a:cs typeface="+mn-cs"/>
              </a:defRPr>
            </a:lvl4pPr>
            <a:lvl5pPr>
              <a:defRPr lang="zh-CN" altLang="en-US" kern="1200" dirty="0">
                <a:latin typeface="Arial" panose="020B0604020202020204" pitchFamily="34" charset="0"/>
                <a:ea typeface="宋体" panose="02010600030101010101" pitchFamily="2" charset="-122"/>
                <a:cs typeface="+mn-cs"/>
              </a:defRPr>
            </a:lvl5pPr>
          </a:lstStyle>
          <a:p>
            <a:pPr lvl="0"/>
            <a:r>
              <a:rPr lang="zh-CN" altLang="en-US" dirty="0"/>
              <a:t>点此输入课程组名称或主讲教师名称</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2500"/>
                                        <p:tgtEl>
                                          <p:spTgt spid="1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250"/>
                                        <p:tgtEl>
                                          <p:spTgt spid="15"/>
                                        </p:tgtEl>
                                      </p:cBhvr>
                                    </p:animEffect>
                                  </p:childTnLst>
                                </p:cTn>
                              </p:par>
                              <p:par>
                                <p:cTn id="11" presetID="26" presetClass="emph" presetSubtype="0" fill="hold" grpId="1" nodeType="withEffect">
                                  <p:stCondLst>
                                    <p:cond delay="500"/>
                                  </p:stCondLst>
                                  <p:childTnLst>
                                    <p:animEffect transition="out" filter="fade">
                                      <p:cBhvr>
                                        <p:cTn id="12" dur="250" tmFilter="0, 0; .2, .5; .8, .5; 1, 0"/>
                                        <p:tgtEl>
                                          <p:spTgt spid="15"/>
                                        </p:tgtEl>
                                      </p:cBhvr>
                                    </p:animEffect>
                                    <p:animScale>
                                      <p:cBhvr>
                                        <p:cTn id="13" dur="125" autoRev="1" fill="hold"/>
                                        <p:tgtEl>
                                          <p:spTgt spid="15"/>
                                        </p:tgtEl>
                                      </p:cBhvr>
                                      <p:by x="105000" y="105000"/>
                                    </p:animScale>
                                  </p:childTnLst>
                                </p:cTn>
                              </p:par>
                              <p:par>
                                <p:cTn id="14" presetID="10" presetClass="entr" presetSubtype="0" fill="hold" grpId="0" nodeType="withEffect">
                                  <p:stCondLst>
                                    <p:cond delay="10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250"/>
                                        <p:tgtEl>
                                          <p:spTgt spid="16"/>
                                        </p:tgtEl>
                                      </p:cBhvr>
                                    </p:animEffect>
                                  </p:childTnLst>
                                </p:cTn>
                              </p:par>
                              <p:par>
                                <p:cTn id="17" presetID="26" presetClass="emph" presetSubtype="0" fill="hold" grpId="1" nodeType="withEffect">
                                  <p:stCondLst>
                                    <p:cond delay="1000"/>
                                  </p:stCondLst>
                                  <p:childTnLst>
                                    <p:animEffect transition="out" filter="fade">
                                      <p:cBhvr>
                                        <p:cTn id="18" dur="250" tmFilter="0, 0; .2, .5; .8, .5; 1, 0"/>
                                        <p:tgtEl>
                                          <p:spTgt spid="16"/>
                                        </p:tgtEl>
                                      </p:cBhvr>
                                    </p:animEffect>
                                    <p:animScale>
                                      <p:cBhvr>
                                        <p:cTn id="19" dur="125" autoRev="1" fill="hold"/>
                                        <p:tgtEl>
                                          <p:spTgt spid="16"/>
                                        </p:tgtEl>
                                      </p:cBhvr>
                                      <p:by x="105000" y="105000"/>
                                    </p:animScale>
                                  </p:childTnLst>
                                </p:cTn>
                              </p:par>
                              <p:par>
                                <p:cTn id="20" presetID="10" presetClass="entr" presetSubtype="0" fill="hold" grpId="0" nodeType="withEffect">
                                  <p:stCondLst>
                                    <p:cond delay="150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250"/>
                                        <p:tgtEl>
                                          <p:spTgt spid="17"/>
                                        </p:tgtEl>
                                      </p:cBhvr>
                                    </p:animEffect>
                                  </p:childTnLst>
                                </p:cTn>
                              </p:par>
                              <p:par>
                                <p:cTn id="23" presetID="26" presetClass="emph" presetSubtype="0" fill="hold" grpId="1" nodeType="withEffect">
                                  <p:stCondLst>
                                    <p:cond delay="1500"/>
                                  </p:stCondLst>
                                  <p:childTnLst>
                                    <p:animEffect transition="out" filter="fade">
                                      <p:cBhvr>
                                        <p:cTn id="24" dur="250" tmFilter="0, 0; .2, .5; .8, .5; 1, 0"/>
                                        <p:tgtEl>
                                          <p:spTgt spid="17"/>
                                        </p:tgtEl>
                                      </p:cBhvr>
                                    </p:animEffect>
                                    <p:animScale>
                                      <p:cBhvr>
                                        <p:cTn id="25" dur="125" autoRev="1" fill="hold"/>
                                        <p:tgtEl>
                                          <p:spTgt spid="17"/>
                                        </p:tgtEl>
                                      </p:cBhvr>
                                      <p:by x="105000" y="105000"/>
                                    </p:animScale>
                                  </p:childTnLst>
                                </p:cTn>
                              </p:par>
                              <p:par>
                                <p:cTn id="26" presetID="10" presetClass="entr" presetSubtype="0" fill="hold" grpId="0" nodeType="withEffect">
                                  <p:stCondLst>
                                    <p:cond delay="200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250"/>
                                        <p:tgtEl>
                                          <p:spTgt spid="18"/>
                                        </p:tgtEl>
                                      </p:cBhvr>
                                    </p:animEffect>
                                  </p:childTnLst>
                                </p:cTn>
                              </p:par>
                              <p:par>
                                <p:cTn id="29" presetID="26" presetClass="emph" presetSubtype="0" fill="hold" grpId="1" nodeType="withEffect">
                                  <p:stCondLst>
                                    <p:cond delay="2000"/>
                                  </p:stCondLst>
                                  <p:childTnLst>
                                    <p:animEffect transition="out" filter="fade">
                                      <p:cBhvr>
                                        <p:cTn id="30" dur="250" tmFilter="0, 0; .2, .5; .8, .5; 1, 0"/>
                                        <p:tgtEl>
                                          <p:spTgt spid="18"/>
                                        </p:tgtEl>
                                      </p:cBhvr>
                                    </p:animEffect>
                                    <p:animScale>
                                      <p:cBhvr>
                                        <p:cTn id="31" dur="125"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版式">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灯片编号占位符 5"/>
          <p:cNvSpPr>
            <a:spLocks noGrp="1"/>
          </p:cNvSpPr>
          <p:nvPr>
            <p:ph type="sldNum" sz="quarter" idx="10"/>
          </p:nvPr>
        </p:nvSpPr>
        <p:spPr>
          <a:xfrm>
            <a:off x="8879417" y="6308726"/>
            <a:ext cx="2844800" cy="365125"/>
          </a:xfrm>
          <a:prstGeom prst="rect">
            <a:avLst/>
          </a:prstGeom>
        </p:spPr>
        <p:txBody>
          <a:bodyPr/>
          <a:lstStyle>
            <a:lvl1pPr>
              <a:defRPr>
                <a:ea typeface="微软雅黑" panose="020B0503020204020204" pitchFamily="34" charset="-122"/>
              </a:defRPr>
            </a:lvl1pPr>
          </a:lstStyle>
          <a:p>
            <a:fld id="{731907D8-2C99-4185-83AC-11375A996650}" type="slidenum">
              <a:rPr lang="zh-CN" altLang="en-US" smtClean="0"/>
            </a:fld>
            <a:endParaRPr lang="en-US" altLang="zh-CN" dirty="0"/>
          </a:p>
        </p:txBody>
      </p:sp>
      <p:sp>
        <p:nvSpPr>
          <p:cNvPr id="5" name="页脚占位符 4"/>
          <p:cNvSpPr>
            <a:spLocks noGrp="1"/>
          </p:cNvSpPr>
          <p:nvPr>
            <p:ph type="ftr" sz="quarter" idx="11"/>
          </p:nvPr>
        </p:nvSpPr>
        <p:spPr>
          <a:xfrm>
            <a:off x="4165600" y="6356351"/>
            <a:ext cx="3860800" cy="365125"/>
          </a:xfrm>
          <a:prstGeom prst="rect">
            <a:avLst/>
          </a:prstGeom>
        </p:spPr>
        <p:txBody>
          <a:bodyPr/>
          <a:lstStyle>
            <a:lvl1pPr>
              <a:defRPr>
                <a:ea typeface="微软雅黑" panose="020B0503020204020204" pitchFamily="34" charset="-122"/>
              </a:defRPr>
            </a:lvl1pPr>
          </a:lstStyle>
          <a:p>
            <a:pPr>
              <a:defRPr/>
            </a:pPr>
            <a:r>
              <a:rPr lang="zh-CN" altLang="en-US" dirty="0" smtClean="0"/>
              <a:t>第一章</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14917" y="981075"/>
            <a:ext cx="10972800" cy="1143000"/>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09600" y="2420939"/>
            <a:ext cx="10972800" cy="3705225"/>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5"/>
          <p:cNvSpPr>
            <a:spLocks noGrp="1"/>
          </p:cNvSpPr>
          <p:nvPr>
            <p:ph type="sldNum" sz="quarter" idx="10"/>
          </p:nvPr>
        </p:nvSpPr>
        <p:spPr>
          <a:xfrm>
            <a:off x="8879417" y="6308726"/>
            <a:ext cx="2844800" cy="365125"/>
          </a:xfrm>
          <a:prstGeom prst="rect">
            <a:avLst/>
          </a:prstGeom>
        </p:spPr>
        <p:txBody>
          <a:bodyPr/>
          <a:lstStyle>
            <a:lvl1pPr>
              <a:defRPr>
                <a:ea typeface="微软雅黑" panose="020B0503020204020204" pitchFamily="34" charset="-122"/>
              </a:defRPr>
            </a:lvl1pPr>
          </a:lstStyle>
          <a:p>
            <a:fld id="{D396279E-ECE9-45BD-B4C6-2F53AB1DFC11}" type="slidenum">
              <a:rPr lang="zh-CN" altLang="en-US" smtClean="0"/>
            </a:fld>
            <a:endParaRPr lang="en-US" altLang="zh-CN" dirty="0"/>
          </a:p>
        </p:txBody>
      </p:sp>
      <p:sp>
        <p:nvSpPr>
          <p:cNvPr id="5" name="页脚占位符 4"/>
          <p:cNvSpPr>
            <a:spLocks noGrp="1"/>
          </p:cNvSpPr>
          <p:nvPr>
            <p:ph type="ftr" sz="quarter" idx="11"/>
          </p:nvPr>
        </p:nvSpPr>
        <p:spPr>
          <a:xfrm>
            <a:off x="4165600" y="6356351"/>
            <a:ext cx="3860800" cy="365125"/>
          </a:xfrm>
          <a:prstGeom prst="rect">
            <a:avLst/>
          </a:prstGeom>
        </p:spPr>
        <p:txBody>
          <a:bodyPr/>
          <a:lstStyle>
            <a:lvl1pPr>
              <a:defRPr>
                <a:ea typeface="微软雅黑" panose="020B0503020204020204" pitchFamily="34" charset="-122"/>
              </a:defRPr>
            </a:lvl1pPr>
          </a:lstStyle>
          <a:p>
            <a:pPr>
              <a:defRPr/>
            </a:pPr>
            <a:r>
              <a:rPr lang="zh-CN" altLang="en-US" dirty="0" smtClean="0"/>
              <a:t>第一章</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14917" y="981075"/>
            <a:ext cx="10972800" cy="1143000"/>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09600" y="2420939"/>
            <a:ext cx="5384800" cy="37052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2420939"/>
            <a:ext cx="5384800" cy="37052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灯片编号占位符 5"/>
          <p:cNvSpPr>
            <a:spLocks noGrp="1"/>
          </p:cNvSpPr>
          <p:nvPr>
            <p:ph type="sldNum" sz="quarter" idx="10"/>
          </p:nvPr>
        </p:nvSpPr>
        <p:spPr>
          <a:xfrm>
            <a:off x="8879417" y="6308726"/>
            <a:ext cx="2844800" cy="365125"/>
          </a:xfrm>
          <a:prstGeom prst="rect">
            <a:avLst/>
          </a:prstGeom>
        </p:spPr>
        <p:txBody>
          <a:bodyPr/>
          <a:lstStyle>
            <a:lvl1pPr>
              <a:defRPr>
                <a:ea typeface="微软雅黑" panose="020B0503020204020204" pitchFamily="34" charset="-122"/>
              </a:defRPr>
            </a:lvl1pPr>
          </a:lstStyle>
          <a:p>
            <a:fld id="{6D74BCA5-0297-4B7E-957F-A7EB0B80F8D9}" type="slidenum">
              <a:rPr lang="zh-CN" altLang="en-US" smtClean="0"/>
            </a:fld>
            <a:endParaRPr lang="en-US" altLang="zh-CN" dirty="0"/>
          </a:p>
        </p:txBody>
      </p:sp>
      <p:sp>
        <p:nvSpPr>
          <p:cNvPr id="6" name="页脚占位符 4"/>
          <p:cNvSpPr>
            <a:spLocks noGrp="1"/>
          </p:cNvSpPr>
          <p:nvPr>
            <p:ph type="ftr" sz="quarter" idx="11"/>
          </p:nvPr>
        </p:nvSpPr>
        <p:spPr>
          <a:xfrm>
            <a:off x="4165600" y="6356351"/>
            <a:ext cx="3860800" cy="365125"/>
          </a:xfrm>
          <a:prstGeom prst="rect">
            <a:avLst/>
          </a:prstGeom>
        </p:spPr>
        <p:txBody>
          <a:bodyPr/>
          <a:lstStyle>
            <a:lvl1pPr>
              <a:defRPr>
                <a:ea typeface="微软雅黑" panose="020B0503020204020204" pitchFamily="34" charset="-122"/>
              </a:defRPr>
            </a:lvl1pPr>
          </a:lstStyle>
          <a:p>
            <a:pPr>
              <a:defRPr/>
            </a:pPr>
            <a:r>
              <a:rPr lang="zh-CN" altLang="en-US" dirty="0" smtClean="0"/>
              <a:t>第一章</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Box 6"/>
          <p:cNvSpPr txBox="1"/>
          <p:nvPr userDrawn="1"/>
        </p:nvSpPr>
        <p:spPr>
          <a:xfrm>
            <a:off x="4847167" y="6453189"/>
            <a:ext cx="3168651" cy="369887"/>
          </a:xfrm>
          <a:prstGeom prst="rect">
            <a:avLst/>
          </a:prstGeom>
          <a:noFill/>
        </p:spPr>
        <p:txBody>
          <a:bodyPr>
            <a:spAutoFit/>
          </a:bodyPr>
          <a:lstStyle/>
          <a:p>
            <a:pPr algn="ctr">
              <a:defRPr/>
            </a:pPr>
            <a:r>
              <a:rPr lang="zh-CN" altLang="en-US" dirty="0">
                <a:solidFill>
                  <a:schemeClr val="accent2">
                    <a:lumMod val="75000"/>
                  </a:schemeClr>
                </a:solidFill>
                <a:latin typeface="楷体" panose="02010609060101010101" pitchFamily="49" charset="-122"/>
                <a:ea typeface="楷体" panose="02010609060101010101" pitchFamily="49" charset="-122"/>
              </a:rPr>
              <a:t>第一章</a:t>
            </a:r>
            <a:endParaRPr lang="zh-CN" altLang="en-US" dirty="0">
              <a:solidFill>
                <a:schemeClr val="accent2">
                  <a:lumMod val="75000"/>
                </a:schemeClr>
              </a:solidFill>
              <a:latin typeface="楷体" panose="02010609060101010101" pitchFamily="49" charset="-122"/>
              <a:ea typeface="楷体" panose="02010609060101010101" pitchFamily="49" charset="-122"/>
            </a:endParaRPr>
          </a:p>
        </p:txBody>
      </p:sp>
      <p:sp>
        <p:nvSpPr>
          <p:cNvPr id="3" name="灯片编号占位符 1"/>
          <p:cNvSpPr>
            <a:spLocks noGrp="1"/>
          </p:cNvSpPr>
          <p:nvPr>
            <p:ph type="sldNum" sz="quarter" idx="10"/>
          </p:nvPr>
        </p:nvSpPr>
        <p:spPr>
          <a:xfrm>
            <a:off x="8976784" y="6381750"/>
            <a:ext cx="2844800" cy="292100"/>
          </a:xfrm>
          <a:prstGeom prst="rect">
            <a:avLst/>
          </a:prstGeom>
        </p:spPr>
        <p:txBody>
          <a:bodyPr/>
          <a:lstStyle>
            <a:lvl1pPr>
              <a:defRPr>
                <a:ea typeface="微软雅黑" panose="020B0503020204020204" pitchFamily="34" charset="-122"/>
              </a:defRPr>
            </a:lvl1pPr>
          </a:lstStyle>
          <a:p>
            <a:fld id="{81C18BFD-47DB-4038-A5DF-DF11AC1D2751}" type="slidenum">
              <a:rPr lang="zh-CN" altLang="en-US" smtClean="0"/>
            </a:fld>
            <a:endParaRPr lang="en-US"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a:xfrm>
            <a:off x="609600" y="6245225"/>
            <a:ext cx="2844800" cy="476250"/>
          </a:xfrm>
          <a:prstGeom prst="rect">
            <a:avLst/>
          </a:prstGeom>
        </p:spPr>
        <p:txBody>
          <a:bodyPr/>
          <a:lstStyle>
            <a:lvl1pPr>
              <a:defRPr>
                <a:ea typeface="微软雅黑" panose="020B0503020204020204" pitchFamily="34" charset="-122"/>
              </a:defRPr>
            </a:lvl1pPr>
          </a:lstStyle>
          <a:p>
            <a:pPr>
              <a:defRPr/>
            </a:pPr>
            <a:endParaRPr lang="en-US" altLang="zh-CN" sz="1400" dirty="0"/>
          </a:p>
        </p:txBody>
      </p:sp>
      <p:sp>
        <p:nvSpPr>
          <p:cNvPr id="4" name="页脚占位符 3"/>
          <p:cNvSpPr>
            <a:spLocks noGrp="1"/>
          </p:cNvSpPr>
          <p:nvPr>
            <p:ph type="ftr" sz="quarter" idx="11"/>
          </p:nvPr>
        </p:nvSpPr>
        <p:spPr>
          <a:xfrm>
            <a:off x="4165600" y="6245225"/>
            <a:ext cx="3860800" cy="476250"/>
          </a:xfrm>
          <a:prstGeom prst="rect">
            <a:avLst/>
          </a:prstGeom>
        </p:spPr>
        <p:txBody>
          <a:bodyPr/>
          <a:lstStyle>
            <a:lvl1pPr>
              <a:defRPr>
                <a:ea typeface="微软雅黑" panose="020B0503020204020204" pitchFamily="34" charset="-122"/>
              </a:defRPr>
            </a:lvl1pPr>
          </a:lstStyle>
          <a:p>
            <a:pPr algn="ctr">
              <a:defRPr/>
            </a:pPr>
            <a:endParaRPr lang="en-US" altLang="zh-CN" sz="1400" dirty="0"/>
          </a:p>
        </p:txBody>
      </p:sp>
      <p:sp>
        <p:nvSpPr>
          <p:cNvPr id="5" name="灯片编号占位符 4"/>
          <p:cNvSpPr>
            <a:spLocks noGrp="1"/>
          </p:cNvSpPr>
          <p:nvPr>
            <p:ph type="sldNum" sz="quarter" idx="12"/>
          </p:nvPr>
        </p:nvSpPr>
        <p:spPr>
          <a:xfrm>
            <a:off x="8737600" y="6245225"/>
            <a:ext cx="2844800" cy="476250"/>
          </a:xfrm>
          <a:prstGeom prst="rect">
            <a:avLst/>
          </a:prstGeom>
        </p:spPr>
        <p:txBody>
          <a:bodyPr/>
          <a:lstStyle>
            <a:lvl1pPr>
              <a:defRPr>
                <a:ea typeface="微软雅黑" panose="020B0503020204020204" pitchFamily="34" charset="-122"/>
              </a:defRPr>
            </a:lvl1pPr>
          </a:lstStyle>
          <a:p>
            <a:pPr algn="r">
              <a:defRPr/>
            </a:pPr>
            <a:fld id="{61E1125E-78BD-4F4D-9421-38F2034FBA9A}" type="slidenum">
              <a:rPr lang="en-US" altLang="zh-CN" sz="1400" smtClean="0"/>
            </a:fld>
            <a:endParaRPr lang="en-US" altLang="zh-CN" sz="1400" dirty="0"/>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endParaRPr lang="zh-CN" altLang="en-US" dirty="0"/>
          </a:p>
        </p:txBody>
      </p:sp>
      <p:sp>
        <p:nvSpPr>
          <p:cNvPr id="3" name="文本占位符 2"/>
          <p:cNvSpPr>
            <a:spLocks noGrp="1"/>
          </p:cNvSpPr>
          <p:nvPr>
            <p:ph type="body" sz="half" idx="1"/>
          </p:nvPr>
        </p:nvSpPr>
        <p:spPr>
          <a:xfrm>
            <a:off x="609600" y="1600201"/>
            <a:ext cx="53848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09600" y="6245225"/>
            <a:ext cx="2844800" cy="476250"/>
          </a:xfrm>
          <a:prstGeom prst="rect">
            <a:avLst/>
          </a:prstGeom>
        </p:spPr>
        <p:txBody>
          <a:bodyPr/>
          <a:lstStyle>
            <a:lvl1pPr>
              <a:defRPr>
                <a:ea typeface="微软雅黑" panose="020B0503020204020204" pitchFamily="34" charset="-122"/>
              </a:defRPr>
            </a:lvl1pPr>
          </a:lstStyle>
          <a:p>
            <a:pPr>
              <a:defRPr/>
            </a:pPr>
            <a:endParaRPr lang="en-US" altLang="zh-CN" sz="1400" dirty="0"/>
          </a:p>
        </p:txBody>
      </p:sp>
      <p:sp>
        <p:nvSpPr>
          <p:cNvPr id="6" name="页脚占位符 5"/>
          <p:cNvSpPr>
            <a:spLocks noGrp="1"/>
          </p:cNvSpPr>
          <p:nvPr>
            <p:ph type="ftr" sz="quarter" idx="11"/>
          </p:nvPr>
        </p:nvSpPr>
        <p:spPr>
          <a:xfrm>
            <a:off x="4165600" y="6245225"/>
            <a:ext cx="3860800" cy="476250"/>
          </a:xfrm>
          <a:prstGeom prst="rect">
            <a:avLst/>
          </a:prstGeom>
        </p:spPr>
        <p:txBody>
          <a:bodyPr/>
          <a:lstStyle>
            <a:lvl1pPr>
              <a:defRPr>
                <a:ea typeface="微软雅黑" panose="020B0503020204020204" pitchFamily="34" charset="-122"/>
              </a:defRPr>
            </a:lvl1pPr>
          </a:lstStyle>
          <a:p>
            <a:pPr algn="ctr">
              <a:defRPr/>
            </a:pPr>
            <a:endParaRPr lang="en-US" altLang="zh-CN" sz="1400" dirty="0"/>
          </a:p>
        </p:txBody>
      </p:sp>
      <p:sp>
        <p:nvSpPr>
          <p:cNvPr id="7" name="灯片编号占位符 6"/>
          <p:cNvSpPr>
            <a:spLocks noGrp="1"/>
          </p:cNvSpPr>
          <p:nvPr>
            <p:ph type="sldNum" sz="quarter" idx="12"/>
          </p:nvPr>
        </p:nvSpPr>
        <p:spPr>
          <a:xfrm>
            <a:off x="8737600" y="6245225"/>
            <a:ext cx="2844800" cy="476250"/>
          </a:xfrm>
          <a:prstGeom prst="rect">
            <a:avLst/>
          </a:prstGeom>
        </p:spPr>
        <p:txBody>
          <a:bodyPr/>
          <a:lstStyle>
            <a:lvl1pPr>
              <a:defRPr>
                <a:ea typeface="微软雅黑" panose="020B0503020204020204" pitchFamily="34" charset="-122"/>
              </a:defRPr>
            </a:lvl1pPr>
          </a:lstStyle>
          <a:p>
            <a:pPr algn="r">
              <a:defRPr/>
            </a:pPr>
            <a:fld id="{61E1125E-78BD-4F4D-9421-38F2034FBA9A}" type="slidenum">
              <a:rPr lang="en-US" altLang="zh-CN" sz="1400" smtClean="0"/>
            </a:fld>
            <a:endParaRPr lang="en-US" altLang="zh-CN" sz="1400" dirty="0"/>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AndObj">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sz="quarter" idx="1"/>
          </p:nvPr>
        </p:nvSpPr>
        <p:spPr>
          <a:xfrm>
            <a:off x="609600" y="1600200"/>
            <a:ext cx="5384800" cy="21859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609600" y="3938589"/>
            <a:ext cx="5384800" cy="2187575"/>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half" idx="3"/>
          </p:nvPr>
        </p:nvSpPr>
        <p:spPr>
          <a:xfrm>
            <a:off x="6197600" y="1600201"/>
            <a:ext cx="53848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a:spLocks noGrp="1"/>
          </p:cNvSpPr>
          <p:nvPr>
            <p:ph type="dt" sz="half" idx="10"/>
          </p:nvPr>
        </p:nvSpPr>
        <p:spPr>
          <a:xfrm>
            <a:off x="609600" y="6245225"/>
            <a:ext cx="2844800" cy="476250"/>
          </a:xfrm>
          <a:prstGeom prst="rect">
            <a:avLst/>
          </a:prstGeom>
        </p:spPr>
        <p:txBody>
          <a:bodyPr/>
          <a:lstStyle>
            <a:lvl1pPr>
              <a:defRPr>
                <a:ea typeface="微软雅黑" panose="020B0503020204020204" pitchFamily="34" charset="-122"/>
              </a:defRPr>
            </a:lvl1pPr>
          </a:lstStyle>
          <a:p>
            <a:pPr>
              <a:defRPr/>
            </a:pPr>
            <a:endParaRPr lang="en-US" altLang="zh-CN" sz="1400" dirty="0"/>
          </a:p>
        </p:txBody>
      </p:sp>
      <p:sp>
        <p:nvSpPr>
          <p:cNvPr id="7" name="页脚占位符 6"/>
          <p:cNvSpPr>
            <a:spLocks noGrp="1"/>
          </p:cNvSpPr>
          <p:nvPr>
            <p:ph type="ftr" sz="quarter" idx="11"/>
          </p:nvPr>
        </p:nvSpPr>
        <p:spPr>
          <a:xfrm>
            <a:off x="4165600" y="6245225"/>
            <a:ext cx="3860800" cy="476250"/>
          </a:xfrm>
          <a:prstGeom prst="rect">
            <a:avLst/>
          </a:prstGeom>
        </p:spPr>
        <p:txBody>
          <a:bodyPr/>
          <a:lstStyle>
            <a:lvl1pPr>
              <a:defRPr>
                <a:ea typeface="微软雅黑" panose="020B0503020204020204" pitchFamily="34" charset="-122"/>
              </a:defRPr>
            </a:lvl1pPr>
          </a:lstStyle>
          <a:p>
            <a:pPr algn="ctr">
              <a:defRPr/>
            </a:pPr>
            <a:endParaRPr lang="en-US" altLang="zh-CN" sz="1400" dirty="0"/>
          </a:p>
        </p:txBody>
      </p:sp>
      <p:sp>
        <p:nvSpPr>
          <p:cNvPr id="8" name="灯片编号占位符 7"/>
          <p:cNvSpPr>
            <a:spLocks noGrp="1"/>
          </p:cNvSpPr>
          <p:nvPr>
            <p:ph type="sldNum" sz="quarter" idx="12"/>
          </p:nvPr>
        </p:nvSpPr>
        <p:spPr>
          <a:xfrm>
            <a:off x="8737600" y="6245225"/>
            <a:ext cx="2844800" cy="476250"/>
          </a:xfrm>
          <a:prstGeom prst="rect">
            <a:avLst/>
          </a:prstGeom>
        </p:spPr>
        <p:txBody>
          <a:bodyPr/>
          <a:lstStyle>
            <a:lvl1pPr>
              <a:defRPr>
                <a:ea typeface="微软雅黑" panose="020B0503020204020204" pitchFamily="34" charset="-122"/>
              </a:defRPr>
            </a:lvl1pPr>
          </a:lstStyle>
          <a:p>
            <a:pPr algn="r">
              <a:defRPr/>
            </a:pPr>
            <a:fld id="{61E1125E-78BD-4F4D-9421-38F2034FBA9A}" type="slidenum">
              <a:rPr lang="en-US" altLang="zh-CN" sz="1400" smtClean="0"/>
            </a:fld>
            <a:endParaRPr lang="en-US" altLang="zh-CN" sz="1400" dirty="0"/>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blipFill>
        <a:effectLst/>
      </p:bgPr>
    </p:bg>
    <p:spTree>
      <p:nvGrpSpPr>
        <p:cNvPr id="1" name=""/>
        <p:cNvGrpSpPr/>
        <p:nvPr/>
      </p:nvGrpSpPr>
      <p:grpSpPr>
        <a:xfrm>
          <a:off x="0" y="0"/>
          <a:ext cx="0" cy="0"/>
          <a:chOff x="0" y="0"/>
          <a:chExt cx="0" cy="0"/>
        </a:xfrm>
      </p:grpSpPr>
      <p:sp>
        <p:nvSpPr>
          <p:cNvPr id="9" name="AutoShape 7"/>
          <p:cNvSpPr>
            <a:spLocks noChangeArrowheads="1"/>
          </p:cNvSpPr>
          <p:nvPr/>
        </p:nvSpPr>
        <p:spPr bwMode="auto">
          <a:xfrm>
            <a:off x="914400" y="2393950"/>
            <a:ext cx="10363200" cy="109538"/>
          </a:xfrm>
          <a:custGeom>
            <a:avLst/>
            <a:gdLst>
              <a:gd name="G0" fmla="+- 618 0 0"/>
              <a:gd name="T0" fmla="*/ 0 w 1000"/>
              <a:gd name="T1" fmla="*/ 0 h 1000"/>
              <a:gd name="T2" fmla="*/ 0 w 1000"/>
              <a:gd name="T3" fmla="*/ 0 h 1000"/>
              <a:gd name="T4" fmla="*/ 0 w 1000"/>
              <a:gd name="T5" fmla="*/ 0 h 1000"/>
              <a:gd name="T6" fmla="*/ 0 w 1000"/>
              <a:gd name="T7" fmla="*/ 0 h 1000"/>
              <a:gd name="T8" fmla="*/ 0 w 1000"/>
              <a:gd name="T9" fmla="*/ 0 h 1000"/>
              <a:gd name="T10" fmla="*/ 0 w 1000"/>
              <a:gd name="T11" fmla="*/ 0 h 1000"/>
              <a:gd name="T12" fmla="*/ 3163 w 1000"/>
              <a:gd name="T13" fmla="*/ 3163 h 1000"/>
              <a:gd name="T14" fmla="*/ 18437 w 1000"/>
              <a:gd name="T15" fmla="*/ 18437 h 1000"/>
            </a:gdLst>
            <a:ahLst/>
            <a:cxnLst>
              <a:cxn ang="0">
                <a:pos x="T0" y="T1"/>
              </a:cxn>
              <a:cxn ang="0">
                <a:pos x="T2" y="T3"/>
              </a:cxn>
              <a:cxn ang="0">
                <a:pos x="T4" y="T5"/>
              </a:cxn>
              <a:cxn ang="0">
                <a:pos x="T6" y="T7"/>
              </a:cxn>
              <a:cxn ang="0">
                <a:pos x="T8" y="T9"/>
              </a:cxn>
              <a:cxn ang="0">
                <a:pos x="T10" y="T11"/>
              </a:cxn>
            </a:cxnLst>
            <a:rect l="T12" t="T13" r="T14" b="T15"/>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mpd="sng">
            <a:solidFill>
              <a:schemeClr val="accent2"/>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0" name="Rectangle 2"/>
          <p:cNvSpPr>
            <a:spLocks noGrp="1" noChangeArrowheads="1"/>
          </p:cNvSpPr>
          <p:nvPr>
            <p:ph type="ctrTitle"/>
          </p:nvPr>
        </p:nvSpPr>
        <p:spPr>
          <a:xfrm>
            <a:off x="914400" y="990600"/>
            <a:ext cx="10363200" cy="1371600"/>
          </a:xfrm>
        </p:spPr>
        <p:txBody>
          <a:bodyPr/>
          <a:lstStyle>
            <a:lvl1pPr>
              <a:defRPr sz="4000"/>
            </a:lvl1pPr>
          </a:lstStyle>
          <a:p>
            <a:pPr fontAlgn="base"/>
            <a:r>
              <a:rPr lang="zh-CN" strike="noStrike" noProof="1"/>
              <a:t>单击此处编辑母版标题样式</a:t>
            </a:r>
            <a:endParaRPr lang="zh-CN" strike="noStrike" noProof="1"/>
          </a:p>
        </p:txBody>
      </p:sp>
      <p:sp>
        <p:nvSpPr>
          <p:cNvPr id="2051"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pPr fontAlgn="base"/>
            <a:r>
              <a:rPr lang="zh-CN" strike="noStrike" noProof="1"/>
              <a:t>单击此处编辑母版副标题样式</a:t>
            </a:r>
            <a:endParaRPr lang="zh-CN" strike="noStrike" noProof="1"/>
          </a:p>
        </p:txBody>
      </p:sp>
      <p:sp>
        <p:nvSpPr>
          <p:cNvPr id="10" name="Rectangle 4"/>
          <p:cNvSpPr>
            <a:spLocks noGrp="1" noChangeArrowheads="1"/>
          </p:cNvSpPr>
          <p:nvPr>
            <p:ph type="dt" sz="half" idx="2"/>
          </p:nvPr>
        </p:nvSpPr>
        <p:spPr bwMode="auto">
          <a:xfrm>
            <a:off x="914400" y="6248400"/>
            <a:ext cx="2540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 name="Rectangle 6"/>
          <p:cNvSpPr>
            <a:spLocks noGrp="1" noChangeArrowheads="1"/>
          </p:cNvSpPr>
          <p:nvPr>
            <p:ph type="sldNum" sz="quarter" idx="4"/>
          </p:nvPr>
        </p:nvSpPr>
        <p:spPr bwMode="auto">
          <a:xfrm>
            <a:off x="8737600" y="6248400"/>
            <a:ext cx="2540000" cy="457200"/>
          </a:xfrm>
          <a:prstGeom prst="rect">
            <a:avLst/>
          </a:prstGeom>
          <a:noFill/>
          <a:ln w="9525">
            <a:noFill/>
            <a:miter lim="800000"/>
          </a:ln>
          <a:effectLst/>
        </p:spPr>
        <p:txBody>
          <a:bodyPr vert="horz" wrap="square" lIns="91440" tIns="45720" rIns="91440" bIns="45720" numCol="1" anchor="t" anchorCtr="0" compatLnSpc="1"/>
          <a:p>
            <a:pPr algn="r" fontAlgn="base"/>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程介绍版式">
    <p:spTree>
      <p:nvGrpSpPr>
        <p:cNvPr id="1" name=""/>
        <p:cNvGrpSpPr/>
        <p:nvPr/>
      </p:nvGrpSpPr>
      <p:grpSpPr>
        <a:xfrm>
          <a:off x="0" y="0"/>
          <a:ext cx="0" cy="0"/>
          <a:chOff x="0" y="0"/>
          <a:chExt cx="0" cy="0"/>
        </a:xfrm>
      </p:grpSpPr>
      <p:cxnSp>
        <p:nvCxnSpPr>
          <p:cNvPr id="3" name="直接连接符 2"/>
          <p:cNvCxnSpPr/>
          <p:nvPr userDrawn="1"/>
        </p:nvCxnSpPr>
        <p:spPr>
          <a:xfrm flipV="1">
            <a:off x="3359696" y="1104978"/>
            <a:ext cx="5322065" cy="5532"/>
          </a:xfrm>
          <a:prstGeom prst="line">
            <a:avLst/>
          </a:prstGeom>
          <a:ln w="9525">
            <a:solidFill>
              <a:srgbClr val="AA454B"/>
            </a:solidFill>
          </a:ln>
        </p:spPr>
        <p:style>
          <a:lnRef idx="1">
            <a:schemeClr val="accent1"/>
          </a:lnRef>
          <a:fillRef idx="0">
            <a:schemeClr val="accent1"/>
          </a:fillRef>
          <a:effectRef idx="0">
            <a:schemeClr val="accent1"/>
          </a:effectRef>
          <a:fontRef idx="minor">
            <a:schemeClr val="tx1"/>
          </a:fontRef>
        </p:style>
      </p:cxnSp>
      <p:sp>
        <p:nvSpPr>
          <p:cNvPr id="4" name="七角星 3"/>
          <p:cNvSpPr/>
          <p:nvPr userDrawn="1"/>
        </p:nvSpPr>
        <p:spPr>
          <a:xfrm>
            <a:off x="3848743" y="995796"/>
            <a:ext cx="218365" cy="218365"/>
          </a:xfrm>
          <a:prstGeom prst="star7">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七角星 4"/>
          <p:cNvSpPr/>
          <p:nvPr userDrawn="1"/>
        </p:nvSpPr>
        <p:spPr>
          <a:xfrm>
            <a:off x="5252187" y="995796"/>
            <a:ext cx="218365" cy="218365"/>
          </a:xfrm>
          <a:prstGeom prst="star7">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七角星 5"/>
          <p:cNvSpPr/>
          <p:nvPr userDrawn="1"/>
        </p:nvSpPr>
        <p:spPr>
          <a:xfrm>
            <a:off x="6655631" y="995796"/>
            <a:ext cx="218365" cy="218365"/>
          </a:xfrm>
          <a:prstGeom prst="star7">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七角星 6"/>
          <p:cNvSpPr/>
          <p:nvPr userDrawn="1"/>
        </p:nvSpPr>
        <p:spPr>
          <a:xfrm>
            <a:off x="8059076" y="995796"/>
            <a:ext cx="218365" cy="218365"/>
          </a:xfrm>
          <a:prstGeom prst="star7">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占位符 21"/>
          <p:cNvSpPr>
            <a:spLocks noGrp="1"/>
          </p:cNvSpPr>
          <p:nvPr>
            <p:ph type="body" sz="quarter" idx="10" hasCustomPrompt="1"/>
          </p:nvPr>
        </p:nvSpPr>
        <p:spPr>
          <a:xfrm>
            <a:off x="0" y="81713"/>
            <a:ext cx="12192000" cy="904863"/>
          </a:xfrm>
          <a:prstGeom prst="rect">
            <a:avLst/>
          </a:prstGeom>
          <a:noFill/>
        </p:spPr>
        <p:txBody>
          <a:bodyPr wrap="square" rtlCol="0" anchor="ctr" anchorCtr="0">
            <a:spAutoFit/>
          </a:bodyPr>
          <a:lstStyle>
            <a:lvl1pPr marL="0" indent="0" algn="ctr">
              <a:buNone/>
              <a:defRPr lang="zh-CN" altLang="en-US" sz="4400" b="1" kern="1200" dirty="0" smtClean="0">
                <a:solidFill>
                  <a:srgbClr val="446D71"/>
                </a:solidFill>
                <a:latin typeface="Microsoft YaHei UI" panose="020B0503020204020204" pitchFamily="34" charset="-122"/>
                <a:ea typeface="Microsoft YaHei UI" panose="020B0503020204020204" pitchFamily="34" charset="-122"/>
              </a:defRPr>
            </a:lvl1pPr>
            <a:lvl2pPr>
              <a:defRPr lang="zh-CN" altLang="en-US" kern="1200" dirty="0" smtClean="0">
                <a:latin typeface="Arial" panose="020B0604020202020204" pitchFamily="34" charset="0"/>
                <a:ea typeface="宋体" panose="02010600030101010101" pitchFamily="2" charset="-122"/>
                <a:cs typeface="+mn-cs"/>
              </a:defRPr>
            </a:lvl2pPr>
            <a:lvl3pPr>
              <a:defRPr lang="zh-CN" altLang="en-US" kern="1200" dirty="0" smtClean="0">
                <a:latin typeface="Arial" panose="020B0604020202020204" pitchFamily="34" charset="0"/>
                <a:ea typeface="宋体" panose="02010600030101010101" pitchFamily="2" charset="-122"/>
                <a:cs typeface="+mn-cs"/>
              </a:defRPr>
            </a:lvl3pPr>
            <a:lvl4pPr>
              <a:defRPr lang="zh-CN" altLang="en-US" kern="1200" dirty="0" smtClean="0">
                <a:latin typeface="Arial" panose="020B0604020202020204" pitchFamily="34" charset="0"/>
                <a:ea typeface="宋体" panose="02010600030101010101" pitchFamily="2" charset="-122"/>
                <a:cs typeface="+mn-cs"/>
              </a:defRPr>
            </a:lvl4pPr>
            <a:lvl5pPr>
              <a:defRPr lang="zh-CN" altLang="en-US" kern="1200" dirty="0">
                <a:latin typeface="Arial" panose="020B0604020202020204" pitchFamily="34" charset="0"/>
                <a:ea typeface="宋体" panose="02010600030101010101" pitchFamily="2" charset="-122"/>
                <a:cs typeface="+mn-cs"/>
              </a:defRPr>
            </a:lvl5pPr>
          </a:lstStyle>
          <a:p>
            <a:pPr lvl="0"/>
            <a:r>
              <a:rPr lang="zh-CN" altLang="en-US" dirty="0"/>
              <a:t>点此输入课程介绍类别</a:t>
            </a:r>
            <a:endParaRPr lang="zh-CN" altLang="en-US" dirty="0"/>
          </a:p>
        </p:txBody>
      </p:sp>
      <p:sp>
        <p:nvSpPr>
          <p:cNvPr id="12" name="文本占位符 11"/>
          <p:cNvSpPr>
            <a:spLocks noGrp="1"/>
          </p:cNvSpPr>
          <p:nvPr>
            <p:ph type="body" sz="quarter" idx="11" hasCustomPrompt="1"/>
          </p:nvPr>
        </p:nvSpPr>
        <p:spPr>
          <a:xfrm>
            <a:off x="1163452" y="1700808"/>
            <a:ext cx="9865096" cy="914400"/>
          </a:xfrm>
          <a:prstGeom prst="rect">
            <a:avLst/>
          </a:prstGeom>
        </p:spPr>
        <p:txBody>
          <a:bodyPr/>
          <a:lstStyle>
            <a:lvl1pPr>
              <a:defRPr lang="zh-CN" altLang="en-US" sz="2800" kern="0" dirty="0" smtClean="0">
                <a:latin typeface="Microsoft YaHei UI" panose="020B0503020204020204" pitchFamily="34" charset="-122"/>
                <a:ea typeface="Microsoft YaHei UI" panose="020B0503020204020204" pitchFamily="34" charset="-122"/>
              </a:defRPr>
            </a:lvl1pPr>
          </a:lstStyle>
          <a:p>
            <a:pPr marL="535305" lvl="0" indent="-535305">
              <a:buFont typeface="Wingdings" panose="05000000000000000000" pitchFamily="2" charset="2"/>
              <a:buChar char="Ø"/>
            </a:pPr>
            <a:r>
              <a:rPr lang="zh-CN" altLang="en-US" dirty="0"/>
              <a:t>点此输入相关内容</a:t>
            </a:r>
            <a:endParaRPr lang="en-US" altLang="zh-CN" dirty="0"/>
          </a:p>
          <a:p>
            <a:pPr marL="535305" lvl="0" indent="-535305">
              <a:buFont typeface="Wingdings" panose="05000000000000000000" pitchFamily="2" charset="2"/>
              <a:buChar char="Ø"/>
            </a:pPr>
            <a:r>
              <a:rPr lang="zh-CN" altLang="en-US" dirty="0"/>
              <a:t>点此输入相关内容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75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300"/>
                                        <p:tgtEl>
                                          <p:spTgt spid="4"/>
                                        </p:tgtEl>
                                      </p:cBhvr>
                                    </p:animEffect>
                                  </p:childTnLst>
                                </p:cTn>
                              </p:par>
                              <p:par>
                                <p:cTn id="11" presetID="26" presetClass="emph" presetSubtype="0" fill="hold" grpId="1" nodeType="withEffect">
                                  <p:stCondLst>
                                    <p:cond delay="0"/>
                                  </p:stCondLst>
                                  <p:childTnLst>
                                    <p:animEffect transition="out" filter="fade">
                                      <p:cBhvr>
                                        <p:cTn id="12" dur="450" tmFilter="0, 0; .2, .5; .8, .5; 1, 0"/>
                                        <p:tgtEl>
                                          <p:spTgt spid="4"/>
                                        </p:tgtEl>
                                      </p:cBhvr>
                                    </p:animEffect>
                                    <p:animScale>
                                      <p:cBhvr>
                                        <p:cTn id="13" dur="225" autoRev="1" fill="hold"/>
                                        <p:tgtEl>
                                          <p:spTgt spid="4"/>
                                        </p:tgtEl>
                                      </p:cBhvr>
                                      <p:by x="105000" y="105000"/>
                                    </p:animScale>
                                  </p:childTnLst>
                                </p:cTn>
                              </p:par>
                              <p:par>
                                <p:cTn id="14" presetID="10" presetClass="entr" presetSubtype="0" fill="hold" grpId="0"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250"/>
                                        <p:tgtEl>
                                          <p:spTgt spid="5"/>
                                        </p:tgtEl>
                                      </p:cBhvr>
                                    </p:animEffect>
                                  </p:childTnLst>
                                </p:cTn>
                              </p:par>
                              <p:par>
                                <p:cTn id="17" presetID="26" presetClass="emph" presetSubtype="0" fill="hold" grpId="1" nodeType="withEffect">
                                  <p:stCondLst>
                                    <p:cond delay="500"/>
                                  </p:stCondLst>
                                  <p:childTnLst>
                                    <p:animEffect transition="out" filter="fade">
                                      <p:cBhvr>
                                        <p:cTn id="18" dur="100" tmFilter="0, 0; .2, .5; .8, .5; 1, 0"/>
                                        <p:tgtEl>
                                          <p:spTgt spid="5"/>
                                        </p:tgtEl>
                                      </p:cBhvr>
                                    </p:animEffect>
                                    <p:animScale>
                                      <p:cBhvr>
                                        <p:cTn id="19" dur="50" autoRev="1" fill="hold"/>
                                        <p:tgtEl>
                                          <p:spTgt spid="5"/>
                                        </p:tgtEl>
                                      </p:cBhvr>
                                      <p:by x="105000" y="105000"/>
                                    </p:animScale>
                                  </p:childTnLst>
                                </p:cTn>
                              </p:par>
                              <p:par>
                                <p:cTn id="20" presetID="10" presetClass="entr" presetSubtype="0" fill="hold" grpId="0" nodeType="withEffect">
                                  <p:stCondLst>
                                    <p:cond delay="100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200"/>
                                        <p:tgtEl>
                                          <p:spTgt spid="6"/>
                                        </p:tgtEl>
                                      </p:cBhvr>
                                    </p:animEffect>
                                  </p:childTnLst>
                                </p:cTn>
                              </p:par>
                              <p:par>
                                <p:cTn id="23" presetID="26" presetClass="emph" presetSubtype="0" fill="hold" grpId="1" nodeType="withEffect">
                                  <p:stCondLst>
                                    <p:cond delay="1000"/>
                                  </p:stCondLst>
                                  <p:childTnLst>
                                    <p:animEffect transition="out" filter="fade">
                                      <p:cBhvr>
                                        <p:cTn id="24" dur="250" tmFilter="0, 0; .2, .5; .8, .5; 1, 0"/>
                                        <p:tgtEl>
                                          <p:spTgt spid="6"/>
                                        </p:tgtEl>
                                      </p:cBhvr>
                                    </p:animEffect>
                                    <p:animScale>
                                      <p:cBhvr>
                                        <p:cTn id="25" dur="125" autoRev="1" fill="hold"/>
                                        <p:tgtEl>
                                          <p:spTgt spid="6"/>
                                        </p:tgtEl>
                                      </p:cBhvr>
                                      <p:by x="105000" y="105000"/>
                                    </p:animScale>
                                  </p:childTnLst>
                                </p:cTn>
                              </p:par>
                              <p:par>
                                <p:cTn id="26" presetID="10" presetClass="entr" presetSubtype="0" fill="hold" grpId="0" nodeType="withEffect">
                                  <p:stCondLst>
                                    <p:cond delay="150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250"/>
                                        <p:tgtEl>
                                          <p:spTgt spid="7"/>
                                        </p:tgtEl>
                                      </p:cBhvr>
                                    </p:animEffect>
                                  </p:childTnLst>
                                </p:cTn>
                              </p:par>
                              <p:par>
                                <p:cTn id="29" presetID="26" presetClass="emph" presetSubtype="0" fill="hold" grpId="1" nodeType="withEffect">
                                  <p:stCondLst>
                                    <p:cond delay="1500"/>
                                  </p:stCondLst>
                                  <p:childTnLst>
                                    <p:animEffect transition="out" filter="fade">
                                      <p:cBhvr>
                                        <p:cTn id="30" dur="250" tmFilter="0, 0; .2, .5; .8, .5; 1, 0"/>
                                        <p:tgtEl>
                                          <p:spTgt spid="7"/>
                                        </p:tgtEl>
                                      </p:cBhvr>
                                    </p:animEffect>
                                    <p:animScale>
                                      <p:cBhvr>
                                        <p:cTn id="31" dur="125" autoRev="1" fill="hold"/>
                                        <p:tgtEl>
                                          <p:spTgt spid="7"/>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2">
                                            <p:txEl>
                                              <p:pRg st="0" end="0"/>
                                            </p:txEl>
                                          </p:spTgt>
                                        </p:tgtEl>
                                        <p:attrNameLst>
                                          <p:attrName>style.visibility</p:attrName>
                                        </p:attrNameLst>
                                      </p:cBhvr>
                                      <p:to>
                                        <p:strVal val="visible"/>
                                      </p:to>
                                    </p:set>
                                    <p:animEffect transition="in" filter="fade">
                                      <p:cBhvr>
                                        <p:cTn id="36" dur="1000"/>
                                        <p:tgtEl>
                                          <p:spTgt spid="12">
                                            <p:txEl>
                                              <p:pRg st="0" end="0"/>
                                            </p:txEl>
                                          </p:spTgt>
                                        </p:tgtEl>
                                      </p:cBhvr>
                                    </p:animEffect>
                                    <p:anim calcmode="lin" valueType="num">
                                      <p:cBhvr>
                                        <p:cTn id="37"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2">
                                            <p:txEl>
                                              <p:pRg st="1" end="1"/>
                                            </p:txEl>
                                          </p:spTgt>
                                        </p:tgtEl>
                                        <p:attrNameLst>
                                          <p:attrName>style.visibility</p:attrName>
                                        </p:attrNameLst>
                                      </p:cBhvr>
                                      <p:to>
                                        <p:strVal val="visible"/>
                                      </p:to>
                                    </p:set>
                                    <p:animEffect transition="in" filter="fade">
                                      <p:cBhvr>
                                        <p:cTn id="43" dur="1000"/>
                                        <p:tgtEl>
                                          <p:spTgt spid="12">
                                            <p:txEl>
                                              <p:pRg st="1" end="1"/>
                                            </p:txEl>
                                          </p:spTgt>
                                        </p:tgtEl>
                                      </p:cBhvr>
                                    </p:animEffect>
                                    <p:anim calcmode="lin" valueType="num">
                                      <p:cBhvr>
                                        <p:cTn id="44"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45"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12" grpId="0" build="p">
        <p:tmplLst>
          <p:tmpl lvl="1">
            <p:tnLst>
              <p:par>
                <p:cTn presetID="42"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ppt_x</p:attrName>
                        </p:attrNameLst>
                      </p:cBhvr>
                      <p:tavLst>
                        <p:tav tm="0">
                          <p:val>
                            <p:strVal val="#ppt_x"/>
                          </p:val>
                        </p:tav>
                        <p:tav tm="100000">
                          <p:val>
                            <p:strVal val="#ppt_x"/>
                          </p:val>
                        </p:tav>
                      </p:tavLst>
                    </p:anim>
                    <p:anim calcmode="lin" valueType="num">
                      <p:cBhvr>
                        <p:cTn dur="1000" fill="hold"/>
                        <p:tgtEl>
                          <p:spTgt spid="12"/>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7" y="304800"/>
            <a:ext cx="2669116" cy="57150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755651" y="304800"/>
            <a:ext cx="7806267" cy="57150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0"/>
            <a:ext cx="10668000" cy="1216025"/>
          </a:xfrm>
        </p:spPr>
        <p:txBody>
          <a:bodyPr/>
          <a:lstStyle/>
          <a:p>
            <a:pPr fontAlgn="base"/>
            <a:r>
              <a:rPr lang="zh-CN" altLang="en-US" strike="noStrike" noProof="1" smtClean="0"/>
              <a:t>单击此处编辑母版标题样式</a:t>
            </a:r>
            <a:endParaRPr lang="zh-CN" altLang="en-US" strike="noStrike" noProof="1"/>
          </a:p>
        </p:txBody>
      </p:sp>
      <p:sp>
        <p:nvSpPr>
          <p:cNvPr id="3" name="图表占位符 2"/>
          <p:cNvSpPr>
            <a:spLocks noGrp="1"/>
          </p:cNvSpPr>
          <p:nvPr>
            <p:ph type="chart" idx="1"/>
          </p:nvPr>
        </p:nvSpPr>
        <p:spPr>
          <a:xfrm>
            <a:off x="755651" y="1752600"/>
            <a:ext cx="10668000" cy="4267200"/>
          </a:xfrm>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endParaRPr kumimoji="0" lang="zh-CN" altLang="en-US" sz="30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章标题版式">
    <p:spTree>
      <p:nvGrpSpPr>
        <p:cNvPr id="1" name=""/>
        <p:cNvGrpSpPr/>
        <p:nvPr/>
      </p:nvGrpSpPr>
      <p:grpSpPr>
        <a:xfrm>
          <a:off x="0" y="0"/>
          <a:ext cx="0" cy="0"/>
          <a:chOff x="0" y="0"/>
          <a:chExt cx="0" cy="0"/>
        </a:xfrm>
      </p:grpSpPr>
      <p:grpSp>
        <p:nvGrpSpPr>
          <p:cNvPr id="8" name="组合 7"/>
          <p:cNvGrpSpPr/>
          <p:nvPr userDrawn="1"/>
        </p:nvGrpSpPr>
        <p:grpSpPr>
          <a:xfrm>
            <a:off x="1224900" y="1465766"/>
            <a:ext cx="3281835" cy="2939885"/>
            <a:chOff x="2374153" y="1432075"/>
            <a:chExt cx="3281835" cy="2939885"/>
          </a:xfrm>
          <a:solidFill>
            <a:srgbClr val="446D71"/>
          </a:solidFill>
        </p:grpSpPr>
        <p:sp>
          <p:nvSpPr>
            <p:cNvPr id="9" name="任意多边形 8"/>
            <p:cNvSpPr/>
            <p:nvPr/>
          </p:nvSpPr>
          <p:spPr>
            <a:xfrm rot="2700000">
              <a:off x="2374152" y="1432076"/>
              <a:ext cx="2939885" cy="2939883"/>
            </a:xfrm>
            <a:custGeom>
              <a:avLst/>
              <a:gdLst>
                <a:gd name="connsiteX0" fmla="*/ 0 w 2939885"/>
                <a:gd name="connsiteY0" fmla="*/ 0 h 2939883"/>
                <a:gd name="connsiteX1" fmla="*/ 388174 w 2939885"/>
                <a:gd name="connsiteY1" fmla="*/ 0 h 2939883"/>
                <a:gd name="connsiteX2" fmla="*/ 388174 w 2939885"/>
                <a:gd name="connsiteY2" fmla="*/ 2551709 h 2939883"/>
                <a:gd name="connsiteX3" fmla="*/ 2939885 w 2939885"/>
                <a:gd name="connsiteY3" fmla="*/ 2551709 h 2939883"/>
                <a:gd name="connsiteX4" fmla="*/ 2939885 w 2939885"/>
                <a:gd name="connsiteY4" fmla="*/ 2939883 h 2939883"/>
                <a:gd name="connsiteX5" fmla="*/ 13130 w 2939885"/>
                <a:gd name="connsiteY5" fmla="*/ 2939883 h 2939883"/>
                <a:gd name="connsiteX6" fmla="*/ 13130 w 2939885"/>
                <a:gd name="connsiteY6" fmla="*/ 2926755 h 2939883"/>
                <a:gd name="connsiteX7" fmla="*/ 0 w 2939885"/>
                <a:gd name="connsiteY7" fmla="*/ 2926755 h 2939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9885" h="2939883">
                  <a:moveTo>
                    <a:pt x="0" y="0"/>
                  </a:moveTo>
                  <a:lnTo>
                    <a:pt x="388174" y="0"/>
                  </a:lnTo>
                  <a:lnTo>
                    <a:pt x="388174" y="2551709"/>
                  </a:lnTo>
                  <a:lnTo>
                    <a:pt x="2939885" y="2551709"/>
                  </a:lnTo>
                  <a:lnTo>
                    <a:pt x="2939885" y="2939883"/>
                  </a:lnTo>
                  <a:lnTo>
                    <a:pt x="13130" y="2939883"/>
                  </a:lnTo>
                  <a:lnTo>
                    <a:pt x="13130" y="2926755"/>
                  </a:lnTo>
                  <a:lnTo>
                    <a:pt x="0" y="2926755"/>
                  </a:lnTo>
                  <a:close/>
                </a:path>
              </a:pathLst>
            </a:custGeom>
            <a:grpFill/>
            <a:ln w="28575">
              <a:solidFill>
                <a:srgbClr val="446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rot="2700000">
              <a:off x="3296008" y="1642558"/>
              <a:ext cx="2366166" cy="2353795"/>
            </a:xfrm>
            <a:custGeom>
              <a:avLst/>
              <a:gdLst>
                <a:gd name="connsiteX0" fmla="*/ 0 w 2366166"/>
                <a:gd name="connsiteY0" fmla="*/ 0 h 2353795"/>
                <a:gd name="connsiteX1" fmla="*/ 276841 w 2366166"/>
                <a:gd name="connsiteY1" fmla="*/ 0 h 2353795"/>
                <a:gd name="connsiteX2" fmla="*/ 276841 w 2366166"/>
                <a:gd name="connsiteY2" fmla="*/ 2069431 h 2353795"/>
                <a:gd name="connsiteX3" fmla="*/ 2366166 w 2366166"/>
                <a:gd name="connsiteY3" fmla="*/ 2069431 h 2353795"/>
                <a:gd name="connsiteX4" fmla="*/ 2366166 w 2366166"/>
                <a:gd name="connsiteY4" fmla="*/ 2346272 h 2353795"/>
                <a:gd name="connsiteX5" fmla="*/ 276841 w 2366166"/>
                <a:gd name="connsiteY5" fmla="*/ 2346272 h 2353795"/>
                <a:gd name="connsiteX6" fmla="*/ 276841 w 2366166"/>
                <a:gd name="connsiteY6" fmla="*/ 2353795 h 2353795"/>
                <a:gd name="connsiteX7" fmla="*/ 0 w 2366166"/>
                <a:gd name="connsiteY7" fmla="*/ 2353795 h 2353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6166" h="2353795">
                  <a:moveTo>
                    <a:pt x="0" y="0"/>
                  </a:moveTo>
                  <a:lnTo>
                    <a:pt x="276841" y="0"/>
                  </a:lnTo>
                  <a:lnTo>
                    <a:pt x="276841" y="2069431"/>
                  </a:lnTo>
                  <a:lnTo>
                    <a:pt x="2366166" y="2069431"/>
                  </a:lnTo>
                  <a:lnTo>
                    <a:pt x="2366166" y="2346272"/>
                  </a:lnTo>
                  <a:lnTo>
                    <a:pt x="276841" y="2346272"/>
                  </a:lnTo>
                  <a:lnTo>
                    <a:pt x="276841" y="2353795"/>
                  </a:lnTo>
                  <a:lnTo>
                    <a:pt x="0" y="2353795"/>
                  </a:lnTo>
                  <a:close/>
                </a:path>
              </a:pathLst>
            </a:custGeom>
            <a:grpFill/>
            <a:ln w="28575">
              <a:solidFill>
                <a:srgbClr val="446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flipH="1">
            <a:off x="7637114" y="1548329"/>
            <a:ext cx="3281835" cy="2939885"/>
            <a:chOff x="2374153" y="1432075"/>
            <a:chExt cx="3281835" cy="2939885"/>
          </a:xfrm>
          <a:solidFill>
            <a:srgbClr val="446D71"/>
          </a:solidFill>
        </p:grpSpPr>
        <p:sp>
          <p:nvSpPr>
            <p:cNvPr id="12" name="任意多边形 11"/>
            <p:cNvSpPr/>
            <p:nvPr/>
          </p:nvSpPr>
          <p:spPr>
            <a:xfrm rot="2700000">
              <a:off x="2374152" y="1432076"/>
              <a:ext cx="2939885" cy="2939883"/>
            </a:xfrm>
            <a:custGeom>
              <a:avLst/>
              <a:gdLst>
                <a:gd name="connsiteX0" fmla="*/ 0 w 2939885"/>
                <a:gd name="connsiteY0" fmla="*/ 0 h 2939883"/>
                <a:gd name="connsiteX1" fmla="*/ 388174 w 2939885"/>
                <a:gd name="connsiteY1" fmla="*/ 0 h 2939883"/>
                <a:gd name="connsiteX2" fmla="*/ 388174 w 2939885"/>
                <a:gd name="connsiteY2" fmla="*/ 2551709 h 2939883"/>
                <a:gd name="connsiteX3" fmla="*/ 2939885 w 2939885"/>
                <a:gd name="connsiteY3" fmla="*/ 2551709 h 2939883"/>
                <a:gd name="connsiteX4" fmla="*/ 2939885 w 2939885"/>
                <a:gd name="connsiteY4" fmla="*/ 2939883 h 2939883"/>
                <a:gd name="connsiteX5" fmla="*/ 13130 w 2939885"/>
                <a:gd name="connsiteY5" fmla="*/ 2939883 h 2939883"/>
                <a:gd name="connsiteX6" fmla="*/ 13130 w 2939885"/>
                <a:gd name="connsiteY6" fmla="*/ 2926755 h 2939883"/>
                <a:gd name="connsiteX7" fmla="*/ 0 w 2939885"/>
                <a:gd name="connsiteY7" fmla="*/ 2926755 h 2939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9885" h="2939883">
                  <a:moveTo>
                    <a:pt x="0" y="0"/>
                  </a:moveTo>
                  <a:lnTo>
                    <a:pt x="388174" y="0"/>
                  </a:lnTo>
                  <a:lnTo>
                    <a:pt x="388174" y="2551709"/>
                  </a:lnTo>
                  <a:lnTo>
                    <a:pt x="2939885" y="2551709"/>
                  </a:lnTo>
                  <a:lnTo>
                    <a:pt x="2939885" y="2939883"/>
                  </a:lnTo>
                  <a:lnTo>
                    <a:pt x="13130" y="2939883"/>
                  </a:lnTo>
                  <a:lnTo>
                    <a:pt x="13130" y="2926755"/>
                  </a:lnTo>
                  <a:lnTo>
                    <a:pt x="0" y="2926755"/>
                  </a:lnTo>
                  <a:close/>
                </a:path>
              </a:pathLst>
            </a:custGeom>
            <a:grpFill/>
            <a:ln w="28575">
              <a:solidFill>
                <a:srgbClr val="446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2700000">
              <a:off x="3296008" y="1642558"/>
              <a:ext cx="2366166" cy="2353795"/>
            </a:xfrm>
            <a:custGeom>
              <a:avLst/>
              <a:gdLst>
                <a:gd name="connsiteX0" fmla="*/ 0 w 2366166"/>
                <a:gd name="connsiteY0" fmla="*/ 0 h 2353795"/>
                <a:gd name="connsiteX1" fmla="*/ 276841 w 2366166"/>
                <a:gd name="connsiteY1" fmla="*/ 0 h 2353795"/>
                <a:gd name="connsiteX2" fmla="*/ 276841 w 2366166"/>
                <a:gd name="connsiteY2" fmla="*/ 2069431 h 2353795"/>
                <a:gd name="connsiteX3" fmla="*/ 2366166 w 2366166"/>
                <a:gd name="connsiteY3" fmla="*/ 2069431 h 2353795"/>
                <a:gd name="connsiteX4" fmla="*/ 2366166 w 2366166"/>
                <a:gd name="connsiteY4" fmla="*/ 2346272 h 2353795"/>
                <a:gd name="connsiteX5" fmla="*/ 276841 w 2366166"/>
                <a:gd name="connsiteY5" fmla="*/ 2346272 h 2353795"/>
                <a:gd name="connsiteX6" fmla="*/ 276841 w 2366166"/>
                <a:gd name="connsiteY6" fmla="*/ 2353795 h 2353795"/>
                <a:gd name="connsiteX7" fmla="*/ 0 w 2366166"/>
                <a:gd name="connsiteY7" fmla="*/ 2353795 h 2353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6166" h="2353795">
                  <a:moveTo>
                    <a:pt x="0" y="0"/>
                  </a:moveTo>
                  <a:lnTo>
                    <a:pt x="276841" y="0"/>
                  </a:lnTo>
                  <a:lnTo>
                    <a:pt x="276841" y="2069431"/>
                  </a:lnTo>
                  <a:lnTo>
                    <a:pt x="2366166" y="2069431"/>
                  </a:lnTo>
                  <a:lnTo>
                    <a:pt x="2366166" y="2346272"/>
                  </a:lnTo>
                  <a:lnTo>
                    <a:pt x="276841" y="2346272"/>
                  </a:lnTo>
                  <a:lnTo>
                    <a:pt x="276841" y="2353795"/>
                  </a:lnTo>
                  <a:lnTo>
                    <a:pt x="0" y="2353795"/>
                  </a:lnTo>
                  <a:close/>
                </a:path>
              </a:pathLst>
            </a:custGeom>
            <a:grpFill/>
            <a:ln w="28575">
              <a:solidFill>
                <a:srgbClr val="446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占位符 16"/>
          <p:cNvSpPr>
            <a:spLocks noGrp="1"/>
          </p:cNvSpPr>
          <p:nvPr>
            <p:ph type="body" sz="quarter" idx="10" hasCustomPrompt="1"/>
          </p:nvPr>
        </p:nvSpPr>
        <p:spPr>
          <a:xfrm>
            <a:off x="2764776" y="2003145"/>
            <a:ext cx="6662449" cy="2086725"/>
          </a:xfrm>
          <a:prstGeom prst="rect">
            <a:avLst/>
          </a:prstGeom>
          <a:solidFill>
            <a:schemeClr val="bg1">
              <a:alpha val="31000"/>
            </a:schemeClr>
          </a:solidFill>
        </p:spPr>
        <p:txBody>
          <a:bodyPr wrap="square" rtlCol="0">
            <a:spAutoFit/>
          </a:bodyPr>
          <a:lstStyle>
            <a:lvl1pPr marL="0" indent="0" algn="ctr">
              <a:buNone/>
              <a:defRPr lang="zh-CN" altLang="en-US" sz="5400" b="1" kern="1200" dirty="0" smtClean="0">
                <a:solidFill>
                  <a:srgbClr val="C00000"/>
                </a:solidFill>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defRPr>
            </a:lvl1pPr>
          </a:lstStyle>
          <a:p>
            <a:pPr lvl="0"/>
            <a:r>
              <a:rPr lang="zh-CN" altLang="en-US" dirty="0"/>
              <a:t>点此输入章节序号及标题</a:t>
            </a:r>
            <a:endParaRPr lang="zh-CN" altLang="en-US" dirty="0"/>
          </a:p>
        </p:txBody>
      </p:sp>
      <p:sp>
        <p:nvSpPr>
          <p:cNvPr id="18" name="文本占位符 16"/>
          <p:cNvSpPr>
            <a:spLocks noGrp="1"/>
          </p:cNvSpPr>
          <p:nvPr>
            <p:ph type="body" sz="quarter" idx="11" hasCustomPrompt="1"/>
          </p:nvPr>
        </p:nvSpPr>
        <p:spPr>
          <a:xfrm>
            <a:off x="2764776" y="5258268"/>
            <a:ext cx="6662449" cy="757130"/>
          </a:xfrm>
          <a:prstGeom prst="rect">
            <a:avLst/>
          </a:prstGeom>
          <a:noFill/>
        </p:spPr>
        <p:txBody>
          <a:bodyPr wrap="square" rtlCol="0">
            <a:spAutoFit/>
          </a:bodyPr>
          <a:lstStyle>
            <a:lvl1pPr marL="0" indent="0" algn="ctr">
              <a:buNone/>
              <a:defRPr lang="zh-CN" altLang="en-US" sz="3600" b="1" kern="1200" dirty="0" smtClean="0">
                <a:solidFill>
                  <a:srgbClr val="446D71"/>
                </a:solidFill>
                <a:latin typeface="Microsoft YaHei UI" panose="020B0503020204020204" pitchFamily="34" charset="-122"/>
                <a:ea typeface="Microsoft YaHei UI" panose="020B0503020204020204" pitchFamily="34" charset="-122"/>
              </a:defRPr>
            </a:lvl1pPr>
          </a:lstStyle>
          <a:p>
            <a:pPr lvl="0"/>
            <a:r>
              <a:rPr lang="zh-CN" altLang="en-US" dirty="0"/>
              <a:t>点此输入主讲教师姓名及职称</a:t>
            </a:r>
            <a:endParaRPr lang="zh-CN" altLang="en-US" dirty="0"/>
          </a:p>
        </p:txBody>
      </p:sp>
      <p:sp>
        <p:nvSpPr>
          <p:cNvPr id="15" name="矩形 14"/>
          <p:cNvSpPr/>
          <p:nvPr userDrawn="1"/>
        </p:nvSpPr>
        <p:spPr>
          <a:xfrm rot="2700000">
            <a:off x="-94457" y="-726281"/>
            <a:ext cx="952501" cy="2033588"/>
          </a:xfrm>
          <a:prstGeom prst="rect">
            <a:avLst/>
          </a:prstGeom>
          <a:solidFill>
            <a:srgbClr val="446D7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5"/>
          <p:cNvSpPr/>
          <p:nvPr userDrawn="1"/>
        </p:nvSpPr>
        <p:spPr>
          <a:xfrm rot="18900000">
            <a:off x="808038" y="3497263"/>
            <a:ext cx="952500" cy="4545012"/>
          </a:xfrm>
          <a:prstGeom prst="rect">
            <a:avLst/>
          </a:prstGeom>
          <a:solidFill>
            <a:srgbClr val="446D7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矩形 18"/>
          <p:cNvSpPr/>
          <p:nvPr userDrawn="1"/>
        </p:nvSpPr>
        <p:spPr>
          <a:xfrm rot="18900000">
            <a:off x="11352213" y="-696913"/>
            <a:ext cx="954087" cy="2032001"/>
          </a:xfrm>
          <a:prstGeom prst="rect">
            <a:avLst/>
          </a:prstGeom>
          <a:solidFill>
            <a:srgbClr val="446D7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p:cNvSpPr/>
          <p:nvPr userDrawn="1"/>
        </p:nvSpPr>
        <p:spPr>
          <a:xfrm rot="2700000">
            <a:off x="10450513" y="3481387"/>
            <a:ext cx="952500" cy="4543425"/>
          </a:xfrm>
          <a:prstGeom prst="rect">
            <a:avLst/>
          </a:prstGeom>
          <a:solidFill>
            <a:srgbClr val="446D7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bg/>
                                          </p:spTgt>
                                        </p:tgtEl>
                                        <p:attrNameLst>
                                          <p:attrName>style.visibility</p:attrName>
                                        </p:attrNameLst>
                                      </p:cBhvr>
                                      <p:to>
                                        <p:strVal val="visible"/>
                                      </p:to>
                                    </p:set>
                                    <p:animEffect transition="in" filter="fade">
                                      <p:cBhvr>
                                        <p:cTn id="17" dur="500"/>
                                        <p:tgtEl>
                                          <p:spTgt spid="17">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23" dur="500"/>
                                        <p:tgtEl>
                                          <p:spTgt spid="18">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uiExpand="1"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 lvl="0">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4" presetClass="entr" presetSubtype="1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15" grpId="0" animBg="1"/>
      <p:bldP spid="16" grpId="0" animBg="1"/>
      <p:bldP spid="19" grpId="0" animBg="1"/>
      <p:bldP spid="20"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dgm" preserve="1">
  <p:cSld name="标题和图示或组织结构图">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pPr fontAlgn="base"/>
            <a:r>
              <a:rPr lang="zh-CN" altLang="en-US" strike="noStrike" noProof="1" smtClean="0"/>
              <a:t>单击此处编辑母版标题样式</a:t>
            </a:r>
            <a:endParaRPr lang="zh-CN" altLang="en-US" strike="noStrike" noProof="1"/>
          </a:p>
        </p:txBody>
      </p:sp>
      <p:sp>
        <p:nvSpPr>
          <p:cNvPr id="3" name="SmartArt 占位符 2"/>
          <p:cNvSpPr>
            <a:spLocks noGrp="1"/>
          </p:cNvSpPr>
          <p:nvPr>
            <p:ph type="pic" idx="1"/>
          </p:nvPr>
        </p:nvSpPr>
        <p:spPr>
          <a:xfrm>
            <a:off x="609600" y="1600200"/>
            <a:ext cx="109728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a:xfrm>
            <a:off x="812800" y="6245225"/>
            <a:ext cx="2641600" cy="476250"/>
          </a:xfrm>
          <a:prstGeom prst="rect">
            <a:avLst/>
          </a:prstGeom>
          <a:noFill/>
          <a:ln w="9525">
            <a:noFill/>
            <a:miter lim="800000"/>
          </a:ln>
          <a:effectLst/>
        </p:spPr>
        <p:txBody>
          <a:bodyPr vert="horz" wrap="square" lIns="91440" tIns="45720" rIns="91440" bIns="45720" numCol="1" anchor="t" anchorCtr="0" compatLnSpc="1"/>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9C3E181-78B1-4576-AF8B-ACF49737DA9B}" type="datetimeFigureOut">
              <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a:xfrm>
            <a:off x="4165600" y="6245225"/>
            <a:ext cx="3860800" cy="476250"/>
          </a:xfrm>
          <a:prstGeom prst="rect">
            <a:avLst/>
          </a:prstGeom>
          <a:noFill/>
          <a:ln w="9525">
            <a:noFill/>
            <a:miter lim="800000"/>
          </a:ln>
          <a:effectLst/>
        </p:spPr>
        <p:txBody>
          <a:bodyPr vert="horz" wrap="square" lIns="91440" tIns="45720" rIns="91440" bIns="45720" numCol="1" anchor="t" anchorCtr="0" compatLnSpc="1"/>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a:xfrm>
            <a:off x="8737600" y="6245225"/>
            <a:ext cx="2641600" cy="476250"/>
          </a:xfrm>
          <a:prstGeom prst="rect">
            <a:avLst/>
          </a:prstGeom>
          <a:noFill/>
          <a:ln w="9525">
            <a:noFill/>
            <a:miter lim="800000"/>
          </a:ln>
          <a:effectLst/>
        </p:spPr>
        <p:txBody>
          <a:bodyPr vert="horz" wrap="square" lIns="91440" tIns="45720" rIns="91440" bIns="45720" numCol="1" anchor="t" anchorCtr="0" compatLnSpc="1"/>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blipFill>
        <a:effectLst/>
      </p:bgPr>
    </p:bg>
    <p:spTree>
      <p:nvGrpSpPr>
        <p:cNvPr id="1" name=""/>
        <p:cNvGrpSpPr/>
        <p:nvPr/>
      </p:nvGrpSpPr>
      <p:grpSpPr>
        <a:xfrm>
          <a:off x="0" y="0"/>
          <a:ext cx="0" cy="0"/>
          <a:chOff x="0" y="0"/>
          <a:chExt cx="0" cy="0"/>
        </a:xfrm>
      </p:grpSpPr>
      <p:sp>
        <p:nvSpPr>
          <p:cNvPr id="9" name="AutoShape 7"/>
          <p:cNvSpPr>
            <a:spLocks noChangeArrowheads="1"/>
          </p:cNvSpPr>
          <p:nvPr/>
        </p:nvSpPr>
        <p:spPr bwMode="auto">
          <a:xfrm>
            <a:off x="914400" y="2393950"/>
            <a:ext cx="10364788" cy="109538"/>
          </a:xfrm>
          <a:custGeom>
            <a:avLst/>
            <a:gdLst>
              <a:gd name="G0" fmla="+- 618 0 0"/>
              <a:gd name="T0" fmla="*/ 0 w 1000"/>
              <a:gd name="T1" fmla="*/ 0 h 1000"/>
              <a:gd name="T2" fmla="*/ 0 w 1000"/>
              <a:gd name="T3" fmla="*/ 0 h 1000"/>
              <a:gd name="T4" fmla="*/ 0 w 1000"/>
              <a:gd name="T5" fmla="*/ 0 h 1000"/>
              <a:gd name="T6" fmla="*/ 0 w 1000"/>
              <a:gd name="T7" fmla="*/ 0 h 1000"/>
              <a:gd name="T8" fmla="*/ 0 w 1000"/>
              <a:gd name="T9" fmla="*/ 0 h 1000"/>
              <a:gd name="T10" fmla="*/ 0 w 1000"/>
              <a:gd name="T11" fmla="*/ 0 h 1000"/>
              <a:gd name="T12" fmla="*/ 3163 w 1000"/>
              <a:gd name="T13" fmla="*/ 3163 h 1000"/>
              <a:gd name="T14" fmla="*/ 18437 w 1000"/>
              <a:gd name="T15" fmla="*/ 18437 h 1000"/>
            </a:gdLst>
            <a:ahLst/>
            <a:cxnLst>
              <a:cxn ang="0">
                <a:pos x="T0" y="T1"/>
              </a:cxn>
              <a:cxn ang="0">
                <a:pos x="T2" y="T3"/>
              </a:cxn>
              <a:cxn ang="0">
                <a:pos x="T4" y="T5"/>
              </a:cxn>
              <a:cxn ang="0">
                <a:pos x="T6" y="T7"/>
              </a:cxn>
              <a:cxn ang="0">
                <a:pos x="T8" y="T9"/>
              </a:cxn>
              <a:cxn ang="0">
                <a:pos x="T10" y="T11"/>
              </a:cxn>
            </a:cxnLst>
            <a:rect l="T12" t="T13" r="T14" b="T15"/>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mpd="sng">
            <a:solidFill>
              <a:schemeClr val="accent2"/>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0" name="Rectangle 2"/>
          <p:cNvSpPr>
            <a:spLocks noGrp="1" noChangeArrowheads="1"/>
          </p:cNvSpPr>
          <p:nvPr>
            <p:ph type="ctrTitle"/>
          </p:nvPr>
        </p:nvSpPr>
        <p:spPr>
          <a:xfrm>
            <a:off x="914490" y="990600"/>
            <a:ext cx="10364220" cy="1371600"/>
          </a:xfrm>
        </p:spPr>
        <p:txBody>
          <a:bodyPr/>
          <a:lstStyle>
            <a:lvl1pPr>
              <a:defRPr sz="4000"/>
            </a:lvl1pPr>
          </a:lstStyle>
          <a:p>
            <a:pPr fontAlgn="base"/>
            <a:r>
              <a:rPr lang="zh-CN" strike="noStrike" noProof="1"/>
              <a:t>单击此处编辑母版标题样式</a:t>
            </a:r>
            <a:endParaRPr lang="zh-CN" strike="noStrike" noProof="1"/>
          </a:p>
        </p:txBody>
      </p:sp>
      <p:sp>
        <p:nvSpPr>
          <p:cNvPr id="2051" name="Rectangle 3"/>
          <p:cNvSpPr>
            <a:spLocks noGrp="1" noChangeArrowheads="1"/>
          </p:cNvSpPr>
          <p:nvPr>
            <p:ph type="subTitle" idx="1"/>
          </p:nvPr>
        </p:nvSpPr>
        <p:spPr>
          <a:xfrm>
            <a:off x="1930590" y="3429000"/>
            <a:ext cx="9348120" cy="1600200"/>
          </a:xfrm>
        </p:spPr>
        <p:txBody>
          <a:bodyPr/>
          <a:lstStyle>
            <a:lvl1pPr marL="0" indent="0">
              <a:buFont typeface="Wingdings" panose="05000000000000000000" pitchFamily="2" charset="2"/>
              <a:buNone/>
              <a:defRPr sz="2800"/>
            </a:lvl1pPr>
          </a:lstStyle>
          <a:p>
            <a:pPr fontAlgn="base"/>
            <a:r>
              <a:rPr lang="zh-CN" strike="noStrike" noProof="1"/>
              <a:t>单击此处编辑母版副标题样式</a:t>
            </a:r>
            <a:endParaRPr lang="zh-CN" strike="noStrike" noProof="1"/>
          </a:p>
        </p:txBody>
      </p:sp>
      <p:sp>
        <p:nvSpPr>
          <p:cNvPr id="10" name="Rectangle 4"/>
          <p:cNvSpPr>
            <a:spLocks noGrp="1" noChangeArrowheads="1"/>
          </p:cNvSpPr>
          <p:nvPr>
            <p:ph type="dt" sz="half" idx="2"/>
          </p:nvPr>
        </p:nvSpPr>
        <p:spPr bwMode="auto">
          <a:xfrm>
            <a:off x="914400" y="6248400"/>
            <a:ext cx="2540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 name="Rectangle 6"/>
          <p:cNvSpPr>
            <a:spLocks noGrp="1" noChangeArrowheads="1"/>
          </p:cNvSpPr>
          <p:nvPr>
            <p:ph type="sldNum" sz="quarter" idx="4"/>
          </p:nvPr>
        </p:nvSpPr>
        <p:spPr bwMode="auto">
          <a:xfrm>
            <a:off x="8739188" y="6248400"/>
            <a:ext cx="2540000" cy="457200"/>
          </a:xfrm>
          <a:prstGeom prst="rect">
            <a:avLst/>
          </a:prstGeom>
          <a:noFill/>
          <a:ln w="9525">
            <a:noFill/>
            <a:miter lim="800000"/>
          </a:ln>
          <a:effectLst/>
        </p:spPr>
        <p:txBody>
          <a:bodyPr vert="horz" wrap="square" lIns="91440" tIns="45720" rIns="91440" bIns="45720" numCol="1" anchor="t" anchorCtr="0" compatLnSpc="1"/>
          <a:p>
            <a:pPr algn="r" fontAlgn="base"/>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179" y="4406900"/>
            <a:ext cx="1036422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179" y="2906713"/>
            <a:ext cx="1036422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755725"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91860"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60" y="274638"/>
            <a:ext cx="1097388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60" y="1535113"/>
            <a:ext cx="538744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660" y="2174875"/>
            <a:ext cx="538744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3977" y="1535113"/>
            <a:ext cx="53895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3977" y="2174875"/>
            <a:ext cx="53895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60" y="273050"/>
            <a:ext cx="4011479"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7203" y="273050"/>
            <a:ext cx="681633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60" y="1435100"/>
            <a:ext cx="401147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953" y="4800600"/>
            <a:ext cx="731592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953" y="612775"/>
            <a:ext cx="731592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953" y="5367338"/>
            <a:ext cx="73159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目录版式">
    <p:spTree>
      <p:nvGrpSpPr>
        <p:cNvPr id="1" name=""/>
        <p:cNvGrpSpPr/>
        <p:nvPr/>
      </p:nvGrpSpPr>
      <p:grpSpPr>
        <a:xfrm>
          <a:off x="0" y="0"/>
          <a:ext cx="0" cy="0"/>
          <a:chOff x="0" y="0"/>
          <a:chExt cx="0" cy="0"/>
        </a:xfrm>
      </p:grpSpPr>
      <p:cxnSp>
        <p:nvCxnSpPr>
          <p:cNvPr id="3" name="直接连接符 2"/>
          <p:cNvCxnSpPr/>
          <p:nvPr userDrawn="1"/>
        </p:nvCxnSpPr>
        <p:spPr>
          <a:xfrm>
            <a:off x="340143" y="274600"/>
            <a:ext cx="1828800" cy="1694877"/>
          </a:xfrm>
          <a:prstGeom prst="line">
            <a:avLst/>
          </a:prstGeom>
          <a:ln w="38100">
            <a:solidFill>
              <a:srgbClr val="446D7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a:off x="4391641" y="4180124"/>
            <a:ext cx="2862775" cy="2677876"/>
          </a:xfrm>
          <a:prstGeom prst="line">
            <a:avLst/>
          </a:prstGeom>
          <a:ln w="38100">
            <a:solidFill>
              <a:srgbClr val="446D7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flipH="1">
            <a:off x="8310809" y="3429000"/>
            <a:ext cx="4025935" cy="3841868"/>
          </a:xfrm>
          <a:prstGeom prst="line">
            <a:avLst/>
          </a:prstGeom>
          <a:ln w="19050">
            <a:solidFill>
              <a:srgbClr val="446D7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9416328" y="-291671"/>
            <a:ext cx="2862775" cy="2677876"/>
          </a:xfrm>
          <a:prstGeom prst="line">
            <a:avLst/>
          </a:prstGeom>
          <a:ln w="38100">
            <a:solidFill>
              <a:srgbClr val="446D71"/>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5046353" y="464246"/>
            <a:ext cx="2201593" cy="523220"/>
            <a:chOff x="5897879" y="712716"/>
            <a:chExt cx="2201593" cy="523220"/>
          </a:xfrm>
        </p:grpSpPr>
        <p:sp>
          <p:nvSpPr>
            <p:cNvPr id="29" name="椭圆 28"/>
            <p:cNvSpPr/>
            <p:nvPr/>
          </p:nvSpPr>
          <p:spPr>
            <a:xfrm>
              <a:off x="5897879" y="936388"/>
              <a:ext cx="143022" cy="143022"/>
            </a:xfrm>
            <a:prstGeom prst="ellipse">
              <a:avLst/>
            </a:prstGeom>
            <a:solidFill>
              <a:srgbClr val="093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46D71"/>
                </a:solidFill>
                <a:latin typeface="Microsoft YaHei UI" panose="020B0503020204020204" pitchFamily="34" charset="-122"/>
                <a:ea typeface="Microsoft YaHei UI" panose="020B0503020204020204" pitchFamily="34" charset="-122"/>
              </a:endParaRPr>
            </a:p>
          </p:txBody>
        </p:sp>
        <p:sp>
          <p:nvSpPr>
            <p:cNvPr id="27" name="文本框 26"/>
            <p:cNvSpPr txBox="1"/>
            <p:nvPr/>
          </p:nvSpPr>
          <p:spPr>
            <a:xfrm>
              <a:off x="6193301" y="712716"/>
              <a:ext cx="1906171" cy="523220"/>
            </a:xfrm>
            <a:prstGeom prst="rect">
              <a:avLst/>
            </a:prstGeom>
            <a:noFill/>
          </p:spPr>
          <p:txBody>
            <a:bodyPr wrap="square" rtlCol="0">
              <a:spAutoFit/>
            </a:bodyPr>
            <a:lstStyle/>
            <a:p>
              <a:r>
                <a:rPr lang="zh-CN" altLang="en-US" sz="2800" dirty="0">
                  <a:solidFill>
                    <a:srgbClr val="446D71"/>
                  </a:solidFill>
                  <a:latin typeface="Microsoft YaHei UI" panose="020B0503020204020204" pitchFamily="34" charset="-122"/>
                  <a:ea typeface="Microsoft YaHei UI" panose="020B0503020204020204" pitchFamily="34" charset="-122"/>
                </a:rPr>
                <a:t>第一节</a:t>
              </a:r>
              <a:endParaRPr lang="zh-CN" altLang="en-US" sz="2800" dirty="0">
                <a:solidFill>
                  <a:srgbClr val="446D71"/>
                </a:solidFill>
                <a:latin typeface="Microsoft YaHei UI" panose="020B0503020204020204" pitchFamily="34" charset="-122"/>
                <a:ea typeface="Microsoft YaHei UI" panose="020B0503020204020204" pitchFamily="34" charset="-122"/>
              </a:endParaRPr>
            </a:p>
          </p:txBody>
        </p:sp>
      </p:grpSp>
      <p:sp>
        <p:nvSpPr>
          <p:cNvPr id="32" name="文本占位符 31"/>
          <p:cNvSpPr>
            <a:spLocks noGrp="1"/>
          </p:cNvSpPr>
          <p:nvPr>
            <p:ph type="body" sz="quarter" idx="10" hasCustomPrompt="1"/>
          </p:nvPr>
        </p:nvSpPr>
        <p:spPr>
          <a:xfrm>
            <a:off x="5363232" y="980728"/>
            <a:ext cx="5174751" cy="609398"/>
          </a:xfrm>
          <a:prstGeom prst="rect">
            <a:avLst/>
          </a:prstGeom>
          <a:noFill/>
        </p:spPr>
        <p:txBody>
          <a:bodyPr wrap="square" rtlCol="0">
            <a:spAutoFit/>
          </a:bodyPr>
          <a:lstStyle>
            <a:lvl1pPr marL="0" indent="0">
              <a:buNone/>
              <a:defRPr lang="zh-CN" altLang="en-US" sz="2800" kern="1200" dirty="0">
                <a:solidFill>
                  <a:srgbClr val="C00000"/>
                </a:solidFill>
                <a:latin typeface="Microsoft YaHei UI" panose="020B0503020204020204" pitchFamily="34" charset="-122"/>
                <a:ea typeface="Microsoft YaHei UI" panose="020B0503020204020204" pitchFamily="34" charset="-122"/>
              </a:defRPr>
            </a:lvl1pPr>
          </a:lstStyle>
          <a:p>
            <a:pPr lvl="0"/>
            <a:r>
              <a:rPr lang="zh-CN" altLang="en-US" dirty="0"/>
              <a:t>点此输入第一节标题</a:t>
            </a:r>
            <a:endParaRPr lang="zh-CN" altLang="en-US" dirty="0"/>
          </a:p>
        </p:txBody>
      </p:sp>
      <p:grpSp>
        <p:nvGrpSpPr>
          <p:cNvPr id="35" name="组合 34"/>
          <p:cNvGrpSpPr/>
          <p:nvPr userDrawn="1"/>
        </p:nvGrpSpPr>
        <p:grpSpPr>
          <a:xfrm>
            <a:off x="5046353" y="1590593"/>
            <a:ext cx="2201593" cy="523220"/>
            <a:chOff x="5897879" y="712716"/>
            <a:chExt cx="2201593" cy="523220"/>
          </a:xfrm>
        </p:grpSpPr>
        <p:sp>
          <p:nvSpPr>
            <p:cNvPr id="39" name="椭圆 38"/>
            <p:cNvSpPr/>
            <p:nvPr/>
          </p:nvSpPr>
          <p:spPr>
            <a:xfrm>
              <a:off x="5897879" y="936388"/>
              <a:ext cx="143022" cy="143022"/>
            </a:xfrm>
            <a:prstGeom prst="ellipse">
              <a:avLst/>
            </a:prstGeom>
            <a:solidFill>
              <a:srgbClr val="093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46D71"/>
                </a:solidFill>
                <a:latin typeface="Microsoft YaHei UI" panose="020B0503020204020204" pitchFamily="34" charset="-122"/>
                <a:ea typeface="Microsoft YaHei UI" panose="020B0503020204020204" pitchFamily="34" charset="-122"/>
              </a:endParaRPr>
            </a:p>
          </p:txBody>
        </p:sp>
        <p:sp>
          <p:nvSpPr>
            <p:cNvPr id="37" name="文本框 36"/>
            <p:cNvSpPr txBox="1"/>
            <p:nvPr/>
          </p:nvSpPr>
          <p:spPr>
            <a:xfrm>
              <a:off x="6193301" y="712716"/>
              <a:ext cx="1906171" cy="523220"/>
            </a:xfrm>
            <a:prstGeom prst="rect">
              <a:avLst/>
            </a:prstGeom>
            <a:noFill/>
          </p:spPr>
          <p:txBody>
            <a:bodyPr wrap="square" rtlCol="0">
              <a:spAutoFit/>
            </a:bodyPr>
            <a:lstStyle/>
            <a:p>
              <a:r>
                <a:rPr lang="zh-CN" altLang="en-US" sz="2800" dirty="0">
                  <a:solidFill>
                    <a:srgbClr val="446D71"/>
                  </a:solidFill>
                  <a:latin typeface="Microsoft YaHei UI" panose="020B0503020204020204" pitchFamily="34" charset="-122"/>
                  <a:ea typeface="Microsoft YaHei UI" panose="020B0503020204020204" pitchFamily="34" charset="-122"/>
                </a:rPr>
                <a:t>第二节</a:t>
              </a:r>
              <a:endParaRPr lang="zh-CN" altLang="en-US" sz="2800" dirty="0">
                <a:solidFill>
                  <a:srgbClr val="446D71"/>
                </a:solidFill>
                <a:latin typeface="Microsoft YaHei UI" panose="020B0503020204020204" pitchFamily="34" charset="-122"/>
                <a:ea typeface="Microsoft YaHei UI" panose="020B0503020204020204" pitchFamily="34" charset="-122"/>
              </a:endParaRPr>
            </a:p>
          </p:txBody>
        </p:sp>
      </p:grpSp>
      <p:sp>
        <p:nvSpPr>
          <p:cNvPr id="40" name="文本占位符 31"/>
          <p:cNvSpPr>
            <a:spLocks noGrp="1"/>
          </p:cNvSpPr>
          <p:nvPr>
            <p:ph type="body" sz="quarter" idx="11" hasCustomPrompt="1"/>
          </p:nvPr>
        </p:nvSpPr>
        <p:spPr>
          <a:xfrm>
            <a:off x="5363232" y="2107075"/>
            <a:ext cx="5174751" cy="609398"/>
          </a:xfrm>
          <a:prstGeom prst="rect">
            <a:avLst/>
          </a:prstGeom>
          <a:noFill/>
        </p:spPr>
        <p:txBody>
          <a:bodyPr wrap="square" rtlCol="0">
            <a:spAutoFit/>
          </a:bodyPr>
          <a:lstStyle>
            <a:lvl1pPr marL="0" indent="0">
              <a:buNone/>
              <a:defRPr lang="zh-CN" altLang="en-US" sz="2800" kern="1200" dirty="0">
                <a:solidFill>
                  <a:srgbClr val="C00000"/>
                </a:solidFill>
                <a:latin typeface="Microsoft YaHei UI" panose="020B0503020204020204" pitchFamily="34" charset="-122"/>
                <a:ea typeface="Microsoft YaHei UI" panose="020B0503020204020204" pitchFamily="34" charset="-122"/>
              </a:defRPr>
            </a:lvl1pPr>
          </a:lstStyle>
          <a:p>
            <a:pPr lvl="0"/>
            <a:r>
              <a:rPr lang="zh-CN" altLang="en-US" dirty="0"/>
              <a:t>点此输入第二节标题</a:t>
            </a:r>
            <a:endParaRPr lang="zh-CN" altLang="en-US" dirty="0"/>
          </a:p>
        </p:txBody>
      </p:sp>
      <p:grpSp>
        <p:nvGrpSpPr>
          <p:cNvPr id="41" name="组合 40"/>
          <p:cNvGrpSpPr/>
          <p:nvPr userDrawn="1"/>
        </p:nvGrpSpPr>
        <p:grpSpPr>
          <a:xfrm>
            <a:off x="5046353" y="2749538"/>
            <a:ext cx="2201593" cy="523220"/>
            <a:chOff x="5897879" y="712716"/>
            <a:chExt cx="2201593" cy="523220"/>
          </a:xfrm>
        </p:grpSpPr>
        <p:sp>
          <p:nvSpPr>
            <p:cNvPr id="45" name="椭圆 44"/>
            <p:cNvSpPr/>
            <p:nvPr/>
          </p:nvSpPr>
          <p:spPr>
            <a:xfrm>
              <a:off x="5897879" y="936388"/>
              <a:ext cx="143022" cy="143022"/>
            </a:xfrm>
            <a:prstGeom prst="ellipse">
              <a:avLst/>
            </a:prstGeom>
            <a:solidFill>
              <a:srgbClr val="093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46D71"/>
                </a:solidFill>
                <a:latin typeface="Microsoft YaHei UI" panose="020B0503020204020204" pitchFamily="34" charset="-122"/>
                <a:ea typeface="Microsoft YaHei UI" panose="020B0503020204020204" pitchFamily="34" charset="-122"/>
              </a:endParaRPr>
            </a:p>
          </p:txBody>
        </p:sp>
        <p:sp>
          <p:nvSpPr>
            <p:cNvPr id="43" name="文本框 42"/>
            <p:cNvSpPr txBox="1"/>
            <p:nvPr/>
          </p:nvSpPr>
          <p:spPr>
            <a:xfrm>
              <a:off x="6193301" y="712716"/>
              <a:ext cx="1906171" cy="523220"/>
            </a:xfrm>
            <a:prstGeom prst="rect">
              <a:avLst/>
            </a:prstGeom>
            <a:noFill/>
          </p:spPr>
          <p:txBody>
            <a:bodyPr wrap="square" rtlCol="0">
              <a:spAutoFit/>
            </a:bodyPr>
            <a:lstStyle/>
            <a:p>
              <a:r>
                <a:rPr lang="zh-CN" altLang="en-US" sz="2800" dirty="0">
                  <a:solidFill>
                    <a:srgbClr val="446D71"/>
                  </a:solidFill>
                  <a:latin typeface="Microsoft YaHei UI" panose="020B0503020204020204" pitchFamily="34" charset="-122"/>
                  <a:ea typeface="Microsoft YaHei UI" panose="020B0503020204020204" pitchFamily="34" charset="-122"/>
                </a:rPr>
                <a:t>第三节</a:t>
              </a:r>
              <a:endParaRPr lang="zh-CN" altLang="en-US" sz="2800" dirty="0">
                <a:solidFill>
                  <a:srgbClr val="446D71"/>
                </a:solidFill>
                <a:latin typeface="Microsoft YaHei UI" panose="020B0503020204020204" pitchFamily="34" charset="-122"/>
                <a:ea typeface="Microsoft YaHei UI" panose="020B0503020204020204" pitchFamily="34" charset="-122"/>
              </a:endParaRPr>
            </a:p>
          </p:txBody>
        </p:sp>
      </p:grpSp>
      <p:sp>
        <p:nvSpPr>
          <p:cNvPr id="46" name="文本占位符 31"/>
          <p:cNvSpPr>
            <a:spLocks noGrp="1"/>
          </p:cNvSpPr>
          <p:nvPr>
            <p:ph type="body" sz="quarter" idx="12" hasCustomPrompt="1"/>
          </p:nvPr>
        </p:nvSpPr>
        <p:spPr>
          <a:xfrm>
            <a:off x="5363232" y="3266020"/>
            <a:ext cx="5174751" cy="609398"/>
          </a:xfrm>
          <a:prstGeom prst="rect">
            <a:avLst/>
          </a:prstGeom>
          <a:noFill/>
        </p:spPr>
        <p:txBody>
          <a:bodyPr wrap="square" rtlCol="0">
            <a:spAutoFit/>
          </a:bodyPr>
          <a:lstStyle>
            <a:lvl1pPr marL="0" indent="0">
              <a:buNone/>
              <a:defRPr lang="zh-CN" altLang="en-US" sz="2800" kern="1200" dirty="0">
                <a:solidFill>
                  <a:srgbClr val="C00000"/>
                </a:solidFill>
                <a:latin typeface="Microsoft YaHei UI" panose="020B0503020204020204" pitchFamily="34" charset="-122"/>
                <a:ea typeface="Microsoft YaHei UI" panose="020B0503020204020204" pitchFamily="34" charset="-122"/>
              </a:defRPr>
            </a:lvl1pPr>
          </a:lstStyle>
          <a:p>
            <a:pPr lvl="0"/>
            <a:r>
              <a:rPr lang="zh-CN" altLang="en-US" dirty="0"/>
              <a:t>点此输入第三节标题</a:t>
            </a:r>
            <a:endParaRPr lang="zh-CN" altLang="en-US" dirty="0"/>
          </a:p>
        </p:txBody>
      </p:sp>
      <p:grpSp>
        <p:nvGrpSpPr>
          <p:cNvPr id="22" name="组合 6"/>
          <p:cNvGrpSpPr/>
          <p:nvPr userDrawn="1"/>
        </p:nvGrpSpPr>
        <p:grpSpPr bwMode="auto">
          <a:xfrm>
            <a:off x="685800" y="2200275"/>
            <a:ext cx="3679825" cy="1746250"/>
            <a:chOff x="1329399" y="2218166"/>
            <a:chExt cx="3678702" cy="1746528"/>
          </a:xfrm>
        </p:grpSpPr>
        <p:sp>
          <p:nvSpPr>
            <p:cNvPr id="23" name="文本框 7"/>
            <p:cNvSpPr txBox="1"/>
            <p:nvPr/>
          </p:nvSpPr>
          <p:spPr>
            <a:xfrm>
              <a:off x="2408570" y="2697667"/>
              <a:ext cx="2026619" cy="523303"/>
            </a:xfrm>
            <a:prstGeom prst="rect">
              <a:avLst/>
            </a:prstGeom>
            <a:solidFill>
              <a:srgbClr val="446D71"/>
            </a:solidFill>
          </p:spPr>
          <p:txBody>
            <a:bodyPr>
              <a:spAutoFit/>
            </a:bodyPr>
            <a:lstStyle/>
            <a:p>
              <a:pPr>
                <a:defRPr/>
              </a:pPr>
              <a:r>
                <a:rPr lang="en-US" altLang="zh-CN" sz="2800" b="1" dirty="0">
                  <a:solidFill>
                    <a:schemeClr val="bg1"/>
                  </a:solidFill>
                </a:rPr>
                <a:t> </a:t>
              </a:r>
              <a:r>
                <a:rPr lang="en-US" altLang="zh-CN" sz="2800" b="1" dirty="0" smtClean="0">
                  <a:solidFill>
                    <a:schemeClr val="bg1"/>
                  </a:solidFill>
                </a:rPr>
                <a:t>there are</a:t>
              </a:r>
              <a:endParaRPr lang="zh-CN" altLang="en-US" sz="2800" b="1" dirty="0">
                <a:solidFill>
                  <a:schemeClr val="bg1"/>
                </a:solidFill>
              </a:endParaRPr>
            </a:p>
          </p:txBody>
        </p:sp>
        <p:sp>
          <p:nvSpPr>
            <p:cNvPr id="24" name="文本框 8"/>
            <p:cNvSpPr txBox="1"/>
            <p:nvPr/>
          </p:nvSpPr>
          <p:spPr>
            <a:xfrm>
              <a:off x="1329399" y="3134300"/>
              <a:ext cx="3678702" cy="830394"/>
            </a:xfrm>
            <a:prstGeom prst="rect">
              <a:avLst/>
            </a:prstGeom>
            <a:noFill/>
          </p:spPr>
          <p:txBody>
            <a:bodyPr>
              <a:spAutoFit/>
            </a:bodyPr>
            <a:lstStyle/>
            <a:p>
              <a:pPr>
                <a:defRPr/>
              </a:pPr>
              <a:r>
                <a:rPr lang="en-US" altLang="zh-CN" sz="4800" b="1" dirty="0">
                  <a:solidFill>
                    <a:srgbClr val="446D71"/>
                  </a:solidFill>
                  <a:cs typeface="Arial" panose="020B0604020202020204" pitchFamily="34" charset="0"/>
                </a:rPr>
                <a:t>CONTENTS</a:t>
              </a:r>
              <a:endParaRPr lang="zh-CN" altLang="en-US" sz="4400" b="1" dirty="0">
                <a:solidFill>
                  <a:srgbClr val="446D71"/>
                </a:solidFill>
                <a:cs typeface="Arial" panose="020B0604020202020204" pitchFamily="34" charset="0"/>
              </a:endParaRPr>
            </a:p>
          </p:txBody>
        </p:sp>
        <p:pic>
          <p:nvPicPr>
            <p:cNvPr id="25" name="图片 8"/>
            <p:cNvPicPr>
              <a:picLocks noChangeAspect="1"/>
            </p:cNvPicPr>
            <p:nvPr/>
          </p:nvPicPr>
          <p:blipFill>
            <a:blip r:embed="rId2" cstate="print"/>
            <a:srcRect/>
            <a:stretch>
              <a:fillRect/>
            </a:stretch>
          </p:blipFill>
          <p:spPr bwMode="auto">
            <a:xfrm>
              <a:off x="2367485" y="2218166"/>
              <a:ext cx="835836" cy="459710"/>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750"/>
                                        <p:tgtEl>
                                          <p:spTgt spid="3"/>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750"/>
                                        <p:tgtEl>
                                          <p:spTgt spid="4"/>
                                        </p:tgtEl>
                                      </p:cBhvr>
                                    </p:animEffect>
                                  </p:childTnLst>
                                </p:cTn>
                              </p:par>
                            </p:childTnLst>
                          </p:cTn>
                        </p:par>
                        <p:par>
                          <p:cTn id="12" fill="hold">
                            <p:stCondLst>
                              <p:cond delay="2000"/>
                            </p:stCondLst>
                            <p:childTnLst>
                              <p:par>
                                <p:cTn id="13" presetID="22" presetClass="entr" presetSubtype="4"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750"/>
                                        <p:tgtEl>
                                          <p:spTgt spid="5"/>
                                        </p:tgtEl>
                                      </p:cBhvr>
                                    </p:animEffect>
                                  </p:childTnLst>
                                </p:cTn>
                              </p:par>
                            </p:childTnLst>
                          </p:cTn>
                        </p:par>
                        <p:par>
                          <p:cTn id="16" fill="hold">
                            <p:stCondLst>
                              <p:cond delay="3000"/>
                            </p:stCondLst>
                            <p:childTnLst>
                              <p:par>
                                <p:cTn id="17" presetID="22" presetClass="entr" presetSubtype="4"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750"/>
                                        <p:tgtEl>
                                          <p:spTgt spid="6"/>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2">
                                            <p:txEl>
                                              <p:pRg st="0" end="0"/>
                                            </p:txEl>
                                          </p:spTgt>
                                        </p:tgtEl>
                                        <p:attrNameLst>
                                          <p:attrName>style.visibility</p:attrName>
                                        </p:attrNameLst>
                                      </p:cBhvr>
                                      <p:to>
                                        <p:strVal val="visible"/>
                                      </p:to>
                                    </p:set>
                                    <p:animEffect transition="in" filter="fade">
                                      <p:cBhvr>
                                        <p:cTn id="26" dur="500"/>
                                        <p:tgtEl>
                                          <p:spTgt spid="32">
                                            <p:txEl>
                                              <p:pRg st="0" end="0"/>
                                            </p:txEl>
                                          </p:spTgt>
                                        </p:tgtEl>
                                      </p:cBhvr>
                                    </p:animEffect>
                                  </p:childTnLst>
                                </p:cTn>
                              </p:par>
                            </p:childTnLst>
                          </p:cTn>
                        </p:par>
                        <p:par>
                          <p:cTn id="27" fill="hold">
                            <p:stCondLst>
                              <p:cond delay="4500"/>
                            </p:stCondLst>
                            <p:childTnLst>
                              <p:par>
                                <p:cTn id="28" presetID="10" presetClass="entr" presetSubtype="0" fill="hold"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0">
                                            <p:txEl>
                                              <p:pRg st="0" end="0"/>
                                            </p:txEl>
                                          </p:spTgt>
                                        </p:tgtEl>
                                        <p:attrNameLst>
                                          <p:attrName>style.visibility</p:attrName>
                                        </p:attrNameLst>
                                      </p:cBhvr>
                                      <p:to>
                                        <p:strVal val="visible"/>
                                      </p:to>
                                    </p:set>
                                    <p:animEffect transition="in" filter="fade">
                                      <p:cBhvr>
                                        <p:cTn id="33" dur="500"/>
                                        <p:tgtEl>
                                          <p:spTgt spid="40">
                                            <p:txEl>
                                              <p:pRg st="0" end="0"/>
                                            </p:txEl>
                                          </p:spTgt>
                                        </p:tgtEl>
                                      </p:cBhvr>
                                    </p:animEffect>
                                  </p:childTnLst>
                                </p:cTn>
                              </p:par>
                            </p:childTnLst>
                          </p:cTn>
                        </p:par>
                        <p:par>
                          <p:cTn id="34" fill="hold">
                            <p:stCondLst>
                              <p:cond delay="5000"/>
                            </p:stCondLst>
                            <p:childTnLst>
                              <p:par>
                                <p:cTn id="35" presetID="10" presetClass="entr" presetSubtype="0" fill="hold"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6">
                                            <p:txEl>
                                              <p:pRg st="0" end="0"/>
                                            </p:txEl>
                                          </p:spTgt>
                                        </p:tgtEl>
                                        <p:attrNameLst>
                                          <p:attrName>style.visibility</p:attrName>
                                        </p:attrNameLst>
                                      </p:cBhvr>
                                      <p:to>
                                        <p:strVal val="visible"/>
                                      </p:to>
                                    </p:set>
                                    <p:animEffect transition="in" filter="fade">
                                      <p:cBhvr>
                                        <p:cTn id="40" dur="500"/>
                                        <p:tgtEl>
                                          <p:spTgt spid="46">
                                            <p:txEl>
                                              <p:pRg st="0" end="0"/>
                                            </p:txEl>
                                          </p:spTgt>
                                        </p:tgtEl>
                                      </p:cBhvr>
                                    </p:animEffect>
                                  </p:childTnLst>
                                </p:cTn>
                              </p:par>
                            </p:childTnLst>
                          </p:cTn>
                        </p:par>
                        <p:par>
                          <p:cTn id="41" fill="hold">
                            <p:stCondLst>
                              <p:cond delay="5500"/>
                            </p:stCondLst>
                            <p:childTnLst>
                              <p:par>
                                <p:cTn id="42" presetID="10" presetClass="entr" presetSubtype="0"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p:tmplLst>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6" grpId="0" build="p">
        <p:tmplLst>
          <p:tmpl lvl="1">
            <p:tnLst>
              <p:par>
                <p:cTn presetID="10" presetClass="entr" presetSubtype="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980" y="304800"/>
            <a:ext cx="2669379" cy="57150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755725" y="304800"/>
            <a:ext cx="7807035" cy="57150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66309" y="304800"/>
            <a:ext cx="10669050" cy="1216025"/>
          </a:xfrm>
        </p:spPr>
        <p:txBody>
          <a:bodyPr/>
          <a:lstStyle/>
          <a:p>
            <a:pPr fontAlgn="base"/>
            <a:r>
              <a:rPr lang="zh-CN" altLang="en-US" strike="noStrike" noProof="1" smtClean="0"/>
              <a:t>单击此处编辑母版标题样式</a:t>
            </a:r>
            <a:endParaRPr lang="zh-CN" altLang="en-US" strike="noStrike" noProof="1"/>
          </a:p>
        </p:txBody>
      </p:sp>
      <p:sp>
        <p:nvSpPr>
          <p:cNvPr id="3" name="图表占位符 2"/>
          <p:cNvSpPr>
            <a:spLocks noGrp="1"/>
          </p:cNvSpPr>
          <p:nvPr>
            <p:ph type="chart" idx="1"/>
          </p:nvPr>
        </p:nvSpPr>
        <p:spPr>
          <a:xfrm>
            <a:off x="755725" y="1752600"/>
            <a:ext cx="10669050" cy="4267200"/>
          </a:xfrm>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endParaRPr kumimoji="0" lang="zh-CN" altLang="en-US" sz="30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60" y="274638"/>
            <a:ext cx="10973880" cy="1143000"/>
          </a:xfrm>
        </p:spPr>
        <p:txBody>
          <a:bodyPr/>
          <a:lstStyle/>
          <a:p>
            <a:pPr fontAlgn="base"/>
            <a:r>
              <a:rPr lang="zh-CN" altLang="en-US" strike="noStrike" noProof="1" smtClean="0"/>
              <a:t>单击此处编辑母版标题样式</a:t>
            </a:r>
            <a:endParaRPr lang="zh-CN" altLang="en-US" strike="noStrike" noProof="1"/>
          </a:p>
        </p:txBody>
      </p:sp>
      <p:sp>
        <p:nvSpPr>
          <p:cNvPr id="3" name="SmartArt 占位符 2"/>
          <p:cNvSpPr>
            <a:spLocks noGrp="1"/>
          </p:cNvSpPr>
          <p:nvPr>
            <p:ph type="pic" idx="1"/>
          </p:nvPr>
        </p:nvSpPr>
        <p:spPr>
          <a:xfrm>
            <a:off x="609660" y="1600200"/>
            <a:ext cx="1097388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a:xfrm>
            <a:off x="812800" y="6245225"/>
            <a:ext cx="2641600" cy="476250"/>
          </a:xfrm>
          <a:prstGeom prst="rect">
            <a:avLst/>
          </a:prstGeom>
          <a:noFill/>
          <a:ln w="9525">
            <a:noFill/>
            <a:miter lim="800000"/>
          </a:ln>
          <a:effectLst/>
        </p:spPr>
        <p:txBody>
          <a:bodyPr vert="horz" wrap="square" lIns="91440" tIns="45720" rIns="91440" bIns="45720" numCol="1" anchor="t" anchorCtr="0" compatLnSpc="1"/>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9C3E181-78B1-4576-AF8B-ACF49737DA9B}" type="datetimeFigureOut">
              <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a:xfrm>
            <a:off x="4165600" y="6245225"/>
            <a:ext cx="3860800" cy="476250"/>
          </a:xfrm>
          <a:prstGeom prst="rect">
            <a:avLst/>
          </a:prstGeom>
          <a:noFill/>
          <a:ln w="9525">
            <a:noFill/>
            <a:miter lim="800000"/>
          </a:ln>
          <a:effectLst/>
        </p:spPr>
        <p:txBody>
          <a:bodyPr vert="horz" wrap="square" lIns="91440" tIns="45720" rIns="91440" bIns="45720" numCol="1" anchor="t" anchorCtr="0" compatLnSpc="1"/>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a:xfrm>
            <a:off x="8739188" y="6245225"/>
            <a:ext cx="2641600" cy="476250"/>
          </a:xfrm>
          <a:prstGeom prst="rect">
            <a:avLst/>
          </a:prstGeom>
          <a:noFill/>
          <a:ln w="9525">
            <a:noFill/>
            <a:miter lim="800000"/>
          </a:ln>
          <a:effectLst/>
        </p:spPr>
        <p:txBody>
          <a:bodyPr vert="horz" wrap="square" lIns="91440" tIns="45720" rIns="91440" bIns="45720" numCol="1" anchor="t" anchorCtr="0" compatLnSpc="1"/>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9698" name="组合 29697"/>
          <p:cNvGrpSpPr/>
          <p:nvPr/>
        </p:nvGrpSpPr>
        <p:grpSpPr>
          <a:xfrm>
            <a:off x="0" y="0"/>
            <a:ext cx="7823200" cy="6858000"/>
            <a:chOff x="0" y="0"/>
            <a:chExt cx="3696" cy="4320"/>
          </a:xfrm>
        </p:grpSpPr>
        <p:sp>
          <p:nvSpPr>
            <p:cNvPr id="29699" name="矩形 29698"/>
            <p:cNvSpPr/>
            <p:nvPr/>
          </p:nvSpPr>
          <p:spPr>
            <a:xfrm>
              <a:off x="0" y="0"/>
              <a:ext cx="2880" cy="4320"/>
            </a:xfrm>
            <a:prstGeom prst="rect">
              <a:avLst/>
            </a:prstGeom>
            <a:solidFill>
              <a:schemeClr val="accent2"/>
            </a:solidFill>
            <a:ln w="9525">
              <a:noFill/>
            </a:ln>
          </p:spPr>
          <p:txBody>
            <a:bodyPr wrap="none" anchor="ctr"/>
            <a:p>
              <a:pPr lvl="0" algn="ctr"/>
              <a:endParaRPr lang="zh-CN" altLang="en-US" sz="2400" dirty="0">
                <a:latin typeface="Times New Roman" panose="02020603050405020304" pitchFamily="18" charset="0"/>
              </a:endParaRPr>
            </a:p>
          </p:txBody>
        </p:sp>
        <p:sp>
          <p:nvSpPr>
            <p:cNvPr id="29700" name="圆角矩形 29699"/>
            <p:cNvSpPr/>
            <p:nvPr/>
          </p:nvSpPr>
          <p:spPr>
            <a:xfrm>
              <a:off x="432" y="624"/>
              <a:ext cx="3264" cy="1200"/>
            </a:xfrm>
            <a:prstGeom prst="roundRect">
              <a:avLst>
                <a:gd name="adj" fmla="val 50000"/>
              </a:avLst>
            </a:prstGeom>
            <a:solidFill>
              <a:schemeClr val="bg1"/>
            </a:solidFill>
            <a:ln w="9525">
              <a:noFill/>
            </a:ln>
          </p:spPr>
          <p:txBody>
            <a:bodyPr wrap="none" anchor="ctr"/>
            <a:p>
              <a:pPr lvl="0" algn="ctr"/>
              <a:endParaRPr lang="zh-CN" altLang="en-US" sz="2400" dirty="0">
                <a:latin typeface="Times New Roman" panose="02020603050405020304" pitchFamily="18" charset="0"/>
              </a:endParaRPr>
            </a:p>
          </p:txBody>
        </p:sp>
      </p:grpSp>
      <p:grpSp>
        <p:nvGrpSpPr>
          <p:cNvPr id="29701" name="组合 29700"/>
          <p:cNvGrpSpPr/>
          <p:nvPr/>
        </p:nvGrpSpPr>
        <p:grpSpPr>
          <a:xfrm>
            <a:off x="4842933" y="4889500"/>
            <a:ext cx="6502400" cy="319088"/>
            <a:chOff x="2288" y="3080"/>
            <a:chExt cx="3072" cy="201"/>
          </a:xfrm>
        </p:grpSpPr>
        <p:sp>
          <p:nvSpPr>
            <p:cNvPr id="29702" name="圆角矩形 29701"/>
            <p:cNvSpPr/>
            <p:nvPr/>
          </p:nvSpPr>
          <p:spPr>
            <a:xfrm flipH="1">
              <a:off x="2288" y="3080"/>
              <a:ext cx="2914" cy="200"/>
            </a:xfrm>
            <a:prstGeom prst="roundRect">
              <a:avLst>
                <a:gd name="adj" fmla="val 0"/>
              </a:avLst>
            </a:prstGeom>
            <a:solidFill>
              <a:schemeClr val="hlink"/>
            </a:solidFill>
            <a:ln w="9525">
              <a:noFill/>
            </a:ln>
          </p:spPr>
          <p:txBody>
            <a:bodyPr/>
            <a:p>
              <a:endParaRPr lang="zh-CN" altLang="en-US"/>
            </a:p>
          </p:txBody>
        </p:sp>
        <p:sp>
          <p:nvSpPr>
            <p:cNvPr id="29703" name="流程图: 延期 29702"/>
            <p:cNvSpPr/>
            <p:nvPr/>
          </p:nvSpPr>
          <p:spPr>
            <a:xfrm>
              <a:off x="5196" y="3080"/>
              <a:ext cx="164" cy="201"/>
            </a:xfrm>
            <a:prstGeom prst="flowChartDelay">
              <a:avLst/>
            </a:prstGeom>
            <a:solidFill>
              <a:schemeClr val="hlink"/>
            </a:solidFill>
            <a:ln w="9525">
              <a:noFill/>
            </a:ln>
          </p:spPr>
          <p:txBody>
            <a:bodyPr/>
            <a:p>
              <a:endParaRPr lang="zh-CN" altLang="en-US"/>
            </a:p>
          </p:txBody>
        </p:sp>
      </p:grpSp>
      <p:sp>
        <p:nvSpPr>
          <p:cNvPr id="29704" name="副标题 29703"/>
          <p:cNvSpPr>
            <a:spLocks noGrp="1"/>
          </p:cNvSpPr>
          <p:nvPr>
            <p:ph type="subTitle" idx="1"/>
          </p:nvPr>
        </p:nvSpPr>
        <p:spPr>
          <a:xfrm>
            <a:off x="6231467" y="2927350"/>
            <a:ext cx="5350933" cy="1822450"/>
          </a:xfrm>
          <a:prstGeom prst="rect">
            <a:avLst/>
          </a:prstGeom>
          <a:noFill/>
          <a:ln w="9525">
            <a:noFill/>
          </a:ln>
        </p:spPr>
        <p:txBody>
          <a:bodyPr anchor="b"/>
          <a:lstStyle>
            <a:lvl1pPr marL="0" lvl="0" indent="0">
              <a:buClr>
                <a:schemeClr val="tx1"/>
              </a:buClr>
              <a:buSzPct val="75000"/>
              <a:buFont typeface="Wingdings" panose="05000000000000000000" pitchFamily="2" charset="2"/>
              <a:buNone/>
              <a:defRPr>
                <a:solidFill>
                  <a:schemeClr val="tx2"/>
                </a:solidFill>
              </a:defRPr>
            </a:lvl1pPr>
            <a:lvl2pPr marL="457200" lvl="1" indent="0" algn="ctr">
              <a:buClr>
                <a:schemeClr val="tx1"/>
              </a:buClr>
              <a:buSzPct val="75000"/>
              <a:buFontTx/>
              <a:buNone/>
              <a:defRPr>
                <a:solidFill>
                  <a:schemeClr val="tx2"/>
                </a:solidFill>
              </a:defRPr>
            </a:lvl2pPr>
            <a:lvl3pPr marL="914400" lvl="2" indent="0" algn="ctr">
              <a:buClr>
                <a:schemeClr val="tx1"/>
              </a:buClr>
              <a:buSzPct val="75000"/>
              <a:buFont typeface="Wingdings" panose="05000000000000000000" pitchFamily="2" charset="2"/>
              <a:buNone/>
              <a:defRPr>
                <a:solidFill>
                  <a:schemeClr val="tx2"/>
                </a:solidFill>
              </a:defRPr>
            </a:lvl3pPr>
            <a:lvl4pPr marL="1371600" lvl="3" indent="0" algn="ctr">
              <a:buClr>
                <a:schemeClr val="tx1"/>
              </a:buClr>
              <a:buSzPct val="80000"/>
              <a:buFontTx/>
              <a:buNone/>
              <a:defRPr>
                <a:solidFill>
                  <a:schemeClr val="tx2"/>
                </a:solidFill>
              </a:defRPr>
            </a:lvl4pPr>
            <a:lvl5pPr marL="1828800" lvl="4" indent="0" algn="ctr">
              <a:buClr>
                <a:schemeClr val="tx1"/>
              </a:buClr>
              <a:buSzPct val="65000"/>
              <a:buFont typeface="Wingdings" panose="05000000000000000000" pitchFamily="2" charset="2"/>
              <a:buNone/>
              <a:defRPr>
                <a:solidFill>
                  <a:schemeClr val="tx2"/>
                </a:solidFill>
              </a:defRPr>
            </a:lvl5pPr>
          </a:lstStyle>
          <a:p>
            <a:pPr lvl="0"/>
            <a:r>
              <a:rPr lang="zh-CN" altLang="en-US" dirty="0"/>
              <a:t>单击此处编辑母版副标题样式</a:t>
            </a:r>
            <a:endParaRPr lang="zh-CN" altLang="en-US" dirty="0"/>
          </a:p>
        </p:txBody>
      </p:sp>
      <p:sp>
        <p:nvSpPr>
          <p:cNvPr id="29705" name="日期占位符 29704"/>
          <p:cNvSpPr>
            <a:spLocks noGrp="1"/>
          </p:cNvSpPr>
          <p:nvPr>
            <p:ph type="dt" sz="quarter" idx="2"/>
          </p:nvPr>
        </p:nvSpPr>
        <p:spPr>
          <a:xfrm>
            <a:off x="3251200" y="6248400"/>
            <a:ext cx="2840567" cy="474663"/>
          </a:xfrm>
          <a:prstGeom prst="rect">
            <a:avLst/>
          </a:prstGeom>
          <a:noFill/>
          <a:ln w="9525">
            <a:noFill/>
          </a:ln>
        </p:spPr>
        <p:txBody>
          <a:bodyPr anchor="b"/>
          <a:lstStyle>
            <a:lvl1pPr algn="r">
              <a:defRPr sz="1400">
                <a:solidFill>
                  <a:schemeClr val="bg1"/>
                </a:solidFill>
                <a:latin typeface="Arial" panose="020B0604020202020204" pitchFamily="34" charset="0"/>
              </a:defRPr>
            </a:lvl1pPr>
          </a:lstStyle>
          <a:p>
            <a:fld id="{BB962C8B-B14F-4D97-AF65-F5344CB8AC3E}" type="datetime1">
              <a:rPr lang="zh-CN" altLang="en-US" dirty="0"/>
            </a:fld>
            <a:endParaRPr lang="zh-CN" altLang="en-US" dirty="0">
              <a:latin typeface="Times New Roman" panose="02020603050405020304" pitchFamily="18" charset="0"/>
            </a:endParaRPr>
          </a:p>
        </p:txBody>
      </p:sp>
      <p:sp>
        <p:nvSpPr>
          <p:cNvPr id="29706" name="页脚占位符 29705"/>
          <p:cNvSpPr>
            <a:spLocks noGrp="1"/>
          </p:cNvSpPr>
          <p:nvPr>
            <p:ph type="ftr" sz="quarter" idx="3"/>
          </p:nvPr>
        </p:nvSpPr>
        <p:spPr>
          <a:xfrm>
            <a:off x="7721600" y="6248400"/>
            <a:ext cx="3862917" cy="474663"/>
          </a:xfrm>
          <a:prstGeom prst="rect">
            <a:avLst/>
          </a:prstGeom>
          <a:noFill/>
          <a:ln w="9525">
            <a:noFill/>
          </a:ln>
        </p:spPr>
        <p:txBody>
          <a:bodyPr anchor="b"/>
          <a:lstStyle>
            <a:lvl1pPr algn="r">
              <a:defRPr sz="1400">
                <a:latin typeface="Arial" panose="020B0604020202020204" pitchFamily="34" charset="0"/>
              </a:defRPr>
            </a:lvl1pPr>
          </a:lstStyle>
          <a:p>
            <a:endParaRPr lang="zh-CN" altLang="en-US" dirty="0"/>
          </a:p>
        </p:txBody>
      </p:sp>
      <p:sp>
        <p:nvSpPr>
          <p:cNvPr id="29707" name="灯片编号占位符 29706"/>
          <p:cNvSpPr>
            <a:spLocks noGrp="1"/>
          </p:cNvSpPr>
          <p:nvPr>
            <p:ph type="sldNum" sz="quarter" idx="4"/>
          </p:nvPr>
        </p:nvSpPr>
        <p:spPr>
          <a:xfrm>
            <a:off x="101600" y="6248400"/>
            <a:ext cx="783167" cy="488950"/>
          </a:xfrm>
          <a:prstGeom prst="rect">
            <a:avLst/>
          </a:prstGeom>
          <a:noFill/>
          <a:ln w="9525">
            <a:noFill/>
          </a:ln>
        </p:spPr>
        <p:txBody>
          <a:bodyPr anchor="b"/>
          <a:lstStyle>
            <a:lvl1pPr>
              <a:defRPr sz="2600" b="1">
                <a:solidFill>
                  <a:schemeClr val="bg1"/>
                </a:solidFill>
                <a:latin typeface="Arial" panose="020B0604020202020204" pitchFamily="34" charset="0"/>
              </a:defRPr>
            </a:lvl1pPr>
          </a:lstStyle>
          <a:p>
            <a:fld id="{9A0DB2DC-4C9A-4742-B13C-FB6460FD3503}" type="slidenum">
              <a:rPr lang="zh-CN" altLang="en-US" dirty="0"/>
            </a:fld>
            <a:endParaRPr lang="zh-CN" altLang="en-US" dirty="0">
              <a:latin typeface="Times New Roman" panose="02020603050405020304" pitchFamily="18" charset="0"/>
            </a:endParaRPr>
          </a:p>
        </p:txBody>
      </p:sp>
      <p:sp>
        <p:nvSpPr>
          <p:cNvPr id="29708" name="标题 29707"/>
          <p:cNvSpPr>
            <a:spLocks noGrp="1"/>
          </p:cNvSpPr>
          <p:nvPr>
            <p:ph type="ctrTitle" sz="quarter"/>
          </p:nvPr>
        </p:nvSpPr>
        <p:spPr>
          <a:xfrm>
            <a:off x="914400" y="990600"/>
            <a:ext cx="10972800" cy="1905000"/>
          </a:xfrm>
          <a:prstGeom prst="roundRect">
            <a:avLst>
              <a:gd name="adj" fmla="val 50000"/>
            </a:avLst>
          </a:prstGeom>
          <a:noFill/>
          <a:ln w="9525">
            <a:noFill/>
          </a:ln>
        </p:spPr>
        <p:txBody>
          <a:bodyPr anchor="ctr"/>
          <a:lstStyle>
            <a:lvl1pPr lvl="0" algn="ctr">
              <a:buClrTx/>
              <a:buSzTx/>
              <a:buFontTx/>
              <a:defRPr>
                <a:solidFill>
                  <a:schemeClr val="tx1"/>
                </a:solidFill>
              </a:defRPr>
            </a:lvl1pPr>
          </a:lstStyle>
          <a:p>
            <a:pPr lvl="0"/>
            <a:r>
              <a:rPr lang="zh-CN" altLang="en-US" dirty="0"/>
              <a:t>单击此处编辑母版标题样式</a:t>
            </a:r>
            <a:endParaRPr lang="zh-CN" altLang="en-US" dirty="0"/>
          </a:p>
        </p:txBody>
      </p:sp>
    </p:spTree>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17600" y="2362200"/>
            <a:ext cx="5026109" cy="37242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348857" y="2362200"/>
            <a:ext cx="5026109" cy="37242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版式">
    <p:spTree>
      <p:nvGrpSpPr>
        <p:cNvPr id="1" name=""/>
        <p:cNvGrpSpPr/>
        <p:nvPr/>
      </p:nvGrpSpPr>
      <p:grpSpPr>
        <a:xfrm>
          <a:off x="0" y="0"/>
          <a:ext cx="0" cy="0"/>
          <a:chOff x="0" y="0"/>
          <a:chExt cx="0" cy="0"/>
        </a:xfrm>
      </p:grpSpPr>
      <p:sp>
        <p:nvSpPr>
          <p:cNvPr id="4" name="矩形 3"/>
          <p:cNvSpPr/>
          <p:nvPr/>
        </p:nvSpPr>
        <p:spPr>
          <a:xfrm>
            <a:off x="124842" y="1"/>
            <a:ext cx="126610" cy="689316"/>
          </a:xfrm>
          <a:prstGeom prst="rect">
            <a:avLst/>
          </a:prstGeom>
          <a:solidFill>
            <a:srgbClr val="446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flipH="1">
            <a:off x="267719" y="0"/>
            <a:ext cx="45719" cy="689317"/>
          </a:xfrm>
          <a:prstGeom prst="rect">
            <a:avLst/>
          </a:prstGeom>
          <a:solidFill>
            <a:srgbClr val="446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63345" y="0"/>
            <a:ext cx="6208719" cy="689317"/>
          </a:xfrm>
          <a:prstGeom prst="rect">
            <a:avLst/>
          </a:prstGeom>
          <a:solidFill>
            <a:srgbClr val="446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flipH="1">
            <a:off x="40292" y="-2348"/>
            <a:ext cx="45719" cy="689317"/>
          </a:xfrm>
          <a:prstGeom prst="rect">
            <a:avLst/>
          </a:prstGeom>
          <a:solidFill>
            <a:srgbClr val="446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nvSpPr>
        <p:spPr>
          <a:xfrm>
            <a:off x="9777138" y="3739652"/>
            <a:ext cx="1542887" cy="1542887"/>
          </a:xfrm>
          <a:prstGeom prst="ellipse">
            <a:avLst/>
          </a:prstGeom>
          <a:solidFill>
            <a:srgbClr val="27879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userDrawn="1"/>
        </p:nvSpPr>
        <p:spPr>
          <a:xfrm>
            <a:off x="9800352" y="5022093"/>
            <a:ext cx="1022573" cy="1022573"/>
          </a:xfrm>
          <a:prstGeom prst="ellipse">
            <a:avLst/>
          </a:prstGeom>
          <a:solidFill>
            <a:srgbClr val="E6AF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10876328" y="3689089"/>
            <a:ext cx="470734" cy="470734"/>
          </a:xfrm>
          <a:prstGeom prst="ellipse">
            <a:avLst/>
          </a:prstGeom>
          <a:solidFill>
            <a:srgbClr val="427441">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9260883" y="4347508"/>
            <a:ext cx="714433" cy="714433"/>
          </a:xfrm>
          <a:prstGeom prst="ellipse">
            <a:avLst/>
          </a:prstGeom>
          <a:solidFill>
            <a:srgbClr val="093F4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8421208" y="6347145"/>
            <a:ext cx="1296884" cy="1296884"/>
          </a:xfrm>
          <a:prstGeom prst="ellipse">
            <a:avLst/>
          </a:prstGeom>
          <a:solidFill>
            <a:srgbClr val="27879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9423899" y="6357146"/>
            <a:ext cx="551417" cy="551417"/>
          </a:xfrm>
          <a:prstGeom prst="ellipse">
            <a:avLst/>
          </a:prstGeom>
          <a:solidFill>
            <a:srgbClr val="AA454B">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7449334" y="378876"/>
            <a:ext cx="425460" cy="425460"/>
          </a:xfrm>
          <a:prstGeom prst="ellipse">
            <a:avLst/>
          </a:prstGeom>
          <a:solidFill>
            <a:srgbClr val="427441">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7327266" y="1127495"/>
            <a:ext cx="1322093" cy="1322093"/>
          </a:xfrm>
          <a:prstGeom prst="ellipse">
            <a:avLst/>
          </a:prstGeom>
          <a:solidFill>
            <a:srgbClr val="AA454B">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7517578" y="2214221"/>
            <a:ext cx="470734" cy="470734"/>
          </a:xfrm>
          <a:prstGeom prst="ellipse">
            <a:avLst/>
          </a:prstGeom>
          <a:solidFill>
            <a:srgbClr val="427441">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rot="811888">
            <a:off x="7678305" y="1722001"/>
            <a:ext cx="3044679" cy="2966033"/>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7160361" y="659065"/>
            <a:ext cx="714433" cy="714433"/>
          </a:xfrm>
          <a:prstGeom prst="ellipse">
            <a:avLst/>
          </a:prstGeom>
          <a:solidFill>
            <a:srgbClr val="E6AF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7934926" y="-348282"/>
            <a:ext cx="885517" cy="810598"/>
          </a:xfrm>
          <a:prstGeom prst="ellipse">
            <a:avLst/>
          </a:prstGeom>
          <a:solidFill>
            <a:srgbClr val="093F4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7190081" y="-160044"/>
            <a:ext cx="327496" cy="327496"/>
          </a:xfrm>
          <a:prstGeom prst="ellipse">
            <a:avLst/>
          </a:prstGeom>
          <a:solidFill>
            <a:srgbClr val="AA454B">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占位符 24"/>
          <p:cNvSpPr>
            <a:spLocks noGrp="1"/>
          </p:cNvSpPr>
          <p:nvPr userDrawn="1">
            <p:ph type="body" sz="quarter" idx="10" hasCustomPrompt="1"/>
          </p:nvPr>
        </p:nvSpPr>
        <p:spPr>
          <a:xfrm>
            <a:off x="536040" y="-2348"/>
            <a:ext cx="6136024" cy="667366"/>
          </a:xfrm>
          <a:prstGeom prst="rect">
            <a:avLst/>
          </a:prstGeom>
        </p:spPr>
        <p:txBody>
          <a:bodyPr/>
          <a:lstStyle>
            <a:lvl1pPr marL="0" indent="0">
              <a:buNone/>
              <a:defRPr>
                <a:solidFill>
                  <a:schemeClr val="bg1"/>
                </a:solidFill>
                <a:latin typeface="Microsoft YaHei UI" panose="020B0503020204020204" pitchFamily="34" charset="-122"/>
                <a:ea typeface="Microsoft YaHei UI" panose="020B0503020204020204" pitchFamily="34" charset="-122"/>
              </a:defRPr>
            </a:lvl1pPr>
          </a:lstStyle>
          <a:p>
            <a:pPr lvl="0"/>
            <a:r>
              <a:rPr lang="zh-CN" altLang="en-US" dirty="0"/>
              <a:t>输入章序号及章标题</a:t>
            </a:r>
            <a:endParaRPr lang="zh-CN" altLang="en-US" dirty="0"/>
          </a:p>
        </p:txBody>
      </p:sp>
      <p:sp>
        <p:nvSpPr>
          <p:cNvPr id="26" name="文本占位符 24"/>
          <p:cNvSpPr>
            <a:spLocks noGrp="1"/>
          </p:cNvSpPr>
          <p:nvPr>
            <p:ph type="body" sz="quarter" idx="11" hasCustomPrompt="1"/>
          </p:nvPr>
        </p:nvSpPr>
        <p:spPr>
          <a:xfrm>
            <a:off x="463345" y="2564904"/>
            <a:ext cx="6590882" cy="1569660"/>
          </a:xfrm>
          <a:prstGeom prst="rect">
            <a:avLst/>
          </a:prstGeom>
          <a:noFill/>
        </p:spPr>
        <p:txBody>
          <a:bodyPr wrap="square" rtlCol="0">
            <a:spAutoFit/>
          </a:bodyPr>
          <a:lstStyle>
            <a:lvl1pPr marL="0" indent="0">
              <a:buNone/>
              <a:defRPr lang="zh-CN" altLang="en-US" sz="4000" kern="1200" dirty="0">
                <a:solidFill>
                  <a:srgbClr val="C00000"/>
                </a:solidFill>
                <a:latin typeface="Microsoft YaHei UI" panose="020B0503020204020204" pitchFamily="34" charset="-122"/>
                <a:ea typeface="Microsoft YaHei UI" panose="020B0503020204020204" pitchFamily="34" charset="-122"/>
              </a:defRPr>
            </a:lvl1pPr>
          </a:lstStyle>
          <a:p>
            <a:pPr lvl="0"/>
            <a:r>
              <a:rPr lang="zh-CN" altLang="en-US" dirty="0"/>
              <a:t>第几节</a:t>
            </a:r>
            <a:endParaRPr lang="en-US" altLang="zh-CN" dirty="0"/>
          </a:p>
          <a:p>
            <a:pPr lvl="0"/>
            <a:r>
              <a:rPr lang="zh-CN" altLang="en-US" dirty="0"/>
              <a:t>对应节标题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
                                        <p:tgtEl>
                                          <p:spTgt spid="5"/>
                                        </p:tgtEl>
                                      </p:cBhvr>
                                    </p:animEffect>
                                  </p:childTnLst>
                                </p:cTn>
                              </p:par>
                              <p:par>
                                <p:cTn id="11" presetID="10" presetClass="entr" presetSubtype="0" fill="hold" grpId="0" nodeType="withEffect">
                                  <p:stCondLst>
                                    <p:cond delay="7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6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800"/>
                                        <p:tgtEl>
                                          <p:spTgt spid="10"/>
                                        </p:tgtEl>
                                      </p:cBhvr>
                                    </p:animEffect>
                                  </p:childTnLst>
                                </p:cTn>
                              </p:par>
                              <p:par>
                                <p:cTn id="23" presetID="10" presetClass="entr" presetSubtype="0" fill="hold" grpId="0" nodeType="withEffect">
                                  <p:stCondLst>
                                    <p:cond delay="190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160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250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1300"/>
                                        <p:tgtEl>
                                          <p:spTgt spid="16"/>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60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200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10" presetClass="entr" presetSubtype="0" fill="hold" grpId="0" nodeType="withEffect">
                                  <p:stCondLst>
                                    <p:cond delay="100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2000"/>
                                        <p:tgtEl>
                                          <p:spTgt spid="2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animEffect transition="in" filter="fade">
                                      <p:cBhvr>
                                        <p:cTn id="58" dur="1200"/>
                                        <p:tgtEl>
                                          <p:spTgt spid="25">
                                            <p:txEl>
                                              <p:pRg st="0" end="0"/>
                                            </p:txEl>
                                          </p:spTgt>
                                        </p:tgtEl>
                                      </p:cBhvr>
                                    </p:animEffect>
                                  </p:childTnLst>
                                </p:cTn>
                              </p:par>
                              <p:par>
                                <p:cTn id="59" presetID="10" presetClass="entr" presetSubtype="0" fill="hold" grpId="0" nodeType="withEffect">
                                  <p:stCondLst>
                                    <p:cond delay="1100"/>
                                  </p:stCondLst>
                                  <p:childTnLst>
                                    <p:set>
                                      <p:cBhvr>
                                        <p:cTn id="60" dur="1" fill="hold">
                                          <p:stCondLst>
                                            <p:cond delay="0"/>
                                          </p:stCondLst>
                                        </p:cTn>
                                        <p:tgtEl>
                                          <p:spTgt spid="26">
                                            <p:txEl>
                                              <p:pRg st="0" end="0"/>
                                            </p:txEl>
                                          </p:spTgt>
                                        </p:tgtEl>
                                        <p:attrNameLst>
                                          <p:attrName>style.visibility</p:attrName>
                                        </p:attrNameLst>
                                      </p:cBhvr>
                                      <p:to>
                                        <p:strVal val="visible"/>
                                      </p:to>
                                    </p:set>
                                    <p:animEffect transition="in" filter="fade">
                                      <p:cBhvr>
                                        <p:cTn id="61" dur="500"/>
                                        <p:tgtEl>
                                          <p:spTgt spid="26">
                                            <p:txEl>
                                              <p:pRg st="0" end="0"/>
                                            </p:txEl>
                                          </p:spTgt>
                                        </p:tgtEl>
                                      </p:cBhvr>
                                    </p:animEffect>
                                  </p:childTnLst>
                                </p:cTn>
                              </p:par>
                              <p:par>
                                <p:cTn id="62" presetID="10" presetClass="entr" presetSubtype="0" fill="hold" grpId="0" nodeType="withEffect">
                                  <p:stCondLst>
                                    <p:cond delay="1100"/>
                                  </p:stCondLst>
                                  <p:childTnLst>
                                    <p:set>
                                      <p:cBhvr>
                                        <p:cTn id="63" dur="1" fill="hold">
                                          <p:stCondLst>
                                            <p:cond delay="0"/>
                                          </p:stCondLst>
                                        </p:cTn>
                                        <p:tgtEl>
                                          <p:spTgt spid="26">
                                            <p:txEl>
                                              <p:pRg st="1" end="1"/>
                                            </p:txEl>
                                          </p:spTgt>
                                        </p:tgtEl>
                                        <p:attrNameLst>
                                          <p:attrName>style.visibility</p:attrName>
                                        </p:attrNameLst>
                                      </p:cBhvr>
                                      <p:to>
                                        <p:strVal val="visible"/>
                                      </p:to>
                                    </p:set>
                                    <p:animEffect transition="in" filter="fade">
                                      <p:cBhvr>
                                        <p:cTn id="64" dur="500"/>
                                        <p:tgtEl>
                                          <p:spTgt spid="2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5" grpId="0"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1200"/>
                        <p:tgtEl>
                          <p:spTgt spid="25"/>
                        </p:tgtEl>
                      </p:cBhvr>
                    </p:animEffect>
                  </p:childTnLst>
                </p:cTn>
              </p:par>
            </p:tnLst>
          </p:tmpl>
        </p:tmplLst>
      </p:bldP>
      <p:bldP spid="26" grpId="0" uiExpand="1" build="p">
        <p:tmplLst>
          <p:tmpl lvl="1">
            <p:tnLst>
              <p:par>
                <p:cTn presetID="10" presetClass="entr" presetSubtype="0" fill="hold" nodeType="withEffect">
                  <p:stCondLst>
                    <p:cond delay="11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0800" y="762000"/>
            <a:ext cx="2641600" cy="53244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16000" y="762000"/>
            <a:ext cx="7771664" cy="53244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6172200" y="1825625"/>
            <a:ext cx="51816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172200" y="4076700"/>
            <a:ext cx="51816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7" name="页脚占位符 6"/>
          <p:cNvSpPr>
            <a:spLocks noGrp="1"/>
          </p:cNvSpPr>
          <p:nvPr>
            <p:ph type="ftr" sz="quarter" idx="11"/>
          </p:nvPr>
        </p:nvSpPr>
        <p:spPr/>
        <p:txBody>
          <a:bodyPr/>
          <a:lstStyle/>
          <a:p>
            <a:pPr lvl="0"/>
            <a:endParaRPr lang="zh-CN" altLang="en-US" dirty="0"/>
          </a:p>
        </p:txBody>
      </p:sp>
      <p:sp>
        <p:nvSpPr>
          <p:cNvPr id="8" name="灯片编号占位符 7"/>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版式">
    <p:spTree>
      <p:nvGrpSpPr>
        <p:cNvPr id="1" name=""/>
        <p:cNvGrpSpPr/>
        <p:nvPr/>
      </p:nvGrpSpPr>
      <p:grpSpPr>
        <a:xfrm>
          <a:off x="0" y="0"/>
          <a:ext cx="0" cy="0"/>
          <a:chOff x="0" y="0"/>
          <a:chExt cx="0" cy="0"/>
        </a:xfrm>
      </p:grpSpPr>
      <p:sp>
        <p:nvSpPr>
          <p:cNvPr id="3" name="矩形 2"/>
          <p:cNvSpPr/>
          <p:nvPr userDrawn="1"/>
        </p:nvSpPr>
        <p:spPr>
          <a:xfrm>
            <a:off x="124842" y="1"/>
            <a:ext cx="126610" cy="689316"/>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flipH="1">
            <a:off x="267719" y="0"/>
            <a:ext cx="45719" cy="689317"/>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463345" y="0"/>
            <a:ext cx="9953135" cy="689317"/>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flipH="1">
            <a:off x="40292" y="-2348"/>
            <a:ext cx="45719" cy="689317"/>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24"/>
          <p:cNvSpPr>
            <a:spLocks noGrp="1"/>
          </p:cNvSpPr>
          <p:nvPr>
            <p:ph type="body" sz="quarter" idx="10" hasCustomPrompt="1"/>
          </p:nvPr>
        </p:nvSpPr>
        <p:spPr>
          <a:xfrm>
            <a:off x="536040" y="-2348"/>
            <a:ext cx="9880440" cy="667366"/>
          </a:xfrm>
          <a:prstGeom prst="rect">
            <a:avLst/>
          </a:prstGeom>
        </p:spPr>
        <p:txBody>
          <a:bodyPr/>
          <a:lstStyle>
            <a:lvl1pPr marL="0" indent="0">
              <a:buNone/>
              <a:defRPr>
                <a:solidFill>
                  <a:schemeClr val="bg1"/>
                </a:solidFill>
                <a:latin typeface="Microsoft YaHei UI" panose="020B0503020204020204" pitchFamily="34" charset="-122"/>
                <a:ea typeface="Microsoft YaHei UI" panose="020B0503020204020204" pitchFamily="34" charset="-122"/>
              </a:defRPr>
            </a:lvl1pPr>
          </a:lstStyle>
          <a:p>
            <a:pPr lvl="0"/>
            <a:r>
              <a:rPr lang="zh-CN" altLang="en-US" dirty="0"/>
              <a:t>输入节序号及节标题</a:t>
            </a:r>
            <a:endParaRPr lang="zh-CN" altLang="en-US" dirty="0"/>
          </a:p>
        </p:txBody>
      </p:sp>
      <p:pic>
        <p:nvPicPr>
          <p:cNvPr id="34" name="图片 33"/>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39" b="31762"/>
          <a:stretch>
            <a:fillRect/>
          </a:stretch>
        </p:blipFill>
        <p:spPr>
          <a:xfrm>
            <a:off x="-36004" y="4941168"/>
            <a:ext cx="12264008" cy="1656184"/>
          </a:xfrm>
          <a:prstGeom prst="rect">
            <a:avLst/>
          </a:prstGeom>
        </p:spPr>
      </p:pic>
      <p:sp>
        <p:nvSpPr>
          <p:cNvPr id="35" name="矩形 34"/>
          <p:cNvSpPr/>
          <p:nvPr userDrawn="1"/>
        </p:nvSpPr>
        <p:spPr bwMode="auto">
          <a:xfrm>
            <a:off x="-36004" y="710719"/>
            <a:ext cx="12264009" cy="6147281"/>
          </a:xfrm>
          <a:prstGeom prst="rect">
            <a:avLst/>
          </a:prstGeom>
          <a:gradFill>
            <a:gsLst>
              <a:gs pos="61000">
                <a:schemeClr val="accent1">
                  <a:lumMod val="5000"/>
                  <a:lumOff val="95000"/>
                </a:schemeClr>
              </a:gs>
              <a:gs pos="100000">
                <a:schemeClr val="accent1">
                  <a:lumMod val="30000"/>
                  <a:lumOff val="70000"/>
                  <a:alpha val="3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dirty="0">
              <a:ln>
                <a:noFill/>
              </a:ln>
              <a:solidFill>
                <a:srgbClr val="002060"/>
              </a:solidFill>
              <a:effectLst/>
              <a:latin typeface="Microsoft YaHei UI" panose="020B0503020204020204" pitchFamily="34" charset="-122"/>
              <a:ea typeface="Microsoft YaHei UI" panose="020B0503020204020204" pitchFamily="34" charset="-122"/>
            </a:endParaRPr>
          </a:p>
        </p:txBody>
      </p:sp>
      <p:sp>
        <p:nvSpPr>
          <p:cNvPr id="39" name="矩形 38"/>
          <p:cNvSpPr/>
          <p:nvPr userDrawn="1"/>
        </p:nvSpPr>
        <p:spPr>
          <a:xfrm>
            <a:off x="-30620" y="6375936"/>
            <a:ext cx="12264008" cy="53413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文本占位符 24"/>
          <p:cNvSpPr>
            <a:spLocks noGrp="1"/>
          </p:cNvSpPr>
          <p:nvPr>
            <p:ph type="body" sz="quarter" idx="11" hasCustomPrompt="1"/>
          </p:nvPr>
        </p:nvSpPr>
        <p:spPr>
          <a:xfrm>
            <a:off x="2351584" y="6309320"/>
            <a:ext cx="9880440" cy="667366"/>
          </a:xfrm>
          <a:prstGeom prst="rect">
            <a:avLst/>
          </a:prstGeom>
        </p:spPr>
        <p:txBody>
          <a:bodyPr/>
          <a:lstStyle>
            <a:lvl1pPr marL="0" indent="0" algn="r">
              <a:buNone/>
              <a:defRPr sz="2800">
                <a:solidFill>
                  <a:schemeClr val="bg1"/>
                </a:solidFill>
                <a:latin typeface="Microsoft YaHei UI" panose="020B0503020204020204" pitchFamily="34" charset="-122"/>
                <a:ea typeface="Microsoft YaHei UI" panose="020B0503020204020204" pitchFamily="34" charset="-122"/>
              </a:defRPr>
            </a:lvl1pPr>
          </a:lstStyle>
          <a:p>
            <a:pPr lvl="0"/>
            <a:r>
              <a:rPr lang="zh-CN" altLang="en-US" dirty="0"/>
              <a:t>输入章序号及章标题</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内容版式">
    <p:spTree>
      <p:nvGrpSpPr>
        <p:cNvPr id="1" name=""/>
        <p:cNvGrpSpPr/>
        <p:nvPr/>
      </p:nvGrpSpPr>
      <p:grpSpPr>
        <a:xfrm>
          <a:off x="0" y="0"/>
          <a:ext cx="0" cy="0"/>
          <a:chOff x="0" y="0"/>
          <a:chExt cx="0" cy="0"/>
        </a:xfrm>
      </p:grpSpPr>
      <p:sp>
        <p:nvSpPr>
          <p:cNvPr id="3" name="矩形 2"/>
          <p:cNvSpPr/>
          <p:nvPr userDrawn="1"/>
        </p:nvSpPr>
        <p:spPr>
          <a:xfrm>
            <a:off x="124842" y="1"/>
            <a:ext cx="126610" cy="689316"/>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flipH="1">
            <a:off x="267719" y="0"/>
            <a:ext cx="45719" cy="689317"/>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463345" y="0"/>
            <a:ext cx="9953135" cy="689317"/>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flipH="1">
            <a:off x="40292" y="-2348"/>
            <a:ext cx="45719" cy="689317"/>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24"/>
          <p:cNvSpPr>
            <a:spLocks noGrp="1"/>
          </p:cNvSpPr>
          <p:nvPr>
            <p:ph type="body" sz="quarter" idx="10" hasCustomPrompt="1"/>
          </p:nvPr>
        </p:nvSpPr>
        <p:spPr>
          <a:xfrm>
            <a:off x="536040" y="-2348"/>
            <a:ext cx="9880440" cy="667366"/>
          </a:xfrm>
          <a:prstGeom prst="rect">
            <a:avLst/>
          </a:prstGeom>
        </p:spPr>
        <p:txBody>
          <a:bodyPr/>
          <a:lstStyle>
            <a:lvl1pPr marL="0" indent="0">
              <a:buNone/>
              <a:defRPr>
                <a:solidFill>
                  <a:schemeClr val="bg1"/>
                </a:solidFill>
                <a:latin typeface="Microsoft YaHei UI" panose="020B0503020204020204" pitchFamily="34" charset="-122"/>
                <a:ea typeface="Microsoft YaHei UI" panose="020B0503020204020204" pitchFamily="34" charset="-122"/>
              </a:defRPr>
            </a:lvl1pPr>
          </a:lstStyle>
          <a:p>
            <a:pPr lvl="0"/>
            <a:r>
              <a:rPr lang="zh-CN" altLang="en-US" dirty="0"/>
              <a:t>输入主要内容的标题</a:t>
            </a:r>
            <a:endParaRPr lang="zh-CN" altLang="en-US" dirty="0"/>
          </a:p>
        </p:txBody>
      </p:sp>
      <p:pic>
        <p:nvPicPr>
          <p:cNvPr id="34" name="图片 33"/>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39" b="31762"/>
          <a:stretch>
            <a:fillRect/>
          </a:stretch>
        </p:blipFill>
        <p:spPr>
          <a:xfrm>
            <a:off x="-36004" y="4941168"/>
            <a:ext cx="12264008" cy="1656184"/>
          </a:xfrm>
          <a:prstGeom prst="rect">
            <a:avLst/>
          </a:prstGeom>
        </p:spPr>
      </p:pic>
      <p:sp>
        <p:nvSpPr>
          <p:cNvPr id="35" name="矩形 34"/>
          <p:cNvSpPr/>
          <p:nvPr userDrawn="1"/>
        </p:nvSpPr>
        <p:spPr bwMode="auto">
          <a:xfrm>
            <a:off x="-36004" y="710719"/>
            <a:ext cx="12264009" cy="6147281"/>
          </a:xfrm>
          <a:prstGeom prst="rect">
            <a:avLst/>
          </a:prstGeom>
          <a:gradFill>
            <a:gsLst>
              <a:gs pos="61000">
                <a:schemeClr val="accent1">
                  <a:lumMod val="5000"/>
                  <a:lumOff val="95000"/>
                </a:schemeClr>
              </a:gs>
              <a:gs pos="100000">
                <a:schemeClr val="accent1">
                  <a:lumMod val="30000"/>
                  <a:lumOff val="70000"/>
                  <a:alpha val="3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dirty="0">
              <a:ln>
                <a:noFill/>
              </a:ln>
              <a:solidFill>
                <a:srgbClr val="002060"/>
              </a:solidFill>
              <a:effectLst/>
              <a:latin typeface="Microsoft YaHei UI" panose="020B0503020204020204" pitchFamily="34" charset="-122"/>
              <a:ea typeface="Microsoft YaHei UI" panose="020B0503020204020204" pitchFamily="34" charset="-122"/>
            </a:endParaRPr>
          </a:p>
        </p:txBody>
      </p:sp>
      <p:sp>
        <p:nvSpPr>
          <p:cNvPr id="39" name="矩形 38"/>
          <p:cNvSpPr/>
          <p:nvPr userDrawn="1"/>
        </p:nvSpPr>
        <p:spPr>
          <a:xfrm>
            <a:off x="-30620" y="6375936"/>
            <a:ext cx="12264008" cy="53413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文本占位符 24"/>
          <p:cNvSpPr>
            <a:spLocks noGrp="1"/>
          </p:cNvSpPr>
          <p:nvPr>
            <p:ph type="body" sz="quarter" idx="11" hasCustomPrompt="1"/>
          </p:nvPr>
        </p:nvSpPr>
        <p:spPr>
          <a:xfrm>
            <a:off x="2351584" y="6309320"/>
            <a:ext cx="9880440" cy="667366"/>
          </a:xfrm>
          <a:prstGeom prst="rect">
            <a:avLst/>
          </a:prstGeom>
        </p:spPr>
        <p:txBody>
          <a:bodyPr/>
          <a:lstStyle>
            <a:lvl1pPr marL="0" indent="0" algn="r">
              <a:buNone/>
              <a:defRPr sz="2800">
                <a:solidFill>
                  <a:schemeClr val="bg1"/>
                </a:solidFill>
                <a:latin typeface="Microsoft YaHei UI" panose="020B0503020204020204" pitchFamily="34" charset="-122"/>
                <a:ea typeface="Microsoft YaHei UI" panose="020B0503020204020204" pitchFamily="34" charset="-122"/>
              </a:defRPr>
            </a:lvl1pPr>
          </a:lstStyle>
          <a:p>
            <a:pPr lvl="0"/>
            <a:r>
              <a:rPr lang="zh-CN" altLang="en-US" dirty="0"/>
              <a:t>输入节序号及节标题</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内容版式">
    <p:spTree>
      <p:nvGrpSpPr>
        <p:cNvPr id="1" name=""/>
        <p:cNvGrpSpPr/>
        <p:nvPr/>
      </p:nvGrpSpPr>
      <p:grpSpPr>
        <a:xfrm>
          <a:off x="0" y="0"/>
          <a:ext cx="0" cy="0"/>
          <a:chOff x="0" y="0"/>
          <a:chExt cx="0" cy="0"/>
        </a:xfrm>
      </p:grpSpPr>
      <p:sp>
        <p:nvSpPr>
          <p:cNvPr id="3" name="矩形 2"/>
          <p:cNvSpPr/>
          <p:nvPr userDrawn="1"/>
        </p:nvSpPr>
        <p:spPr>
          <a:xfrm>
            <a:off x="124842" y="1"/>
            <a:ext cx="126610" cy="689316"/>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flipH="1">
            <a:off x="267719" y="0"/>
            <a:ext cx="45719" cy="689317"/>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463345" y="0"/>
            <a:ext cx="9953135" cy="689317"/>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flipH="1">
            <a:off x="40292" y="-2348"/>
            <a:ext cx="45719" cy="689317"/>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24"/>
          <p:cNvSpPr>
            <a:spLocks noGrp="1"/>
          </p:cNvSpPr>
          <p:nvPr>
            <p:ph type="body" sz="quarter" idx="10" hasCustomPrompt="1"/>
          </p:nvPr>
        </p:nvSpPr>
        <p:spPr>
          <a:xfrm>
            <a:off x="536040" y="-2348"/>
            <a:ext cx="9880440" cy="667366"/>
          </a:xfrm>
          <a:prstGeom prst="rect">
            <a:avLst/>
          </a:prstGeom>
        </p:spPr>
        <p:txBody>
          <a:bodyPr/>
          <a:lstStyle>
            <a:lvl1pPr marL="0" indent="0">
              <a:buNone/>
              <a:defRPr>
                <a:solidFill>
                  <a:schemeClr val="bg1"/>
                </a:solidFill>
                <a:latin typeface="Microsoft YaHei UI" panose="020B0503020204020204" pitchFamily="34" charset="-122"/>
                <a:ea typeface="Microsoft YaHei UI" panose="020B0503020204020204" pitchFamily="34" charset="-122"/>
              </a:defRPr>
            </a:lvl1pPr>
          </a:lstStyle>
          <a:p>
            <a:pPr lvl="0"/>
            <a:r>
              <a:rPr lang="zh-CN" altLang="en-US" dirty="0"/>
              <a:t>输入节序号及节标题</a:t>
            </a:r>
            <a:endParaRPr lang="zh-CN" altLang="en-US" dirty="0"/>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5660"/>
          <a:stretch>
            <a:fillRect/>
          </a:stretch>
        </p:blipFill>
        <p:spPr>
          <a:xfrm>
            <a:off x="15782" y="2281608"/>
            <a:ext cx="12187233" cy="4094328"/>
          </a:xfrm>
          <a:prstGeom prst="rect">
            <a:avLst/>
          </a:prstGeom>
        </p:spPr>
      </p:pic>
      <p:sp>
        <p:nvSpPr>
          <p:cNvPr id="35" name="矩形 34"/>
          <p:cNvSpPr/>
          <p:nvPr userDrawn="1"/>
        </p:nvSpPr>
        <p:spPr bwMode="auto">
          <a:xfrm>
            <a:off x="-36004" y="710719"/>
            <a:ext cx="12264009" cy="6147281"/>
          </a:xfrm>
          <a:prstGeom prst="rect">
            <a:avLst/>
          </a:prstGeom>
          <a:gradFill>
            <a:gsLst>
              <a:gs pos="25000">
                <a:schemeClr val="accent1">
                  <a:lumMod val="5000"/>
                  <a:lumOff val="95000"/>
                </a:schemeClr>
              </a:gs>
              <a:gs pos="100000">
                <a:schemeClr val="accent1">
                  <a:lumMod val="30000"/>
                  <a:lumOff val="70000"/>
                  <a:alpha val="3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dirty="0">
              <a:ln>
                <a:noFill/>
              </a:ln>
              <a:solidFill>
                <a:srgbClr val="002060"/>
              </a:solidFill>
              <a:effectLst/>
              <a:latin typeface="Microsoft YaHei UI" panose="020B0503020204020204" pitchFamily="34" charset="-122"/>
              <a:ea typeface="Microsoft YaHei UI" panose="020B0503020204020204" pitchFamily="34" charset="-122"/>
            </a:endParaRPr>
          </a:p>
        </p:txBody>
      </p:sp>
      <p:sp>
        <p:nvSpPr>
          <p:cNvPr id="14" name="矩形 13"/>
          <p:cNvSpPr/>
          <p:nvPr userDrawn="1"/>
        </p:nvSpPr>
        <p:spPr bwMode="auto">
          <a:xfrm>
            <a:off x="-81841" y="768613"/>
            <a:ext cx="12264009" cy="5656147"/>
          </a:xfrm>
          <a:prstGeom prst="rect">
            <a:avLst/>
          </a:prstGeom>
          <a:solidFill>
            <a:schemeClr val="bg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dirty="0">
              <a:ln>
                <a:noFill/>
              </a:ln>
              <a:solidFill>
                <a:srgbClr val="002060"/>
              </a:solidFill>
              <a:effectLst/>
              <a:latin typeface="Microsoft YaHei UI" panose="020B0503020204020204" pitchFamily="34" charset="-122"/>
              <a:ea typeface="Microsoft YaHei UI" panose="020B0503020204020204" pitchFamily="34" charset="-122"/>
            </a:endParaRPr>
          </a:p>
        </p:txBody>
      </p:sp>
      <p:sp>
        <p:nvSpPr>
          <p:cNvPr id="39" name="矩形 38"/>
          <p:cNvSpPr/>
          <p:nvPr userDrawn="1"/>
        </p:nvSpPr>
        <p:spPr>
          <a:xfrm>
            <a:off x="-30620" y="6375936"/>
            <a:ext cx="12264008" cy="53413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文本占位符 24"/>
          <p:cNvSpPr>
            <a:spLocks noGrp="1"/>
          </p:cNvSpPr>
          <p:nvPr>
            <p:ph type="body" sz="quarter" idx="11" hasCustomPrompt="1"/>
          </p:nvPr>
        </p:nvSpPr>
        <p:spPr>
          <a:xfrm>
            <a:off x="2351584" y="6309320"/>
            <a:ext cx="9880440" cy="667366"/>
          </a:xfrm>
          <a:prstGeom prst="rect">
            <a:avLst/>
          </a:prstGeom>
        </p:spPr>
        <p:txBody>
          <a:bodyPr/>
          <a:lstStyle>
            <a:lvl1pPr marL="0" indent="0" algn="r">
              <a:buNone/>
              <a:defRPr sz="2800">
                <a:solidFill>
                  <a:schemeClr val="bg1"/>
                </a:solidFill>
                <a:latin typeface="Microsoft YaHei UI" panose="020B0503020204020204" pitchFamily="34" charset="-122"/>
                <a:ea typeface="Microsoft YaHei UI" panose="020B0503020204020204" pitchFamily="34" charset="-122"/>
              </a:defRPr>
            </a:lvl1pPr>
          </a:lstStyle>
          <a:p>
            <a:pPr lvl="0"/>
            <a:r>
              <a:rPr lang="zh-CN" altLang="en-US" dirty="0"/>
              <a:t>输入章序号及章标题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
                                        <p:tgtEl>
                                          <p:spTgt spid="4"/>
                                        </p:tgtEl>
                                      </p:cBhvr>
                                    </p:animEffect>
                                  </p:childTnLst>
                                </p:cTn>
                              </p:par>
                              <p:par>
                                <p:cTn id="11" presetID="10" presetClass="entr" presetSubtype="0" fill="hold" grpId="0" nodeType="withEffect">
                                  <p:stCondLst>
                                    <p:cond delay="7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6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200"/>
                                        <p:tgtEl>
                                          <p:spTgt spid="7">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8">
                                            <p:txEl>
                                              <p:pRg st="0" end="0"/>
                                            </p:txEl>
                                          </p:spTgt>
                                        </p:tgtEl>
                                        <p:attrNameLst>
                                          <p:attrName>style.visibility</p:attrName>
                                        </p:attrNameLst>
                                      </p:cBhvr>
                                      <p:to>
                                        <p:strVal val="visible"/>
                                      </p:to>
                                    </p:set>
                                    <p:animEffect transition="in" filter="fade">
                                      <p:cBhvr>
                                        <p:cTn id="22" dur="1200"/>
                                        <p:tgtEl>
                                          <p:spTgt spid="38">
                                            <p:txEl>
                                              <p:pRg st="0" end="0"/>
                                            </p:txEl>
                                          </p:spTgt>
                                        </p:tgtEl>
                                      </p:cBhvr>
                                    </p:animEffect>
                                  </p:childTnLst>
                                </p:cTn>
                              </p:par>
                              <p:par>
                                <p:cTn id="23" presetID="10" presetClass="entr" presetSubtype="0" fill="hold" grpId="0" nodeType="withEffect">
                                  <p:stCondLst>
                                    <p:cond delay="70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6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200"/>
                        <p:tgtEl>
                          <p:spTgt spid="7"/>
                        </p:tgtEl>
                      </p:cBhvr>
                    </p:animEffect>
                  </p:childTnLst>
                </p:cTn>
              </p:par>
            </p:tnLst>
          </p:tmpl>
        </p:tmplLst>
      </p:bldP>
      <p:bldP spid="39" grpId="0" animBg="1"/>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1200"/>
                        <p:tgtEl>
                          <p:spTgt spid="3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封底版式">
    <p:spTree>
      <p:nvGrpSpPr>
        <p:cNvPr id="1" name=""/>
        <p:cNvGrpSpPr/>
        <p:nvPr/>
      </p:nvGrpSpPr>
      <p:grpSpPr>
        <a:xfrm>
          <a:off x="0" y="0"/>
          <a:ext cx="0" cy="0"/>
          <a:chOff x="0" y="0"/>
          <a:chExt cx="0" cy="0"/>
        </a:xfrm>
      </p:grpSpPr>
      <p:sp>
        <p:nvSpPr>
          <p:cNvPr id="3" name="文本框 2"/>
          <p:cNvSpPr txBox="1"/>
          <p:nvPr userDrawn="1"/>
        </p:nvSpPr>
        <p:spPr>
          <a:xfrm>
            <a:off x="1355725" y="2559290"/>
            <a:ext cx="9509760" cy="829945"/>
          </a:xfrm>
          <a:prstGeom prst="rect">
            <a:avLst/>
          </a:prstGeom>
          <a:noFill/>
        </p:spPr>
        <p:txBody>
          <a:bodyPr wrap="square" rtlCol="0">
            <a:spAutoFit/>
          </a:bodyPr>
          <a:lstStyle/>
          <a:p>
            <a:pPr algn="ctr"/>
            <a:r>
              <a:rPr lang="en-US" altLang="zh-CN" sz="4800" kern="1200" dirty="0" smtClean="0">
                <a:solidFill>
                  <a:srgbClr val="446D71"/>
                </a:solidFill>
                <a:latin typeface="Arial Black" panose="020B0A04020102020204" pitchFamily="34" charset="0"/>
                <a:ea typeface="华康俪金黑W8" panose="020B0809000000000000" pitchFamily="49" charset="-122"/>
                <a:cs typeface="+mn-cs"/>
              </a:rPr>
              <a:t>Thanks for your attention</a:t>
            </a:r>
            <a:r>
              <a:rPr lang="zh-CN" altLang="en-US" sz="4800" kern="1200" dirty="0" smtClean="0">
                <a:solidFill>
                  <a:srgbClr val="446D71"/>
                </a:solidFill>
                <a:latin typeface="Arial Black" panose="020B0A04020102020204" pitchFamily="34" charset="0"/>
                <a:ea typeface="华康俪金黑W8" panose="020B0809000000000000" pitchFamily="49" charset="-122"/>
                <a:cs typeface="+mn-cs"/>
              </a:rPr>
              <a:t>！</a:t>
            </a:r>
            <a:endParaRPr lang="zh-CN" altLang="en-US" sz="4800" dirty="0">
              <a:solidFill>
                <a:srgbClr val="446D71"/>
              </a:solidFill>
              <a:latin typeface="Arial Black" panose="020B0A04020102020204" pitchFamily="34" charset="0"/>
              <a:ea typeface="华康俪金黑W8" panose="020B0809000000000000" pitchFamily="49" charset="-122"/>
            </a:endParaRPr>
          </a:p>
        </p:txBody>
      </p:sp>
      <p:cxnSp>
        <p:nvCxnSpPr>
          <p:cNvPr id="4" name="直接连接符 3"/>
          <p:cNvCxnSpPr/>
          <p:nvPr userDrawn="1"/>
        </p:nvCxnSpPr>
        <p:spPr>
          <a:xfrm>
            <a:off x="1355800" y="5952826"/>
            <a:ext cx="9480400" cy="6798"/>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七角星 4"/>
          <p:cNvSpPr/>
          <p:nvPr userDrawn="1"/>
        </p:nvSpPr>
        <p:spPr>
          <a:xfrm>
            <a:off x="3544828" y="5847043"/>
            <a:ext cx="218365" cy="218365"/>
          </a:xfrm>
          <a:prstGeom prst="star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七角星 5"/>
          <p:cNvSpPr/>
          <p:nvPr userDrawn="1"/>
        </p:nvSpPr>
        <p:spPr>
          <a:xfrm>
            <a:off x="5025449" y="5847043"/>
            <a:ext cx="218365" cy="218365"/>
          </a:xfrm>
          <a:prstGeom prst="star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七角星 6"/>
          <p:cNvSpPr/>
          <p:nvPr userDrawn="1"/>
        </p:nvSpPr>
        <p:spPr>
          <a:xfrm>
            <a:off x="6506070" y="5847043"/>
            <a:ext cx="218365" cy="218365"/>
          </a:xfrm>
          <a:prstGeom prst="star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七角星 7"/>
          <p:cNvSpPr/>
          <p:nvPr userDrawn="1"/>
        </p:nvSpPr>
        <p:spPr>
          <a:xfrm>
            <a:off x="7986691" y="5847043"/>
            <a:ext cx="218365" cy="218365"/>
          </a:xfrm>
          <a:prstGeom prst="star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七角星 8"/>
          <p:cNvSpPr/>
          <p:nvPr userDrawn="1"/>
        </p:nvSpPr>
        <p:spPr>
          <a:xfrm>
            <a:off x="2064207" y="5847043"/>
            <a:ext cx="218365" cy="218365"/>
          </a:xfrm>
          <a:prstGeom prst="star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七角星 9"/>
          <p:cNvSpPr/>
          <p:nvPr userDrawn="1"/>
        </p:nvSpPr>
        <p:spPr>
          <a:xfrm>
            <a:off x="9467312" y="5847043"/>
            <a:ext cx="218365" cy="218365"/>
          </a:xfrm>
          <a:prstGeom prst="star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5" Type="http://schemas.openxmlformats.org/officeDocument/2006/relationships/theme" Target="../theme/theme2.xml"/><Relationship Id="rId14" Type="http://schemas.openxmlformats.org/officeDocument/2006/relationships/image" Target="../media/image5.png"/><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9.xml"/><Relationship Id="rId8" Type="http://schemas.openxmlformats.org/officeDocument/2006/relationships/slideLayout" Target="../slideLayouts/slideLayout38.xml"/><Relationship Id="rId7" Type="http://schemas.openxmlformats.org/officeDocument/2006/relationships/slideLayout" Target="../slideLayouts/slideLayout37.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 Id="rId3" Type="http://schemas.openxmlformats.org/officeDocument/2006/relationships/slideLayout" Target="../slideLayouts/slideLayout33.xml"/><Relationship Id="rId2" Type="http://schemas.openxmlformats.org/officeDocument/2006/relationships/slideLayout" Target="../slideLayouts/slideLayout32.xml"/><Relationship Id="rId15" Type="http://schemas.openxmlformats.org/officeDocument/2006/relationships/theme" Target="../theme/theme3.xml"/><Relationship Id="rId14" Type="http://schemas.openxmlformats.org/officeDocument/2006/relationships/image" Target="../media/image5.png"/><Relationship Id="rId13" Type="http://schemas.openxmlformats.org/officeDocument/2006/relationships/slideLayout" Target="../slideLayouts/slideLayout43.xml"/><Relationship Id="rId12" Type="http://schemas.openxmlformats.org/officeDocument/2006/relationships/slideLayout" Target="../slideLayouts/slideLayout42.xml"/><Relationship Id="rId11" Type="http://schemas.openxmlformats.org/officeDocument/2006/relationships/slideLayout" Target="../slideLayouts/slideLayout41.xml"/><Relationship Id="rId10" Type="http://schemas.openxmlformats.org/officeDocument/2006/relationships/slideLayout" Target="../slideLayouts/slideLayout40.xml"/><Relationship Id="rId1"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2.xml"/><Relationship Id="rId8" Type="http://schemas.openxmlformats.org/officeDocument/2006/relationships/slideLayout" Target="../slideLayouts/slideLayout51.xml"/><Relationship Id="rId7" Type="http://schemas.openxmlformats.org/officeDocument/2006/relationships/slideLayout" Target="../slideLayouts/slideLayout50.xml"/><Relationship Id="rId6" Type="http://schemas.openxmlformats.org/officeDocument/2006/relationships/slideLayout" Target="../slideLayouts/slideLayout49.xml"/><Relationship Id="rId5" Type="http://schemas.openxmlformats.org/officeDocument/2006/relationships/slideLayout" Target="../slideLayouts/slideLayout48.xml"/><Relationship Id="rId4" Type="http://schemas.openxmlformats.org/officeDocument/2006/relationships/slideLayout" Target="../slideLayouts/slideLayout47.xml"/><Relationship Id="rId3" Type="http://schemas.openxmlformats.org/officeDocument/2006/relationships/slideLayout" Target="../slideLayouts/slideLayout46.xml"/><Relationship Id="rId2" Type="http://schemas.openxmlformats.org/officeDocument/2006/relationships/slideLayout" Target="../slideLayouts/slideLayout45.xml"/><Relationship Id="rId14" Type="http://schemas.openxmlformats.org/officeDocument/2006/relationships/theme" Target="../theme/theme4.xml"/><Relationship Id="rId13" Type="http://schemas.openxmlformats.org/officeDocument/2006/relationships/slideLayout" Target="../slideLayouts/slideLayout56.xml"/><Relationship Id="rId12" Type="http://schemas.openxmlformats.org/officeDocument/2006/relationships/slideLayout" Target="../slideLayouts/slideLayout55.xml"/><Relationship Id="rId11" Type="http://schemas.openxmlformats.org/officeDocument/2006/relationships/slideLayout" Target="../slideLayouts/slideLayout54.xml"/><Relationship Id="rId10" Type="http://schemas.openxmlformats.org/officeDocument/2006/relationships/slideLayout" Target="../slideLayouts/slideLayout53.xml"/><Relationship Id="rId1"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dt="0"/>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lnSpc>
          <a:spcPct val="120000"/>
        </a:lnSpc>
        <a:spcBef>
          <a:spcPct val="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lnSpc>
          <a:spcPct val="120000"/>
        </a:lnSpc>
        <a:spcBef>
          <a:spcPct val="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lnSpc>
          <a:spcPct val="120000"/>
        </a:lnSpc>
        <a:spcBef>
          <a:spcPct val="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lnSpc>
          <a:spcPct val="120000"/>
        </a:lnSpc>
        <a:spcBef>
          <a:spcPct val="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120000"/>
        </a:lnSpc>
        <a:spcBef>
          <a:spcPct val="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120000"/>
        </a:lnSpc>
        <a:spcBef>
          <a:spcPct val="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lnSpc>
          <a:spcPct val="120000"/>
        </a:lnSpc>
        <a:spcBef>
          <a:spcPct val="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lnSpc>
          <a:spcPct val="120000"/>
        </a:lnSpc>
        <a:spcBef>
          <a:spcPct val="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lnSpc>
          <a:spcPct val="120000"/>
        </a:lnSpc>
        <a:spcBef>
          <a:spcPct val="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blipFill>
        <a:effectLst/>
      </p:bgPr>
    </p:bg>
    <p:spTree>
      <p:nvGrpSpPr>
        <p:cNvPr id="1" name=""/>
        <p:cNvGrpSpPr/>
        <p:nvPr/>
      </p:nvGrpSpPr>
      <p:grpSpPr/>
      <p:sp>
        <p:nvSpPr>
          <p:cNvPr id="1026" name="Rectangle 2"/>
          <p:cNvSpPr>
            <a:spLocks noGrp="1"/>
          </p:cNvSpPr>
          <p:nvPr>
            <p:ph type="title"/>
          </p:nvPr>
        </p:nvSpPr>
        <p:spPr>
          <a:xfrm>
            <a:off x="766233" y="304800"/>
            <a:ext cx="10668000" cy="1216025"/>
          </a:xfrm>
          <a:prstGeom prst="rect">
            <a:avLst/>
          </a:prstGeom>
          <a:noFill/>
          <a:ln w="9525">
            <a:noFill/>
          </a:ln>
        </p:spPr>
        <p:txBody>
          <a:bodyPr anchor="b"/>
          <a:p>
            <a:pPr lvl="0"/>
            <a:r>
              <a:rPr lang="zh-CN" altLang="en-US" dirty="0"/>
              <a:t>单击此处编辑母版标题样式</a:t>
            </a:r>
            <a:endParaRPr lang="zh-CN" altLang="en-US" dirty="0"/>
          </a:p>
        </p:txBody>
      </p:sp>
      <p:sp>
        <p:nvSpPr>
          <p:cNvPr id="1027" name="Rectangle 3"/>
          <p:cNvSpPr>
            <a:spLocks noGrp="1"/>
          </p:cNvSpPr>
          <p:nvPr>
            <p:ph type="body"/>
          </p:nvPr>
        </p:nvSpPr>
        <p:spPr>
          <a:xfrm>
            <a:off x="755651" y="1752600"/>
            <a:ext cx="10668000" cy="4267200"/>
          </a:xfrm>
          <a:prstGeom prst="rect">
            <a:avLst/>
          </a:prstGeom>
          <a:noFill/>
          <a:ln w="9525">
            <a:noFill/>
          </a:ln>
        </p:spPr>
        <p:txBody>
          <a:bodyPr anchor="t"/>
          <a:p>
            <a:pPr lvl="0"/>
            <a:r>
              <a:rPr lang="zh-CN" altLang="en-US" dirty="0"/>
              <a:t>单击此处编辑母版文本样式</a:t>
            </a:r>
            <a:endParaRPr lang="zh-CN" altLang="en-US" dirty="0"/>
          </a:p>
          <a:p>
            <a:pPr lvl="1" indent="-436245"/>
            <a:r>
              <a:rPr lang="zh-CN" altLang="en-US" dirty="0"/>
              <a:t>第二级</a:t>
            </a:r>
            <a:endParaRPr lang="zh-CN" altLang="en-US" dirty="0"/>
          </a:p>
          <a:p>
            <a:pPr lvl="2" indent="-394970"/>
            <a:r>
              <a:rPr lang="zh-CN" altLang="en-US" dirty="0"/>
              <a:t>第三级</a:t>
            </a:r>
            <a:endParaRPr lang="zh-CN" altLang="en-US" dirty="0"/>
          </a:p>
          <a:p>
            <a:pPr lvl="3" indent="-387350"/>
            <a:r>
              <a:rPr lang="zh-CN" altLang="en-US" dirty="0"/>
              <a:t>第四级</a:t>
            </a:r>
            <a:endParaRPr lang="zh-CN" altLang="en-US" dirty="0"/>
          </a:p>
          <a:p>
            <a:pPr lvl="4" indent="-398780"/>
            <a:r>
              <a:rPr lang="zh-CN" altLang="en-US" dirty="0"/>
              <a:t>第五级</a:t>
            </a:r>
            <a:endParaRPr lang="zh-CN" altLang="en-US" dirty="0"/>
          </a:p>
        </p:txBody>
      </p:sp>
      <p:sp>
        <p:nvSpPr>
          <p:cNvPr id="1028" name="AutoShape 4"/>
          <p:cNvSpPr>
            <a:spLocks noChangeArrowheads="1"/>
          </p:cNvSpPr>
          <p:nvPr/>
        </p:nvSpPr>
        <p:spPr bwMode="auto">
          <a:xfrm>
            <a:off x="812800" y="1566863"/>
            <a:ext cx="10610851" cy="109538"/>
          </a:xfrm>
          <a:custGeom>
            <a:avLst/>
            <a:gdLst>
              <a:gd name="G0" fmla="+- 585 0 0"/>
              <a:gd name="T0" fmla="*/ 0 w 1000"/>
              <a:gd name="T1" fmla="*/ 0 h 1000"/>
              <a:gd name="T2" fmla="*/ 0 w 1000"/>
              <a:gd name="T3" fmla="*/ 0 h 1000"/>
              <a:gd name="T4" fmla="*/ 0 w 1000"/>
              <a:gd name="T5" fmla="*/ 0 h 1000"/>
              <a:gd name="T6" fmla="*/ 0 w 1000"/>
              <a:gd name="T7" fmla="*/ 0 h 1000"/>
              <a:gd name="T8" fmla="*/ 0 w 1000"/>
              <a:gd name="T9" fmla="*/ 0 h 1000"/>
              <a:gd name="T10" fmla="*/ 0 w 1000"/>
              <a:gd name="T11" fmla="*/ 0 h 1000"/>
              <a:gd name="T12" fmla="*/ 3163 w 1000"/>
              <a:gd name="T13" fmla="*/ 3163 h 1000"/>
              <a:gd name="T14" fmla="*/ 18437 w 1000"/>
              <a:gd name="T15" fmla="*/ 18437 h 1000"/>
            </a:gdLst>
            <a:ahLst/>
            <a:cxnLst>
              <a:cxn ang="0">
                <a:pos x="T0" y="T1"/>
              </a:cxn>
              <a:cxn ang="0">
                <a:pos x="T2" y="T3"/>
              </a:cxn>
              <a:cxn ang="0">
                <a:pos x="T4" y="T5"/>
              </a:cxn>
              <a:cxn ang="0">
                <a:pos x="T6" y="T7"/>
              </a:cxn>
              <a:cxn ang="0">
                <a:pos x="T8" y="T9"/>
              </a:cxn>
              <a:cxn ang="0">
                <a:pos x="T10" y="T11"/>
              </a:cxn>
            </a:cxnLst>
            <a:rect l="T12" t="T13" r="T14" b="T15"/>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Line 5"/>
          <p:cNvSpPr>
            <a:spLocks noChangeShapeType="1"/>
          </p:cNvSpPr>
          <p:nvPr/>
        </p:nvSpPr>
        <p:spPr bwMode="auto">
          <a:xfrm flipV="1">
            <a:off x="812800" y="6172200"/>
            <a:ext cx="10566400" cy="0"/>
          </a:xfrm>
          <a:prstGeom prst="line">
            <a:avLst/>
          </a:prstGeom>
          <a:noFill/>
          <a:ln w="3175" cmpd="sng">
            <a:solidFill>
              <a:schemeClr val="accent2"/>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0"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a:defRPr sz="12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2"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Lst>
  <p:hf sldNum="0" hdr="0" ftr="0" dt="0"/>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fontAlgn="base">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blipFill>
        <a:effectLst/>
      </p:bgPr>
    </p:bg>
    <p:spTree>
      <p:nvGrpSpPr>
        <p:cNvPr id="1" name=""/>
        <p:cNvGrpSpPr/>
        <p:nvPr/>
      </p:nvGrpSpPr>
      <p:grpSpPr/>
      <p:sp>
        <p:nvSpPr>
          <p:cNvPr id="1026" name="Rectangle 2"/>
          <p:cNvSpPr>
            <a:spLocks noGrp="1"/>
          </p:cNvSpPr>
          <p:nvPr>
            <p:ph type="title"/>
          </p:nvPr>
        </p:nvSpPr>
        <p:spPr>
          <a:xfrm>
            <a:off x="766763" y="304800"/>
            <a:ext cx="10668000" cy="1216025"/>
          </a:xfrm>
          <a:prstGeom prst="rect">
            <a:avLst/>
          </a:prstGeom>
          <a:noFill/>
          <a:ln w="9525">
            <a:noFill/>
          </a:ln>
        </p:spPr>
        <p:txBody>
          <a:bodyPr anchor="b"/>
          <a:p>
            <a:pPr lvl="0"/>
            <a:r>
              <a:rPr lang="zh-CN" altLang="en-US" dirty="0"/>
              <a:t>单击此处编辑母版标题样式</a:t>
            </a:r>
            <a:endParaRPr lang="zh-CN" altLang="en-US" dirty="0"/>
          </a:p>
        </p:txBody>
      </p:sp>
      <p:sp>
        <p:nvSpPr>
          <p:cNvPr id="1027" name="Rectangle 3"/>
          <p:cNvSpPr>
            <a:spLocks noGrp="1"/>
          </p:cNvSpPr>
          <p:nvPr>
            <p:ph type="body"/>
          </p:nvPr>
        </p:nvSpPr>
        <p:spPr>
          <a:xfrm>
            <a:off x="755650" y="1752600"/>
            <a:ext cx="10669588" cy="4267200"/>
          </a:xfrm>
          <a:prstGeom prst="rect">
            <a:avLst/>
          </a:prstGeom>
          <a:noFill/>
          <a:ln w="9525">
            <a:noFill/>
          </a:ln>
        </p:spPr>
        <p:txBody>
          <a:bodyPr anchor="t"/>
          <a:p>
            <a:pPr lvl="0"/>
            <a:r>
              <a:rPr lang="zh-CN" altLang="en-US" dirty="0"/>
              <a:t>单击此处编辑母版文本样式</a:t>
            </a:r>
            <a:endParaRPr lang="zh-CN" altLang="en-US" dirty="0"/>
          </a:p>
          <a:p>
            <a:pPr lvl="1" indent="-436245"/>
            <a:r>
              <a:rPr lang="zh-CN" altLang="en-US" dirty="0"/>
              <a:t>第二级</a:t>
            </a:r>
            <a:endParaRPr lang="zh-CN" altLang="en-US" dirty="0"/>
          </a:p>
          <a:p>
            <a:pPr lvl="2" indent="-394970"/>
            <a:r>
              <a:rPr lang="zh-CN" altLang="en-US" dirty="0"/>
              <a:t>第三级</a:t>
            </a:r>
            <a:endParaRPr lang="zh-CN" altLang="en-US" dirty="0"/>
          </a:p>
          <a:p>
            <a:pPr lvl="3" indent="-387350"/>
            <a:r>
              <a:rPr lang="zh-CN" altLang="en-US" dirty="0"/>
              <a:t>第四级</a:t>
            </a:r>
            <a:endParaRPr lang="zh-CN" altLang="en-US" dirty="0"/>
          </a:p>
          <a:p>
            <a:pPr lvl="4" indent="-398780"/>
            <a:r>
              <a:rPr lang="zh-CN" altLang="en-US" dirty="0"/>
              <a:t>第五级</a:t>
            </a:r>
            <a:endParaRPr lang="zh-CN" altLang="en-US" dirty="0"/>
          </a:p>
        </p:txBody>
      </p:sp>
      <p:sp>
        <p:nvSpPr>
          <p:cNvPr id="1028" name="AutoShape 4"/>
          <p:cNvSpPr>
            <a:spLocks noChangeArrowheads="1"/>
          </p:cNvSpPr>
          <p:nvPr/>
        </p:nvSpPr>
        <p:spPr bwMode="auto">
          <a:xfrm>
            <a:off x="812800" y="1566863"/>
            <a:ext cx="10612438" cy="109538"/>
          </a:xfrm>
          <a:custGeom>
            <a:avLst/>
            <a:gdLst>
              <a:gd name="G0" fmla="+- 585 0 0"/>
              <a:gd name="T0" fmla="*/ 0 w 1000"/>
              <a:gd name="T1" fmla="*/ 0 h 1000"/>
              <a:gd name="T2" fmla="*/ 0 w 1000"/>
              <a:gd name="T3" fmla="*/ 0 h 1000"/>
              <a:gd name="T4" fmla="*/ 0 w 1000"/>
              <a:gd name="T5" fmla="*/ 0 h 1000"/>
              <a:gd name="T6" fmla="*/ 0 w 1000"/>
              <a:gd name="T7" fmla="*/ 0 h 1000"/>
              <a:gd name="T8" fmla="*/ 0 w 1000"/>
              <a:gd name="T9" fmla="*/ 0 h 1000"/>
              <a:gd name="T10" fmla="*/ 0 w 1000"/>
              <a:gd name="T11" fmla="*/ 0 h 1000"/>
              <a:gd name="T12" fmla="*/ 3163 w 1000"/>
              <a:gd name="T13" fmla="*/ 3163 h 1000"/>
              <a:gd name="T14" fmla="*/ 18437 w 1000"/>
              <a:gd name="T15" fmla="*/ 18437 h 1000"/>
            </a:gdLst>
            <a:ahLst/>
            <a:cxnLst>
              <a:cxn ang="0">
                <a:pos x="T0" y="T1"/>
              </a:cxn>
              <a:cxn ang="0">
                <a:pos x="T2" y="T3"/>
              </a:cxn>
              <a:cxn ang="0">
                <a:pos x="T4" y="T5"/>
              </a:cxn>
              <a:cxn ang="0">
                <a:pos x="T6" y="T7"/>
              </a:cxn>
              <a:cxn ang="0">
                <a:pos x="T8" y="T9"/>
              </a:cxn>
              <a:cxn ang="0">
                <a:pos x="T10" y="T11"/>
              </a:cxn>
            </a:cxnLst>
            <a:rect l="T12" t="T13" r="T14" b="T15"/>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Line 5"/>
          <p:cNvSpPr>
            <a:spLocks noChangeShapeType="1"/>
          </p:cNvSpPr>
          <p:nvPr/>
        </p:nvSpPr>
        <p:spPr bwMode="auto">
          <a:xfrm flipV="1">
            <a:off x="812800" y="6172200"/>
            <a:ext cx="10567988" cy="0"/>
          </a:xfrm>
          <a:prstGeom prst="line">
            <a:avLst/>
          </a:prstGeom>
          <a:noFill/>
          <a:ln w="3175" cmpd="sng">
            <a:solidFill>
              <a:schemeClr val="accent2"/>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0"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a:defRPr sz="12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2" name="Rectangle 8"/>
          <p:cNvSpPr>
            <a:spLocks noGrp="1" noChangeArrowheads="1"/>
          </p:cNvSpPr>
          <p:nvPr>
            <p:ph type="sldNum" sz="quarter" idx="4"/>
          </p:nvPr>
        </p:nvSpPr>
        <p:spPr bwMode="auto">
          <a:xfrm>
            <a:off x="8739188"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fontAlgn="base">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28674" name="组合 28673"/>
          <p:cNvGrpSpPr/>
          <p:nvPr/>
        </p:nvGrpSpPr>
        <p:grpSpPr>
          <a:xfrm>
            <a:off x="0" y="0"/>
            <a:ext cx="10160000" cy="6858000"/>
            <a:chOff x="0" y="0"/>
            <a:chExt cx="4800" cy="4320"/>
          </a:xfrm>
        </p:grpSpPr>
        <p:grpSp>
          <p:nvGrpSpPr>
            <p:cNvPr id="28675" name="组合 28674"/>
            <p:cNvGrpSpPr/>
            <p:nvPr userDrawn="1"/>
          </p:nvGrpSpPr>
          <p:grpSpPr>
            <a:xfrm>
              <a:off x="0" y="0"/>
              <a:ext cx="2016" cy="4320"/>
              <a:chOff x="0" y="0"/>
              <a:chExt cx="2016" cy="4320"/>
            </a:xfrm>
          </p:grpSpPr>
          <p:sp>
            <p:nvSpPr>
              <p:cNvPr id="28676" name="矩形 28675"/>
              <p:cNvSpPr/>
              <p:nvPr userDrawn="1"/>
            </p:nvSpPr>
            <p:spPr>
              <a:xfrm>
                <a:off x="0" y="0"/>
                <a:ext cx="480" cy="4320"/>
              </a:xfrm>
              <a:prstGeom prst="rect">
                <a:avLst/>
              </a:prstGeom>
              <a:solidFill>
                <a:schemeClr val="accent2"/>
              </a:solidFill>
              <a:ln w="9525">
                <a:noFill/>
              </a:ln>
            </p:spPr>
            <p:txBody>
              <a:bodyPr/>
              <a:p>
                <a:endParaRPr lang="zh-CN" altLang="en-US"/>
              </a:p>
            </p:txBody>
          </p:sp>
          <p:sp>
            <p:nvSpPr>
              <p:cNvPr id="28677" name="任意多边形 28676"/>
              <p:cNvSpPr/>
              <p:nvPr userDrawn="1"/>
            </p:nvSpPr>
            <p:spPr>
              <a:xfrm>
                <a:off x="288" y="0"/>
                <a:ext cx="1728" cy="735"/>
              </a:xfrm>
              <a:custGeom>
                <a:avLst/>
                <a:gdLst/>
                <a:ahLst/>
                <a:cxnLst/>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alpha val="100000"/>
                </a:schemeClr>
              </a:solidFill>
              <a:ln w="9525">
                <a:noFill/>
              </a:ln>
            </p:spPr>
            <p:txBody>
              <a:bodyPr/>
              <a:p>
                <a:endParaRPr lang="zh-CN" altLang="en-US"/>
              </a:p>
            </p:txBody>
          </p:sp>
        </p:grpSp>
        <p:grpSp>
          <p:nvGrpSpPr>
            <p:cNvPr id="28678" name="组合 28677"/>
            <p:cNvGrpSpPr/>
            <p:nvPr/>
          </p:nvGrpSpPr>
          <p:grpSpPr>
            <a:xfrm>
              <a:off x="144" y="1248"/>
              <a:ext cx="4656" cy="201"/>
              <a:chOff x="144" y="1248"/>
              <a:chExt cx="4656" cy="201"/>
            </a:xfrm>
          </p:grpSpPr>
          <p:sp>
            <p:nvSpPr>
              <p:cNvPr id="28679" name="圆角矩形 28678"/>
              <p:cNvSpPr/>
              <p:nvPr/>
            </p:nvSpPr>
            <p:spPr>
              <a:xfrm>
                <a:off x="384" y="1248"/>
                <a:ext cx="4416" cy="200"/>
              </a:xfrm>
              <a:prstGeom prst="roundRect">
                <a:avLst>
                  <a:gd name="adj" fmla="val 0"/>
                </a:avLst>
              </a:prstGeom>
              <a:solidFill>
                <a:schemeClr val="hlink"/>
              </a:solidFill>
              <a:ln w="9525">
                <a:noFill/>
              </a:ln>
            </p:spPr>
            <p:txBody>
              <a:bodyPr/>
              <a:p>
                <a:endParaRPr lang="zh-CN" altLang="en-US"/>
              </a:p>
            </p:txBody>
          </p:sp>
          <p:sp>
            <p:nvSpPr>
              <p:cNvPr id="28680" name="流程图: 延期 28679"/>
              <p:cNvSpPr/>
              <p:nvPr/>
            </p:nvSpPr>
            <p:spPr>
              <a:xfrm flipH="1">
                <a:off x="144" y="1248"/>
                <a:ext cx="248" cy="201"/>
              </a:xfrm>
              <a:prstGeom prst="flowChartDelay">
                <a:avLst/>
              </a:prstGeom>
              <a:solidFill>
                <a:schemeClr val="hlink"/>
              </a:solidFill>
              <a:ln w="9525">
                <a:noFill/>
              </a:ln>
            </p:spPr>
            <p:txBody>
              <a:bodyPr/>
              <a:p>
                <a:endParaRPr lang="zh-CN" altLang="en-US"/>
              </a:p>
            </p:txBody>
          </p:sp>
        </p:grpSp>
      </p:grpSp>
      <p:sp>
        <p:nvSpPr>
          <p:cNvPr id="28681" name="标题 28680"/>
          <p:cNvSpPr>
            <a:spLocks noGrp="1"/>
          </p:cNvSpPr>
          <p:nvPr>
            <p:ph type="title"/>
          </p:nvPr>
        </p:nvSpPr>
        <p:spPr>
          <a:xfrm>
            <a:off x="1016000" y="762000"/>
            <a:ext cx="10566400" cy="1143000"/>
          </a:xfrm>
          <a:prstGeom prst="roundRect">
            <a:avLst>
              <a:gd name="adj" fmla="val 21667"/>
            </a:avLst>
          </a:prstGeom>
          <a:noFill/>
          <a:ln w="9525">
            <a:noFill/>
          </a:ln>
        </p:spPr>
        <p:txBody>
          <a:bodyPr anchor="b"/>
          <a:p>
            <a:pPr lvl="0"/>
            <a:r>
              <a:rPr lang="zh-CN" altLang="en-US" dirty="0"/>
              <a:t>单击此处编辑母版标题样式</a:t>
            </a:r>
            <a:endParaRPr lang="zh-CN" altLang="en-US" dirty="0"/>
          </a:p>
        </p:txBody>
      </p:sp>
      <p:sp>
        <p:nvSpPr>
          <p:cNvPr id="28682" name="文本占位符 28681"/>
          <p:cNvSpPr>
            <a:spLocks noGrp="1"/>
          </p:cNvSpPr>
          <p:nvPr>
            <p:ph type="body" idx="1"/>
          </p:nvPr>
        </p:nvSpPr>
        <p:spPr>
          <a:xfrm>
            <a:off x="1117600" y="2362200"/>
            <a:ext cx="10257367" cy="37242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8683" name="日期占位符 28682"/>
          <p:cNvSpPr>
            <a:spLocks noGrp="1"/>
          </p:cNvSpPr>
          <p:nvPr>
            <p:ph type="dt" sz="half" idx="2"/>
          </p:nvPr>
        </p:nvSpPr>
        <p:spPr>
          <a:xfrm>
            <a:off x="3251200" y="6248400"/>
            <a:ext cx="2840567" cy="474663"/>
          </a:xfrm>
          <a:prstGeom prst="rect">
            <a:avLst/>
          </a:prstGeom>
          <a:noFill/>
          <a:ln w="9525">
            <a:noFill/>
          </a:ln>
        </p:spPr>
        <p:txBody>
          <a:bodyPr anchor="b"/>
          <a:lstStyle>
            <a:lvl1pPr algn="r">
              <a:defRPr sz="1400">
                <a:latin typeface="Arial" panose="020B0604020202020204" pitchFamily="34" charset="0"/>
              </a:defRPr>
            </a:lvl1pPr>
          </a:lstStyle>
          <a:p>
            <a:pPr lvl="0"/>
            <a:endParaRPr lang="zh-CN" altLang="en-US" dirty="0">
              <a:latin typeface="Times New Roman" panose="02020603050405020304" pitchFamily="18" charset="0"/>
            </a:endParaRPr>
          </a:p>
        </p:txBody>
      </p:sp>
      <p:sp>
        <p:nvSpPr>
          <p:cNvPr id="28684" name="页脚占位符 28683"/>
          <p:cNvSpPr>
            <a:spLocks noGrp="1"/>
          </p:cNvSpPr>
          <p:nvPr>
            <p:ph type="ftr" sz="quarter" idx="3"/>
          </p:nvPr>
        </p:nvSpPr>
        <p:spPr>
          <a:xfrm>
            <a:off x="7721600" y="6248400"/>
            <a:ext cx="3862917" cy="474663"/>
          </a:xfrm>
          <a:prstGeom prst="rect">
            <a:avLst/>
          </a:prstGeom>
          <a:noFill/>
          <a:ln w="9525">
            <a:noFill/>
          </a:ln>
        </p:spPr>
        <p:txBody>
          <a:bodyPr anchor="b"/>
          <a:lstStyle>
            <a:lvl1pPr algn="ctr">
              <a:defRPr sz="1400">
                <a:latin typeface="Arial" panose="020B0604020202020204" pitchFamily="34" charset="0"/>
              </a:defRPr>
            </a:lvl1pPr>
          </a:lstStyle>
          <a:p>
            <a:pPr lvl="0"/>
            <a:endParaRPr lang="zh-CN" altLang="en-US" dirty="0"/>
          </a:p>
        </p:txBody>
      </p:sp>
      <p:sp>
        <p:nvSpPr>
          <p:cNvPr id="28685" name="灯片编号占位符 28684"/>
          <p:cNvSpPr>
            <a:spLocks noGrp="1"/>
          </p:cNvSpPr>
          <p:nvPr>
            <p:ph type="sldNum" sz="quarter" idx="4"/>
          </p:nvPr>
        </p:nvSpPr>
        <p:spPr>
          <a:xfrm>
            <a:off x="112184" y="6242050"/>
            <a:ext cx="783167" cy="488950"/>
          </a:xfrm>
          <a:prstGeom prst="rect">
            <a:avLst/>
          </a:prstGeom>
          <a:noFill/>
          <a:ln w="9525">
            <a:noFill/>
          </a:ln>
        </p:spPr>
        <p:txBody>
          <a:bodyPr anchor="b" anchorCtr="1"/>
          <a:lstStyle>
            <a:lvl1pPr>
              <a:defRPr sz="2600" b="1">
                <a:solidFill>
                  <a:schemeClr val="bg1"/>
                </a:solidFill>
                <a:latin typeface="Arial" panose="020B0604020202020204" pitchFamily="34" charset="0"/>
              </a:defRPr>
            </a:lvl1p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sldNum="0" hdr="0" ftr="0" dt="0"/>
  <p:txStyles>
    <p:titleStyle>
      <a:lvl1pPr marL="0" lvl="0" indent="0" algn="l" defTabSz="914400" rtl="0" eaLnBrk="1" fontAlgn="base" latinLnBrk="0" hangingPunct="1">
        <a:lnSpc>
          <a:spcPct val="90000"/>
        </a:lnSpc>
        <a:spcBef>
          <a:spcPct val="0"/>
        </a:spcBef>
        <a:spcAft>
          <a:spcPct val="0"/>
        </a:spcAft>
        <a:buNone/>
        <a:defRPr sz="3600" b="1"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8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4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0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Tx/>
        <a:buChar char="–"/>
        <a:defRPr sz="18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8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8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8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8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8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ctrTitle"/>
          </p:nvPr>
        </p:nvSpPr>
        <p:spPr>
          <a:xfrm>
            <a:off x="995363" y="739775"/>
            <a:ext cx="7772400" cy="1655763"/>
          </a:xfrm>
        </p:spPr>
        <p:txBody>
          <a:bodyPr vert="horz" wrap="square" lIns="91440" tIns="45720" rIns="91440" bIns="45720" anchor="b"/>
          <a:p>
            <a:pPr eaLnBrk="1" hangingPunct="1">
              <a:buClrTx/>
              <a:buSzTx/>
              <a:buFontTx/>
            </a:pPr>
            <a:r>
              <a:rPr lang="zh-CN" altLang="en-US" sz="3200" b="1" dirty="0">
                <a:solidFill>
                  <a:srgbClr val="FF0000"/>
                </a:solidFill>
                <a:latin typeface="+mj-lt"/>
                <a:ea typeface="微软雅黑" panose="020B0503020204020204" pitchFamily="34" charset="-122"/>
                <a:cs typeface="+mj-cs"/>
              </a:rPr>
              <a:t>研究生政治理论课</a:t>
            </a:r>
            <a:br>
              <a:rPr lang="zh-CN" altLang="en-US" sz="3200" b="1" dirty="0">
                <a:solidFill>
                  <a:srgbClr val="000000"/>
                </a:solidFill>
                <a:latin typeface="+mj-lt"/>
                <a:ea typeface="微软雅黑" panose="020B0503020204020204" pitchFamily="34" charset="-122"/>
                <a:cs typeface="+mj-cs"/>
              </a:rPr>
            </a:br>
            <a:r>
              <a:rPr lang="zh-CN" altLang="en-US" sz="3200" b="1" dirty="0">
                <a:solidFill>
                  <a:srgbClr val="000000"/>
                </a:solidFill>
                <a:latin typeface="+mj-lt"/>
                <a:ea typeface="微软雅黑" panose="020B0503020204020204" pitchFamily="34" charset="-122"/>
                <a:cs typeface="+mj-cs"/>
              </a:rPr>
              <a:t>科学-人文素质教育课</a:t>
            </a:r>
            <a:br>
              <a:rPr lang="zh-CN" altLang="en-US" sz="3200" b="1" dirty="0">
                <a:solidFill>
                  <a:srgbClr val="000000"/>
                </a:solidFill>
                <a:latin typeface="+mj-lt"/>
                <a:ea typeface="微软雅黑" panose="020B0503020204020204" pitchFamily="34" charset="-122"/>
                <a:cs typeface="+mj-cs"/>
              </a:rPr>
            </a:br>
            <a:r>
              <a:rPr lang="zh-CN" altLang="en-US" sz="3200" b="1" dirty="0">
                <a:solidFill>
                  <a:srgbClr val="000000"/>
                </a:solidFill>
                <a:latin typeface="+mj-lt"/>
                <a:ea typeface="微软雅黑" panose="020B0503020204020204" pitchFamily="34" charset="-122"/>
                <a:cs typeface="+mj-cs"/>
              </a:rPr>
              <a:t>文理通识课</a:t>
            </a:r>
            <a:endParaRPr lang="zh-CN" altLang="en-US" sz="3200" b="1" dirty="0">
              <a:solidFill>
                <a:srgbClr val="000000"/>
              </a:solidFill>
              <a:latin typeface="+mj-lt"/>
              <a:ea typeface="微软雅黑" panose="020B0503020204020204" pitchFamily="34" charset="-122"/>
              <a:cs typeface="+mj-cs"/>
            </a:endParaRPr>
          </a:p>
        </p:txBody>
      </p:sp>
      <p:sp>
        <p:nvSpPr>
          <p:cNvPr id="15362" name="Rectangle 3"/>
          <p:cNvSpPr>
            <a:spLocks noGrp="1"/>
          </p:cNvSpPr>
          <p:nvPr>
            <p:ph type="subTitle" idx="1"/>
          </p:nvPr>
        </p:nvSpPr>
        <p:spPr>
          <a:xfrm>
            <a:off x="2854325" y="3092450"/>
            <a:ext cx="6481763" cy="2376488"/>
          </a:xfrm>
        </p:spPr>
        <p:txBody>
          <a:bodyPr vert="horz" wrap="square" lIns="91440" tIns="45720" rIns="91440" bIns="45720" anchor="t"/>
          <a:p>
            <a:pPr algn="ctr" eaLnBrk="1" hangingPunct="1">
              <a:buSzTx/>
            </a:pPr>
            <a:r>
              <a:rPr lang="zh-CN" altLang="zh-CN" sz="3600" dirty="0">
                <a:solidFill>
                  <a:srgbClr val="000000"/>
                </a:solidFill>
                <a:latin typeface="+mn-lt"/>
                <a:ea typeface="黑体" panose="02010609060101010101" charset="-122"/>
                <a:cs typeface="+mn-cs"/>
              </a:rPr>
              <a:t>《</a:t>
            </a:r>
            <a:r>
              <a:rPr lang="zh-CN" altLang="en-US" sz="3600" dirty="0">
                <a:solidFill>
                  <a:srgbClr val="000000"/>
                </a:solidFill>
                <a:latin typeface="+mn-lt"/>
                <a:ea typeface="黑体" panose="02010609060101010101" charset="-122"/>
                <a:cs typeface="+mn-cs"/>
              </a:rPr>
              <a:t>自然辩证法概论</a:t>
            </a:r>
            <a:r>
              <a:rPr lang="zh-CN" altLang="zh-CN" sz="3600" dirty="0">
                <a:solidFill>
                  <a:srgbClr val="000000"/>
                </a:solidFill>
                <a:latin typeface="+mn-lt"/>
                <a:ea typeface="黑体" panose="02010609060101010101" charset="-122"/>
                <a:cs typeface="+mn-cs"/>
              </a:rPr>
              <a:t>》</a:t>
            </a:r>
            <a:endParaRPr lang="zh-CN" altLang="zh-CN" sz="3600" dirty="0">
              <a:solidFill>
                <a:srgbClr val="000000"/>
              </a:solidFill>
              <a:latin typeface="+mn-lt"/>
              <a:ea typeface="黑体" panose="02010609060101010101" charset="-122"/>
              <a:cs typeface="+mn-cs"/>
            </a:endParaRPr>
          </a:p>
          <a:p>
            <a:pPr algn="ctr" eaLnBrk="1" hangingPunct="1">
              <a:buSzTx/>
            </a:pPr>
            <a:endParaRPr lang="zh-CN" altLang="zh-CN" sz="3600" dirty="0">
              <a:solidFill>
                <a:srgbClr val="000000"/>
              </a:solidFill>
              <a:latin typeface="+mn-lt"/>
              <a:ea typeface="黑体" panose="02010609060101010101" charset="-122"/>
              <a:cs typeface="+mn-cs"/>
            </a:endParaRPr>
          </a:p>
          <a:p>
            <a:pPr algn="ctr" eaLnBrk="1" hangingPunct="1">
              <a:buSzTx/>
            </a:pPr>
            <a:r>
              <a:rPr lang="zh-CN" altLang="zh-CN" sz="3600" dirty="0">
                <a:solidFill>
                  <a:srgbClr val="000000"/>
                </a:solidFill>
                <a:latin typeface="+mn-lt"/>
                <a:ea typeface="黑体" panose="02010609060101010101" charset="-122"/>
                <a:cs typeface="+mn-cs"/>
              </a:rPr>
              <a:t>主讲：曹望华</a:t>
            </a:r>
            <a:endParaRPr lang="zh-CN" altLang="en-US" sz="3600" dirty="0">
              <a:solidFill>
                <a:srgbClr val="000000"/>
              </a:solidFill>
              <a:latin typeface="+mn-lt"/>
              <a:ea typeface="黑体" panose="02010609060101010101" charset="-122"/>
              <a:cs typeface="+mn-cs"/>
            </a:endParaRPr>
          </a:p>
          <a:p>
            <a:pPr algn="ctr" eaLnBrk="1" hangingPunct="1">
              <a:buSzTx/>
            </a:pPr>
            <a:endParaRPr lang="zh-CN" altLang="zh-CN" sz="3600" dirty="0">
              <a:solidFill>
                <a:srgbClr val="000000"/>
              </a:solidFill>
              <a:latin typeface="+mn-lt"/>
              <a:ea typeface="黑体" panose="02010609060101010101" charset="-122"/>
              <a:cs typeface="+mn-cs"/>
            </a:endParaRPr>
          </a:p>
        </p:txBody>
      </p:sp>
    </p:spTree>
  </p:cSld>
  <p:clrMapOvr>
    <a:masterClrMapping/>
  </p:clrMapOvr>
  <p:transition>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t>三</a:t>
            </a:r>
            <a:r>
              <a:rPr lang="zh-CN" altLang="en-US" b="1" dirty="0" smtClean="0"/>
              <a:t>、</a:t>
            </a:r>
            <a:r>
              <a:rPr lang="zh-CN" altLang="zh-CN" b="1" dirty="0" smtClean="0"/>
              <a:t>科学技术发展观</a:t>
            </a:r>
            <a:endParaRPr lang="zh-CN" altLang="en-US" b="1" dirty="0"/>
          </a:p>
        </p:txBody>
      </p:sp>
      <p:sp>
        <p:nvSpPr>
          <p:cNvPr id="3" name="文本占位符 2"/>
          <p:cNvSpPr>
            <a:spLocks noGrp="1"/>
          </p:cNvSpPr>
          <p:nvPr>
            <p:ph type="body" sz="quarter" idx="11"/>
          </p:nvPr>
        </p:nvSpPr>
        <p:spPr/>
        <p:txBody>
          <a:bodyPr/>
          <a:lstStyle/>
          <a:p>
            <a:r>
              <a:rPr lang="zh-CN" altLang="en-US" dirty="0"/>
              <a:t>第</a:t>
            </a:r>
            <a:r>
              <a:rPr lang="zh-CN" altLang="en-US" dirty="0" smtClean="0"/>
              <a:t>一节  </a:t>
            </a:r>
            <a:r>
              <a:rPr lang="zh-CN" altLang="zh-CN" dirty="0" smtClean="0"/>
              <a:t>毛泽东思想中的科学技术观</a:t>
            </a:r>
            <a:endParaRPr lang="zh-CN" altLang="en-US" dirty="0"/>
          </a:p>
        </p:txBody>
      </p:sp>
      <p:sp>
        <p:nvSpPr>
          <p:cNvPr id="4" name="Rectangle 3"/>
          <p:cNvSpPr txBox="1">
            <a:spLocks noChangeArrowheads="1"/>
          </p:cNvSpPr>
          <p:nvPr/>
        </p:nvSpPr>
        <p:spPr>
          <a:xfrm>
            <a:off x="695400" y="908720"/>
            <a:ext cx="10657184" cy="5256584"/>
          </a:xfrm>
          <a:prstGeom prst="rect">
            <a:avLst/>
          </a:prstGeom>
        </p:spPr>
        <p:txBody>
          <a:bodyPr/>
          <a:lstStyle/>
          <a:p>
            <a:pPr marL="342900" marR="0" lvl="0" indent="-71755" algn="l" defTabSz="914400" rtl="0" eaLnBrk="0" fontAlgn="base" latinLnBrk="0" hangingPunct="0">
              <a:lnSpc>
                <a:spcPct val="150000"/>
              </a:lnSpc>
              <a:spcBef>
                <a:spcPct val="0"/>
              </a:spcBef>
              <a:spcAft>
                <a:spcPct val="0"/>
              </a:spcAft>
              <a:buClrTx/>
              <a:buSzTx/>
              <a:defRPr/>
            </a:pPr>
            <a:r>
              <a:rPr lang="zh-CN" altLang="en-US" sz="3200" b="1" dirty="0" smtClean="0">
                <a:solidFill>
                  <a:srgbClr val="AA454B"/>
                </a:solidFill>
                <a:latin typeface="微软雅黑" panose="020B0503020204020204" pitchFamily="34" charset="-122"/>
                <a:ea typeface="微软雅黑" panose="020B0503020204020204" pitchFamily="34" charset="-122"/>
              </a:rPr>
              <a:t>（一）认为科学技术能促进生产力发展</a:t>
            </a:r>
            <a:endParaRPr lang="zh-CN" altLang="en-US" sz="3200" b="1" dirty="0" smtClean="0">
              <a:solidFill>
                <a:srgbClr val="AA454B"/>
              </a:solidFill>
              <a:latin typeface="微软雅黑" panose="020B0503020204020204" pitchFamily="34" charset="-122"/>
              <a:ea typeface="微软雅黑" panose="020B0503020204020204" pitchFamily="34" charset="-122"/>
            </a:endParaRPr>
          </a:p>
          <a:p>
            <a:pPr marL="342900" indent="819150" eaLnBrk="0" fontAlgn="auto" hangingPunct="0">
              <a:lnSpc>
                <a:spcPct val="150000"/>
              </a:lnSpc>
              <a:spcAft>
                <a:spcPts val="0"/>
              </a:spcAft>
              <a:defRPr/>
            </a:pPr>
            <a:r>
              <a:rPr lang="zh-CN" altLang="en-US" sz="3200" kern="0" dirty="0" smtClean="0">
                <a:latin typeface="+mn-lt"/>
                <a:ea typeface="微软雅黑" panose="020B0503020204020204" pitchFamily="34" charset="-122"/>
              </a:rPr>
              <a:t>毛泽东非常认同马克思关于“科学技术</a:t>
            </a:r>
            <a:r>
              <a:rPr lang="zh-CN" altLang="en-US" sz="3200" kern="0" dirty="0" smtClean="0">
                <a:solidFill>
                  <a:srgbClr val="0000FF"/>
                </a:solidFill>
                <a:latin typeface="+mn-lt"/>
                <a:ea typeface="微软雅黑" panose="020B0503020204020204" pitchFamily="34" charset="-122"/>
              </a:rPr>
              <a:t>是生产力</a:t>
            </a:r>
            <a:r>
              <a:rPr lang="zh-CN" altLang="en-US" sz="3200" kern="0" dirty="0" smtClean="0">
                <a:latin typeface="+mn-lt"/>
                <a:ea typeface="微软雅黑" panose="020B0503020204020204" pitchFamily="34" charset="-122"/>
              </a:rPr>
              <a:t>”的观点，认为不搞科技革命，生产力无法提高。毛泽东系统总结了世界各国科学技术经济发展的经验，指出：“资本主义各国和苏联，都是靠采用最先进的技术，来赶上最先进的国家，我国也要这样”。“不搞科学技术，生产力无法提高”。</a:t>
            </a:r>
            <a:endParaRPr lang="zh-CN" altLang="en-US" sz="3200" kern="0" dirty="0" smtClean="0">
              <a:latin typeface="+mn-lt"/>
              <a:ea typeface="微软雅黑" panose="020B0503020204020204" pitchFamily="34" charset="-122"/>
            </a:endParaRPr>
          </a:p>
          <a:p>
            <a:pPr marL="342900" marR="0" lvl="0" indent="-342900" algn="l" defTabSz="914400" rtl="0" eaLnBrk="0" fontAlgn="base" latinLnBrk="0" hangingPunct="0">
              <a:lnSpc>
                <a:spcPct val="120000"/>
              </a:lnSpc>
              <a:spcBef>
                <a:spcPct val="0"/>
              </a:spcBef>
              <a:spcAft>
                <a:spcPct val="0"/>
              </a:spcAft>
              <a:buClrTx/>
              <a:buSzTx/>
              <a:buFont typeface="Arial" panose="020B0604020202020204" pitchFamily="34" charset="0"/>
              <a:buChar char="•"/>
              <a:defRPr/>
            </a:pPr>
            <a:endParaRPr kumimoji="0" lang="en-US" altLang="zh-CN" sz="3200" b="0" i="0" u="none" strike="noStrike" kern="0" cap="none" spc="0" normalizeH="0" baseline="0" noProof="0" dirty="0" smtClean="0">
              <a:ln>
                <a:noFill/>
              </a:ln>
              <a:solidFill>
                <a:schemeClr val="tx1"/>
              </a:solidFill>
              <a:effectLst/>
              <a:uLnTx/>
              <a:uFillTx/>
              <a:latin typeface="+mn-lt"/>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t>三</a:t>
            </a:r>
            <a:r>
              <a:rPr lang="zh-CN" altLang="en-US" b="1" dirty="0" smtClean="0"/>
              <a:t>、</a:t>
            </a:r>
            <a:r>
              <a:rPr lang="zh-CN" altLang="zh-CN" b="1" dirty="0" smtClean="0"/>
              <a:t>科学技术发展观</a:t>
            </a:r>
            <a:endParaRPr lang="zh-CN" altLang="en-US" b="1" dirty="0"/>
          </a:p>
        </p:txBody>
      </p:sp>
      <p:sp>
        <p:nvSpPr>
          <p:cNvPr id="3" name="文本占位符 2"/>
          <p:cNvSpPr>
            <a:spLocks noGrp="1"/>
          </p:cNvSpPr>
          <p:nvPr>
            <p:ph type="body" sz="quarter" idx="11"/>
          </p:nvPr>
        </p:nvSpPr>
        <p:spPr/>
        <p:txBody>
          <a:bodyPr/>
          <a:lstStyle/>
          <a:p>
            <a:r>
              <a:rPr lang="zh-CN" altLang="en-US" dirty="0"/>
              <a:t>第</a:t>
            </a:r>
            <a:r>
              <a:rPr lang="zh-CN" altLang="en-US" dirty="0" smtClean="0"/>
              <a:t>一节  </a:t>
            </a:r>
            <a:r>
              <a:rPr lang="zh-CN" altLang="zh-CN" dirty="0" smtClean="0"/>
              <a:t>毛泽东思想中的科学技术观</a:t>
            </a:r>
            <a:endParaRPr lang="zh-CN" altLang="en-US" dirty="0"/>
          </a:p>
        </p:txBody>
      </p:sp>
      <p:sp>
        <p:nvSpPr>
          <p:cNvPr id="5" name="Rectangle 3"/>
          <p:cNvSpPr txBox="1">
            <a:spLocks noChangeArrowheads="1"/>
          </p:cNvSpPr>
          <p:nvPr/>
        </p:nvSpPr>
        <p:spPr>
          <a:xfrm>
            <a:off x="911424" y="908720"/>
            <a:ext cx="10236770" cy="5328592"/>
          </a:xfrm>
          <a:prstGeom prst="rect">
            <a:avLst/>
          </a:prstGeom>
        </p:spPr>
        <p:txBody>
          <a:bodyPr/>
          <a:lstStyle/>
          <a:p>
            <a:pPr marL="342900" lvl="0" indent="-157480" eaLnBrk="0" hangingPunct="0">
              <a:lnSpc>
                <a:spcPct val="150000"/>
              </a:lnSpc>
            </a:pPr>
            <a:r>
              <a:rPr lang="zh-CN" altLang="en-US" sz="3200" b="1" dirty="0" smtClean="0">
                <a:solidFill>
                  <a:srgbClr val="AA454B"/>
                </a:solidFill>
                <a:latin typeface="微软雅黑" panose="020B0503020204020204" pitchFamily="34" charset="-122"/>
                <a:ea typeface="微软雅黑" panose="020B0503020204020204" pitchFamily="34" charset="-122"/>
              </a:rPr>
              <a:t>（二）科技是建设社会主义现代化强国的必要手段</a:t>
            </a:r>
            <a:endParaRPr lang="en-US" altLang="zh-CN" sz="3200" b="1" dirty="0" smtClean="0">
              <a:solidFill>
                <a:srgbClr val="AA454B"/>
              </a:solidFill>
              <a:latin typeface="微软雅黑" panose="020B0503020204020204" pitchFamily="34" charset="-122"/>
              <a:ea typeface="微软雅黑" panose="020B0503020204020204" pitchFamily="34" charset="-122"/>
            </a:endParaRPr>
          </a:p>
          <a:p>
            <a:pPr marL="342900" indent="917575" eaLnBrk="0" fontAlgn="auto" hangingPunct="0">
              <a:lnSpc>
                <a:spcPct val="150000"/>
              </a:lnSpc>
              <a:spcAft>
                <a:spcPts val="0"/>
              </a:spcAft>
              <a:defRPr/>
            </a:pPr>
            <a:r>
              <a:rPr lang="zh-CN" altLang="en-US" sz="3200" kern="0" dirty="0" smtClean="0">
                <a:latin typeface="+mn-lt"/>
                <a:ea typeface="微软雅黑" panose="020B0503020204020204" pitchFamily="34" charset="-122"/>
              </a:rPr>
              <a:t>毛泽东十分关注科学技术在改造旧中国、建设新中国过程中的突出作用，重视</a:t>
            </a:r>
            <a:r>
              <a:rPr lang="zh-CN" altLang="en-US" sz="3200" kern="0" dirty="0" smtClean="0">
                <a:solidFill>
                  <a:srgbClr val="0000FF"/>
                </a:solidFill>
                <a:latin typeface="+mn-lt"/>
                <a:ea typeface="微软雅黑" panose="020B0503020204020204" pitchFamily="34" charset="-122"/>
              </a:rPr>
              <a:t>科技发展战略</a:t>
            </a:r>
            <a:r>
              <a:rPr lang="zh-CN" altLang="en-US" sz="3200" kern="0" dirty="0" smtClean="0">
                <a:latin typeface="+mn-lt"/>
                <a:ea typeface="微软雅黑" panose="020B0503020204020204" pitchFamily="34" charset="-122"/>
              </a:rPr>
              <a:t>的制定，并且把它纳入国家的总体战略之中，作为总体战略的重要组成部分。毛泽东指出：“要有计划地在科技上赶超世界先进水平，将中国建设成为一个工业、文化、科学、技术等各方面都先进的国家。”</a:t>
            </a:r>
            <a:endParaRPr lang="en-US" altLang="zh-CN" sz="3200" kern="0" dirty="0">
              <a:latin typeface="+mn-lt"/>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t>三</a:t>
            </a:r>
            <a:r>
              <a:rPr lang="zh-CN" altLang="en-US" b="1" dirty="0" smtClean="0"/>
              <a:t>、</a:t>
            </a:r>
            <a:r>
              <a:rPr lang="zh-CN" altLang="zh-CN" b="1" dirty="0" smtClean="0"/>
              <a:t>科学技术发展观</a:t>
            </a:r>
            <a:endParaRPr lang="zh-CN" altLang="en-US" b="1" dirty="0"/>
          </a:p>
        </p:txBody>
      </p:sp>
      <p:sp>
        <p:nvSpPr>
          <p:cNvPr id="3" name="文本占位符 2"/>
          <p:cNvSpPr>
            <a:spLocks noGrp="1"/>
          </p:cNvSpPr>
          <p:nvPr>
            <p:ph type="body" sz="quarter" idx="11"/>
          </p:nvPr>
        </p:nvSpPr>
        <p:spPr/>
        <p:txBody>
          <a:bodyPr/>
          <a:lstStyle/>
          <a:p>
            <a:r>
              <a:rPr lang="zh-CN" altLang="en-US" dirty="0"/>
              <a:t>第</a:t>
            </a:r>
            <a:r>
              <a:rPr lang="zh-CN" altLang="en-US" dirty="0" smtClean="0"/>
              <a:t>一节  </a:t>
            </a:r>
            <a:r>
              <a:rPr lang="zh-CN" altLang="zh-CN" dirty="0" smtClean="0"/>
              <a:t>毛泽东思想中的科学技术观</a:t>
            </a:r>
            <a:endParaRPr lang="zh-CN" altLang="en-US" dirty="0"/>
          </a:p>
        </p:txBody>
      </p:sp>
      <p:sp>
        <p:nvSpPr>
          <p:cNvPr id="5" name="Rectangle 3"/>
          <p:cNvSpPr txBox="1">
            <a:spLocks noChangeArrowheads="1"/>
          </p:cNvSpPr>
          <p:nvPr/>
        </p:nvSpPr>
        <p:spPr>
          <a:xfrm>
            <a:off x="983432" y="908720"/>
            <a:ext cx="10225136" cy="4968552"/>
          </a:xfrm>
          <a:prstGeom prst="rect">
            <a:avLst/>
          </a:prstGeom>
        </p:spPr>
        <p:txBody>
          <a:bodyPr rtlCol="0">
            <a:normAutofit lnSpcReduction="10000"/>
          </a:bodyPr>
          <a:lstStyle/>
          <a:p>
            <a:pPr marL="342900" marR="0" lvl="0" indent="-71755" algn="l" defTabSz="914400" rtl="0" eaLnBrk="0" fontAlgn="auto" latinLnBrk="0" hangingPunct="0">
              <a:lnSpc>
                <a:spcPct val="150000"/>
              </a:lnSpc>
              <a:spcBef>
                <a:spcPct val="0"/>
              </a:spcBef>
              <a:spcAft>
                <a:spcPts val="0"/>
              </a:spcAft>
              <a:buClrTx/>
              <a:buSzTx/>
              <a:defRPr/>
            </a:pPr>
            <a:r>
              <a:rPr lang="zh-CN" altLang="en-US" sz="3200" b="1" dirty="0" smtClean="0">
                <a:solidFill>
                  <a:srgbClr val="AA454B"/>
                </a:solidFill>
                <a:latin typeface="微软雅黑" panose="020B0503020204020204" pitchFamily="34" charset="-122"/>
                <a:ea typeface="微软雅黑" panose="020B0503020204020204" pitchFamily="34" charset="-122"/>
              </a:rPr>
              <a:t>（三）在自力更生基础上学习西方先进科技</a:t>
            </a:r>
            <a:endParaRPr lang="zh-CN" altLang="en-US" sz="3200" b="1" dirty="0" smtClean="0">
              <a:solidFill>
                <a:srgbClr val="AA454B"/>
              </a:solidFill>
              <a:latin typeface="微软雅黑" panose="020B0503020204020204" pitchFamily="34" charset="-122"/>
              <a:ea typeface="微软雅黑" panose="020B0503020204020204" pitchFamily="34" charset="-122"/>
            </a:endParaRPr>
          </a:p>
          <a:p>
            <a:pPr marL="342900" indent="917575" eaLnBrk="0" fontAlgn="auto" hangingPunct="0">
              <a:lnSpc>
                <a:spcPct val="150000"/>
              </a:lnSpc>
              <a:spcAft>
                <a:spcPts val="0"/>
              </a:spcAft>
              <a:defRPr/>
            </a:pPr>
            <a:r>
              <a:rPr lang="zh-CN" altLang="en-US" sz="3200" kern="0" dirty="0" smtClean="0">
                <a:latin typeface="+mn-lt"/>
                <a:ea typeface="微软雅黑" panose="020B0503020204020204" pitchFamily="34" charset="-122"/>
              </a:rPr>
              <a:t>毛泽东为我国科学技术发展确定的根本原则是“</a:t>
            </a:r>
            <a:r>
              <a:rPr lang="zh-CN" altLang="en-US" sz="3200" kern="0" dirty="0" smtClean="0">
                <a:solidFill>
                  <a:srgbClr val="0000FF"/>
                </a:solidFill>
                <a:latin typeface="+mn-lt"/>
                <a:ea typeface="微软雅黑" panose="020B0503020204020204" pitchFamily="34" charset="-122"/>
              </a:rPr>
              <a:t>自力更生为主，争取外援为辅</a:t>
            </a:r>
            <a:r>
              <a:rPr lang="zh-CN" altLang="en-US" sz="3200" kern="0" dirty="0" smtClean="0">
                <a:latin typeface="+mn-lt"/>
                <a:ea typeface="微软雅黑" panose="020B0503020204020204" pitchFamily="34" charset="-122"/>
              </a:rPr>
              <a:t>”。毛泽东说：“我们的方针是，一切民族、一切国家的长处都要学，政治、经济、科学、技术、文学、艺术的一切真正好的东西都要学。但是，必须有分析有批判地学，不能盲目地学，不能一切照抄，机械搬用。”</a:t>
            </a:r>
            <a:endParaRPr lang="zh-CN" altLang="en-US" sz="3200" kern="0" dirty="0" smtClean="0">
              <a:latin typeface="+mn-lt"/>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79376" y="0"/>
            <a:ext cx="6136024" cy="667366"/>
          </a:xfrm>
        </p:spPr>
        <p:txBody>
          <a:bodyPr anchor="ctr" anchorCtr="0"/>
          <a:lstStyle/>
          <a:p>
            <a:r>
              <a:rPr lang="zh-CN" altLang="en-US" sz="2000" b="1" dirty="0"/>
              <a:t>第</a:t>
            </a:r>
            <a:r>
              <a:rPr lang="zh-CN" altLang="en-US" sz="2000" b="1" dirty="0" smtClean="0"/>
              <a:t>二节  </a:t>
            </a:r>
            <a:r>
              <a:rPr lang="zh-CN" altLang="zh-CN" sz="2000" b="1" dirty="0" smtClean="0"/>
              <a:t>邓小平理论、“三个代表”重要思想、科学发展观中的科学技术观</a:t>
            </a:r>
            <a:endParaRPr lang="zh-CN" altLang="en-US" sz="2000" b="1" dirty="0"/>
          </a:p>
        </p:txBody>
      </p:sp>
      <p:sp>
        <p:nvSpPr>
          <p:cNvPr id="3" name="文本占位符 2"/>
          <p:cNvSpPr>
            <a:spLocks noGrp="1"/>
          </p:cNvSpPr>
          <p:nvPr>
            <p:ph type="body" sz="quarter" idx="11"/>
          </p:nvPr>
        </p:nvSpPr>
        <p:spPr>
          <a:xfrm>
            <a:off x="1559496" y="1988840"/>
            <a:ext cx="4608512" cy="2898422"/>
          </a:xfrm>
        </p:spPr>
        <p:txBody>
          <a:bodyPr/>
          <a:lstStyle/>
          <a:p>
            <a:pPr>
              <a:lnSpc>
                <a:spcPct val="200000"/>
              </a:lnSpc>
              <a:defRPr/>
            </a:pPr>
            <a:r>
              <a:rPr lang="zh-CN" altLang="zh-CN" sz="3200" b="1" dirty="0" smtClean="0">
                <a:latin typeface="微软雅黑" panose="020B0503020204020204" pitchFamily="34" charset="-122"/>
                <a:ea typeface="微软雅黑" panose="020B0503020204020204" pitchFamily="34" charset="-122"/>
                <a:cs typeface="+mn-ea"/>
                <a:sym typeface="+mn-lt"/>
              </a:rPr>
              <a:t>一、科学技术创新观</a:t>
            </a:r>
            <a:endParaRPr lang="zh-CN" altLang="zh-CN" sz="3200" b="1" dirty="0" smtClean="0">
              <a:latin typeface="微软雅黑" panose="020B0503020204020204" pitchFamily="34" charset="-122"/>
              <a:ea typeface="微软雅黑" panose="020B0503020204020204" pitchFamily="34" charset="-122"/>
              <a:cs typeface="+mn-ea"/>
              <a:sym typeface="+mn-lt"/>
            </a:endParaRPr>
          </a:p>
          <a:p>
            <a:pPr>
              <a:lnSpc>
                <a:spcPct val="200000"/>
              </a:lnSpc>
              <a:defRPr/>
            </a:pPr>
            <a:r>
              <a:rPr lang="zh-CN" altLang="zh-CN" sz="3200" b="1" dirty="0" smtClean="0">
                <a:latin typeface="微软雅黑" panose="020B0503020204020204" pitchFamily="34" charset="-122"/>
                <a:ea typeface="微软雅黑" panose="020B0503020204020204" pitchFamily="34" charset="-122"/>
                <a:cs typeface="+mn-ea"/>
                <a:sym typeface="+mn-lt"/>
              </a:rPr>
              <a:t>二、科学技术人才观</a:t>
            </a:r>
            <a:endParaRPr lang="zh-CN" altLang="zh-CN" sz="3200" b="1" dirty="0" smtClean="0">
              <a:latin typeface="微软雅黑" panose="020B0503020204020204" pitchFamily="34" charset="-122"/>
              <a:ea typeface="微软雅黑" panose="020B0503020204020204" pitchFamily="34" charset="-122"/>
              <a:cs typeface="+mn-ea"/>
              <a:sym typeface="+mn-lt"/>
            </a:endParaRPr>
          </a:p>
          <a:p>
            <a:pPr>
              <a:lnSpc>
                <a:spcPct val="200000"/>
              </a:lnSpc>
              <a:defRPr/>
            </a:pPr>
            <a:r>
              <a:rPr lang="zh-CN" altLang="zh-CN" sz="3200" b="1" dirty="0" smtClean="0">
                <a:latin typeface="微软雅黑" panose="020B0503020204020204" pitchFamily="34" charset="-122"/>
                <a:ea typeface="微软雅黑" panose="020B0503020204020204" pitchFamily="34" charset="-122"/>
                <a:cs typeface="+mn-ea"/>
                <a:sym typeface="+mn-lt"/>
              </a:rPr>
              <a:t>三、科学技术发展观</a:t>
            </a:r>
            <a:endParaRPr lang="zh-CN" altLang="en-US" sz="3200" b="1"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t>一</a:t>
            </a:r>
            <a:r>
              <a:rPr lang="zh-CN" altLang="en-US" b="1" dirty="0" smtClean="0"/>
              <a:t>、</a:t>
            </a:r>
            <a:r>
              <a:rPr lang="zh-CN" altLang="zh-CN" b="1" dirty="0" smtClean="0"/>
              <a:t>科学技术创新观</a:t>
            </a:r>
            <a:endParaRPr lang="zh-CN" altLang="en-US" b="1" dirty="0"/>
          </a:p>
        </p:txBody>
      </p:sp>
      <p:sp>
        <p:nvSpPr>
          <p:cNvPr id="3" name="文本占位符 2"/>
          <p:cNvSpPr>
            <a:spLocks noGrp="1"/>
          </p:cNvSpPr>
          <p:nvPr>
            <p:ph type="body" sz="quarter" idx="11"/>
          </p:nvPr>
        </p:nvSpPr>
        <p:spPr/>
        <p:txBody>
          <a:bodyPr/>
          <a:lstStyle/>
          <a:p>
            <a:r>
              <a:rPr lang="zh-CN" altLang="en-US" sz="2300" dirty="0" smtClean="0"/>
              <a:t>第二节  </a:t>
            </a:r>
            <a:r>
              <a:rPr lang="zh-CN" altLang="zh-CN" sz="2300" dirty="0" smtClean="0"/>
              <a:t>邓小平理论、“三个代表”重要思想、科学发展观中的科学技术观</a:t>
            </a:r>
            <a:endParaRPr lang="zh-CN" altLang="en-US" sz="2300" dirty="0"/>
          </a:p>
        </p:txBody>
      </p:sp>
      <p:sp>
        <p:nvSpPr>
          <p:cNvPr id="6" name="Rectangle 3"/>
          <p:cNvSpPr txBox="1">
            <a:spLocks noChangeArrowheads="1"/>
          </p:cNvSpPr>
          <p:nvPr/>
        </p:nvSpPr>
        <p:spPr>
          <a:xfrm>
            <a:off x="695400" y="908720"/>
            <a:ext cx="10679360" cy="5184576"/>
          </a:xfrm>
          <a:prstGeom prst="rect">
            <a:avLst/>
          </a:prstGeom>
        </p:spPr>
        <p:txBody>
          <a:bodyPr rtlCol="0">
            <a:normAutofit fontScale="92500" lnSpcReduction="10000"/>
          </a:bodyPr>
          <a:lstStyle/>
          <a:p>
            <a:pPr marL="342900" lvl="0" indent="-71755" eaLnBrk="0" fontAlgn="auto" hangingPunct="0">
              <a:lnSpc>
                <a:spcPct val="130000"/>
              </a:lnSpc>
              <a:spcAft>
                <a:spcPts val="0"/>
              </a:spcAft>
              <a:defRPr/>
            </a:pPr>
            <a:r>
              <a:rPr lang="zh-CN" altLang="en-US" sz="3500" b="1" dirty="0" smtClean="0">
                <a:solidFill>
                  <a:srgbClr val="AA454B"/>
                </a:solidFill>
                <a:latin typeface="微软雅黑" panose="020B0503020204020204" pitchFamily="34" charset="-122"/>
                <a:ea typeface="微软雅黑" panose="020B0503020204020204" pitchFamily="34" charset="-122"/>
              </a:rPr>
              <a:t>（一）学习世界先进科技、发展高科技</a:t>
            </a:r>
            <a:endParaRPr lang="zh-CN" altLang="en-US" sz="3500" b="1" dirty="0" smtClean="0">
              <a:solidFill>
                <a:srgbClr val="AA454B"/>
              </a:solidFill>
              <a:latin typeface="微软雅黑" panose="020B0503020204020204" pitchFamily="34" charset="-122"/>
              <a:ea typeface="微软雅黑" panose="020B0503020204020204" pitchFamily="34" charset="-122"/>
            </a:endParaRPr>
          </a:p>
          <a:p>
            <a:pPr marL="342900" indent="819150" eaLnBrk="0" fontAlgn="auto" hangingPunct="0">
              <a:lnSpc>
                <a:spcPct val="130000"/>
              </a:lnSpc>
              <a:spcAft>
                <a:spcPts val="0"/>
              </a:spcAft>
              <a:defRPr/>
            </a:pPr>
            <a:r>
              <a:rPr lang="zh-CN" altLang="en-US" sz="3200" kern="0" dirty="0" smtClean="0">
                <a:latin typeface="+mn-lt"/>
                <a:ea typeface="微软雅黑" panose="020B0503020204020204" pitchFamily="34" charset="-122"/>
              </a:rPr>
              <a:t>邓小平认为，“中国必须发展自己的高科技，在世界高科技领域占有一席之地。”他提出了“</a:t>
            </a:r>
            <a:r>
              <a:rPr lang="zh-CN" altLang="en-US" sz="3200" kern="0" dirty="0" smtClean="0">
                <a:solidFill>
                  <a:srgbClr val="0000FF"/>
                </a:solidFill>
                <a:latin typeface="+mn-lt"/>
                <a:ea typeface="微软雅黑" panose="020B0503020204020204" pitchFamily="34" charset="-122"/>
              </a:rPr>
              <a:t>发展高科技，实现产业化</a:t>
            </a:r>
            <a:r>
              <a:rPr lang="zh-CN" altLang="en-US" sz="3200" kern="0" dirty="0" smtClean="0">
                <a:latin typeface="+mn-lt"/>
                <a:ea typeface="微软雅黑" panose="020B0503020204020204" pitchFamily="34" charset="-122"/>
              </a:rPr>
              <a:t>”的号召，进一步明确了我国发展高科技的指导方针，形成了高科技发展的战略思想。邓小平指出：“科学技术是人类共同创造的财富，任何一个民族、一个国家，都要学习别的民族、别的国家的长处，学习人家的先进科学技术”；“要扩大对外开放，增强国际交流，吸收先进成果，追踪科学技术前沿，填补科学技术空白”。</a:t>
            </a:r>
            <a:endParaRPr lang="zh-CN" altLang="en-US" sz="3200" kern="0" dirty="0" smtClean="0">
              <a:latin typeface="+mn-lt"/>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t>一</a:t>
            </a:r>
            <a:r>
              <a:rPr lang="zh-CN" altLang="en-US" b="1" dirty="0" smtClean="0"/>
              <a:t>、</a:t>
            </a:r>
            <a:r>
              <a:rPr lang="zh-CN" altLang="zh-CN" b="1" dirty="0" smtClean="0"/>
              <a:t>科学技术创新观</a:t>
            </a:r>
            <a:endParaRPr lang="zh-CN" altLang="en-US" b="1" dirty="0"/>
          </a:p>
        </p:txBody>
      </p:sp>
      <p:sp>
        <p:nvSpPr>
          <p:cNvPr id="3" name="文本占位符 2"/>
          <p:cNvSpPr>
            <a:spLocks noGrp="1"/>
          </p:cNvSpPr>
          <p:nvPr>
            <p:ph type="body" sz="quarter" idx="11"/>
          </p:nvPr>
        </p:nvSpPr>
        <p:spPr/>
        <p:txBody>
          <a:bodyPr/>
          <a:lstStyle/>
          <a:p>
            <a:r>
              <a:rPr lang="zh-CN" altLang="en-US" sz="2300" dirty="0" smtClean="0"/>
              <a:t>第二节  </a:t>
            </a:r>
            <a:r>
              <a:rPr lang="zh-CN" altLang="zh-CN" sz="2300" dirty="0" smtClean="0"/>
              <a:t>邓小平理论、“三个代表”重要思想、科学发展观中的科学技术观</a:t>
            </a:r>
            <a:endParaRPr lang="zh-CN" altLang="en-US" sz="2300" dirty="0"/>
          </a:p>
        </p:txBody>
      </p:sp>
      <p:sp>
        <p:nvSpPr>
          <p:cNvPr id="4" name="Rectangle 3"/>
          <p:cNvSpPr txBox="1">
            <a:spLocks noChangeArrowheads="1"/>
          </p:cNvSpPr>
          <p:nvPr/>
        </p:nvSpPr>
        <p:spPr>
          <a:xfrm>
            <a:off x="983432" y="1052736"/>
            <a:ext cx="10153128" cy="4752528"/>
          </a:xfrm>
          <a:prstGeom prst="rect">
            <a:avLst/>
          </a:prstGeom>
        </p:spPr>
        <p:txBody>
          <a:bodyPr rtlCol="0">
            <a:normAutofit/>
          </a:bodyPr>
          <a:lstStyle/>
          <a:p>
            <a:pPr marL="342900" marR="0" lvl="0" indent="-157480" algn="l" defTabSz="914400" rtl="0" eaLnBrk="0" fontAlgn="auto" latinLnBrk="0" hangingPunct="0">
              <a:lnSpc>
                <a:spcPct val="150000"/>
              </a:lnSpc>
              <a:spcBef>
                <a:spcPct val="0"/>
              </a:spcBef>
              <a:spcAft>
                <a:spcPts val="0"/>
              </a:spcAft>
              <a:buClrTx/>
              <a:buSzTx/>
              <a:defRPr/>
            </a:pPr>
            <a:r>
              <a:rPr lang="zh-CN" altLang="en-US" sz="3500" b="1" dirty="0" smtClean="0">
                <a:solidFill>
                  <a:srgbClr val="AA454B"/>
                </a:solidFill>
                <a:latin typeface="微软雅黑" panose="020B0503020204020204" pitchFamily="34" charset="-122"/>
                <a:ea typeface="微软雅黑" panose="020B0503020204020204" pitchFamily="34" charset="-122"/>
              </a:rPr>
              <a:t>（二）科技创新是经济社会发展的重要决定因素</a:t>
            </a:r>
            <a:endParaRPr lang="zh-CN" altLang="en-US" sz="3500" b="1" dirty="0" smtClean="0">
              <a:solidFill>
                <a:srgbClr val="AA454B"/>
              </a:solidFill>
              <a:latin typeface="微软雅黑" panose="020B0503020204020204" pitchFamily="34" charset="-122"/>
              <a:ea typeface="微软雅黑" panose="020B0503020204020204" pitchFamily="34" charset="-122"/>
            </a:endParaRPr>
          </a:p>
          <a:p>
            <a:pPr marL="342900" indent="917575" eaLnBrk="0" fontAlgn="auto" hangingPunct="0">
              <a:lnSpc>
                <a:spcPct val="150000"/>
              </a:lnSpc>
              <a:spcAft>
                <a:spcPts val="0"/>
              </a:spcAft>
              <a:defRPr/>
            </a:pPr>
            <a:r>
              <a:rPr lang="zh-CN" altLang="en-US" sz="3200" kern="0" dirty="0" smtClean="0">
                <a:latin typeface="+mn-lt"/>
                <a:ea typeface="微软雅黑" panose="020B0503020204020204" pitchFamily="34" charset="-122"/>
              </a:rPr>
              <a:t>江泽民反复强调：“</a:t>
            </a:r>
            <a:r>
              <a:rPr lang="zh-CN" altLang="en-US" sz="3200" kern="0" dirty="0" smtClean="0">
                <a:solidFill>
                  <a:srgbClr val="0000FF"/>
                </a:solidFill>
                <a:latin typeface="+mn-lt"/>
                <a:ea typeface="微软雅黑" panose="020B0503020204020204" pitchFamily="34" charset="-122"/>
              </a:rPr>
              <a:t>创新</a:t>
            </a:r>
            <a:r>
              <a:rPr lang="zh-CN" altLang="en-US" sz="3200" kern="0" dirty="0" smtClean="0">
                <a:latin typeface="+mn-lt"/>
                <a:ea typeface="微软雅黑" panose="020B0503020204020204" pitchFamily="34" charset="-122"/>
              </a:rPr>
              <a:t>是一个民族进步的灵魂，是一个国家兴旺发达的不竭动力”。他认为，“如果自主创新能力不上去，一味靠技术引进，就永远难以摆脱技术落后的局面。一个没有创新能力的民族，难以屹立于世界先进民族之林。”</a:t>
            </a:r>
            <a:endParaRPr lang="zh-CN" altLang="en-US" sz="3200" kern="0" dirty="0" smtClean="0">
              <a:latin typeface="+mn-lt"/>
              <a:ea typeface="微软雅黑" panose="020B0503020204020204" pitchFamily="34" charset="-122"/>
            </a:endParaRPr>
          </a:p>
          <a:p>
            <a:pPr marL="342900" marR="0" lvl="0" indent="-342900" algn="l" defTabSz="914400" rtl="0" eaLnBrk="0" fontAlgn="auto" latinLnBrk="0" hangingPunct="0">
              <a:lnSpc>
                <a:spcPct val="120000"/>
              </a:lnSpc>
              <a:spcBef>
                <a:spcPct val="0"/>
              </a:spcBef>
              <a:spcAft>
                <a:spcPts val="0"/>
              </a:spcAft>
              <a:buClrTx/>
              <a:buSzTx/>
              <a:buFont typeface="Arial" panose="020B0604020202020204" pitchFamily="34" charset="0"/>
              <a:buChar char="•"/>
              <a:defRPr/>
            </a:pPr>
            <a:endParaRPr kumimoji="0" lang="en-US" altLang="zh-CN" sz="3200" b="0" i="0" u="none" strike="noStrike" kern="0" cap="none" spc="0" normalizeH="0" baseline="0" noProof="0" dirty="0" smtClean="0">
              <a:ln>
                <a:noFill/>
              </a:ln>
              <a:solidFill>
                <a:schemeClr val="tx1"/>
              </a:solidFill>
              <a:effectLst/>
              <a:uLnTx/>
              <a:uFillTx/>
              <a:latin typeface="+mn-lt"/>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t>一</a:t>
            </a:r>
            <a:r>
              <a:rPr lang="zh-CN" altLang="en-US" b="1" dirty="0" smtClean="0"/>
              <a:t>、</a:t>
            </a:r>
            <a:r>
              <a:rPr lang="zh-CN" altLang="zh-CN" b="1" dirty="0" smtClean="0"/>
              <a:t>科学技术创新观</a:t>
            </a:r>
            <a:endParaRPr lang="zh-CN" altLang="en-US" b="1" dirty="0"/>
          </a:p>
        </p:txBody>
      </p:sp>
      <p:sp>
        <p:nvSpPr>
          <p:cNvPr id="3" name="文本占位符 2"/>
          <p:cNvSpPr>
            <a:spLocks noGrp="1"/>
          </p:cNvSpPr>
          <p:nvPr>
            <p:ph type="body" sz="quarter" idx="11"/>
          </p:nvPr>
        </p:nvSpPr>
        <p:spPr/>
        <p:txBody>
          <a:bodyPr/>
          <a:lstStyle/>
          <a:p>
            <a:r>
              <a:rPr lang="zh-CN" altLang="en-US" sz="2300" dirty="0" smtClean="0"/>
              <a:t>第二节  </a:t>
            </a:r>
            <a:r>
              <a:rPr lang="zh-CN" altLang="zh-CN" sz="2300" dirty="0" smtClean="0"/>
              <a:t>邓小平理论、“三个代表”重要思想、科学发展观中的科学技术观</a:t>
            </a:r>
            <a:endParaRPr lang="zh-CN" altLang="en-US" sz="2300" dirty="0"/>
          </a:p>
        </p:txBody>
      </p:sp>
      <p:sp>
        <p:nvSpPr>
          <p:cNvPr id="4" name="Rectangle 3"/>
          <p:cNvSpPr txBox="1">
            <a:spLocks noChangeArrowheads="1"/>
          </p:cNvSpPr>
          <p:nvPr/>
        </p:nvSpPr>
        <p:spPr>
          <a:xfrm>
            <a:off x="839416" y="1124744"/>
            <a:ext cx="10391328" cy="5073650"/>
          </a:xfrm>
          <a:prstGeom prst="rect">
            <a:avLst/>
          </a:prstGeom>
        </p:spPr>
        <p:txBody>
          <a:bodyPr/>
          <a:lstStyle/>
          <a:p>
            <a:pPr marL="342900" marR="0" lvl="0" indent="-157480" algn="l" defTabSz="914400" rtl="0" eaLnBrk="0" fontAlgn="base" latinLnBrk="0" hangingPunct="0">
              <a:lnSpc>
                <a:spcPct val="150000"/>
              </a:lnSpc>
              <a:spcBef>
                <a:spcPct val="0"/>
              </a:spcBef>
              <a:spcAft>
                <a:spcPct val="0"/>
              </a:spcAft>
              <a:buClrTx/>
              <a:buSzTx/>
              <a:defRPr/>
            </a:pPr>
            <a:r>
              <a:rPr lang="zh-CN" altLang="en-US" sz="3200" b="1" dirty="0" smtClean="0">
                <a:solidFill>
                  <a:srgbClr val="AA454B"/>
                </a:solidFill>
                <a:latin typeface="微软雅黑" panose="020B0503020204020204" pitchFamily="34" charset="-122"/>
                <a:ea typeface="微软雅黑" panose="020B0503020204020204" pitchFamily="34" charset="-122"/>
              </a:rPr>
              <a:t>（三）提高自主创新能力，建设创新型国家</a:t>
            </a:r>
            <a:endParaRPr lang="zh-CN" altLang="en-US" sz="3200" b="1" dirty="0" smtClean="0">
              <a:solidFill>
                <a:srgbClr val="AA454B"/>
              </a:solidFill>
              <a:latin typeface="微软雅黑" panose="020B0503020204020204" pitchFamily="34" charset="-122"/>
              <a:ea typeface="微软雅黑" panose="020B0503020204020204" pitchFamily="34" charset="-122"/>
            </a:endParaRPr>
          </a:p>
          <a:p>
            <a:pPr marL="342900" indent="819150" eaLnBrk="0" fontAlgn="auto" hangingPunct="0">
              <a:lnSpc>
                <a:spcPct val="150000"/>
              </a:lnSpc>
              <a:spcAft>
                <a:spcPts val="0"/>
              </a:spcAft>
              <a:defRPr/>
            </a:pPr>
            <a:r>
              <a:rPr lang="zh-CN" altLang="en-US" sz="3200" kern="0" dirty="0" smtClean="0">
                <a:latin typeface="+mn-lt"/>
                <a:ea typeface="微软雅黑" panose="020B0503020204020204" pitchFamily="34" charset="-122"/>
              </a:rPr>
              <a:t>胡锦涛多次强调，“</a:t>
            </a:r>
            <a:r>
              <a:rPr lang="zh-CN" altLang="en-US" sz="3200" kern="0" dirty="0" smtClean="0">
                <a:solidFill>
                  <a:srgbClr val="0000FF"/>
                </a:solidFill>
                <a:latin typeface="+mn-lt"/>
                <a:ea typeface="微软雅黑" panose="020B0503020204020204" pitchFamily="34" charset="-122"/>
              </a:rPr>
              <a:t>自主创新能力</a:t>
            </a:r>
            <a:r>
              <a:rPr lang="zh-CN" altLang="en-US" sz="3200" kern="0" dirty="0" smtClean="0">
                <a:latin typeface="+mn-lt"/>
                <a:ea typeface="微软雅黑" panose="020B0503020204020204" pitchFamily="34" charset="-122"/>
              </a:rPr>
              <a:t>是国家竞争力的核心，必须把建设创新型国家作为面向未来的重大战略”。他提出了推进国家创新体系建设、重点领域实现跨越式发展和提高自主创新能力等一系列建设创新型国家的重要措施。</a:t>
            </a:r>
            <a:endParaRPr kumimoji="0" lang="en-US" altLang="zh-CN" sz="3200" b="0" i="0" u="none" strike="noStrike" kern="0" cap="none" spc="0" normalizeH="0" baseline="0" noProof="0" dirty="0" smtClean="0">
              <a:ln>
                <a:noFill/>
              </a:ln>
              <a:solidFill>
                <a:schemeClr val="tx1"/>
              </a:solidFill>
              <a:effectLst/>
              <a:uLnTx/>
              <a:uFillTx/>
              <a:latin typeface="+mn-lt"/>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t>二</a:t>
            </a:r>
            <a:r>
              <a:rPr lang="zh-CN" altLang="en-US" b="1" dirty="0" smtClean="0"/>
              <a:t>、</a:t>
            </a:r>
            <a:r>
              <a:rPr lang="zh-CN" altLang="zh-CN" b="1" dirty="0" smtClean="0"/>
              <a:t>科学技术人才观</a:t>
            </a:r>
            <a:endParaRPr lang="zh-CN" altLang="en-US" b="1" dirty="0"/>
          </a:p>
        </p:txBody>
      </p:sp>
      <p:sp>
        <p:nvSpPr>
          <p:cNvPr id="3" name="文本占位符 2"/>
          <p:cNvSpPr>
            <a:spLocks noGrp="1"/>
          </p:cNvSpPr>
          <p:nvPr>
            <p:ph type="body" sz="quarter" idx="11"/>
          </p:nvPr>
        </p:nvSpPr>
        <p:spPr/>
        <p:txBody>
          <a:bodyPr/>
          <a:lstStyle/>
          <a:p>
            <a:r>
              <a:rPr lang="zh-CN" altLang="en-US" sz="2300" dirty="0" smtClean="0"/>
              <a:t>第二节  </a:t>
            </a:r>
            <a:r>
              <a:rPr lang="zh-CN" altLang="zh-CN" sz="2300" dirty="0" smtClean="0"/>
              <a:t>邓小平理论、“三个代表”重要思想、科学发展观中的科学技术观</a:t>
            </a:r>
            <a:endParaRPr lang="zh-CN" altLang="en-US" sz="2300" dirty="0"/>
          </a:p>
        </p:txBody>
      </p:sp>
      <p:sp>
        <p:nvSpPr>
          <p:cNvPr id="7" name="矩形 6"/>
          <p:cNvSpPr/>
          <p:nvPr/>
        </p:nvSpPr>
        <p:spPr>
          <a:xfrm>
            <a:off x="551384" y="836712"/>
            <a:ext cx="10873208" cy="5360635"/>
          </a:xfrm>
          <a:prstGeom prst="rect">
            <a:avLst/>
          </a:prstGeom>
        </p:spPr>
        <p:txBody>
          <a:bodyPr wrap="square">
            <a:spAutoFit/>
          </a:bodyPr>
          <a:lstStyle/>
          <a:p>
            <a:pPr marL="271780" fontAlgn="auto">
              <a:lnSpc>
                <a:spcPct val="120000"/>
              </a:lnSpc>
              <a:spcAft>
                <a:spcPts val="0"/>
              </a:spcAft>
              <a:defRPr/>
            </a:pPr>
            <a:r>
              <a:rPr lang="zh-CN" altLang="en-US" sz="3200" b="1" dirty="0" smtClean="0">
                <a:solidFill>
                  <a:srgbClr val="AA454B"/>
                </a:solidFill>
                <a:latin typeface="微软雅黑" panose="020B0503020204020204" pitchFamily="34" charset="-122"/>
                <a:ea typeface="微软雅黑" panose="020B0503020204020204" pitchFamily="34" charset="-122"/>
              </a:rPr>
              <a:t>（一）尊重知识、尊重人才</a:t>
            </a:r>
            <a:endParaRPr lang="zh-CN" altLang="en-US" sz="3200" b="1" dirty="0" smtClean="0">
              <a:solidFill>
                <a:srgbClr val="AA454B"/>
              </a:solidFill>
              <a:latin typeface="微软雅黑" panose="020B0503020204020204" pitchFamily="34" charset="-122"/>
              <a:ea typeface="微软雅黑" panose="020B0503020204020204" pitchFamily="34" charset="-122"/>
            </a:endParaRPr>
          </a:p>
          <a:p>
            <a:pPr marL="342900" indent="819150" eaLnBrk="0" fontAlgn="auto" hangingPunct="0">
              <a:lnSpc>
                <a:spcPct val="120000"/>
              </a:lnSpc>
              <a:spcAft>
                <a:spcPts val="0"/>
              </a:spcAft>
              <a:defRPr/>
            </a:pPr>
            <a:r>
              <a:rPr lang="zh-CN" altLang="en-US" sz="3200" kern="0" dirty="0" smtClean="0">
                <a:latin typeface="+mn-lt"/>
                <a:ea typeface="微软雅黑" panose="020B0503020204020204" pitchFamily="34" charset="-122"/>
              </a:rPr>
              <a:t>邓小平强调要“</a:t>
            </a:r>
            <a:r>
              <a:rPr lang="zh-CN" altLang="en-US" sz="3200" kern="0" dirty="0" smtClean="0">
                <a:solidFill>
                  <a:srgbClr val="0000FF"/>
                </a:solidFill>
                <a:latin typeface="+mn-lt"/>
                <a:ea typeface="微软雅黑" panose="020B0503020204020204" pitchFamily="34" charset="-122"/>
              </a:rPr>
              <a:t>尊重知识、尊重人才</a:t>
            </a:r>
            <a:r>
              <a:rPr lang="zh-CN" altLang="en-US" sz="3200" kern="0" dirty="0" smtClean="0">
                <a:latin typeface="+mn-lt"/>
                <a:ea typeface="微软雅黑" panose="020B0503020204020204" pitchFamily="34" charset="-122"/>
              </a:rPr>
              <a:t>”。</a:t>
            </a:r>
            <a:r>
              <a:rPr lang="zh-CN" altLang="zh-CN" sz="3200" kern="0" dirty="0" smtClean="0">
                <a:latin typeface="+mn-lt"/>
                <a:ea typeface="微软雅黑" panose="020B0503020204020204" pitchFamily="34" charset="-122"/>
              </a:rPr>
              <a:t>为了纠正以往对待知识分子的错误态度，邓小平指出：</a:t>
            </a:r>
            <a:r>
              <a:rPr lang="en-US" altLang="zh-CN" sz="3200" kern="0" dirty="0" smtClean="0">
                <a:latin typeface="+mn-lt"/>
                <a:ea typeface="微软雅黑" panose="020B0503020204020204" pitchFamily="34" charset="-122"/>
              </a:rPr>
              <a:t>“</a:t>
            </a:r>
            <a:r>
              <a:rPr lang="zh-CN" altLang="zh-CN" sz="3200" kern="0" dirty="0" smtClean="0">
                <a:latin typeface="+mn-lt"/>
                <a:ea typeface="微软雅黑" panose="020B0503020204020204" pitchFamily="34" charset="-122"/>
              </a:rPr>
              <a:t>要把</a:t>
            </a:r>
            <a:r>
              <a:rPr lang="en-US" altLang="zh-CN" sz="3200" kern="0" dirty="0" smtClean="0">
                <a:latin typeface="+mn-lt"/>
                <a:ea typeface="微软雅黑" panose="020B0503020204020204" pitchFamily="34" charset="-122"/>
              </a:rPr>
              <a:t>‘</a:t>
            </a:r>
            <a:r>
              <a:rPr lang="zh-CN" altLang="zh-CN" sz="3200" kern="0" dirty="0" smtClean="0">
                <a:latin typeface="+mn-lt"/>
                <a:ea typeface="微软雅黑" panose="020B0503020204020204" pitchFamily="34" charset="-122"/>
              </a:rPr>
              <a:t>文化大革命</a:t>
            </a:r>
            <a:r>
              <a:rPr lang="en-US" altLang="zh-CN" sz="3200" kern="0" dirty="0" smtClean="0">
                <a:latin typeface="+mn-lt"/>
                <a:ea typeface="微软雅黑" panose="020B0503020204020204" pitchFamily="34" charset="-122"/>
              </a:rPr>
              <a:t>’</a:t>
            </a:r>
            <a:r>
              <a:rPr lang="zh-CN" altLang="zh-CN" sz="3200" kern="0" dirty="0" smtClean="0">
                <a:latin typeface="+mn-lt"/>
                <a:ea typeface="微软雅黑" panose="020B0503020204020204" pitchFamily="34" charset="-122"/>
              </a:rPr>
              <a:t>的</a:t>
            </a:r>
            <a:r>
              <a:rPr lang="en-US" altLang="zh-CN" sz="3200" kern="0" dirty="0" smtClean="0">
                <a:latin typeface="+mn-lt"/>
                <a:ea typeface="微软雅黑" panose="020B0503020204020204" pitchFamily="34" charset="-122"/>
              </a:rPr>
              <a:t>‘</a:t>
            </a:r>
            <a:r>
              <a:rPr lang="zh-CN" altLang="zh-CN" sz="3200" kern="0" dirty="0" smtClean="0">
                <a:latin typeface="+mn-lt"/>
                <a:ea typeface="微软雅黑" panose="020B0503020204020204" pitchFamily="34" charset="-122"/>
              </a:rPr>
              <a:t>老九</a:t>
            </a:r>
            <a:r>
              <a:rPr lang="en-US" altLang="zh-CN" sz="3200" kern="0" dirty="0" smtClean="0">
                <a:latin typeface="+mn-lt"/>
                <a:ea typeface="微软雅黑" panose="020B0503020204020204" pitchFamily="34" charset="-122"/>
              </a:rPr>
              <a:t>’</a:t>
            </a:r>
            <a:r>
              <a:rPr lang="zh-CN" altLang="zh-CN" sz="3200" kern="0" dirty="0" smtClean="0">
                <a:latin typeface="+mn-lt"/>
                <a:ea typeface="微软雅黑" panose="020B0503020204020204" pitchFamily="34" charset="-122"/>
              </a:rPr>
              <a:t>提到第一。</a:t>
            </a:r>
            <a:r>
              <a:rPr lang="en-US" altLang="zh-CN" sz="3200" kern="0" dirty="0" smtClean="0">
                <a:latin typeface="+mn-lt"/>
                <a:ea typeface="微软雅黑" panose="020B0503020204020204" pitchFamily="34" charset="-122"/>
              </a:rPr>
              <a:t>”</a:t>
            </a:r>
            <a:r>
              <a:rPr lang="zh-CN" altLang="zh-CN" sz="3200" kern="0" dirty="0" smtClean="0">
                <a:latin typeface="+mn-lt"/>
                <a:ea typeface="微软雅黑" panose="020B0503020204020204" pitchFamily="34" charset="-122"/>
              </a:rPr>
              <a:t>在科技人才政策上，邓小平提出了政治上信任、使用上大胆、后勤上保障、工作上支持和充分调动积极性五条原则。他</a:t>
            </a:r>
            <a:r>
              <a:rPr lang="zh-CN" altLang="en-US" sz="3200" kern="0" dirty="0" smtClean="0">
                <a:latin typeface="+mn-lt"/>
                <a:ea typeface="微软雅黑" panose="020B0503020204020204" pitchFamily="34" charset="-122"/>
              </a:rPr>
              <a:t>还指出</a:t>
            </a:r>
            <a:r>
              <a:rPr lang="zh-CN" altLang="zh-CN" sz="3200" kern="0" dirty="0" smtClean="0">
                <a:latin typeface="+mn-lt"/>
                <a:ea typeface="微软雅黑" panose="020B0503020204020204" pitchFamily="34" charset="-122"/>
              </a:rPr>
              <a:t>：</a:t>
            </a:r>
            <a:r>
              <a:rPr lang="en-US" altLang="zh-CN" sz="3200" kern="0" dirty="0" smtClean="0">
                <a:latin typeface="+mn-lt"/>
                <a:ea typeface="微软雅黑" panose="020B0503020204020204" pitchFamily="34" charset="-122"/>
              </a:rPr>
              <a:t>“</a:t>
            </a:r>
            <a:r>
              <a:rPr lang="zh-CN" altLang="zh-CN" sz="3200" kern="0" dirty="0" smtClean="0">
                <a:latin typeface="+mn-lt"/>
                <a:ea typeface="微软雅黑" panose="020B0503020204020204" pitchFamily="34" charset="-122"/>
              </a:rPr>
              <a:t>我们必须把科技人员放到最佳岗位上，才能实现人尽其才。只有放手让他们去干，才能体现出人的创造性思维的作用，才能最大限度地发挥知识分子的作用。</a:t>
            </a:r>
            <a:r>
              <a:rPr lang="en-US" altLang="zh-CN" sz="3200" kern="0" dirty="0" smtClean="0">
                <a:latin typeface="+mn-lt"/>
                <a:ea typeface="微软雅黑" panose="020B0503020204020204" pitchFamily="34" charset="-122"/>
              </a:rPr>
              <a:t>”</a:t>
            </a:r>
            <a:endParaRPr lang="zh-CN" altLang="en-US" sz="3200" kern="0" dirty="0" smtClean="0">
              <a:latin typeface="+mn-lt"/>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t>二</a:t>
            </a:r>
            <a:r>
              <a:rPr lang="zh-CN" altLang="en-US" b="1" dirty="0" smtClean="0"/>
              <a:t>、</a:t>
            </a:r>
            <a:r>
              <a:rPr lang="zh-CN" altLang="zh-CN" b="1" dirty="0" smtClean="0"/>
              <a:t>科学技术人才观</a:t>
            </a:r>
            <a:endParaRPr lang="zh-CN" altLang="en-US" b="1" dirty="0"/>
          </a:p>
        </p:txBody>
      </p:sp>
      <p:sp>
        <p:nvSpPr>
          <p:cNvPr id="3" name="文本占位符 2"/>
          <p:cNvSpPr>
            <a:spLocks noGrp="1"/>
          </p:cNvSpPr>
          <p:nvPr>
            <p:ph type="body" sz="quarter" idx="11"/>
          </p:nvPr>
        </p:nvSpPr>
        <p:spPr/>
        <p:txBody>
          <a:bodyPr/>
          <a:lstStyle/>
          <a:p>
            <a:r>
              <a:rPr lang="zh-CN" altLang="en-US" sz="2300" dirty="0" smtClean="0"/>
              <a:t>第二节  </a:t>
            </a:r>
            <a:r>
              <a:rPr lang="zh-CN" altLang="zh-CN" sz="2300" dirty="0" smtClean="0"/>
              <a:t>邓小平理论、“三个代表”重要思想、科学发展观中的科学技术观</a:t>
            </a:r>
            <a:endParaRPr lang="zh-CN" altLang="en-US" sz="2300" dirty="0"/>
          </a:p>
        </p:txBody>
      </p:sp>
      <p:sp>
        <p:nvSpPr>
          <p:cNvPr id="4" name="Rectangle 3"/>
          <p:cNvSpPr txBox="1">
            <a:spLocks noChangeArrowheads="1"/>
          </p:cNvSpPr>
          <p:nvPr/>
        </p:nvSpPr>
        <p:spPr>
          <a:xfrm>
            <a:off x="839416" y="1196752"/>
            <a:ext cx="10369152" cy="4525963"/>
          </a:xfrm>
          <a:prstGeom prst="rect">
            <a:avLst/>
          </a:prstGeom>
        </p:spPr>
        <p:txBody>
          <a:bodyPr rtlCol="0">
            <a:normAutofit/>
          </a:bodyPr>
          <a:lstStyle/>
          <a:p>
            <a:pPr marL="342900" lvl="0" indent="-157480" eaLnBrk="0" fontAlgn="auto" hangingPunct="0">
              <a:lnSpc>
                <a:spcPct val="150000"/>
              </a:lnSpc>
              <a:spcAft>
                <a:spcPts val="0"/>
              </a:spcAft>
              <a:defRPr/>
            </a:pPr>
            <a:r>
              <a:rPr lang="zh-CN" altLang="en-US" sz="3200" b="1" dirty="0" smtClean="0">
                <a:solidFill>
                  <a:srgbClr val="AA454B"/>
                </a:solidFill>
                <a:latin typeface="微软雅黑" panose="020B0503020204020204" pitchFamily="34" charset="-122"/>
                <a:ea typeface="微软雅黑" panose="020B0503020204020204" pitchFamily="34" charset="-122"/>
              </a:rPr>
              <a:t>（二）提出创新的关键在于人才</a:t>
            </a:r>
            <a:endParaRPr lang="zh-CN" altLang="en-US" sz="3200" b="1" dirty="0" smtClean="0">
              <a:solidFill>
                <a:srgbClr val="AA454B"/>
              </a:solidFill>
              <a:latin typeface="微软雅黑" panose="020B0503020204020204" pitchFamily="34" charset="-122"/>
              <a:ea typeface="微软雅黑" panose="020B0503020204020204" pitchFamily="34" charset="-122"/>
            </a:endParaRPr>
          </a:p>
          <a:p>
            <a:pPr marL="342900" marR="0" lvl="0" indent="819150" algn="l" defTabSz="914400" rtl="0" eaLnBrk="0" fontAlgn="auto" latinLnBrk="0" hangingPunct="0">
              <a:lnSpc>
                <a:spcPct val="150000"/>
              </a:lnSpc>
              <a:spcBef>
                <a:spcPct val="0"/>
              </a:spcBef>
              <a:spcAft>
                <a:spcPts val="0"/>
              </a:spcAft>
              <a:buClrTx/>
              <a:buSzTx/>
              <a:defRPr/>
            </a:pPr>
            <a:r>
              <a:rPr lang="zh-CN" altLang="en-US" sz="3200" kern="0" dirty="0" smtClean="0">
                <a:latin typeface="+mn-lt"/>
                <a:ea typeface="微软雅黑" panose="020B0503020204020204" pitchFamily="34" charset="-122"/>
              </a:rPr>
              <a:t>江泽民高度重视科技人才在科技进步和创新中的作用，他多次强调创新的</a:t>
            </a:r>
            <a:r>
              <a:rPr lang="zh-CN" altLang="en-US" sz="3200" kern="0" dirty="0" smtClean="0">
                <a:solidFill>
                  <a:srgbClr val="0000FF"/>
                </a:solidFill>
                <a:latin typeface="+mn-lt"/>
                <a:ea typeface="微软雅黑" panose="020B0503020204020204" pitchFamily="34" charset="-122"/>
              </a:rPr>
              <a:t>关键在于人才</a:t>
            </a:r>
            <a:r>
              <a:rPr lang="zh-CN" altLang="en-US" sz="3200" kern="0" dirty="0" smtClean="0">
                <a:latin typeface="+mn-lt"/>
                <a:ea typeface="微软雅黑" panose="020B0503020204020204" pitchFamily="34" charset="-122"/>
              </a:rPr>
              <a:t>。他指出：“科技要发展，人才是关键”；“科技进步、经济繁荣和社会发展，从根本上说取决于提高劳动者素质，培养大批人才”。</a:t>
            </a:r>
            <a:endParaRPr kumimoji="0" lang="en-US" altLang="zh-CN" sz="3200" b="0" i="0" u="none" strike="noStrike" kern="0" cap="none" spc="0" normalizeH="0" baseline="0" noProof="0" dirty="0" smtClean="0">
              <a:ln>
                <a:noFill/>
              </a:ln>
              <a:solidFill>
                <a:schemeClr val="tx1"/>
              </a:solidFill>
              <a:effectLst/>
              <a:uLnTx/>
              <a:uFillTx/>
              <a:latin typeface="+mn-lt"/>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t>二</a:t>
            </a:r>
            <a:r>
              <a:rPr lang="zh-CN" altLang="en-US" b="1" dirty="0" smtClean="0"/>
              <a:t>、</a:t>
            </a:r>
            <a:r>
              <a:rPr lang="zh-CN" altLang="zh-CN" b="1" dirty="0" smtClean="0"/>
              <a:t>科学技术人才观</a:t>
            </a:r>
            <a:endParaRPr lang="zh-CN" altLang="en-US" b="1" dirty="0"/>
          </a:p>
        </p:txBody>
      </p:sp>
      <p:sp>
        <p:nvSpPr>
          <p:cNvPr id="3" name="文本占位符 2"/>
          <p:cNvSpPr>
            <a:spLocks noGrp="1"/>
          </p:cNvSpPr>
          <p:nvPr>
            <p:ph type="body" sz="quarter" idx="11"/>
          </p:nvPr>
        </p:nvSpPr>
        <p:spPr/>
        <p:txBody>
          <a:bodyPr/>
          <a:lstStyle/>
          <a:p>
            <a:r>
              <a:rPr lang="zh-CN" altLang="en-US" sz="2300" dirty="0" smtClean="0"/>
              <a:t>第二节  </a:t>
            </a:r>
            <a:r>
              <a:rPr lang="zh-CN" altLang="zh-CN" sz="2300" dirty="0" smtClean="0"/>
              <a:t>邓小平理论、“三个代表”重要思想、科学发展观中的科学技术观</a:t>
            </a:r>
            <a:endParaRPr lang="zh-CN" altLang="en-US" sz="2300" dirty="0"/>
          </a:p>
        </p:txBody>
      </p:sp>
      <p:sp>
        <p:nvSpPr>
          <p:cNvPr id="4" name="Rectangle 3"/>
          <p:cNvSpPr txBox="1">
            <a:spLocks noChangeArrowheads="1"/>
          </p:cNvSpPr>
          <p:nvPr/>
        </p:nvSpPr>
        <p:spPr>
          <a:xfrm>
            <a:off x="623392" y="836712"/>
            <a:ext cx="10657184" cy="5256584"/>
          </a:xfrm>
          <a:prstGeom prst="rect">
            <a:avLst/>
          </a:prstGeom>
        </p:spPr>
        <p:txBody>
          <a:bodyPr/>
          <a:lstStyle/>
          <a:p>
            <a:pPr marL="342900" marR="0" lvl="0" indent="-71755" algn="l" defTabSz="914400" rtl="0" eaLnBrk="0" fontAlgn="base" latinLnBrk="0" hangingPunct="0">
              <a:lnSpc>
                <a:spcPct val="150000"/>
              </a:lnSpc>
              <a:spcBef>
                <a:spcPct val="0"/>
              </a:spcBef>
              <a:spcAft>
                <a:spcPct val="0"/>
              </a:spcAft>
              <a:buClrTx/>
              <a:buSzTx/>
              <a:defRPr/>
            </a:pPr>
            <a:r>
              <a:rPr lang="zh-CN" altLang="en-US" sz="3200" b="1" dirty="0" smtClean="0">
                <a:solidFill>
                  <a:srgbClr val="AA454B"/>
                </a:solidFill>
                <a:latin typeface="微软雅黑" panose="020B0503020204020204" pitchFamily="34" charset="-122"/>
                <a:ea typeface="微软雅黑" panose="020B0503020204020204" pitchFamily="34" charset="-122"/>
              </a:rPr>
              <a:t>（三）加强科技人才队伍建设，实施人才强国战略</a:t>
            </a:r>
            <a:endParaRPr lang="zh-CN" altLang="en-US" sz="3200" b="1" dirty="0" smtClean="0">
              <a:solidFill>
                <a:srgbClr val="AA454B"/>
              </a:solidFill>
              <a:latin typeface="微软雅黑" panose="020B0503020204020204" pitchFamily="34" charset="-122"/>
              <a:ea typeface="微软雅黑" panose="020B0503020204020204" pitchFamily="34" charset="-122"/>
            </a:endParaRPr>
          </a:p>
          <a:p>
            <a:pPr marL="342900" lvl="0" indent="917575" eaLnBrk="0" hangingPunct="0">
              <a:lnSpc>
                <a:spcPct val="150000"/>
              </a:lnSpc>
              <a:defRPr/>
            </a:pPr>
            <a:r>
              <a:rPr lang="zh-CN" altLang="en-US" sz="3200" kern="0" dirty="0" smtClean="0">
                <a:latin typeface="+mn-lt"/>
                <a:ea typeface="微软雅黑" panose="020B0503020204020204" pitchFamily="34" charset="-122"/>
              </a:rPr>
              <a:t>胡锦涛指出：“走中国特色自主创新道路，必须培养造就宏大的</a:t>
            </a:r>
            <a:r>
              <a:rPr lang="zh-CN" altLang="en-US" sz="3200" kern="0" dirty="0" smtClean="0">
                <a:solidFill>
                  <a:srgbClr val="0000FF"/>
                </a:solidFill>
                <a:latin typeface="+mn-lt"/>
                <a:ea typeface="微软雅黑" panose="020B0503020204020204" pitchFamily="34" charset="-122"/>
              </a:rPr>
              <a:t>创新型人才队伍</a:t>
            </a:r>
            <a:r>
              <a:rPr lang="zh-CN" altLang="en-US" sz="3200" kern="0" dirty="0" smtClean="0">
                <a:latin typeface="+mn-lt"/>
                <a:ea typeface="微软雅黑" panose="020B0503020204020204" pitchFamily="34" charset="-122"/>
              </a:rPr>
              <a:t>。人才直接关系我国科学技术事业的未来，直接关系国家和民族的明天”。他还说</a:t>
            </a:r>
            <a:r>
              <a:rPr lang="zh-CN" altLang="zh-CN" sz="3200" kern="0" dirty="0" smtClean="0">
                <a:latin typeface="+mn-lt"/>
                <a:ea typeface="微软雅黑" panose="020B0503020204020204" pitchFamily="34" charset="-122"/>
              </a:rPr>
              <a:t>：“创新型人才是新知识的创新者、新技术的发明者、新学科的创建者，是科技新突破、发展新途径的引领者和开拓者，是国家发展的宝贵战略资源。”</a:t>
            </a:r>
            <a:endParaRPr lang="zh-CN" altLang="en-US" sz="3200" kern="0" dirty="0" smtClean="0">
              <a:latin typeface="+mn-lt"/>
              <a:ea typeface="微软雅黑" panose="020B0503020204020204" pitchFamily="34" charset="-122"/>
            </a:endParaRPr>
          </a:p>
          <a:p>
            <a:pPr marL="342900" marR="0" lvl="0" indent="-342900" algn="l" defTabSz="914400" rtl="0" eaLnBrk="0" fontAlgn="base" latinLnBrk="0" hangingPunct="0">
              <a:lnSpc>
                <a:spcPct val="120000"/>
              </a:lnSpc>
              <a:spcBef>
                <a:spcPct val="0"/>
              </a:spcBef>
              <a:spcAft>
                <a:spcPct val="0"/>
              </a:spcAft>
              <a:buClrTx/>
              <a:buSzTx/>
              <a:buFont typeface="Arial" panose="020B0604020202020204" pitchFamily="34" charset="0"/>
              <a:buChar char="•"/>
              <a:defRPr/>
            </a:pPr>
            <a:endParaRPr kumimoji="0" lang="en-US" altLang="zh-CN" sz="3200" b="0" i="0" u="none" strike="noStrike" kern="0" cap="none" spc="0" normalizeH="0" baseline="0" noProof="0" dirty="0" smtClean="0">
              <a:ln>
                <a:noFill/>
              </a:ln>
              <a:solidFill>
                <a:schemeClr val="tx1"/>
              </a:solidFill>
              <a:effectLst/>
              <a:uLnTx/>
              <a:uFillTx/>
              <a:latin typeface="+mn-lt"/>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85415" y="1993900"/>
            <a:ext cx="6820535" cy="1863725"/>
          </a:xfrm>
        </p:spPr>
        <p:txBody>
          <a:bodyPr wrap="square"/>
          <a:lstStyle/>
          <a:p>
            <a:r>
              <a:rPr lang="zh-CN" altLang="en-US" sz="4800" dirty="0">
                <a:latin typeface="+mn-lt"/>
                <a:ea typeface="+mn-ea"/>
                <a:cs typeface="+mn-ea"/>
                <a:sym typeface="+mn-lt"/>
              </a:rPr>
              <a:t>第六讲  </a:t>
            </a:r>
            <a:r>
              <a:rPr lang="zh-CN" altLang="zh-CN" sz="4800" dirty="0">
                <a:latin typeface="+mn-lt"/>
                <a:ea typeface="+mn-ea"/>
                <a:cs typeface="+mn-ea"/>
                <a:sym typeface="+mn-lt"/>
              </a:rPr>
              <a:t>中国马克思主义科学技术观（第五章）</a:t>
            </a:r>
            <a:endParaRPr lang="zh-CN" altLang="en-US" sz="48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t>三</a:t>
            </a:r>
            <a:r>
              <a:rPr lang="zh-CN" altLang="en-US" b="1" dirty="0" smtClean="0"/>
              <a:t>、</a:t>
            </a:r>
            <a:r>
              <a:rPr lang="zh-CN" altLang="zh-CN" b="1" dirty="0" smtClean="0"/>
              <a:t>科学技术发展观</a:t>
            </a:r>
            <a:endParaRPr lang="zh-CN" altLang="en-US" b="1" dirty="0"/>
          </a:p>
        </p:txBody>
      </p:sp>
      <p:sp>
        <p:nvSpPr>
          <p:cNvPr id="3" name="文本占位符 2"/>
          <p:cNvSpPr>
            <a:spLocks noGrp="1"/>
          </p:cNvSpPr>
          <p:nvPr>
            <p:ph type="body" sz="quarter" idx="11"/>
          </p:nvPr>
        </p:nvSpPr>
        <p:spPr/>
        <p:txBody>
          <a:bodyPr/>
          <a:lstStyle/>
          <a:p>
            <a:r>
              <a:rPr lang="zh-CN" altLang="en-US" sz="2300" dirty="0" smtClean="0"/>
              <a:t>第二节  </a:t>
            </a:r>
            <a:r>
              <a:rPr lang="zh-CN" altLang="zh-CN" sz="2300" dirty="0" smtClean="0"/>
              <a:t>邓小平理论、“三个代表”重要思想、科学发展观中的科学技术观</a:t>
            </a:r>
            <a:endParaRPr lang="zh-CN" altLang="en-US" sz="2300" dirty="0"/>
          </a:p>
        </p:txBody>
      </p:sp>
      <p:sp>
        <p:nvSpPr>
          <p:cNvPr id="5" name="Rectangle 3"/>
          <p:cNvSpPr txBox="1">
            <a:spLocks noChangeArrowheads="1"/>
          </p:cNvSpPr>
          <p:nvPr/>
        </p:nvSpPr>
        <p:spPr>
          <a:xfrm>
            <a:off x="263352" y="1268760"/>
            <a:ext cx="11665296" cy="4525963"/>
          </a:xfrm>
          <a:prstGeom prst="rect">
            <a:avLst/>
          </a:prstGeom>
        </p:spPr>
        <p:txBody>
          <a:bodyPr/>
          <a:lstStyle/>
          <a:p>
            <a:pPr marL="342900" marR="0" lvl="0" indent="-71755" algn="l" defTabSz="914400" rtl="0" eaLnBrk="0" fontAlgn="base" latinLnBrk="0" hangingPunct="0">
              <a:lnSpc>
                <a:spcPct val="150000"/>
              </a:lnSpc>
              <a:spcBef>
                <a:spcPct val="0"/>
              </a:spcBef>
              <a:spcAft>
                <a:spcPct val="0"/>
              </a:spcAft>
              <a:buClrTx/>
              <a:buSzTx/>
              <a:defRPr/>
            </a:pPr>
            <a:r>
              <a:rPr lang="zh-CN" altLang="en-US" sz="3200" b="1" dirty="0" smtClean="0">
                <a:solidFill>
                  <a:srgbClr val="AA454B"/>
                </a:solidFill>
                <a:latin typeface="微软雅黑" panose="020B0503020204020204" pitchFamily="34" charset="-122"/>
                <a:ea typeface="微软雅黑" panose="020B0503020204020204" pitchFamily="34" charset="-122"/>
              </a:rPr>
              <a:t>（一）科学技术要为经济社会发展服务</a:t>
            </a:r>
            <a:endParaRPr lang="zh-CN" altLang="en-US" sz="3200" b="1" dirty="0" smtClean="0">
              <a:solidFill>
                <a:srgbClr val="AA454B"/>
              </a:solidFill>
              <a:latin typeface="微软雅黑" panose="020B0503020204020204" pitchFamily="34" charset="-122"/>
              <a:ea typeface="微软雅黑" panose="020B0503020204020204" pitchFamily="34" charset="-122"/>
            </a:endParaRPr>
          </a:p>
          <a:p>
            <a:pPr marL="342900" indent="819150" eaLnBrk="0" hangingPunct="0">
              <a:lnSpc>
                <a:spcPct val="150000"/>
              </a:lnSpc>
            </a:pPr>
            <a:r>
              <a:rPr lang="zh-CN" altLang="en-US" sz="3200" dirty="0" smtClean="0">
                <a:ea typeface="微软雅黑" panose="020B0503020204020204" pitchFamily="34" charset="-122"/>
              </a:rPr>
              <a:t>邓小平第一次明确提出“</a:t>
            </a:r>
            <a:r>
              <a:rPr lang="zh-CN" altLang="en-US" sz="3200" dirty="0" smtClean="0">
                <a:solidFill>
                  <a:srgbClr val="0000FF"/>
                </a:solidFill>
                <a:ea typeface="微软雅黑" panose="020B0503020204020204" pitchFamily="34" charset="-122"/>
              </a:rPr>
              <a:t>科学技术是第一生产力</a:t>
            </a:r>
            <a:r>
              <a:rPr lang="zh-CN" altLang="en-US" sz="3200" dirty="0" smtClean="0">
                <a:ea typeface="微软雅黑" panose="020B0503020204020204" pitchFamily="34" charset="-122"/>
              </a:rPr>
              <a:t>”这一重大命题，这成为邓小平科学技术观的理论核心。</a:t>
            </a:r>
            <a:r>
              <a:rPr kumimoji="0" lang="zh-CN" altLang="en-US" sz="3200" b="0" i="0" u="none" strike="noStrike" kern="0" cap="none" spc="0" normalizeH="0" baseline="0" noProof="0" dirty="0" smtClean="0">
                <a:ln>
                  <a:noFill/>
                </a:ln>
                <a:solidFill>
                  <a:schemeClr val="tx1"/>
                </a:solidFill>
                <a:effectLst/>
                <a:uLnTx/>
                <a:uFillTx/>
                <a:latin typeface="+mn-lt"/>
                <a:ea typeface="微软雅黑" panose="020B0503020204020204" pitchFamily="34" charset="-122"/>
                <a:cs typeface="+mn-cs"/>
              </a:rPr>
              <a:t>他还强调：“四个现代化，关键是科学技术的现代化。没有现代科学技术，就不可能建设现代农业、现代工业、现代国防。没有科学技术的高速度发展，也就不可能有国民经济的高速度发展”。</a:t>
            </a:r>
            <a:endParaRPr kumimoji="0" lang="zh-CN" altLang="en-US" sz="3200" b="0" i="0" u="none" strike="noStrike" kern="0" cap="none" spc="0" normalizeH="0" baseline="0" noProof="0" dirty="0" smtClean="0">
              <a:ln>
                <a:noFill/>
              </a:ln>
              <a:solidFill>
                <a:schemeClr val="tx1"/>
              </a:solidFill>
              <a:effectLst/>
              <a:uLnTx/>
              <a:uFillTx/>
              <a:latin typeface="+mn-lt"/>
              <a:ea typeface="微软雅黑" panose="020B0503020204020204" pitchFamily="34" charset="-122"/>
              <a:cs typeface="+mn-cs"/>
            </a:endParaRPr>
          </a:p>
          <a:p>
            <a:pPr marL="342900" marR="0" lvl="0" indent="-342900" algn="l" defTabSz="914400" rtl="0" eaLnBrk="0" fontAlgn="base" latinLnBrk="0" hangingPunct="0">
              <a:lnSpc>
                <a:spcPct val="120000"/>
              </a:lnSpc>
              <a:spcBef>
                <a:spcPct val="0"/>
              </a:spcBef>
              <a:spcAft>
                <a:spcPct val="0"/>
              </a:spcAft>
              <a:buClrTx/>
              <a:buSzTx/>
              <a:buFont typeface="Arial" panose="020B0604020202020204" pitchFamily="34" charset="0"/>
              <a:buChar char="•"/>
              <a:defRPr/>
            </a:pPr>
            <a:endParaRPr kumimoji="0" lang="en-US" altLang="zh-CN" sz="3200" b="0" i="0" u="none" strike="noStrike" kern="0" cap="none" spc="0" normalizeH="0" baseline="0" noProof="0" dirty="0" smtClean="0">
              <a:ln>
                <a:noFill/>
              </a:ln>
              <a:solidFill>
                <a:schemeClr val="tx1"/>
              </a:solidFill>
              <a:effectLst/>
              <a:uLnTx/>
              <a:uFillTx/>
              <a:latin typeface="+mn-lt"/>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t>三</a:t>
            </a:r>
            <a:r>
              <a:rPr lang="zh-CN" altLang="en-US" b="1" dirty="0" smtClean="0"/>
              <a:t>、</a:t>
            </a:r>
            <a:r>
              <a:rPr lang="zh-CN" altLang="zh-CN" b="1" dirty="0" smtClean="0"/>
              <a:t>科学技术发展观</a:t>
            </a:r>
            <a:endParaRPr lang="zh-CN" altLang="en-US" b="1" dirty="0"/>
          </a:p>
        </p:txBody>
      </p:sp>
      <p:sp>
        <p:nvSpPr>
          <p:cNvPr id="3" name="文本占位符 2"/>
          <p:cNvSpPr>
            <a:spLocks noGrp="1"/>
          </p:cNvSpPr>
          <p:nvPr>
            <p:ph type="body" sz="quarter" idx="11"/>
          </p:nvPr>
        </p:nvSpPr>
        <p:spPr/>
        <p:txBody>
          <a:bodyPr/>
          <a:lstStyle/>
          <a:p>
            <a:r>
              <a:rPr lang="zh-CN" altLang="en-US" sz="2300" dirty="0" smtClean="0"/>
              <a:t>第二节  </a:t>
            </a:r>
            <a:r>
              <a:rPr lang="zh-CN" altLang="zh-CN" sz="2300" dirty="0" smtClean="0"/>
              <a:t>邓小平理论、“三个代表”重要思想、科学发展观中的科学技术观</a:t>
            </a:r>
            <a:endParaRPr lang="zh-CN" altLang="en-US" sz="2300" dirty="0"/>
          </a:p>
        </p:txBody>
      </p:sp>
      <p:sp>
        <p:nvSpPr>
          <p:cNvPr id="4" name="Rectangle 3"/>
          <p:cNvSpPr txBox="1">
            <a:spLocks noChangeArrowheads="1"/>
          </p:cNvSpPr>
          <p:nvPr/>
        </p:nvSpPr>
        <p:spPr>
          <a:xfrm>
            <a:off x="551384" y="692696"/>
            <a:ext cx="10972800" cy="5544616"/>
          </a:xfrm>
          <a:prstGeom prst="rect">
            <a:avLst/>
          </a:prstGeom>
        </p:spPr>
        <p:txBody>
          <a:bodyPr rtlCol="0">
            <a:normAutofit fontScale="25000" lnSpcReduction="20000"/>
          </a:bodyPr>
          <a:lstStyle/>
          <a:p>
            <a:pPr marL="342900" marR="0" lvl="0" indent="-71755" algn="l" defTabSz="914400" rtl="0" eaLnBrk="0" fontAlgn="auto" latinLnBrk="0" hangingPunct="0">
              <a:lnSpc>
                <a:spcPct val="170000"/>
              </a:lnSpc>
              <a:spcBef>
                <a:spcPct val="0"/>
              </a:spcBef>
              <a:spcAft>
                <a:spcPts val="0"/>
              </a:spcAft>
              <a:buClrTx/>
              <a:buSzTx/>
              <a:defRPr/>
            </a:pPr>
            <a:r>
              <a:rPr lang="zh-CN" altLang="en-US" sz="12800" b="1" dirty="0" smtClean="0">
                <a:solidFill>
                  <a:srgbClr val="AA454B"/>
                </a:solidFill>
                <a:latin typeface="微软雅黑" panose="020B0503020204020204" pitchFamily="34" charset="-122"/>
                <a:ea typeface="微软雅黑" panose="020B0503020204020204" pitchFamily="34" charset="-122"/>
              </a:rPr>
              <a:t>（二）实施科教兴国战略</a:t>
            </a:r>
            <a:endParaRPr lang="zh-CN" altLang="en-US" sz="12800" b="1" dirty="0" smtClean="0">
              <a:solidFill>
                <a:srgbClr val="AA454B"/>
              </a:solidFill>
              <a:latin typeface="微软雅黑" panose="020B0503020204020204" pitchFamily="34" charset="-122"/>
              <a:ea typeface="微软雅黑" panose="020B0503020204020204" pitchFamily="34" charset="-122"/>
            </a:endParaRPr>
          </a:p>
          <a:p>
            <a:pPr marL="342900" indent="732155" eaLnBrk="0" fontAlgn="auto" hangingPunct="0">
              <a:lnSpc>
                <a:spcPct val="170000"/>
              </a:lnSpc>
              <a:spcAft>
                <a:spcPts val="0"/>
              </a:spcAft>
              <a:defRPr/>
            </a:pPr>
            <a:r>
              <a:rPr lang="zh-CN" altLang="en-US" sz="10400" kern="0" dirty="0" smtClean="0">
                <a:latin typeface="+mn-lt"/>
                <a:ea typeface="微软雅黑" panose="020B0503020204020204" pitchFamily="34" charset="-122"/>
              </a:rPr>
              <a:t>江泽民指出：“科学技术是第一生产力，而且是先进生产力的集中体现和主要标志。”这一重要论断，指明了科学技术在先进生产力发展中的关键地位和决定作用。江泽民对</a:t>
            </a:r>
            <a:r>
              <a:rPr lang="zh-CN" altLang="en-US" sz="10400" kern="0" dirty="0" smtClean="0">
                <a:solidFill>
                  <a:srgbClr val="0000FF"/>
                </a:solidFill>
                <a:latin typeface="+mn-lt"/>
                <a:ea typeface="微软雅黑" panose="020B0503020204020204" pitchFamily="34" charset="-122"/>
              </a:rPr>
              <a:t>科教兴国</a:t>
            </a:r>
            <a:r>
              <a:rPr lang="zh-CN" altLang="en-US" sz="10400" kern="0" dirty="0" smtClean="0">
                <a:latin typeface="+mn-lt"/>
                <a:ea typeface="微软雅黑" panose="020B0503020204020204" pitchFamily="34" charset="-122"/>
              </a:rPr>
              <a:t>战略的界定是：“科教兴国，是指全面落实科学技术是第一生产力的思想，坚持教育为本，把科学技术和教育摆在经济社会发展的重要位置，增强国家的科学技术实力及向现实生产力转化的能力，提高全民族的科学技术文化素质，把经济建设转到依靠科学技术进步和提高劳动者素质的轨道上来，加速实现国家的繁荣强盛”。</a:t>
            </a:r>
            <a:endParaRPr lang="zh-CN" altLang="en-US" sz="10400" kern="0" dirty="0" smtClean="0">
              <a:latin typeface="+mn-lt"/>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t>三</a:t>
            </a:r>
            <a:r>
              <a:rPr lang="zh-CN" altLang="en-US" b="1" dirty="0" smtClean="0"/>
              <a:t>、</a:t>
            </a:r>
            <a:r>
              <a:rPr lang="zh-CN" altLang="zh-CN" b="1" dirty="0" smtClean="0"/>
              <a:t>科学技术发展观</a:t>
            </a:r>
            <a:endParaRPr lang="zh-CN" altLang="en-US" b="1" dirty="0"/>
          </a:p>
        </p:txBody>
      </p:sp>
      <p:sp>
        <p:nvSpPr>
          <p:cNvPr id="3" name="文本占位符 2"/>
          <p:cNvSpPr>
            <a:spLocks noGrp="1"/>
          </p:cNvSpPr>
          <p:nvPr>
            <p:ph type="body" sz="quarter" idx="11"/>
          </p:nvPr>
        </p:nvSpPr>
        <p:spPr/>
        <p:txBody>
          <a:bodyPr/>
          <a:lstStyle/>
          <a:p>
            <a:r>
              <a:rPr lang="zh-CN" altLang="en-US" sz="2300" dirty="0" smtClean="0"/>
              <a:t>第二节  </a:t>
            </a:r>
            <a:r>
              <a:rPr lang="zh-CN" altLang="zh-CN" sz="2300" dirty="0" smtClean="0"/>
              <a:t>邓小平理论、“三个代表”重要思想、科学发展观中的科学技术观</a:t>
            </a:r>
            <a:endParaRPr lang="zh-CN" altLang="en-US" sz="2300" dirty="0"/>
          </a:p>
        </p:txBody>
      </p:sp>
      <p:sp>
        <p:nvSpPr>
          <p:cNvPr id="4" name="Rectangle 3"/>
          <p:cNvSpPr txBox="1">
            <a:spLocks noChangeArrowheads="1"/>
          </p:cNvSpPr>
          <p:nvPr/>
        </p:nvSpPr>
        <p:spPr>
          <a:xfrm>
            <a:off x="335360" y="692696"/>
            <a:ext cx="11233248" cy="5544616"/>
          </a:xfrm>
          <a:prstGeom prst="rect">
            <a:avLst/>
          </a:prstGeom>
        </p:spPr>
        <p:txBody>
          <a:bodyPr rtlCol="0">
            <a:normAutofit fontScale="25000" lnSpcReduction="20000"/>
          </a:bodyPr>
          <a:lstStyle/>
          <a:p>
            <a:pPr marL="342900" lvl="0" indent="-157480" eaLnBrk="0" hangingPunct="0">
              <a:lnSpc>
                <a:spcPct val="170000"/>
              </a:lnSpc>
              <a:defRPr/>
            </a:pPr>
            <a:r>
              <a:rPr lang="zh-CN" altLang="en-US" sz="12800" b="1" dirty="0" smtClean="0">
                <a:solidFill>
                  <a:srgbClr val="AA454B"/>
                </a:solidFill>
                <a:latin typeface="微软雅黑" panose="020B0503020204020204" pitchFamily="34" charset="-122"/>
                <a:ea typeface="微软雅黑" panose="020B0503020204020204" pitchFamily="34" charset="-122"/>
              </a:rPr>
              <a:t>（三）发展民生科技，选择重点领域跨越式发展</a:t>
            </a:r>
            <a:endParaRPr lang="zh-CN" altLang="en-US" sz="12800" b="1" dirty="0" smtClean="0">
              <a:solidFill>
                <a:srgbClr val="AA454B"/>
              </a:solidFill>
              <a:latin typeface="微软雅黑" panose="020B0503020204020204" pitchFamily="34" charset="-122"/>
              <a:ea typeface="微软雅黑" panose="020B0503020204020204" pitchFamily="34" charset="-122"/>
            </a:endParaRPr>
          </a:p>
          <a:p>
            <a:pPr marL="342900" lvl="0" indent="646430" eaLnBrk="0" hangingPunct="0">
              <a:lnSpc>
                <a:spcPct val="170000"/>
              </a:lnSpc>
              <a:defRPr/>
            </a:pPr>
            <a:r>
              <a:rPr lang="zh-CN" altLang="en-US" sz="10400" kern="0" dirty="0" smtClean="0">
                <a:latin typeface="+mn-lt"/>
                <a:ea typeface="微软雅黑" panose="020B0503020204020204" pitchFamily="34" charset="-122"/>
              </a:rPr>
              <a:t>胡锦涛指出：“我们必须坚持以人为本，大力发展</a:t>
            </a:r>
            <a:r>
              <a:rPr lang="zh-CN" altLang="en-US" sz="10400" kern="0" dirty="0" smtClean="0">
                <a:solidFill>
                  <a:srgbClr val="0000FF"/>
                </a:solidFill>
                <a:latin typeface="+mn-lt"/>
                <a:ea typeface="微软雅黑" panose="020B0503020204020204" pitchFamily="34" charset="-122"/>
              </a:rPr>
              <a:t>与民生相关的科学技术</a:t>
            </a:r>
            <a:r>
              <a:rPr lang="zh-CN" altLang="en-US" sz="10400" kern="0" dirty="0" smtClean="0">
                <a:latin typeface="+mn-lt"/>
                <a:ea typeface="微软雅黑" panose="020B0503020204020204" pitchFamily="34" charset="-122"/>
              </a:rPr>
              <a:t>，按照以改善民生为重点加强社会建设的要求，把科技进步和创新与提高人民生活水平和质量、提高人民科学文化素质和健康素质紧密结合起来，着力解决关系民生的重大科技问题，不断强化公共服务、改善民生环境、保障民生安全。”他还指出：“要坚持有所为有所不为的方针，选择事关我国经济社会发展、国家安全、人民生命健康和生态环境全局的若干领域，重点突破，努力在关键领域和若干技术发展前沿掌握核心技术，拥有一批自主知识产权。”</a:t>
            </a:r>
            <a:endParaRPr lang="zh-CN" altLang="en-US" sz="10400" kern="0" dirty="0" smtClean="0">
              <a:latin typeface="+mn-lt"/>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79376" y="0"/>
            <a:ext cx="6136024" cy="667366"/>
          </a:xfrm>
        </p:spPr>
        <p:txBody>
          <a:bodyPr anchor="ctr" anchorCtr="0"/>
          <a:lstStyle/>
          <a:p>
            <a:r>
              <a:rPr lang="zh-CN" altLang="en-US" sz="1700" b="1" dirty="0"/>
              <a:t>第三</a:t>
            </a:r>
            <a:r>
              <a:rPr lang="zh-CN" altLang="en-US" sz="1700" b="1" dirty="0" smtClean="0"/>
              <a:t>节  </a:t>
            </a:r>
            <a:r>
              <a:rPr lang="zh-CN" altLang="zh-CN" sz="1700" b="1" dirty="0" smtClean="0"/>
              <a:t>习近平新时代中国特色社会主义思想中的科学技术观</a:t>
            </a:r>
            <a:endParaRPr lang="zh-CN" altLang="en-US" sz="1700" b="1" dirty="0"/>
          </a:p>
        </p:txBody>
      </p:sp>
      <p:sp>
        <p:nvSpPr>
          <p:cNvPr id="3" name="文本占位符 2"/>
          <p:cNvSpPr>
            <a:spLocks noGrp="1"/>
          </p:cNvSpPr>
          <p:nvPr>
            <p:ph type="body" sz="quarter" idx="11"/>
          </p:nvPr>
        </p:nvSpPr>
        <p:spPr>
          <a:xfrm>
            <a:off x="1415480" y="2132856"/>
            <a:ext cx="5400600" cy="2898422"/>
          </a:xfrm>
        </p:spPr>
        <p:txBody>
          <a:bodyPr/>
          <a:lstStyle/>
          <a:p>
            <a:pPr>
              <a:lnSpc>
                <a:spcPct val="200000"/>
              </a:lnSpc>
              <a:defRPr/>
            </a:pPr>
            <a:r>
              <a:rPr lang="zh-CN" altLang="zh-CN" sz="3200" b="1" dirty="0" smtClean="0">
                <a:latin typeface="微软雅黑" panose="020B0503020204020204" pitchFamily="34" charset="-122"/>
                <a:ea typeface="微软雅黑" panose="020B0503020204020204" pitchFamily="34" charset="-122"/>
                <a:cs typeface="+mn-ea"/>
                <a:sym typeface="+mn-lt"/>
              </a:rPr>
              <a:t>一、科学技术创新观</a:t>
            </a:r>
            <a:endParaRPr lang="zh-CN" altLang="zh-CN" sz="3200" b="1" dirty="0" smtClean="0">
              <a:latin typeface="微软雅黑" panose="020B0503020204020204" pitchFamily="34" charset="-122"/>
              <a:ea typeface="微软雅黑" panose="020B0503020204020204" pitchFamily="34" charset="-122"/>
              <a:cs typeface="+mn-ea"/>
              <a:sym typeface="+mn-lt"/>
            </a:endParaRPr>
          </a:p>
          <a:p>
            <a:pPr>
              <a:lnSpc>
                <a:spcPct val="200000"/>
              </a:lnSpc>
              <a:defRPr/>
            </a:pPr>
            <a:r>
              <a:rPr lang="zh-CN" altLang="zh-CN" sz="3200" b="1" dirty="0" smtClean="0">
                <a:latin typeface="微软雅黑" panose="020B0503020204020204" pitchFamily="34" charset="-122"/>
                <a:ea typeface="微软雅黑" panose="020B0503020204020204" pitchFamily="34" charset="-122"/>
                <a:cs typeface="+mn-ea"/>
                <a:sym typeface="+mn-lt"/>
              </a:rPr>
              <a:t>二、科学技术人才观</a:t>
            </a:r>
            <a:endParaRPr lang="zh-CN" altLang="zh-CN" sz="3200" b="1" dirty="0" smtClean="0">
              <a:latin typeface="微软雅黑" panose="020B0503020204020204" pitchFamily="34" charset="-122"/>
              <a:ea typeface="微软雅黑" panose="020B0503020204020204" pitchFamily="34" charset="-122"/>
              <a:cs typeface="+mn-ea"/>
              <a:sym typeface="+mn-lt"/>
            </a:endParaRPr>
          </a:p>
          <a:p>
            <a:pPr>
              <a:lnSpc>
                <a:spcPct val="200000"/>
              </a:lnSpc>
              <a:defRPr/>
            </a:pPr>
            <a:r>
              <a:rPr lang="zh-CN" altLang="zh-CN" sz="3200" b="1" dirty="0" smtClean="0">
                <a:latin typeface="微软雅黑" panose="020B0503020204020204" pitchFamily="34" charset="-122"/>
                <a:ea typeface="微软雅黑" panose="020B0503020204020204" pitchFamily="34" charset="-122"/>
                <a:cs typeface="+mn-ea"/>
                <a:sym typeface="+mn-lt"/>
              </a:rPr>
              <a:t>三、科学技术发展观</a:t>
            </a:r>
            <a:endParaRPr lang="zh-CN" altLang="en-US" sz="3200" b="1"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t>一</a:t>
            </a:r>
            <a:r>
              <a:rPr lang="zh-CN" altLang="en-US" b="1" dirty="0" smtClean="0"/>
              <a:t>、</a:t>
            </a:r>
            <a:r>
              <a:rPr lang="zh-CN" altLang="zh-CN" b="1" dirty="0" smtClean="0"/>
              <a:t>科学技术创新观</a:t>
            </a:r>
            <a:endParaRPr lang="zh-CN" altLang="en-US" b="1" dirty="0"/>
          </a:p>
        </p:txBody>
      </p:sp>
      <p:sp>
        <p:nvSpPr>
          <p:cNvPr id="3" name="文本占位符 2"/>
          <p:cNvSpPr>
            <a:spLocks noGrp="1"/>
          </p:cNvSpPr>
          <p:nvPr>
            <p:ph type="body" sz="quarter" idx="11"/>
          </p:nvPr>
        </p:nvSpPr>
        <p:spPr/>
        <p:txBody>
          <a:bodyPr/>
          <a:lstStyle/>
          <a:p>
            <a:r>
              <a:rPr lang="zh-CN" altLang="en-US" dirty="0" smtClean="0"/>
              <a:t>第三节  </a:t>
            </a:r>
            <a:r>
              <a:rPr lang="zh-CN" altLang="zh-CN" dirty="0" smtClean="0"/>
              <a:t>习近平新时代中国特色社会主义思想中的科学技术观</a:t>
            </a:r>
            <a:endParaRPr lang="zh-CN" altLang="en-US" dirty="0"/>
          </a:p>
        </p:txBody>
      </p:sp>
      <p:sp>
        <p:nvSpPr>
          <p:cNvPr id="6" name="Rectangle 3"/>
          <p:cNvSpPr txBox="1">
            <a:spLocks noChangeArrowheads="1"/>
          </p:cNvSpPr>
          <p:nvPr/>
        </p:nvSpPr>
        <p:spPr>
          <a:xfrm>
            <a:off x="911424" y="1124744"/>
            <a:ext cx="10225136" cy="4680520"/>
          </a:xfrm>
          <a:prstGeom prst="rect">
            <a:avLst/>
          </a:prstGeom>
        </p:spPr>
        <p:txBody>
          <a:bodyPr rtlCol="0">
            <a:normAutofit lnSpcReduction="10000"/>
          </a:bodyPr>
          <a:lstStyle/>
          <a:p>
            <a:pPr marL="342900" marR="0" lvl="0" indent="-157480" algn="l" defTabSz="914400" rtl="0" eaLnBrk="0" fontAlgn="auto" latinLnBrk="0" hangingPunct="0">
              <a:lnSpc>
                <a:spcPct val="160000"/>
              </a:lnSpc>
              <a:spcBef>
                <a:spcPct val="0"/>
              </a:spcBef>
              <a:spcAft>
                <a:spcPts val="0"/>
              </a:spcAft>
              <a:buClrTx/>
              <a:buSzTx/>
              <a:defRPr/>
            </a:pPr>
            <a:r>
              <a:rPr lang="zh-CN" altLang="en-US" sz="3200" b="1" dirty="0" smtClean="0">
                <a:solidFill>
                  <a:srgbClr val="AA454B"/>
                </a:solidFill>
                <a:latin typeface="微软雅黑" panose="020B0503020204020204" pitchFamily="34" charset="-122"/>
                <a:ea typeface="微软雅黑" panose="020B0503020204020204" pitchFamily="34" charset="-122"/>
              </a:rPr>
              <a:t>（一）</a:t>
            </a:r>
            <a:r>
              <a:rPr lang="zh-CN" altLang="zh-CN" sz="3200" b="1" dirty="0" smtClean="0">
                <a:solidFill>
                  <a:srgbClr val="AA454B"/>
                </a:solidFill>
                <a:latin typeface="微软雅黑" panose="020B0503020204020204" pitchFamily="34" charset="-122"/>
                <a:ea typeface="微软雅黑" panose="020B0503020204020204" pitchFamily="34" charset="-122"/>
              </a:rPr>
              <a:t>坚定不移</a:t>
            </a:r>
            <a:r>
              <a:rPr lang="zh-CN" altLang="en-US" sz="3200" b="1" dirty="0" smtClean="0">
                <a:solidFill>
                  <a:srgbClr val="AA454B"/>
                </a:solidFill>
                <a:latin typeface="微软雅黑" panose="020B0503020204020204" pitchFamily="34" charset="-122"/>
                <a:ea typeface="微软雅黑" panose="020B0503020204020204" pitchFamily="34" charset="-122"/>
              </a:rPr>
              <a:t>地</a:t>
            </a:r>
            <a:r>
              <a:rPr lang="zh-CN" altLang="zh-CN" sz="3200" b="1" dirty="0" smtClean="0">
                <a:solidFill>
                  <a:srgbClr val="AA454B"/>
                </a:solidFill>
                <a:latin typeface="微软雅黑" panose="020B0503020204020204" pitchFamily="34" charset="-122"/>
                <a:ea typeface="微软雅黑" panose="020B0503020204020204" pitchFamily="34" charset="-122"/>
              </a:rPr>
              <a:t>走中国特色自主创新道路</a:t>
            </a:r>
            <a:endParaRPr lang="zh-CN" altLang="en-US" sz="3200" b="1" dirty="0" smtClean="0">
              <a:solidFill>
                <a:srgbClr val="AA454B"/>
              </a:solidFill>
              <a:latin typeface="微软雅黑" panose="020B0503020204020204" pitchFamily="34" charset="-122"/>
              <a:ea typeface="微软雅黑" panose="020B0503020204020204" pitchFamily="34" charset="-122"/>
            </a:endParaRPr>
          </a:p>
          <a:p>
            <a:pPr marL="342900" lvl="0" indent="819150" eaLnBrk="0" fontAlgn="auto" hangingPunct="0">
              <a:lnSpc>
                <a:spcPct val="160000"/>
              </a:lnSpc>
              <a:spcAft>
                <a:spcPts val="0"/>
              </a:spcAft>
              <a:defRPr/>
            </a:pPr>
            <a:r>
              <a:rPr lang="zh-CN" altLang="en-US" sz="3200" kern="0" dirty="0" smtClean="0">
                <a:latin typeface="+mn-lt"/>
                <a:ea typeface="微软雅黑" panose="020B0503020204020204" pitchFamily="34" charset="-122"/>
              </a:rPr>
              <a:t>习近平指出，自力更生是中华民族自立于世界民族之林的奋斗基点，自主创新是我们攀登世界科技高峰的必由之路；</a:t>
            </a:r>
            <a:r>
              <a:rPr lang="zh-CN" altLang="zh-CN" sz="3200" kern="0" dirty="0" smtClean="0">
                <a:latin typeface="+mn-lt"/>
                <a:ea typeface="微软雅黑" panose="020B0503020204020204" pitchFamily="34" charset="-122"/>
              </a:rPr>
              <a:t>唯有始终坚持</a:t>
            </a:r>
            <a:r>
              <a:rPr lang="zh-CN" altLang="en-US" sz="3200" kern="0" dirty="0" smtClean="0">
                <a:latin typeface="+mn-lt"/>
                <a:ea typeface="微软雅黑" panose="020B0503020204020204" pitchFamily="34" charset="-122"/>
              </a:rPr>
              <a:t>“</a:t>
            </a:r>
            <a:r>
              <a:rPr lang="zh-CN" altLang="zh-CN" sz="3200" kern="0" dirty="0" smtClean="0">
                <a:latin typeface="+mn-lt"/>
                <a:ea typeface="微软雅黑" panose="020B0503020204020204" pitchFamily="34" charset="-122"/>
              </a:rPr>
              <a:t>自主创新、重点跨越、支撑发展、引领未来</a:t>
            </a:r>
            <a:r>
              <a:rPr lang="zh-CN" altLang="en-US" sz="3200" kern="0" dirty="0" smtClean="0">
                <a:latin typeface="+mn-lt"/>
                <a:ea typeface="微软雅黑" panose="020B0503020204020204" pitchFamily="34" charset="-122"/>
              </a:rPr>
              <a:t>”</a:t>
            </a:r>
            <a:r>
              <a:rPr lang="zh-CN" altLang="zh-CN" sz="3200" kern="0" dirty="0" smtClean="0">
                <a:latin typeface="+mn-lt"/>
                <a:ea typeface="微软雅黑" panose="020B0503020204020204" pitchFamily="34" charset="-122"/>
              </a:rPr>
              <a:t>的方针，才能早日建成创新型国家。</a:t>
            </a:r>
            <a:endParaRPr lang="zh-CN" altLang="en-US" sz="3200" kern="0" dirty="0" smtClean="0">
              <a:latin typeface="+mn-lt"/>
              <a:ea typeface="微软雅黑" panose="020B0503020204020204" pitchFamily="34" charset="-122"/>
            </a:endParaRPr>
          </a:p>
          <a:p>
            <a:pPr marL="342900" marR="0" lvl="0" indent="-342900" algn="l" defTabSz="914400" rtl="0" eaLnBrk="0" fontAlgn="auto" latinLnBrk="0" hangingPunct="0">
              <a:lnSpc>
                <a:spcPct val="120000"/>
              </a:lnSpc>
              <a:spcBef>
                <a:spcPct val="0"/>
              </a:spcBef>
              <a:spcAft>
                <a:spcPts val="0"/>
              </a:spcAft>
              <a:buClrTx/>
              <a:buSzTx/>
              <a:buFont typeface="Arial" panose="020B0604020202020204" pitchFamily="34" charset="0"/>
              <a:buChar char="•"/>
              <a:defRPr/>
            </a:pPr>
            <a:endParaRPr kumimoji="0" lang="en-US" altLang="zh-CN" sz="3200" b="0" i="0" u="none" strike="noStrike" kern="0" cap="none" spc="0" normalizeH="0" baseline="0" noProof="0" dirty="0" smtClean="0">
              <a:ln>
                <a:noFill/>
              </a:ln>
              <a:solidFill>
                <a:schemeClr val="tx1"/>
              </a:solidFill>
              <a:effectLst/>
              <a:uLnTx/>
              <a:uFillTx/>
              <a:latin typeface="+mn-lt"/>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t>二</a:t>
            </a:r>
            <a:r>
              <a:rPr lang="zh-CN" altLang="en-US" b="1" dirty="0" smtClean="0"/>
              <a:t>、</a:t>
            </a:r>
            <a:r>
              <a:rPr lang="zh-CN" altLang="zh-CN" b="1" dirty="0" smtClean="0"/>
              <a:t>科学技术</a:t>
            </a:r>
            <a:r>
              <a:rPr lang="zh-CN" altLang="en-US" b="1" dirty="0" smtClean="0"/>
              <a:t>创新</a:t>
            </a:r>
            <a:r>
              <a:rPr lang="zh-CN" altLang="zh-CN" b="1" dirty="0" smtClean="0"/>
              <a:t>观</a:t>
            </a:r>
            <a:endParaRPr lang="zh-CN" altLang="en-US" b="1" dirty="0"/>
          </a:p>
        </p:txBody>
      </p:sp>
      <p:sp>
        <p:nvSpPr>
          <p:cNvPr id="3" name="文本占位符 2"/>
          <p:cNvSpPr>
            <a:spLocks noGrp="1"/>
          </p:cNvSpPr>
          <p:nvPr>
            <p:ph type="body" sz="quarter" idx="11"/>
          </p:nvPr>
        </p:nvSpPr>
        <p:spPr/>
        <p:txBody>
          <a:bodyPr/>
          <a:lstStyle/>
          <a:p>
            <a:r>
              <a:rPr lang="zh-CN" altLang="en-US" dirty="0" smtClean="0"/>
              <a:t>第三节  </a:t>
            </a:r>
            <a:r>
              <a:rPr lang="zh-CN" altLang="zh-CN" dirty="0" smtClean="0"/>
              <a:t>习近平新时代中国特色社会主义思想中的科学技术观</a:t>
            </a:r>
            <a:endParaRPr lang="zh-CN" altLang="en-US" dirty="0"/>
          </a:p>
        </p:txBody>
      </p:sp>
      <p:sp>
        <p:nvSpPr>
          <p:cNvPr id="8" name="Rectangle 3"/>
          <p:cNvSpPr txBox="1">
            <a:spLocks noChangeArrowheads="1"/>
          </p:cNvSpPr>
          <p:nvPr/>
        </p:nvSpPr>
        <p:spPr>
          <a:xfrm>
            <a:off x="911424" y="1124744"/>
            <a:ext cx="9865096" cy="4824536"/>
          </a:xfrm>
          <a:prstGeom prst="rect">
            <a:avLst/>
          </a:prstGeom>
        </p:spPr>
        <p:txBody>
          <a:bodyPr rtlCol="0">
            <a:normAutofit fontScale="92500"/>
          </a:bodyPr>
          <a:lstStyle/>
          <a:p>
            <a:pPr marL="342900" marR="0" lvl="0" indent="-157480" algn="l" defTabSz="914400" rtl="0" eaLnBrk="0" fontAlgn="auto" latinLnBrk="0" hangingPunct="0">
              <a:lnSpc>
                <a:spcPct val="150000"/>
              </a:lnSpc>
              <a:spcBef>
                <a:spcPct val="0"/>
              </a:spcBef>
              <a:spcAft>
                <a:spcPts val="0"/>
              </a:spcAft>
              <a:buClrTx/>
              <a:buSzTx/>
              <a:defRPr/>
            </a:pPr>
            <a:r>
              <a:rPr lang="zh-CN" altLang="en-US" sz="3200" b="1" dirty="0" smtClean="0">
                <a:solidFill>
                  <a:srgbClr val="AA454B"/>
                </a:solidFill>
                <a:latin typeface="微软雅黑" panose="020B0503020204020204" pitchFamily="34" charset="-122"/>
                <a:ea typeface="微软雅黑" panose="020B0503020204020204" pitchFamily="34" charset="-122"/>
              </a:rPr>
              <a:t>（二）</a:t>
            </a:r>
            <a:r>
              <a:rPr lang="zh-CN" altLang="zh-CN" sz="3200" b="1" dirty="0" smtClean="0">
                <a:solidFill>
                  <a:srgbClr val="AA454B"/>
                </a:solidFill>
                <a:latin typeface="微软雅黑" panose="020B0503020204020204" pitchFamily="34" charset="-122"/>
                <a:ea typeface="微软雅黑" panose="020B0503020204020204" pitchFamily="34" charset="-122"/>
              </a:rPr>
              <a:t>以改革释放科技创新</a:t>
            </a:r>
            <a:r>
              <a:rPr lang="zh-CN" altLang="en-US" sz="3200" b="1" dirty="0" smtClean="0">
                <a:solidFill>
                  <a:srgbClr val="AA454B"/>
                </a:solidFill>
                <a:latin typeface="微软雅黑" panose="020B0503020204020204" pitchFamily="34" charset="-122"/>
                <a:ea typeface="微软雅黑" panose="020B0503020204020204" pitchFamily="34" charset="-122"/>
              </a:rPr>
              <a:t>的</a:t>
            </a:r>
            <a:r>
              <a:rPr lang="zh-CN" altLang="zh-CN" sz="3200" b="1" dirty="0" smtClean="0">
                <a:solidFill>
                  <a:srgbClr val="AA454B"/>
                </a:solidFill>
                <a:latin typeface="微软雅黑" panose="020B0503020204020204" pitchFamily="34" charset="-122"/>
                <a:ea typeface="微软雅黑" panose="020B0503020204020204" pitchFamily="34" charset="-122"/>
              </a:rPr>
              <a:t>活力</a:t>
            </a:r>
            <a:endParaRPr lang="zh-CN" altLang="en-US" sz="3200" b="1" dirty="0" smtClean="0">
              <a:solidFill>
                <a:srgbClr val="AA454B"/>
              </a:solidFill>
              <a:latin typeface="微软雅黑" panose="020B0503020204020204" pitchFamily="34" charset="-122"/>
              <a:ea typeface="微软雅黑" panose="020B0503020204020204" pitchFamily="34" charset="-122"/>
            </a:endParaRPr>
          </a:p>
          <a:p>
            <a:pPr marL="342900" marR="0" lvl="0" indent="819150" algn="l" defTabSz="914400" rtl="0" eaLnBrk="0" fontAlgn="auto" latinLnBrk="0" hangingPunct="0">
              <a:lnSpc>
                <a:spcPct val="150000"/>
              </a:lnSpc>
              <a:spcBef>
                <a:spcPct val="0"/>
              </a:spcBef>
              <a:spcAft>
                <a:spcPts val="0"/>
              </a:spcAft>
              <a:buClrTx/>
              <a:buSzTx/>
              <a:defRPr/>
            </a:pPr>
            <a:r>
              <a:rPr lang="zh-CN" altLang="zh-CN" sz="3200" kern="0" dirty="0" smtClean="0">
                <a:latin typeface="+mn-lt"/>
                <a:ea typeface="微软雅黑" panose="020B0503020204020204" pitchFamily="34" charset="-122"/>
              </a:rPr>
              <a:t>习近平</a:t>
            </a:r>
            <a:r>
              <a:rPr lang="zh-CN" altLang="en-US" sz="3200" kern="0" dirty="0" smtClean="0">
                <a:latin typeface="+mn-lt"/>
                <a:ea typeface="微软雅黑" panose="020B0503020204020204" pitchFamily="34" charset="-122"/>
              </a:rPr>
              <a:t>指出，</a:t>
            </a:r>
            <a:r>
              <a:rPr lang="zh-CN" altLang="zh-CN" sz="3200" kern="0" dirty="0" smtClean="0">
                <a:latin typeface="+mn-lt"/>
                <a:ea typeface="微软雅黑" panose="020B0503020204020204" pitchFamily="34" charset="-122"/>
              </a:rPr>
              <a:t>必须深化</a:t>
            </a:r>
            <a:r>
              <a:rPr lang="zh-CN" altLang="zh-CN" sz="3200" kern="0" dirty="0" smtClean="0">
                <a:solidFill>
                  <a:srgbClr val="0000FF"/>
                </a:solidFill>
                <a:latin typeface="+mn-lt"/>
                <a:ea typeface="微软雅黑" panose="020B0503020204020204" pitchFamily="34" charset="-122"/>
              </a:rPr>
              <a:t>体制机制改革</a:t>
            </a:r>
            <a:r>
              <a:rPr lang="zh-CN" altLang="zh-CN" sz="3200" kern="0" dirty="0" smtClean="0">
                <a:latin typeface="+mn-lt"/>
                <a:ea typeface="微软雅黑" panose="020B0503020204020204" pitchFamily="34" charset="-122"/>
              </a:rPr>
              <a:t>，进一步增强创新活力，充分调动各方面积极性，使全社会的创造</a:t>
            </a:r>
            <a:r>
              <a:rPr lang="zh-CN" altLang="en-US" sz="3200" kern="0" dirty="0" smtClean="0">
                <a:latin typeface="+mn-lt"/>
                <a:ea typeface="微软雅黑" panose="020B0503020204020204" pitchFamily="34" charset="-122"/>
              </a:rPr>
              <a:t>性</a:t>
            </a:r>
            <a:r>
              <a:rPr lang="zh-CN" altLang="zh-CN" sz="3200" kern="0" dirty="0" smtClean="0">
                <a:latin typeface="+mn-lt"/>
                <a:ea typeface="微软雅黑" panose="020B0503020204020204" pitchFamily="34" charset="-122"/>
              </a:rPr>
              <a:t>能量充分释放</a:t>
            </a:r>
            <a:r>
              <a:rPr lang="zh-CN" altLang="en-US" sz="3200" kern="0" dirty="0" smtClean="0">
                <a:latin typeface="+mn-lt"/>
                <a:ea typeface="微软雅黑" panose="020B0503020204020204" pitchFamily="34" charset="-122"/>
              </a:rPr>
              <a:t>；</a:t>
            </a:r>
            <a:r>
              <a:rPr lang="zh-CN" altLang="zh-CN" sz="3200" kern="0" dirty="0" smtClean="0">
                <a:latin typeface="+mn-lt"/>
                <a:ea typeface="微软雅黑" panose="020B0503020204020204" pitchFamily="34" charset="-122"/>
              </a:rPr>
              <a:t>只有勇于和善于向改革要动力，破除一切束缚创新驱动发展的观念和体制机制障碍，才能最大限度解放和激发科技所蕴藏的巨大潜能。</a:t>
            </a:r>
            <a:endParaRPr lang="zh-CN" altLang="en-US" sz="3200" kern="0" dirty="0" smtClean="0">
              <a:latin typeface="+mn-lt"/>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t>二</a:t>
            </a:r>
            <a:r>
              <a:rPr lang="zh-CN" altLang="en-US" b="1" dirty="0" smtClean="0"/>
              <a:t>、</a:t>
            </a:r>
            <a:r>
              <a:rPr lang="zh-CN" altLang="zh-CN" b="1" dirty="0" smtClean="0"/>
              <a:t>科学技术人才观</a:t>
            </a:r>
            <a:endParaRPr lang="zh-CN" altLang="en-US" b="1" dirty="0"/>
          </a:p>
        </p:txBody>
      </p:sp>
      <p:sp>
        <p:nvSpPr>
          <p:cNvPr id="3" name="文本占位符 2"/>
          <p:cNvSpPr>
            <a:spLocks noGrp="1"/>
          </p:cNvSpPr>
          <p:nvPr>
            <p:ph type="body" sz="quarter" idx="11"/>
          </p:nvPr>
        </p:nvSpPr>
        <p:spPr/>
        <p:txBody>
          <a:bodyPr/>
          <a:lstStyle/>
          <a:p>
            <a:r>
              <a:rPr lang="zh-CN" altLang="en-US" dirty="0" smtClean="0"/>
              <a:t>第三节  </a:t>
            </a:r>
            <a:r>
              <a:rPr lang="zh-CN" altLang="zh-CN" dirty="0" smtClean="0"/>
              <a:t>习近平新时代中国特色社会主义思想中的科学技术观</a:t>
            </a:r>
            <a:endParaRPr lang="zh-CN" altLang="en-US" dirty="0"/>
          </a:p>
        </p:txBody>
      </p:sp>
      <p:sp>
        <p:nvSpPr>
          <p:cNvPr id="5" name="Rectangle 3"/>
          <p:cNvSpPr txBox="1">
            <a:spLocks noChangeArrowheads="1"/>
          </p:cNvSpPr>
          <p:nvPr/>
        </p:nvSpPr>
        <p:spPr>
          <a:xfrm>
            <a:off x="911424" y="1124744"/>
            <a:ext cx="10081120" cy="4525963"/>
          </a:xfrm>
          <a:prstGeom prst="rect">
            <a:avLst/>
          </a:prstGeom>
        </p:spPr>
        <p:txBody>
          <a:bodyPr rtlCol="0">
            <a:normAutofit/>
          </a:bodyPr>
          <a:lstStyle/>
          <a:p>
            <a:pPr marL="342900" marR="0" lvl="0" indent="-71755" algn="l" defTabSz="914400" rtl="0" eaLnBrk="0" fontAlgn="auto" latinLnBrk="0" hangingPunct="0">
              <a:lnSpc>
                <a:spcPct val="150000"/>
              </a:lnSpc>
              <a:spcBef>
                <a:spcPct val="0"/>
              </a:spcBef>
              <a:spcAft>
                <a:spcPts val="0"/>
              </a:spcAft>
              <a:buClrTx/>
              <a:buSzTx/>
              <a:defRPr/>
            </a:pPr>
            <a:r>
              <a:rPr lang="zh-CN" altLang="en-US" sz="3200" b="1" dirty="0" smtClean="0">
                <a:solidFill>
                  <a:srgbClr val="AA454B"/>
                </a:solidFill>
                <a:latin typeface="微软雅黑" panose="020B0503020204020204" pitchFamily="34" charset="-122"/>
                <a:ea typeface="微软雅黑" panose="020B0503020204020204" pitchFamily="34" charset="-122"/>
              </a:rPr>
              <a:t>（一）</a:t>
            </a:r>
            <a:r>
              <a:rPr lang="zh-CN" altLang="zh-CN" sz="3200" b="1" dirty="0" smtClean="0">
                <a:solidFill>
                  <a:srgbClr val="AA454B"/>
                </a:solidFill>
                <a:latin typeface="微软雅黑" panose="020B0503020204020204" pitchFamily="34" charset="-122"/>
                <a:ea typeface="微软雅黑" panose="020B0503020204020204" pitchFamily="34" charset="-122"/>
              </a:rPr>
              <a:t>把</a:t>
            </a:r>
            <a:r>
              <a:rPr lang="zh-CN" altLang="en-US" sz="3200" b="1" dirty="0" smtClean="0">
                <a:solidFill>
                  <a:srgbClr val="AA454B"/>
                </a:solidFill>
                <a:latin typeface="微软雅黑" panose="020B0503020204020204" pitchFamily="34" charset="-122"/>
                <a:ea typeface="微软雅黑" panose="020B0503020204020204" pitchFamily="34" charset="-122"/>
              </a:rPr>
              <a:t>培养</a:t>
            </a:r>
            <a:r>
              <a:rPr lang="zh-CN" altLang="zh-CN" sz="3200" b="1" dirty="0" smtClean="0">
                <a:solidFill>
                  <a:srgbClr val="AA454B"/>
                </a:solidFill>
                <a:latin typeface="微软雅黑" panose="020B0503020204020204" pitchFamily="34" charset="-122"/>
                <a:ea typeface="微软雅黑" panose="020B0503020204020204" pitchFamily="34" charset="-122"/>
              </a:rPr>
              <a:t>人才放在科技发展的优先位置</a:t>
            </a:r>
            <a:endParaRPr lang="zh-CN" altLang="en-US" sz="3200" b="1" dirty="0" smtClean="0">
              <a:solidFill>
                <a:srgbClr val="AA454B"/>
              </a:solidFill>
              <a:latin typeface="微软雅黑" panose="020B0503020204020204" pitchFamily="34" charset="-122"/>
              <a:ea typeface="微软雅黑" panose="020B0503020204020204" pitchFamily="34" charset="-122"/>
            </a:endParaRPr>
          </a:p>
          <a:p>
            <a:pPr marL="342900" marR="0" lvl="0" indent="819150" algn="l" defTabSz="914400" rtl="0" eaLnBrk="0" fontAlgn="auto" latinLnBrk="0" hangingPunct="0">
              <a:lnSpc>
                <a:spcPct val="150000"/>
              </a:lnSpc>
              <a:spcBef>
                <a:spcPct val="0"/>
              </a:spcBef>
              <a:spcAft>
                <a:spcPts val="0"/>
              </a:spcAft>
              <a:buClrTx/>
              <a:buSzTx/>
              <a:defRPr/>
            </a:pPr>
            <a:r>
              <a:rPr lang="zh-CN" altLang="zh-CN" sz="3200" kern="0" dirty="0" smtClean="0">
                <a:latin typeface="+mn-lt"/>
                <a:ea typeface="微软雅黑" panose="020B0503020204020204" pitchFamily="34" charset="-122"/>
              </a:rPr>
              <a:t>习近平多次强调，千秋基业，人才为先</a:t>
            </a:r>
            <a:r>
              <a:rPr lang="zh-CN" altLang="en-US" sz="3200" kern="0" dirty="0" smtClean="0">
                <a:latin typeface="+mn-lt"/>
                <a:ea typeface="微软雅黑" panose="020B0503020204020204" pitchFamily="34" charset="-122"/>
              </a:rPr>
              <a:t>；要</a:t>
            </a:r>
            <a:r>
              <a:rPr lang="zh-CN" altLang="zh-CN" sz="3200" kern="0" dirty="0" smtClean="0">
                <a:latin typeface="+mn-lt"/>
                <a:ea typeface="微软雅黑" panose="020B0503020204020204" pitchFamily="34" charset="-122"/>
              </a:rPr>
              <a:t>实现中华民族</a:t>
            </a:r>
            <a:r>
              <a:rPr lang="zh-CN" altLang="en-US" sz="3200" kern="0" dirty="0" smtClean="0">
                <a:latin typeface="+mn-lt"/>
                <a:ea typeface="微软雅黑" panose="020B0503020204020204" pitchFamily="34" charset="-122"/>
              </a:rPr>
              <a:t>的</a:t>
            </a:r>
            <a:r>
              <a:rPr lang="zh-CN" altLang="zh-CN" sz="3200" kern="0" dirty="0" smtClean="0">
                <a:latin typeface="+mn-lt"/>
                <a:ea typeface="微软雅黑" panose="020B0503020204020204" pitchFamily="34" charset="-122"/>
              </a:rPr>
              <a:t>伟大复兴，人才越多越好，本事越大越好。习近平</a:t>
            </a:r>
            <a:r>
              <a:rPr lang="zh-CN" altLang="en-US" sz="3200" kern="0" dirty="0" smtClean="0">
                <a:latin typeface="+mn-lt"/>
                <a:ea typeface="微软雅黑" panose="020B0503020204020204" pitchFamily="34" charset="-122"/>
              </a:rPr>
              <a:t>还</a:t>
            </a:r>
            <a:r>
              <a:rPr lang="zh-CN" altLang="zh-CN" sz="3200" kern="0" dirty="0" smtClean="0">
                <a:latin typeface="+mn-lt"/>
                <a:ea typeface="微软雅黑" panose="020B0503020204020204" pitchFamily="34" charset="-122"/>
              </a:rPr>
              <a:t>从</a:t>
            </a:r>
            <a:r>
              <a:rPr lang="zh-CN" altLang="zh-CN" sz="3200" kern="0" dirty="0" smtClean="0">
                <a:solidFill>
                  <a:srgbClr val="0000FF"/>
                </a:solidFill>
                <a:latin typeface="+mn-lt"/>
                <a:ea typeface="微软雅黑" panose="020B0503020204020204" pitchFamily="34" charset="-122"/>
              </a:rPr>
              <a:t>完善人才发展机制</a:t>
            </a:r>
            <a:r>
              <a:rPr lang="zh-CN" altLang="en-US" sz="3200" kern="0" dirty="0" smtClean="0">
                <a:solidFill>
                  <a:srgbClr val="0000FF"/>
                </a:solidFill>
                <a:latin typeface="+mn-lt"/>
                <a:ea typeface="微软雅黑" panose="020B0503020204020204" pitchFamily="34" charset="-122"/>
              </a:rPr>
              <a:t>、</a:t>
            </a:r>
            <a:r>
              <a:rPr lang="zh-CN" altLang="en-US" sz="3200" kern="0" dirty="0" smtClean="0">
                <a:latin typeface="+mn-lt"/>
                <a:ea typeface="微软雅黑" panose="020B0503020204020204" pitchFamily="34" charset="-122"/>
              </a:rPr>
              <a:t>构建</a:t>
            </a:r>
            <a:r>
              <a:rPr lang="zh-CN" altLang="zh-CN" sz="3200" kern="0" dirty="0" smtClean="0">
                <a:latin typeface="+mn-lt"/>
                <a:ea typeface="微软雅黑" panose="020B0503020204020204" pitchFamily="34" charset="-122"/>
              </a:rPr>
              <a:t>有利于创新人才成长的环境</a:t>
            </a:r>
            <a:r>
              <a:rPr lang="zh-CN" altLang="en-US" sz="3200" kern="0" dirty="0" smtClean="0">
                <a:latin typeface="+mn-lt"/>
                <a:ea typeface="微软雅黑" panose="020B0503020204020204" pitchFamily="34" charset="-122"/>
              </a:rPr>
              <a:t>、</a:t>
            </a:r>
            <a:r>
              <a:rPr lang="zh-CN" altLang="zh-CN" sz="3200" kern="0" dirty="0" smtClean="0">
                <a:latin typeface="+mn-lt"/>
                <a:ea typeface="微软雅黑" panose="020B0503020204020204" pitchFamily="34" charset="-122"/>
              </a:rPr>
              <a:t>积极引进海外优秀人才等方面提出了全面系</a:t>
            </a:r>
            <a:r>
              <a:rPr kumimoji="0" lang="zh-CN" altLang="zh-CN" sz="3200" b="0" i="0" u="none" strike="noStrike" kern="0" cap="none" spc="0" normalizeH="0" baseline="0" noProof="0" dirty="0" smtClean="0">
                <a:ln>
                  <a:noFill/>
                </a:ln>
                <a:solidFill>
                  <a:schemeClr val="tx1"/>
                </a:solidFill>
                <a:effectLst/>
                <a:uLnTx/>
                <a:uFillTx/>
                <a:latin typeface="+mn-lt"/>
                <a:ea typeface="微软雅黑" panose="020B0503020204020204" pitchFamily="34" charset="-122"/>
                <a:cs typeface="+mn-cs"/>
              </a:rPr>
              <a:t>统的人才培养</a:t>
            </a:r>
            <a:r>
              <a:rPr kumimoji="0" lang="zh-CN" altLang="en-US" sz="3200" b="0" i="0" u="none" strike="noStrike" kern="0" cap="none" spc="0" normalizeH="0" baseline="0" noProof="0" dirty="0" smtClean="0">
                <a:ln>
                  <a:noFill/>
                </a:ln>
                <a:solidFill>
                  <a:schemeClr val="tx1"/>
                </a:solidFill>
                <a:effectLst/>
                <a:uLnTx/>
                <a:uFillTx/>
                <a:latin typeface="+mn-lt"/>
                <a:ea typeface="微软雅黑" panose="020B0503020204020204" pitchFamily="34" charset="-122"/>
                <a:cs typeface="+mn-cs"/>
              </a:rPr>
              <a:t>战略</a:t>
            </a:r>
            <a:r>
              <a:rPr kumimoji="0" lang="zh-CN" altLang="zh-CN" sz="3200" b="0" i="0" u="none" strike="noStrike" kern="0" cap="none" spc="0" normalizeH="0" baseline="0" noProof="0" dirty="0" smtClean="0">
                <a:ln>
                  <a:noFill/>
                </a:ln>
                <a:solidFill>
                  <a:schemeClr val="tx1"/>
                </a:solidFill>
                <a:effectLst/>
                <a:uLnTx/>
                <a:uFillTx/>
                <a:latin typeface="+mn-lt"/>
                <a:ea typeface="微软雅黑" panose="020B0503020204020204" pitchFamily="34" charset="-122"/>
                <a:cs typeface="+mn-cs"/>
              </a:rPr>
              <a:t>。</a:t>
            </a:r>
            <a:endParaRPr kumimoji="0" lang="zh-CN" altLang="en-US" sz="3200" b="0" i="0" u="none" strike="noStrike" kern="0" cap="none" spc="0" normalizeH="0" baseline="0" noProof="0" dirty="0" smtClean="0">
              <a:ln>
                <a:noFill/>
              </a:ln>
              <a:solidFill>
                <a:schemeClr val="tx1"/>
              </a:solidFill>
              <a:effectLst/>
              <a:uLnTx/>
              <a:uFillTx/>
              <a:latin typeface="+mn-lt"/>
              <a:ea typeface="微软雅黑" panose="020B0503020204020204" pitchFamily="34" charset="-122"/>
              <a:cs typeface="+mn-cs"/>
            </a:endParaRPr>
          </a:p>
          <a:p>
            <a:pPr marL="342900" marR="0" lvl="0" indent="-342900" algn="l" defTabSz="914400" rtl="0" eaLnBrk="0" fontAlgn="auto" latinLnBrk="0" hangingPunct="0">
              <a:lnSpc>
                <a:spcPct val="120000"/>
              </a:lnSpc>
              <a:spcBef>
                <a:spcPct val="0"/>
              </a:spcBef>
              <a:spcAft>
                <a:spcPts val="0"/>
              </a:spcAft>
              <a:buClrTx/>
              <a:buSzTx/>
              <a:buFont typeface="Arial" panose="020B0604020202020204" pitchFamily="34" charset="0"/>
              <a:buChar char="•"/>
              <a:defRPr/>
            </a:pPr>
            <a:endParaRPr kumimoji="0" lang="en-US" altLang="zh-CN" sz="3200" b="0" i="0" u="none" strike="noStrike" kern="0" cap="none" spc="0" normalizeH="0" baseline="0" noProof="0" dirty="0" smtClean="0">
              <a:ln>
                <a:noFill/>
              </a:ln>
              <a:solidFill>
                <a:schemeClr val="tx1"/>
              </a:solidFill>
              <a:effectLst/>
              <a:uLnTx/>
              <a:uFillTx/>
              <a:latin typeface="+mn-lt"/>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t>二</a:t>
            </a:r>
            <a:r>
              <a:rPr lang="zh-CN" altLang="en-US" b="1" dirty="0" smtClean="0"/>
              <a:t>、</a:t>
            </a:r>
            <a:r>
              <a:rPr lang="zh-CN" altLang="zh-CN" b="1" dirty="0" smtClean="0"/>
              <a:t>科学技术人才观</a:t>
            </a:r>
            <a:endParaRPr lang="zh-CN" altLang="en-US" b="1" dirty="0"/>
          </a:p>
        </p:txBody>
      </p:sp>
      <p:sp>
        <p:nvSpPr>
          <p:cNvPr id="3" name="文本占位符 2"/>
          <p:cNvSpPr>
            <a:spLocks noGrp="1"/>
          </p:cNvSpPr>
          <p:nvPr>
            <p:ph type="body" sz="quarter" idx="11"/>
          </p:nvPr>
        </p:nvSpPr>
        <p:spPr/>
        <p:txBody>
          <a:bodyPr/>
          <a:lstStyle/>
          <a:p>
            <a:r>
              <a:rPr lang="zh-CN" altLang="en-US" dirty="0" smtClean="0"/>
              <a:t>第三节  </a:t>
            </a:r>
            <a:r>
              <a:rPr lang="zh-CN" altLang="zh-CN" dirty="0" smtClean="0"/>
              <a:t>习近平新时代中国特色社会主义思想中的科学技术观</a:t>
            </a:r>
            <a:endParaRPr lang="zh-CN" altLang="en-US" dirty="0"/>
          </a:p>
        </p:txBody>
      </p:sp>
      <p:sp>
        <p:nvSpPr>
          <p:cNvPr id="5" name="Rectangle 3"/>
          <p:cNvSpPr txBox="1">
            <a:spLocks noChangeArrowheads="1"/>
          </p:cNvSpPr>
          <p:nvPr/>
        </p:nvSpPr>
        <p:spPr>
          <a:xfrm>
            <a:off x="767408" y="836712"/>
            <a:ext cx="10513168" cy="5328592"/>
          </a:xfrm>
          <a:prstGeom prst="rect">
            <a:avLst/>
          </a:prstGeom>
        </p:spPr>
        <p:txBody>
          <a:bodyPr/>
          <a:lstStyle/>
          <a:p>
            <a:pPr indent="15875" eaLnBrk="0" hangingPunct="0">
              <a:lnSpc>
                <a:spcPct val="150000"/>
              </a:lnSpc>
              <a:defRPr/>
            </a:pPr>
            <a:r>
              <a:rPr lang="zh-CN" altLang="en-US" sz="3200" b="1" dirty="0" smtClean="0">
                <a:solidFill>
                  <a:srgbClr val="AA454B"/>
                </a:solidFill>
                <a:latin typeface="微软雅黑" panose="020B0503020204020204" pitchFamily="34" charset="-122"/>
                <a:ea typeface="微软雅黑" panose="020B0503020204020204" pitchFamily="34" charset="-122"/>
              </a:rPr>
              <a:t>（二）提出“人才资源是第一资源”</a:t>
            </a:r>
            <a:endParaRPr lang="zh-CN" altLang="en-US" sz="3200" b="1" dirty="0" smtClean="0">
              <a:solidFill>
                <a:srgbClr val="AA454B"/>
              </a:solidFill>
              <a:latin typeface="微软雅黑" panose="020B0503020204020204" pitchFamily="34" charset="-122"/>
              <a:ea typeface="微软雅黑" panose="020B0503020204020204" pitchFamily="34" charset="-122"/>
            </a:endParaRPr>
          </a:p>
          <a:p>
            <a:pPr indent="803275">
              <a:lnSpc>
                <a:spcPct val="150000"/>
              </a:lnSpc>
            </a:pPr>
            <a:r>
              <a:rPr lang="zh-CN" altLang="en-US" sz="3200" kern="0" dirty="0" smtClean="0">
                <a:latin typeface="+mn-lt"/>
                <a:ea typeface="微软雅黑" panose="020B0503020204020204" pitchFamily="34" charset="-122"/>
              </a:rPr>
              <a:t>习近平认为，要建设世界科技强国，关键是要建设一支规模宏大、结构合理、素质优良的创新人才队伍，激发各类人才创新活力和潜力。他强调：“</a:t>
            </a:r>
            <a:r>
              <a:rPr lang="zh-CN" altLang="en-US" sz="3200" kern="0" dirty="0" smtClean="0">
                <a:solidFill>
                  <a:srgbClr val="0000FF"/>
                </a:solidFill>
                <a:latin typeface="+mn-lt"/>
                <a:ea typeface="微软雅黑" panose="020B0503020204020204" pitchFamily="34" charset="-122"/>
              </a:rPr>
              <a:t>人才资源是第一资源</a:t>
            </a:r>
            <a:r>
              <a:rPr lang="zh-CN" altLang="en-US" sz="3200" kern="0" dirty="0" smtClean="0">
                <a:latin typeface="+mn-lt"/>
                <a:ea typeface="微软雅黑" panose="020B0503020204020204" pitchFamily="34" charset="-122"/>
              </a:rPr>
              <a:t>，也是创新活动中最为活跃、最为积极的因素”；“我们要树立强烈的人才意识，寻觅人才求贤若渴，发现人才如获至宝，举荐人才不拘一格，使用人才各尽其能”。</a:t>
            </a:r>
            <a:endParaRPr lang="en-US" altLang="zh-CN" sz="3200" kern="0" dirty="0" smtClean="0">
              <a:latin typeface="+mn-lt"/>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t>三</a:t>
            </a:r>
            <a:r>
              <a:rPr lang="zh-CN" altLang="en-US" b="1" dirty="0" smtClean="0"/>
              <a:t>、</a:t>
            </a:r>
            <a:r>
              <a:rPr lang="zh-CN" altLang="zh-CN" b="1" dirty="0" smtClean="0"/>
              <a:t>科学技术发展观</a:t>
            </a:r>
            <a:endParaRPr lang="zh-CN" altLang="en-US" b="1" dirty="0"/>
          </a:p>
        </p:txBody>
      </p:sp>
      <p:sp>
        <p:nvSpPr>
          <p:cNvPr id="3" name="文本占位符 2"/>
          <p:cNvSpPr>
            <a:spLocks noGrp="1"/>
          </p:cNvSpPr>
          <p:nvPr>
            <p:ph type="body" sz="quarter" idx="11"/>
          </p:nvPr>
        </p:nvSpPr>
        <p:spPr/>
        <p:txBody>
          <a:bodyPr/>
          <a:lstStyle/>
          <a:p>
            <a:r>
              <a:rPr lang="zh-CN" altLang="en-US" dirty="0" smtClean="0"/>
              <a:t>第三节  </a:t>
            </a:r>
            <a:r>
              <a:rPr lang="zh-CN" altLang="zh-CN" dirty="0" smtClean="0"/>
              <a:t>习近平新时代中国特色社会主义思想中的科学技术观</a:t>
            </a:r>
            <a:endParaRPr lang="zh-CN" altLang="en-US" dirty="0"/>
          </a:p>
        </p:txBody>
      </p:sp>
      <p:sp>
        <p:nvSpPr>
          <p:cNvPr id="5" name="Rectangle 3"/>
          <p:cNvSpPr txBox="1">
            <a:spLocks noChangeArrowheads="1"/>
          </p:cNvSpPr>
          <p:nvPr/>
        </p:nvSpPr>
        <p:spPr>
          <a:xfrm>
            <a:off x="911424" y="980728"/>
            <a:ext cx="10153128" cy="5073650"/>
          </a:xfrm>
          <a:prstGeom prst="rect">
            <a:avLst/>
          </a:prstGeom>
        </p:spPr>
        <p:txBody>
          <a:bodyPr rtlCol="0">
            <a:normAutofit lnSpcReduction="10000"/>
          </a:bodyPr>
          <a:lstStyle/>
          <a:p>
            <a:pPr marL="342900" marR="0" lvl="0" indent="-157480" algn="l" defTabSz="914400" rtl="0" eaLnBrk="0" fontAlgn="auto" latinLnBrk="0" hangingPunct="0">
              <a:lnSpc>
                <a:spcPct val="150000"/>
              </a:lnSpc>
              <a:spcBef>
                <a:spcPct val="0"/>
              </a:spcBef>
              <a:spcAft>
                <a:spcPts val="0"/>
              </a:spcAft>
              <a:buClrTx/>
              <a:buSzTx/>
              <a:defRPr/>
            </a:pPr>
            <a:r>
              <a:rPr lang="zh-CN" altLang="en-US" sz="3200" b="1" dirty="0" smtClean="0">
                <a:solidFill>
                  <a:srgbClr val="AA454B"/>
                </a:solidFill>
                <a:latin typeface="微软雅黑" panose="020B0503020204020204" pitchFamily="34" charset="-122"/>
                <a:ea typeface="微软雅黑" panose="020B0503020204020204" pitchFamily="34" charset="-122"/>
              </a:rPr>
              <a:t>（一）</a:t>
            </a:r>
            <a:r>
              <a:rPr lang="zh-CN" altLang="zh-CN" sz="3200" b="1" dirty="0" smtClean="0">
                <a:solidFill>
                  <a:srgbClr val="AA454B"/>
                </a:solidFill>
                <a:latin typeface="微软雅黑" panose="020B0503020204020204" pitchFamily="34" charset="-122"/>
                <a:ea typeface="微软雅黑" panose="020B0503020204020204" pitchFamily="34" charset="-122"/>
              </a:rPr>
              <a:t>把科技工作摆在国家发展全局的核心位置</a:t>
            </a:r>
            <a:endParaRPr lang="zh-CN" altLang="en-US" sz="3200" b="1" dirty="0" smtClean="0">
              <a:solidFill>
                <a:srgbClr val="AA454B"/>
              </a:solidFill>
              <a:latin typeface="微软雅黑" panose="020B0503020204020204" pitchFamily="34" charset="-122"/>
              <a:ea typeface="微软雅黑" panose="020B0503020204020204" pitchFamily="34" charset="-122"/>
            </a:endParaRPr>
          </a:p>
          <a:p>
            <a:pPr marL="342900" marR="0" lvl="0" indent="819150" algn="l" defTabSz="914400" rtl="0" eaLnBrk="0" fontAlgn="auto" latinLnBrk="0" hangingPunct="0">
              <a:lnSpc>
                <a:spcPct val="150000"/>
              </a:lnSpc>
              <a:spcBef>
                <a:spcPct val="0"/>
              </a:spcBef>
              <a:spcAft>
                <a:spcPts val="0"/>
              </a:spcAft>
              <a:buClrTx/>
              <a:buSzTx/>
              <a:defRPr/>
            </a:pPr>
            <a:r>
              <a:rPr lang="zh-CN" altLang="zh-CN" sz="3200" kern="0" dirty="0" smtClean="0">
                <a:latin typeface="+mn-lt"/>
                <a:ea typeface="微软雅黑" panose="020B0503020204020204" pitchFamily="34" charset="-122"/>
              </a:rPr>
              <a:t>习近平站在人类历史进程与决定国家前途命运的战略高度指出，科技是提高社会生产力和综合国力的战略支撑，必须摆在国家发展全局的</a:t>
            </a:r>
            <a:r>
              <a:rPr lang="zh-CN" altLang="zh-CN" sz="3200" kern="0" dirty="0" smtClean="0">
                <a:solidFill>
                  <a:srgbClr val="0000FF"/>
                </a:solidFill>
                <a:latin typeface="+mn-lt"/>
                <a:ea typeface="微软雅黑" panose="020B0503020204020204" pitchFamily="34" charset="-122"/>
              </a:rPr>
              <a:t>核心位置</a:t>
            </a:r>
            <a:r>
              <a:rPr lang="zh-CN" altLang="zh-CN" sz="3200" kern="0" dirty="0" smtClean="0">
                <a:latin typeface="+mn-lt"/>
                <a:ea typeface="微软雅黑" panose="020B0503020204020204" pitchFamily="34" charset="-122"/>
              </a:rPr>
              <a:t>。他进一步深刻指明，随着我国经济进入新常态，要突破自身发展瓶颈、解决深层次矛盾和问题，关键要靠科技</a:t>
            </a:r>
            <a:r>
              <a:rPr lang="zh-CN" altLang="en-US" sz="3200" kern="0" dirty="0" smtClean="0">
                <a:latin typeface="+mn-lt"/>
                <a:ea typeface="微软雅黑" panose="020B0503020204020204" pitchFamily="34" charset="-122"/>
              </a:rPr>
              <a:t>的</a:t>
            </a:r>
            <a:r>
              <a:rPr lang="zh-CN" altLang="zh-CN" sz="3200" kern="0" dirty="0" smtClean="0">
                <a:latin typeface="+mn-lt"/>
                <a:ea typeface="微软雅黑" panose="020B0503020204020204" pitchFamily="34" charset="-122"/>
              </a:rPr>
              <a:t>力量。</a:t>
            </a:r>
            <a:endParaRPr lang="zh-CN" altLang="en-US" sz="3200" kern="0" dirty="0" smtClean="0">
              <a:latin typeface="+mn-lt"/>
              <a:ea typeface="微软雅黑" panose="020B0503020204020204" pitchFamily="34" charset="-122"/>
            </a:endParaRPr>
          </a:p>
          <a:p>
            <a:pPr marL="342900" marR="0" lvl="0" indent="-342900" algn="l" defTabSz="914400" rtl="0" eaLnBrk="0" fontAlgn="auto" latinLnBrk="0" hangingPunct="0">
              <a:lnSpc>
                <a:spcPct val="120000"/>
              </a:lnSpc>
              <a:spcBef>
                <a:spcPct val="0"/>
              </a:spcBef>
              <a:spcAft>
                <a:spcPts val="0"/>
              </a:spcAft>
              <a:buClrTx/>
              <a:buSzTx/>
              <a:buFont typeface="Arial" panose="020B0604020202020204" pitchFamily="34" charset="0"/>
              <a:buChar char="•"/>
              <a:defRPr/>
            </a:pPr>
            <a:endParaRPr kumimoji="0" lang="en-US" altLang="zh-CN" sz="3200" b="0" i="0" u="none" strike="noStrike" kern="0" cap="none" spc="0" normalizeH="0" baseline="0" noProof="0" dirty="0" smtClean="0">
              <a:ln>
                <a:noFill/>
              </a:ln>
              <a:solidFill>
                <a:schemeClr val="tx1"/>
              </a:solidFill>
              <a:effectLst/>
              <a:uLnTx/>
              <a:uFillTx/>
              <a:latin typeface="+mn-lt"/>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t>二</a:t>
            </a:r>
            <a:r>
              <a:rPr lang="zh-CN" altLang="en-US" b="1" dirty="0" smtClean="0"/>
              <a:t>、</a:t>
            </a:r>
            <a:r>
              <a:rPr lang="zh-CN" altLang="zh-CN" b="1" dirty="0" smtClean="0"/>
              <a:t>科学技术</a:t>
            </a:r>
            <a:r>
              <a:rPr lang="zh-CN" altLang="en-US" b="1" dirty="0" smtClean="0"/>
              <a:t>发展</a:t>
            </a:r>
            <a:r>
              <a:rPr lang="zh-CN" altLang="zh-CN" b="1" dirty="0" smtClean="0"/>
              <a:t>观</a:t>
            </a:r>
            <a:endParaRPr lang="zh-CN" altLang="en-US" b="1" dirty="0"/>
          </a:p>
        </p:txBody>
      </p:sp>
      <p:sp>
        <p:nvSpPr>
          <p:cNvPr id="3" name="文本占位符 2"/>
          <p:cNvSpPr>
            <a:spLocks noGrp="1"/>
          </p:cNvSpPr>
          <p:nvPr>
            <p:ph type="body" sz="quarter" idx="11"/>
          </p:nvPr>
        </p:nvSpPr>
        <p:spPr/>
        <p:txBody>
          <a:bodyPr/>
          <a:lstStyle/>
          <a:p>
            <a:r>
              <a:rPr lang="zh-CN" altLang="en-US" dirty="0" smtClean="0"/>
              <a:t>第三节  </a:t>
            </a:r>
            <a:r>
              <a:rPr lang="zh-CN" altLang="zh-CN" dirty="0" smtClean="0"/>
              <a:t>习近平新时代中国特色社会主义思想中的科学技术观</a:t>
            </a:r>
            <a:endParaRPr lang="zh-CN" altLang="en-US" dirty="0"/>
          </a:p>
        </p:txBody>
      </p:sp>
      <p:sp>
        <p:nvSpPr>
          <p:cNvPr id="7" name="Rectangle 3"/>
          <p:cNvSpPr txBox="1">
            <a:spLocks noChangeArrowheads="1"/>
          </p:cNvSpPr>
          <p:nvPr/>
        </p:nvSpPr>
        <p:spPr>
          <a:xfrm>
            <a:off x="1055440" y="980728"/>
            <a:ext cx="10009112" cy="4968552"/>
          </a:xfrm>
          <a:prstGeom prst="rect">
            <a:avLst/>
          </a:prstGeom>
        </p:spPr>
        <p:txBody>
          <a:bodyPr/>
          <a:lstStyle/>
          <a:p>
            <a:pPr marL="342900" marR="0" lvl="0" indent="-157480" algn="l" defTabSz="914400" rtl="0" eaLnBrk="0" fontAlgn="base" latinLnBrk="0" hangingPunct="0">
              <a:lnSpc>
                <a:spcPct val="150000"/>
              </a:lnSpc>
              <a:spcBef>
                <a:spcPct val="0"/>
              </a:spcBef>
              <a:spcAft>
                <a:spcPct val="0"/>
              </a:spcAft>
              <a:buClrTx/>
              <a:buSzTx/>
              <a:defRPr/>
            </a:pPr>
            <a:r>
              <a:rPr lang="zh-CN" altLang="en-US" sz="3200" b="1" dirty="0" smtClean="0">
                <a:solidFill>
                  <a:srgbClr val="AA454B"/>
                </a:solidFill>
                <a:latin typeface="微软雅黑" panose="020B0503020204020204" pitchFamily="34" charset="-122"/>
                <a:ea typeface="微软雅黑" panose="020B0503020204020204" pitchFamily="34" charset="-122"/>
              </a:rPr>
              <a:t>（二）</a:t>
            </a:r>
            <a:r>
              <a:rPr lang="zh-CN" altLang="zh-CN" sz="3200" b="1" dirty="0" smtClean="0">
                <a:solidFill>
                  <a:srgbClr val="AA454B"/>
                </a:solidFill>
                <a:latin typeface="微软雅黑" panose="020B0503020204020204" pitchFamily="34" charset="-122"/>
                <a:ea typeface="微软雅黑" panose="020B0503020204020204" pitchFamily="34" charset="-122"/>
              </a:rPr>
              <a:t>推动科技与经济社会发展紧密结合</a:t>
            </a:r>
            <a:endParaRPr lang="zh-CN" altLang="en-US" sz="3200" b="1" dirty="0" smtClean="0">
              <a:solidFill>
                <a:srgbClr val="AA454B"/>
              </a:solidFill>
              <a:latin typeface="微软雅黑" panose="020B0503020204020204" pitchFamily="34" charset="-122"/>
              <a:ea typeface="微软雅黑" panose="020B0503020204020204" pitchFamily="34" charset="-122"/>
            </a:endParaRPr>
          </a:p>
          <a:p>
            <a:pPr marL="342900" marR="0" lvl="0" indent="819150" algn="l" defTabSz="914400" rtl="0" eaLnBrk="0" fontAlgn="base" latinLnBrk="0" hangingPunct="0">
              <a:lnSpc>
                <a:spcPct val="150000"/>
              </a:lnSpc>
              <a:spcBef>
                <a:spcPct val="0"/>
              </a:spcBef>
              <a:spcAft>
                <a:spcPct val="0"/>
              </a:spcAft>
              <a:buClrTx/>
              <a:buSzTx/>
              <a:defRPr/>
            </a:pPr>
            <a:r>
              <a:rPr lang="zh-CN" altLang="en-US" sz="3200" kern="0" dirty="0" smtClean="0">
                <a:latin typeface="+mn-lt"/>
                <a:ea typeface="微软雅黑" panose="020B0503020204020204" pitchFamily="34" charset="-122"/>
              </a:rPr>
              <a:t>习近平指出，</a:t>
            </a:r>
            <a:r>
              <a:rPr lang="zh-CN" altLang="zh-CN" sz="3200" kern="0" dirty="0" smtClean="0">
                <a:latin typeface="+mn-lt"/>
                <a:ea typeface="微软雅黑" panose="020B0503020204020204" pitchFamily="34" charset="-122"/>
              </a:rPr>
              <a:t>我们要始终坚持</a:t>
            </a:r>
            <a:r>
              <a:rPr lang="zh-CN" altLang="zh-CN" sz="3200" kern="0" dirty="0" smtClean="0">
                <a:solidFill>
                  <a:srgbClr val="0000FF"/>
                </a:solidFill>
                <a:latin typeface="+mn-lt"/>
                <a:ea typeface="微软雅黑" panose="020B0503020204020204" pitchFamily="34" charset="-122"/>
              </a:rPr>
              <a:t>科技</a:t>
            </a:r>
            <a:r>
              <a:rPr lang="zh-CN" altLang="en-US" sz="3200" kern="0" dirty="0" smtClean="0">
                <a:solidFill>
                  <a:srgbClr val="0000FF"/>
                </a:solidFill>
                <a:latin typeface="+mn-lt"/>
                <a:ea typeface="微软雅黑" panose="020B0503020204020204" pitchFamily="34" charset="-122"/>
              </a:rPr>
              <a:t>服务</a:t>
            </a:r>
            <a:r>
              <a:rPr lang="zh-CN" altLang="zh-CN" sz="3200" kern="0" dirty="0" smtClean="0">
                <a:solidFill>
                  <a:srgbClr val="0000FF"/>
                </a:solidFill>
                <a:latin typeface="+mn-lt"/>
                <a:ea typeface="微软雅黑" panose="020B0503020204020204" pitchFamily="34" charset="-122"/>
              </a:rPr>
              <a:t>经济社会发展</a:t>
            </a:r>
            <a:r>
              <a:rPr lang="zh-CN" altLang="zh-CN" sz="3200" kern="0" dirty="0" smtClean="0">
                <a:latin typeface="+mn-lt"/>
                <a:ea typeface="微软雅黑" panose="020B0503020204020204" pitchFamily="34" charset="-122"/>
              </a:rPr>
              <a:t>的导向、面向人民和市场需求的导向，实现科技经济的深度融合，从而切实解决科技经济“两张皮”的顽瘴痼疾</a:t>
            </a:r>
            <a:r>
              <a:rPr lang="zh-CN" altLang="en-US" sz="3200" kern="0" dirty="0" smtClean="0">
                <a:latin typeface="+mn-lt"/>
                <a:ea typeface="微软雅黑" panose="020B0503020204020204" pitchFamily="34" charset="-122"/>
              </a:rPr>
              <a:t>；要</a:t>
            </a:r>
            <a:r>
              <a:rPr lang="zh-CN" altLang="zh-CN" sz="3200" kern="0" dirty="0" smtClean="0">
                <a:latin typeface="+mn-lt"/>
                <a:ea typeface="微软雅黑" panose="020B0503020204020204" pitchFamily="34" charset="-122"/>
              </a:rPr>
              <a:t>打通从科技强到产业强、经济强、国家强的通道，建立健全国家创新体系。</a:t>
            </a:r>
            <a:endParaRPr lang="en-US" altLang="zh-CN" sz="3200" kern="0" dirty="0" smtClean="0">
              <a:latin typeface="+mn-lt"/>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80963"/>
            <a:ext cx="12192000" cy="839787"/>
          </a:xfrm>
        </p:spPr>
        <p:txBody>
          <a:bodyPr/>
          <a:lstStyle/>
          <a:p>
            <a:pPr>
              <a:defRPr/>
            </a:pPr>
            <a:r>
              <a:rPr lang="zh-CN" altLang="en-US" dirty="0" smtClean="0">
                <a:latin typeface="+mn-lt"/>
                <a:ea typeface="+mn-ea"/>
                <a:cs typeface="+mn-ea"/>
                <a:sym typeface="+mn-lt"/>
              </a:rPr>
              <a:t>本章主要内容</a:t>
            </a:r>
            <a:endParaRPr dirty="0">
              <a:latin typeface="+mn-lt"/>
              <a:ea typeface="+mn-ea"/>
              <a:cs typeface="+mn-ea"/>
              <a:sym typeface="+mn-lt"/>
            </a:endParaRPr>
          </a:p>
        </p:txBody>
      </p:sp>
      <p:sp>
        <p:nvSpPr>
          <p:cNvPr id="16387" name="文本占位符 2"/>
          <p:cNvSpPr>
            <a:spLocks noGrp="1"/>
          </p:cNvSpPr>
          <p:nvPr>
            <p:ph type="body" sz="quarter" idx="11"/>
          </p:nvPr>
        </p:nvSpPr>
        <p:spPr bwMode="auto">
          <a:xfrm>
            <a:off x="983432" y="1700808"/>
            <a:ext cx="10260955" cy="4104456"/>
          </a:xfrm>
          <a:noFill/>
          <a:ln>
            <a:miter lim="800000"/>
          </a:ln>
        </p:spPr>
        <p:txBody>
          <a:bodyPr vert="horz" wrap="square" lIns="91440" tIns="45720" rIns="91440" bIns="45720" numCol="1" anchor="t" anchorCtr="0" compatLnSpc="1"/>
          <a:lstStyle/>
          <a:p>
            <a:pPr indent="732155" algn="just">
              <a:lnSpc>
                <a:spcPct val="130000"/>
              </a:lnSpc>
              <a:buNone/>
            </a:pPr>
            <a:r>
              <a:rPr lang="zh-CN" altLang="zh-CN" dirty="0" smtClean="0"/>
              <a:t>中</a:t>
            </a:r>
            <a:r>
              <a:rPr lang="zh-CN" altLang="zh-CN" dirty="0"/>
              <a:t>国马克思主义科学技术观是对当代科学技术及其发展规律的概括和总结，是马克思主义科学技术观与中国具体科学技术实践相结合的产</a:t>
            </a:r>
            <a:r>
              <a:rPr lang="zh-CN" altLang="zh-CN" dirty="0" smtClean="0"/>
              <a:t>物。</a:t>
            </a:r>
            <a:r>
              <a:rPr lang="zh-CN" altLang="zh-CN" dirty="0"/>
              <a:t>中国马克思主义科学技术观的基本内容：科学技术的功能观、战略观、人才观、和谐观和创新观。中国马克思主义科学技术观的主要特征：时代性、实践性、科学性、创新性、自主性、人本性。建设中国特色的创新型国家，是中国马克思主义科学技术观的具体体</a:t>
            </a:r>
            <a:r>
              <a:rPr lang="zh-CN" altLang="zh-CN" dirty="0" smtClean="0"/>
              <a:t>现</a:t>
            </a:r>
            <a:r>
              <a:rPr lang="zh-CN" altLang="en-US" dirty="0" smtClean="0">
                <a:ea typeface="微软雅黑" panose="020B0503020204020204" pitchFamily="34" charset="-122"/>
              </a:rPr>
              <a:t>。</a:t>
            </a:r>
            <a:endParaRPr lang="zh-CN" altLang="en-US" dirty="0">
              <a:ea typeface="微软雅黑" panose="020B0503020204020204" pitchFamily="34" charset="-122"/>
            </a:endParaRPr>
          </a:p>
          <a:p>
            <a:pPr marL="0" indent="716280">
              <a:buNone/>
            </a:pPr>
            <a:endParaRPr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Rectangle 2"/>
          <p:cNvSpPr>
            <a:spLocks noGrp="1"/>
          </p:cNvSpPr>
          <p:nvPr>
            <p:ph type="title" idx="4294967295"/>
          </p:nvPr>
        </p:nvSpPr>
        <p:spPr>
          <a:xfrm>
            <a:off x="2063750" y="642938"/>
            <a:ext cx="8147050" cy="850900"/>
          </a:xfrm>
        </p:spPr>
        <p:txBody>
          <a:bodyPr vert="horz" wrap="square" lIns="91440" tIns="45720" rIns="91440" bIns="45720" anchor="ctr"/>
          <a:p>
            <a:r>
              <a:rPr lang="zh-CN" altLang="en-US" b="1" dirty="0"/>
              <a:t>思考题</a:t>
            </a:r>
            <a:endParaRPr lang="zh-CN" altLang="en-US" b="1" dirty="0"/>
          </a:p>
        </p:txBody>
      </p:sp>
      <p:sp>
        <p:nvSpPr>
          <p:cNvPr id="119810" name="Rectangle 3"/>
          <p:cNvSpPr>
            <a:spLocks noGrp="1"/>
          </p:cNvSpPr>
          <p:nvPr>
            <p:ph type="body" idx="4294967295"/>
          </p:nvPr>
        </p:nvSpPr>
        <p:spPr>
          <a:xfrm>
            <a:off x="1240155" y="2009140"/>
            <a:ext cx="9858375" cy="4013835"/>
          </a:xfrm>
        </p:spPr>
        <p:txBody>
          <a:bodyPr vert="horz" wrap="square" lIns="91440" tIns="45720" rIns="91440" bIns="45720" anchor="t"/>
          <a:p>
            <a:pPr>
              <a:lnSpc>
                <a:spcPct val="90000"/>
              </a:lnSpc>
            </a:pPr>
            <a:r>
              <a:rPr lang="zh-CN" altLang="en-US" sz="2800" b="1" dirty="0">
                <a:latin typeface="宋体" panose="02010600030101010101" pitchFamily="2" charset="-122"/>
              </a:rPr>
              <a:t>1．为什么说中国马克思主义科学技术观是一个科学、完整的思想理论体系？</a:t>
            </a:r>
            <a:endParaRPr lang="zh-CN" altLang="en-US" sz="2800" b="1" dirty="0">
              <a:latin typeface="宋体" panose="02010600030101010101" pitchFamily="2" charset="-122"/>
            </a:endParaRPr>
          </a:p>
          <a:p>
            <a:pPr>
              <a:lnSpc>
                <a:spcPct val="90000"/>
              </a:lnSpc>
            </a:pPr>
            <a:r>
              <a:rPr lang="en-US" altLang="zh-CN" sz="2800" b="1" dirty="0">
                <a:latin typeface="宋体" panose="02010600030101010101" pitchFamily="2" charset="-122"/>
              </a:rPr>
              <a:t>2. </a:t>
            </a:r>
            <a:r>
              <a:rPr lang="zh-CN" altLang="en-US" sz="2800" b="1" dirty="0">
                <a:latin typeface="宋体" panose="02010600030101010101" pitchFamily="2" charset="-122"/>
              </a:rPr>
              <a:t>试分析中国马克思主义科学技术观对经典马克思主义科技观的继承与发展？</a:t>
            </a:r>
            <a:endParaRPr lang="zh-CN" altLang="en-US" sz="2800" b="1" dirty="0">
              <a:latin typeface="宋体" panose="02010600030101010101" pitchFamily="2" charset="-122"/>
            </a:endParaRPr>
          </a:p>
          <a:p>
            <a:pPr>
              <a:lnSpc>
                <a:spcPct val="90000"/>
              </a:lnSpc>
            </a:pPr>
            <a:r>
              <a:rPr lang="en-US" altLang="zh-CN" sz="2800" b="1" dirty="0">
                <a:latin typeface="宋体" panose="02010600030101010101" pitchFamily="2" charset="-122"/>
              </a:rPr>
              <a:t>3. </a:t>
            </a:r>
            <a:r>
              <a:rPr lang="zh-CN" altLang="en-US" sz="2800" b="1" dirty="0">
                <a:latin typeface="宋体" panose="02010600030101010101" pitchFamily="2" charset="-122"/>
              </a:rPr>
              <a:t>试分析中国马克思主义三个历史阶段的科学技术观的继承与发展关系。</a:t>
            </a:r>
            <a:endParaRPr lang="zh-CN" altLang="en-US" sz="2800" b="1" dirty="0">
              <a:latin typeface="宋体" panose="02010600030101010101" pitchFamily="2" charset="-122"/>
            </a:endParaRPr>
          </a:p>
          <a:p>
            <a:pPr>
              <a:lnSpc>
                <a:spcPct val="90000"/>
              </a:lnSpc>
            </a:pPr>
            <a:r>
              <a:rPr lang="en-US" altLang="zh-CN" sz="2800" b="1" dirty="0">
                <a:latin typeface="宋体" panose="02010600030101010101" pitchFamily="2" charset="-122"/>
              </a:rPr>
              <a:t>4</a:t>
            </a:r>
            <a:r>
              <a:rPr lang="zh-CN" altLang="en-US" sz="2800" b="1" dirty="0">
                <a:latin typeface="宋体" panose="02010600030101010101" pitchFamily="2" charset="-122"/>
              </a:rPr>
              <a:t>．如何理解中国马克思主义科学技术观的理论精髓？</a:t>
            </a:r>
            <a:endParaRPr lang="zh-CN" altLang="en-US" sz="2800" b="1" dirty="0">
              <a:latin typeface="宋体" panose="02010600030101010101" pitchFamily="2" charset="-122"/>
            </a:endParaRPr>
          </a:p>
          <a:p>
            <a:pPr>
              <a:lnSpc>
                <a:spcPct val="90000"/>
              </a:lnSpc>
            </a:pPr>
            <a:r>
              <a:rPr lang="en-US" altLang="zh-CN" sz="2800" b="1" dirty="0">
                <a:latin typeface="宋体" panose="02010600030101010101" pitchFamily="2" charset="-122"/>
              </a:rPr>
              <a:t>5</a:t>
            </a:r>
            <a:r>
              <a:rPr lang="zh-CN" altLang="en-US" sz="2800" b="1" dirty="0">
                <a:latin typeface="宋体" panose="02010600030101010101" pitchFamily="2" charset="-122"/>
              </a:rPr>
              <a:t>．如何理解习近平新时代中国特色社会主义思想中的科学技术观的时代意义？</a:t>
            </a:r>
            <a:endParaRPr lang="zh-CN" altLang="en-US" sz="2800" b="1" dirty="0">
              <a:latin typeface="宋体" panose="02010600030101010101" pitchFamily="2"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25601"/>
          <p:cNvSpPr>
            <a:spLocks noGrp="1"/>
          </p:cNvSpPr>
          <p:nvPr>
            <p:ph type="ctrTitle"/>
          </p:nvPr>
        </p:nvSpPr>
        <p:spPr/>
        <p:txBody>
          <a:bodyPr anchor="ctr"/>
          <a:p>
            <a:pPr defTabSz="914400">
              <a:buSzTx/>
            </a:pPr>
            <a:r>
              <a:rPr lang="en-US" altLang="zh-CN" sz="5400" kern="1200" baseline="0">
                <a:latin typeface="Arial" panose="020B0604020202020204" pitchFamily="34" charset="0"/>
                <a:ea typeface="宋体" panose="02010600030101010101" pitchFamily="2" charset="-122"/>
              </a:rPr>
              <a:t>The End</a:t>
            </a:r>
            <a:endParaRPr lang="en-US" altLang="zh-CN" sz="5400" kern="1200" baseline="0">
              <a:latin typeface="Arial" panose="020B0604020202020204" pitchFamily="34" charset="0"/>
              <a:ea typeface="宋体" panose="02010600030101010101" pitchFamily="2" charset="-122"/>
            </a:endParaRPr>
          </a:p>
        </p:txBody>
      </p:sp>
      <p:sp>
        <p:nvSpPr>
          <p:cNvPr id="25603" name="副标题 25602"/>
          <p:cNvSpPr>
            <a:spLocks noGrp="1"/>
          </p:cNvSpPr>
          <p:nvPr>
            <p:ph type="subTitle" idx="1"/>
          </p:nvPr>
        </p:nvSpPr>
        <p:spPr/>
        <p:txBody>
          <a:bodyPr anchor="b"/>
          <a:p>
            <a:pPr defTabSz="914400">
              <a:buSzPct val="75000"/>
            </a:pPr>
            <a:r>
              <a:rPr lang="zh-CN" altLang="en-US" sz="7200" kern="1200" baseline="0" dirty="0">
                <a:latin typeface="Arial" panose="020B0604020202020204" pitchFamily="34" charset="0"/>
                <a:ea typeface="宋体" panose="02010600030101010101" pitchFamily="2" charset="-122"/>
              </a:rPr>
              <a:t>谢谢！</a:t>
            </a:r>
            <a:endParaRPr lang="zh-CN" altLang="en-US" sz="7200" kern="1200" baseline="0" dirty="0">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5363232" y="980728"/>
            <a:ext cx="5174751" cy="565604"/>
          </a:xfrm>
        </p:spPr>
        <p:txBody>
          <a:bodyPr/>
          <a:lstStyle/>
          <a:p>
            <a:pPr>
              <a:defRPr/>
            </a:pPr>
            <a:r>
              <a:rPr lang="zh-CN" altLang="zh-CN" dirty="0" smtClean="0">
                <a:latin typeface="微软雅黑" panose="020B0503020204020204" pitchFamily="34" charset="-122"/>
                <a:ea typeface="微软雅黑" panose="020B0503020204020204" pitchFamily="34" charset="-122"/>
                <a:cs typeface="+mn-ea"/>
                <a:sym typeface="+mn-lt"/>
              </a:rPr>
              <a:t>毛泽东思想中的科学技术观</a:t>
            </a: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 name="文本占位符 4"/>
          <p:cNvSpPr>
            <a:spLocks noGrp="1"/>
          </p:cNvSpPr>
          <p:nvPr>
            <p:ph type="body" sz="quarter" idx="11"/>
          </p:nvPr>
        </p:nvSpPr>
        <p:spPr>
          <a:xfrm>
            <a:off x="5362488" y="1976627"/>
            <a:ext cx="6493408" cy="799706"/>
          </a:xfrm>
        </p:spPr>
        <p:txBody>
          <a:bodyPr/>
          <a:lstStyle/>
          <a:p>
            <a:r>
              <a:rPr lang="zh-CN" altLang="zh-CN" sz="2000" dirty="0" smtClean="0">
                <a:latin typeface="微软雅黑" panose="020B0503020204020204" pitchFamily="34" charset="-122"/>
                <a:ea typeface="微软雅黑" panose="020B0503020204020204" pitchFamily="34" charset="-122"/>
                <a:cs typeface="+mn-ea"/>
                <a:sym typeface="+mn-lt"/>
              </a:rPr>
              <a:t>邓小平理论、“三个代表”重要思想、科学发展观中的科学技术观</a:t>
            </a:r>
            <a:endParaRPr lang="zh-CN" altLang="en-US" sz="2000" dirty="0">
              <a:latin typeface="微软雅黑" panose="020B0503020204020204" pitchFamily="34" charset="-122"/>
              <a:ea typeface="微软雅黑" panose="020B0503020204020204" pitchFamily="34" charset="-122"/>
              <a:cs typeface="+mn-ea"/>
              <a:sym typeface="+mn-lt"/>
            </a:endParaRPr>
          </a:p>
        </p:txBody>
      </p:sp>
      <p:sp>
        <p:nvSpPr>
          <p:cNvPr id="6" name="文本占位符 5"/>
          <p:cNvSpPr>
            <a:spLocks noGrp="1"/>
          </p:cNvSpPr>
          <p:nvPr>
            <p:ph type="body" sz="quarter" idx="12"/>
          </p:nvPr>
        </p:nvSpPr>
        <p:spPr>
          <a:xfrm>
            <a:off x="5363232" y="3266020"/>
            <a:ext cx="6277384" cy="1082669"/>
          </a:xfrm>
        </p:spPr>
        <p:txBody>
          <a:bodyPr/>
          <a:lstStyle/>
          <a:p>
            <a:pPr>
              <a:defRPr/>
            </a:pPr>
            <a:r>
              <a:rPr lang="zh-CN" altLang="zh-CN" dirty="0" smtClean="0">
                <a:latin typeface="微软雅黑" panose="020B0503020204020204" pitchFamily="34" charset="-122"/>
                <a:ea typeface="微软雅黑" panose="020B0503020204020204" pitchFamily="34" charset="-122"/>
                <a:cs typeface="+mn-ea"/>
                <a:sym typeface="+mn-lt"/>
              </a:rPr>
              <a:t>习近平新时代中国特色社会主义思想中的科学技术观</a:t>
            </a:r>
            <a:endParaRPr lang="zh-CN" altLang="en-US"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zh-CN" altLang="en-US" sz="3000" b="1" dirty="0"/>
              <a:t>第</a:t>
            </a:r>
            <a:r>
              <a:rPr lang="zh-CN" altLang="en-US" sz="3000" b="1" dirty="0" smtClean="0"/>
              <a:t>一节</a:t>
            </a:r>
            <a:r>
              <a:rPr lang="zh-CN" altLang="en-US" sz="3000" b="1" dirty="0"/>
              <a:t> </a:t>
            </a:r>
            <a:r>
              <a:rPr lang="zh-CN" altLang="en-US" sz="3000" b="1" dirty="0" smtClean="0"/>
              <a:t> </a:t>
            </a:r>
            <a:r>
              <a:rPr lang="zh-CN" altLang="zh-CN" sz="3000" b="1" dirty="0" smtClean="0"/>
              <a:t>毛泽东思想中的科学技术观</a:t>
            </a:r>
            <a:endParaRPr lang="zh-CN" altLang="en-US" sz="3000" b="1" dirty="0"/>
          </a:p>
        </p:txBody>
      </p:sp>
      <p:sp>
        <p:nvSpPr>
          <p:cNvPr id="7" name="文本占位符 6"/>
          <p:cNvSpPr>
            <a:spLocks noGrp="1"/>
          </p:cNvSpPr>
          <p:nvPr>
            <p:ph type="body" sz="quarter" idx="11"/>
          </p:nvPr>
        </p:nvSpPr>
        <p:spPr>
          <a:xfrm>
            <a:off x="1343472" y="2060848"/>
            <a:ext cx="4464496" cy="2898422"/>
          </a:xfrm>
        </p:spPr>
        <p:txBody>
          <a:bodyPr/>
          <a:lstStyle/>
          <a:p>
            <a:pPr>
              <a:lnSpc>
                <a:spcPct val="200000"/>
              </a:lnSpc>
              <a:defRPr/>
            </a:pPr>
            <a:r>
              <a:rPr lang="zh-CN" altLang="zh-CN" sz="3200" b="1" dirty="0" smtClean="0">
                <a:latin typeface="微软雅黑" panose="020B0503020204020204" pitchFamily="34" charset="-122"/>
                <a:ea typeface="微软雅黑" panose="020B0503020204020204" pitchFamily="34" charset="-122"/>
                <a:cs typeface="+mn-ea"/>
                <a:sym typeface="+mn-lt"/>
              </a:rPr>
              <a:t>一、科学技术创新观</a:t>
            </a:r>
            <a:endParaRPr lang="zh-CN" altLang="zh-CN" sz="3200" b="1" dirty="0" smtClean="0">
              <a:latin typeface="微软雅黑" panose="020B0503020204020204" pitchFamily="34" charset="-122"/>
              <a:ea typeface="微软雅黑" panose="020B0503020204020204" pitchFamily="34" charset="-122"/>
              <a:cs typeface="+mn-ea"/>
              <a:sym typeface="+mn-lt"/>
            </a:endParaRPr>
          </a:p>
          <a:p>
            <a:pPr>
              <a:lnSpc>
                <a:spcPct val="200000"/>
              </a:lnSpc>
              <a:defRPr/>
            </a:pPr>
            <a:r>
              <a:rPr lang="zh-CN" altLang="zh-CN" sz="3200" b="1" dirty="0" smtClean="0">
                <a:latin typeface="微软雅黑" panose="020B0503020204020204" pitchFamily="34" charset="-122"/>
                <a:ea typeface="微软雅黑" panose="020B0503020204020204" pitchFamily="34" charset="-122"/>
                <a:cs typeface="+mn-ea"/>
                <a:sym typeface="+mn-lt"/>
              </a:rPr>
              <a:t>二、科学技术人才观</a:t>
            </a:r>
            <a:endParaRPr lang="zh-CN" altLang="zh-CN" sz="3200" b="1" dirty="0" smtClean="0">
              <a:latin typeface="微软雅黑" panose="020B0503020204020204" pitchFamily="34" charset="-122"/>
              <a:ea typeface="微软雅黑" panose="020B0503020204020204" pitchFamily="34" charset="-122"/>
              <a:cs typeface="+mn-ea"/>
              <a:sym typeface="+mn-lt"/>
            </a:endParaRPr>
          </a:p>
          <a:p>
            <a:pPr>
              <a:lnSpc>
                <a:spcPct val="200000"/>
              </a:lnSpc>
              <a:defRPr/>
            </a:pPr>
            <a:r>
              <a:rPr lang="zh-CN" altLang="zh-CN" sz="3200" b="1" dirty="0" smtClean="0">
                <a:latin typeface="微软雅黑" panose="020B0503020204020204" pitchFamily="34" charset="-122"/>
                <a:ea typeface="微软雅黑" panose="020B0503020204020204" pitchFamily="34" charset="-122"/>
                <a:cs typeface="+mn-ea"/>
                <a:sym typeface="+mn-lt"/>
              </a:rPr>
              <a:t>三、科学技术发展观</a:t>
            </a:r>
            <a:endParaRPr lang="zh-CN" altLang="en-US" sz="3200" b="1"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t>一</a:t>
            </a:r>
            <a:r>
              <a:rPr lang="zh-CN" altLang="en-US" b="1" dirty="0" smtClean="0"/>
              <a:t>、</a:t>
            </a:r>
            <a:r>
              <a:rPr lang="zh-CN" altLang="zh-CN" b="1" dirty="0" smtClean="0"/>
              <a:t>科学技术创新观</a:t>
            </a:r>
            <a:endParaRPr lang="zh-CN" altLang="en-US" b="1" dirty="0"/>
          </a:p>
        </p:txBody>
      </p:sp>
      <p:sp>
        <p:nvSpPr>
          <p:cNvPr id="3" name="文本占位符 2"/>
          <p:cNvSpPr>
            <a:spLocks noGrp="1"/>
          </p:cNvSpPr>
          <p:nvPr>
            <p:ph type="body" sz="quarter" idx="11"/>
          </p:nvPr>
        </p:nvSpPr>
        <p:spPr/>
        <p:txBody>
          <a:bodyPr/>
          <a:lstStyle/>
          <a:p>
            <a:r>
              <a:rPr lang="zh-CN" altLang="en-US" dirty="0"/>
              <a:t>第一</a:t>
            </a:r>
            <a:r>
              <a:rPr lang="zh-CN" altLang="en-US" dirty="0" smtClean="0"/>
              <a:t>节  </a:t>
            </a:r>
            <a:r>
              <a:rPr lang="zh-CN" altLang="zh-CN" dirty="0" smtClean="0"/>
              <a:t>毛泽东思想中的科学技术观</a:t>
            </a:r>
            <a:endParaRPr lang="zh-CN" altLang="en-US" dirty="0"/>
          </a:p>
        </p:txBody>
      </p:sp>
      <p:sp>
        <p:nvSpPr>
          <p:cNvPr id="6" name="Rectangle 3"/>
          <p:cNvSpPr txBox="1">
            <a:spLocks noChangeArrowheads="1"/>
          </p:cNvSpPr>
          <p:nvPr/>
        </p:nvSpPr>
        <p:spPr>
          <a:xfrm>
            <a:off x="1559496" y="1412776"/>
            <a:ext cx="9145016" cy="4525963"/>
          </a:xfrm>
          <a:prstGeom prst="rect">
            <a:avLst/>
          </a:prstGeom>
        </p:spPr>
        <p:txBody>
          <a:bodyPr/>
          <a:lstStyle/>
          <a:p>
            <a:pPr marL="342900" marR="0" lvl="0" indent="-342900" algn="l" defTabSz="914400" rtl="0" eaLnBrk="0" fontAlgn="base" latinLnBrk="0" hangingPunct="0">
              <a:lnSpc>
                <a:spcPct val="150000"/>
              </a:lnSpc>
              <a:spcBef>
                <a:spcPct val="0"/>
              </a:spcBef>
              <a:spcAft>
                <a:spcPct val="0"/>
              </a:spcAft>
              <a:buClrTx/>
              <a:buSzTx/>
              <a:defRPr/>
            </a:pPr>
            <a:r>
              <a:rPr lang="zh-CN" altLang="en-US" sz="3200" b="1" dirty="0" smtClean="0">
                <a:solidFill>
                  <a:srgbClr val="AA454B"/>
                </a:solidFill>
                <a:latin typeface="微软雅黑" panose="020B0503020204020204" pitchFamily="34" charset="-122"/>
                <a:ea typeface="微软雅黑" panose="020B0503020204020204" pitchFamily="34" charset="-122"/>
              </a:rPr>
              <a:t>（一）提倡群众性的技术革新运动</a:t>
            </a:r>
            <a:endParaRPr lang="zh-CN" altLang="en-US" sz="3200" b="1" dirty="0" smtClean="0">
              <a:solidFill>
                <a:srgbClr val="AA454B"/>
              </a:solidFill>
              <a:latin typeface="微软雅黑" panose="020B0503020204020204" pitchFamily="34" charset="-122"/>
              <a:ea typeface="微软雅黑" panose="020B0503020204020204" pitchFamily="34" charset="-122"/>
            </a:endParaRPr>
          </a:p>
          <a:p>
            <a:pPr marL="342900" indent="732155" eaLnBrk="0" fontAlgn="auto" hangingPunct="0">
              <a:lnSpc>
                <a:spcPct val="150000"/>
              </a:lnSpc>
              <a:spcAft>
                <a:spcPts val="0"/>
              </a:spcAft>
              <a:defRPr/>
            </a:pPr>
            <a:r>
              <a:rPr lang="zh-CN" altLang="en-US" sz="3200" kern="0" dirty="0" smtClean="0">
                <a:latin typeface="+mn-lt"/>
                <a:ea typeface="微软雅黑" panose="020B0503020204020204" pitchFamily="34" charset="-122"/>
              </a:rPr>
              <a:t>毛泽东指出，“</a:t>
            </a:r>
            <a:r>
              <a:rPr lang="zh-CN" altLang="en-US" sz="3200" kern="0" dirty="0" smtClean="0">
                <a:solidFill>
                  <a:srgbClr val="0000FF"/>
                </a:solidFill>
                <a:latin typeface="+mn-lt"/>
                <a:ea typeface="微软雅黑" panose="020B0503020204020204" pitchFamily="34" charset="-122"/>
              </a:rPr>
              <a:t>技术革新和技术革命</a:t>
            </a:r>
            <a:r>
              <a:rPr lang="zh-CN" altLang="en-US" sz="3200" kern="0" dirty="0" smtClean="0">
                <a:latin typeface="+mn-lt"/>
                <a:ea typeface="微软雅黑" panose="020B0503020204020204" pitchFamily="34" charset="-122"/>
              </a:rPr>
              <a:t>运动现在已经成为一个伟大的运动“，”我们急需总结经验，加强领导，及时解决运动中的问题</a:t>
            </a:r>
            <a:r>
              <a:rPr lang="en-US" altLang="zh-CN" sz="3200" kern="0" dirty="0" smtClean="0">
                <a:latin typeface="+mn-lt"/>
                <a:ea typeface="微软雅黑" panose="020B0503020204020204" pitchFamily="34" charset="-122"/>
              </a:rPr>
              <a:t>,</a:t>
            </a:r>
            <a:r>
              <a:rPr lang="zh-CN" altLang="en-US" sz="3200" kern="0" dirty="0" smtClean="0">
                <a:latin typeface="+mn-lt"/>
                <a:ea typeface="微软雅黑" panose="020B0503020204020204" pitchFamily="34" charset="-122"/>
              </a:rPr>
              <a:t>使运动引导到</a:t>
            </a:r>
            <a:r>
              <a:rPr lang="zh-CN" altLang="en-US" sz="3200" kern="0" dirty="0" smtClean="0">
                <a:solidFill>
                  <a:srgbClr val="0000FF"/>
                </a:solidFill>
                <a:latin typeface="+mn-lt"/>
                <a:ea typeface="微软雅黑" panose="020B0503020204020204" pitchFamily="34" charset="-122"/>
              </a:rPr>
              <a:t>正确的、科学的、全民的</a:t>
            </a:r>
            <a:r>
              <a:rPr lang="zh-CN" altLang="en-US" sz="3200" kern="0" dirty="0" smtClean="0">
                <a:latin typeface="+mn-lt"/>
                <a:ea typeface="微软雅黑" panose="020B0503020204020204" pitchFamily="34" charset="-122"/>
              </a:rPr>
              <a:t>轨道上去”。</a:t>
            </a:r>
            <a:endParaRPr kumimoji="0" lang="en-US" altLang="zh-CN" sz="3200" b="0" i="0" u="none" strike="noStrike" kern="0" cap="none" spc="0" normalizeH="0" baseline="0" noProof="0" dirty="0" smtClean="0">
              <a:ln>
                <a:noFill/>
              </a:ln>
              <a:solidFill>
                <a:schemeClr val="tx1"/>
              </a:solidFill>
              <a:effectLst/>
              <a:uLnTx/>
              <a:uFillTx/>
              <a:latin typeface="+mn-lt"/>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t>一</a:t>
            </a:r>
            <a:r>
              <a:rPr lang="zh-CN" altLang="en-US" b="1" dirty="0" smtClean="0"/>
              <a:t>、</a:t>
            </a:r>
            <a:r>
              <a:rPr lang="zh-CN" altLang="zh-CN" b="1" dirty="0" smtClean="0"/>
              <a:t>科学技术创新观</a:t>
            </a:r>
            <a:endParaRPr lang="zh-CN" altLang="en-US" b="1" dirty="0"/>
          </a:p>
        </p:txBody>
      </p:sp>
      <p:sp>
        <p:nvSpPr>
          <p:cNvPr id="3" name="文本占位符 2"/>
          <p:cNvSpPr>
            <a:spLocks noGrp="1"/>
          </p:cNvSpPr>
          <p:nvPr>
            <p:ph type="body" sz="quarter" idx="11"/>
          </p:nvPr>
        </p:nvSpPr>
        <p:spPr/>
        <p:txBody>
          <a:bodyPr/>
          <a:lstStyle/>
          <a:p>
            <a:r>
              <a:rPr lang="zh-CN" altLang="en-US" dirty="0"/>
              <a:t>第一</a:t>
            </a:r>
            <a:r>
              <a:rPr lang="zh-CN" altLang="en-US" dirty="0" smtClean="0"/>
              <a:t>节  </a:t>
            </a:r>
            <a:r>
              <a:rPr lang="zh-CN" altLang="zh-CN" dirty="0" smtClean="0"/>
              <a:t>毛泽东思想中的科学技术观</a:t>
            </a:r>
            <a:endParaRPr lang="zh-CN" altLang="en-US" dirty="0"/>
          </a:p>
        </p:txBody>
      </p:sp>
      <p:sp>
        <p:nvSpPr>
          <p:cNvPr id="4" name="Rectangle 3"/>
          <p:cNvSpPr txBox="1">
            <a:spLocks noChangeArrowheads="1"/>
          </p:cNvSpPr>
          <p:nvPr/>
        </p:nvSpPr>
        <p:spPr>
          <a:xfrm>
            <a:off x="1181041" y="1196752"/>
            <a:ext cx="9433048" cy="4752528"/>
          </a:xfrm>
          <a:prstGeom prst="rect">
            <a:avLst/>
          </a:prstGeom>
        </p:spPr>
        <p:txBody>
          <a:bodyPr rtlCol="0">
            <a:normAutofit fontScale="85000" lnSpcReduction="10000"/>
          </a:bodyPr>
          <a:lstStyle/>
          <a:p>
            <a:pPr marL="342900" lvl="0" indent="-342900" eaLnBrk="0" fontAlgn="auto" hangingPunct="0">
              <a:lnSpc>
                <a:spcPct val="160000"/>
              </a:lnSpc>
              <a:spcAft>
                <a:spcPts val="0"/>
              </a:spcAft>
              <a:defRPr/>
            </a:pPr>
            <a:r>
              <a:rPr lang="zh-CN" altLang="en-US" sz="3800" b="1" dirty="0" smtClean="0">
                <a:solidFill>
                  <a:srgbClr val="AA454B"/>
                </a:solidFill>
                <a:latin typeface="微软雅黑" panose="020B0503020204020204" pitchFamily="34" charset="-122"/>
                <a:ea typeface="微软雅黑" panose="020B0503020204020204" pitchFamily="34" charset="-122"/>
              </a:rPr>
              <a:t>（二）提出“向科学进军”的理念</a:t>
            </a:r>
            <a:endParaRPr lang="zh-CN" altLang="en-US" sz="3800" b="1" dirty="0" smtClean="0">
              <a:solidFill>
                <a:srgbClr val="AA454B"/>
              </a:solidFill>
              <a:latin typeface="微软雅黑" panose="020B0503020204020204" pitchFamily="34" charset="-122"/>
              <a:ea typeface="微软雅黑" panose="020B0503020204020204" pitchFamily="34" charset="-122"/>
            </a:endParaRPr>
          </a:p>
          <a:p>
            <a:pPr marL="342900" indent="732155" eaLnBrk="0" fontAlgn="auto" hangingPunct="0">
              <a:lnSpc>
                <a:spcPct val="160000"/>
              </a:lnSpc>
              <a:spcAft>
                <a:spcPts val="0"/>
              </a:spcAft>
              <a:defRPr/>
            </a:pPr>
            <a:r>
              <a:rPr lang="zh-CN" altLang="en-US" sz="3500" kern="0" dirty="0" smtClean="0">
                <a:latin typeface="+mn-lt"/>
                <a:ea typeface="微软雅黑" panose="020B0503020204020204" pitchFamily="34" charset="-122"/>
              </a:rPr>
              <a:t>毛泽东认为，社会主义建设要依靠科学技术。他号召向科学进军，努力接近和赶超世界科技发展的先进水平。他提出：“我国人民应该有一个远大的规划</a:t>
            </a:r>
            <a:r>
              <a:rPr lang="en-US" altLang="zh-CN" sz="3500" kern="0" dirty="0" smtClean="0">
                <a:latin typeface="+mn-lt"/>
                <a:ea typeface="微软雅黑" panose="020B0503020204020204" pitchFamily="34" charset="-122"/>
              </a:rPr>
              <a:t>,</a:t>
            </a:r>
            <a:r>
              <a:rPr lang="zh-CN" altLang="en-US" sz="3500" kern="0" dirty="0" smtClean="0">
                <a:latin typeface="+mn-lt"/>
                <a:ea typeface="微软雅黑" panose="020B0503020204020204" pitchFamily="34" charset="-122"/>
              </a:rPr>
              <a:t>要在几十年内，努力改变我国在经济上和科学文化上的落后状况，迅速达到</a:t>
            </a:r>
            <a:r>
              <a:rPr lang="zh-CN" altLang="en-US" sz="3500" kern="0" dirty="0" smtClean="0">
                <a:solidFill>
                  <a:srgbClr val="0000FF"/>
                </a:solidFill>
                <a:latin typeface="+mn-lt"/>
                <a:ea typeface="微软雅黑" panose="020B0503020204020204" pitchFamily="34" charset="-122"/>
              </a:rPr>
              <a:t>世界上的先进水平</a:t>
            </a:r>
            <a:r>
              <a:rPr lang="zh-CN" altLang="en-US" sz="3500" kern="0" dirty="0" smtClean="0">
                <a:latin typeface="+mn-lt"/>
                <a:ea typeface="微软雅黑" panose="020B0503020204020204" pitchFamily="34" charset="-122"/>
              </a:rPr>
              <a:t>。”</a:t>
            </a:r>
            <a:endParaRPr lang="zh-CN" altLang="en-US" sz="3500" kern="0" dirty="0" smtClean="0">
              <a:latin typeface="+mn-lt"/>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t>二</a:t>
            </a:r>
            <a:r>
              <a:rPr lang="zh-CN" altLang="en-US" b="1" dirty="0" smtClean="0"/>
              <a:t>、</a:t>
            </a:r>
            <a:r>
              <a:rPr lang="zh-CN" altLang="zh-CN" b="1" dirty="0" smtClean="0"/>
              <a:t>科学技术人才观</a:t>
            </a:r>
            <a:endParaRPr lang="zh-CN" altLang="en-US" b="1" dirty="0"/>
          </a:p>
        </p:txBody>
      </p:sp>
      <p:sp>
        <p:nvSpPr>
          <p:cNvPr id="3" name="文本占位符 2"/>
          <p:cNvSpPr>
            <a:spLocks noGrp="1"/>
          </p:cNvSpPr>
          <p:nvPr>
            <p:ph type="body" sz="quarter" idx="11"/>
          </p:nvPr>
        </p:nvSpPr>
        <p:spPr/>
        <p:txBody>
          <a:bodyPr/>
          <a:lstStyle/>
          <a:p>
            <a:r>
              <a:rPr lang="zh-CN" altLang="en-US" dirty="0"/>
              <a:t>第</a:t>
            </a:r>
            <a:r>
              <a:rPr lang="zh-CN" altLang="en-US" dirty="0" smtClean="0"/>
              <a:t>一节  </a:t>
            </a:r>
            <a:r>
              <a:rPr lang="zh-CN" altLang="zh-CN" dirty="0" smtClean="0"/>
              <a:t>毛泽东思想中的科学技术观</a:t>
            </a:r>
            <a:endParaRPr lang="zh-CN" altLang="en-US" dirty="0"/>
          </a:p>
        </p:txBody>
      </p:sp>
      <p:sp>
        <p:nvSpPr>
          <p:cNvPr id="7" name="Rectangle 3"/>
          <p:cNvSpPr txBox="1">
            <a:spLocks noChangeArrowheads="1"/>
          </p:cNvSpPr>
          <p:nvPr/>
        </p:nvSpPr>
        <p:spPr>
          <a:xfrm>
            <a:off x="1127448" y="1268760"/>
            <a:ext cx="9743256" cy="4525963"/>
          </a:xfrm>
          <a:prstGeom prst="rect">
            <a:avLst/>
          </a:prstGeom>
        </p:spPr>
        <p:txBody>
          <a:bodyPr/>
          <a:lstStyle/>
          <a:p>
            <a:pPr marL="342900" marR="0" lvl="0" indent="-71755" algn="l" defTabSz="914400" rtl="0" eaLnBrk="0" fontAlgn="base" latinLnBrk="0" hangingPunct="0">
              <a:lnSpc>
                <a:spcPct val="150000"/>
              </a:lnSpc>
              <a:spcBef>
                <a:spcPct val="0"/>
              </a:spcBef>
              <a:spcAft>
                <a:spcPct val="0"/>
              </a:spcAft>
              <a:buClrTx/>
              <a:buSzTx/>
              <a:defRPr/>
            </a:pPr>
            <a:r>
              <a:rPr lang="zh-CN" altLang="en-US" sz="3200" b="1" dirty="0" smtClean="0">
                <a:solidFill>
                  <a:srgbClr val="AA454B"/>
                </a:solidFill>
                <a:latin typeface="微软雅黑" panose="020B0503020204020204" pitchFamily="34" charset="-122"/>
                <a:ea typeface="微软雅黑" panose="020B0503020204020204" pitchFamily="34" charset="-122"/>
              </a:rPr>
              <a:t>（一）提倡建立宏大的工人阶级科技队伍</a:t>
            </a:r>
            <a:endParaRPr lang="zh-CN" altLang="en-US" sz="3200" b="1" dirty="0" smtClean="0">
              <a:solidFill>
                <a:srgbClr val="AA454B"/>
              </a:solidFill>
              <a:latin typeface="微软雅黑" panose="020B0503020204020204" pitchFamily="34" charset="-122"/>
              <a:ea typeface="微软雅黑" panose="020B0503020204020204" pitchFamily="34" charset="-122"/>
            </a:endParaRPr>
          </a:p>
          <a:p>
            <a:pPr marL="342900" indent="917575" eaLnBrk="0" fontAlgn="auto" hangingPunct="0">
              <a:lnSpc>
                <a:spcPct val="150000"/>
              </a:lnSpc>
              <a:spcAft>
                <a:spcPts val="0"/>
              </a:spcAft>
              <a:defRPr/>
            </a:pPr>
            <a:r>
              <a:rPr lang="zh-CN" altLang="en-US" sz="3200" kern="0" dirty="0" smtClean="0">
                <a:latin typeface="+mn-lt"/>
                <a:ea typeface="微软雅黑" panose="020B0503020204020204" pitchFamily="34" charset="-122"/>
              </a:rPr>
              <a:t>毛泽东一再强调，要造就一支</a:t>
            </a:r>
            <a:r>
              <a:rPr lang="zh-CN" altLang="en-US" sz="3200" kern="0" dirty="0" smtClean="0">
                <a:solidFill>
                  <a:srgbClr val="0000FF"/>
                </a:solidFill>
                <a:latin typeface="+mn-lt"/>
                <a:ea typeface="微软雅黑" panose="020B0503020204020204" pitchFamily="34" charset="-122"/>
              </a:rPr>
              <a:t>宏大的工人阶级科技队伍</a:t>
            </a:r>
            <a:r>
              <a:rPr lang="zh-CN" altLang="en-US" sz="3200" kern="0" dirty="0" smtClean="0">
                <a:latin typeface="+mn-lt"/>
                <a:ea typeface="微软雅黑" panose="020B0503020204020204" pitchFamily="34" charset="-122"/>
              </a:rPr>
              <a:t>。他认为，要建成社会主义，工人阶级不能没有自己的技术干部队伍。他指出</a:t>
            </a:r>
            <a:r>
              <a:rPr lang="en-US" altLang="zh-CN" sz="3200" kern="0" dirty="0" smtClean="0">
                <a:latin typeface="+mn-lt"/>
                <a:ea typeface="微软雅黑" panose="020B0503020204020204" pitchFamily="34" charset="-122"/>
              </a:rPr>
              <a:t>:“</a:t>
            </a:r>
            <a:r>
              <a:rPr lang="zh-CN" altLang="en-US" sz="3200" kern="0" dirty="0" smtClean="0">
                <a:latin typeface="+mn-lt"/>
                <a:ea typeface="微软雅黑" panose="020B0503020204020204" pitchFamily="34" charset="-122"/>
              </a:rPr>
              <a:t>无产阶级没有自己的庞大的技术队伍和理论队伍，社会主义是不能建成的”。</a:t>
            </a:r>
            <a:endParaRPr lang="zh-CN" altLang="en-US" sz="3200" kern="0" dirty="0" smtClean="0">
              <a:latin typeface="+mn-lt"/>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t>二</a:t>
            </a:r>
            <a:r>
              <a:rPr lang="zh-CN" altLang="en-US" b="1" dirty="0" smtClean="0"/>
              <a:t>、</a:t>
            </a:r>
            <a:r>
              <a:rPr lang="zh-CN" altLang="zh-CN" b="1" dirty="0" smtClean="0"/>
              <a:t>科学技术人才观</a:t>
            </a:r>
            <a:endParaRPr lang="zh-CN" altLang="en-US" b="1" dirty="0"/>
          </a:p>
        </p:txBody>
      </p:sp>
      <p:sp>
        <p:nvSpPr>
          <p:cNvPr id="3" name="文本占位符 2"/>
          <p:cNvSpPr>
            <a:spLocks noGrp="1"/>
          </p:cNvSpPr>
          <p:nvPr>
            <p:ph type="body" sz="quarter" idx="11"/>
          </p:nvPr>
        </p:nvSpPr>
        <p:spPr/>
        <p:txBody>
          <a:bodyPr/>
          <a:lstStyle/>
          <a:p>
            <a:r>
              <a:rPr lang="zh-CN" altLang="en-US" dirty="0"/>
              <a:t>第</a:t>
            </a:r>
            <a:r>
              <a:rPr lang="zh-CN" altLang="en-US" dirty="0" smtClean="0"/>
              <a:t>一节  </a:t>
            </a:r>
            <a:r>
              <a:rPr lang="zh-CN" altLang="zh-CN" dirty="0" smtClean="0"/>
              <a:t>毛泽东思想中的科学技术观</a:t>
            </a:r>
            <a:endParaRPr lang="zh-CN" altLang="en-US" dirty="0"/>
          </a:p>
        </p:txBody>
      </p:sp>
      <p:sp>
        <p:nvSpPr>
          <p:cNvPr id="4" name="Rectangle 3"/>
          <p:cNvSpPr txBox="1">
            <a:spLocks noChangeArrowheads="1"/>
          </p:cNvSpPr>
          <p:nvPr/>
        </p:nvSpPr>
        <p:spPr>
          <a:xfrm>
            <a:off x="767408" y="836712"/>
            <a:ext cx="10297144" cy="5256584"/>
          </a:xfrm>
          <a:prstGeom prst="rect">
            <a:avLst/>
          </a:prstGeom>
        </p:spPr>
        <p:txBody>
          <a:bodyPr/>
          <a:lstStyle/>
          <a:p>
            <a:pPr marL="342900" lvl="0" indent="-71755" eaLnBrk="0" hangingPunct="0">
              <a:lnSpc>
                <a:spcPct val="150000"/>
              </a:lnSpc>
            </a:pPr>
            <a:r>
              <a:rPr lang="zh-CN" altLang="en-US" sz="3200" b="1" dirty="0" smtClean="0">
                <a:solidFill>
                  <a:srgbClr val="AA454B"/>
                </a:solidFill>
                <a:latin typeface="微软雅黑" panose="020B0503020204020204" pitchFamily="34" charset="-122"/>
                <a:ea typeface="微软雅黑" panose="020B0503020204020204" pitchFamily="34" charset="-122"/>
              </a:rPr>
              <a:t>（二）培养和尊重科技人才</a:t>
            </a:r>
            <a:endParaRPr lang="en-US" altLang="zh-CN" sz="3200" b="1" dirty="0" smtClean="0">
              <a:solidFill>
                <a:srgbClr val="AA454B"/>
              </a:solidFill>
              <a:latin typeface="微软雅黑" panose="020B0503020204020204" pitchFamily="34" charset="-122"/>
              <a:ea typeface="微软雅黑" panose="020B0503020204020204" pitchFamily="34" charset="-122"/>
            </a:endParaRPr>
          </a:p>
          <a:p>
            <a:pPr marL="342900" lvl="0" indent="917575" eaLnBrk="0" hangingPunct="0">
              <a:lnSpc>
                <a:spcPct val="150000"/>
              </a:lnSpc>
            </a:pPr>
            <a:r>
              <a:rPr lang="zh-CN" altLang="en-US" sz="3200" kern="0" dirty="0" smtClean="0">
                <a:latin typeface="+mn-lt"/>
                <a:ea typeface="微软雅黑" panose="020B0503020204020204" pitchFamily="34" charset="-122"/>
              </a:rPr>
              <a:t>毛泽东在领导科技工作中，始终把培养和尊重科技人才放在首位。他认为，要发展中国的科技事业，首先领导干部要带头学习知识，尽快成为搞科学技术的内行。</a:t>
            </a:r>
            <a:r>
              <a:rPr lang="zh-CN" altLang="zh-CN" sz="3200" kern="0" dirty="0" smtClean="0">
                <a:latin typeface="+mn-lt"/>
                <a:ea typeface="微软雅黑" panose="020B0503020204020204" pitchFamily="34" charset="-122"/>
              </a:rPr>
              <a:t>在艰苦的延安时期，毛泽东就领导成立了自然科学研究会和自然科学研究院，并将其作为边区的科学研究机构，在这里培养出了一大批</a:t>
            </a:r>
            <a:r>
              <a:rPr lang="zh-CN" altLang="en-US" sz="3200" kern="0" dirty="0" smtClean="0">
                <a:latin typeface="+mn-lt"/>
                <a:ea typeface="微软雅黑" panose="020B0503020204020204" pitchFamily="34" charset="-122"/>
              </a:rPr>
              <a:t>科技</a:t>
            </a:r>
            <a:r>
              <a:rPr lang="zh-CN" altLang="zh-CN" sz="3200" kern="0" dirty="0" smtClean="0">
                <a:latin typeface="+mn-lt"/>
                <a:ea typeface="微软雅黑" panose="020B0503020204020204" pitchFamily="34" charset="-122"/>
              </a:rPr>
              <a:t>骨干。</a:t>
            </a:r>
            <a:endParaRPr lang="zh-CN" altLang="en-US" sz="3200" kern="0" dirty="0" smtClean="0">
              <a:latin typeface="+mn-lt"/>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华文新魏"/>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apsules">
  <a:themeElements>
    <a:clrScheme name="">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5B75B"/>
      </a:accent6>
      <a:hlink>
        <a:srgbClr val="0033CC"/>
      </a:hlink>
      <a:folHlink>
        <a:srgbClr val="CC0066"/>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3366"/>
        </a:dk1>
        <a:lt1>
          <a:srgbClr val="FFFFFF"/>
        </a:lt1>
        <a:dk2>
          <a:srgbClr val="006666"/>
        </a:dk2>
        <a:lt2>
          <a:srgbClr val="666699"/>
        </a:lt2>
        <a:accent1>
          <a:srgbClr val="33CCCC"/>
        </a:accent1>
        <a:accent2>
          <a:srgbClr val="99CC99"/>
        </a:accent2>
        <a:accent3>
          <a:srgbClr val="FFFFFF"/>
        </a:accent3>
        <a:accent4>
          <a:srgbClr val="002A57"/>
        </a:accent4>
        <a:accent5>
          <a:srgbClr val="ADE2E2"/>
        </a:accent5>
        <a:accent6>
          <a:srgbClr val="89B789"/>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9B7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6699FF"/>
        </a:lt1>
        <a:dk2>
          <a:srgbClr val="FFFFFF"/>
        </a:dk2>
        <a:lt2>
          <a:srgbClr val="006699"/>
        </a:lt2>
        <a:accent1>
          <a:srgbClr val="33CCCC"/>
        </a:accent1>
        <a:accent2>
          <a:srgbClr val="006699"/>
        </a:accent2>
        <a:accent3>
          <a:srgbClr val="B9CAFF"/>
        </a:accent3>
        <a:accent4>
          <a:srgbClr val="DCDCDC"/>
        </a:accent4>
        <a:accent5>
          <a:srgbClr val="ADE2E2"/>
        </a:accent5>
        <a:accent6>
          <a:srgbClr val="005B89"/>
        </a:accent6>
        <a:hlink>
          <a:srgbClr val="99CC00"/>
        </a:hlink>
        <a:folHlink>
          <a:srgbClr val="FFFF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5B75B"/>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
        <a:dk1>
          <a:srgbClr val="FFFFFF"/>
        </a:dk1>
        <a:lt1>
          <a:srgbClr val="336699"/>
        </a:lt1>
        <a:dk2>
          <a:srgbClr val="FFFFEB"/>
        </a:dk2>
        <a:lt2>
          <a:srgbClr val="000066"/>
        </a:lt2>
        <a:accent1>
          <a:srgbClr val="99CCFF"/>
        </a:accent1>
        <a:accent2>
          <a:srgbClr val="9999FF"/>
        </a:accent2>
        <a:accent3>
          <a:srgbClr val="ADB9CA"/>
        </a:accent3>
        <a:accent4>
          <a:srgbClr val="DCDCDC"/>
        </a:accent4>
        <a:accent5>
          <a:srgbClr val="CAE2FF"/>
        </a:accent5>
        <a:accent6>
          <a:srgbClr val="8989E5"/>
        </a:accent6>
        <a:hlink>
          <a:srgbClr val="CCCCFF"/>
        </a:hlink>
        <a:folHlink>
          <a:srgbClr val="C68DFF"/>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808000"/>
        </a:lt2>
        <a:accent1>
          <a:srgbClr val="FFCC66"/>
        </a:accent1>
        <a:accent2>
          <a:srgbClr val="00ACA8"/>
        </a:accent2>
        <a:accent3>
          <a:srgbClr val="AAB9B9"/>
        </a:accent3>
        <a:accent4>
          <a:srgbClr val="DCDCDC"/>
        </a:accent4>
        <a:accent5>
          <a:srgbClr val="FFE2B9"/>
        </a:accent5>
        <a:accent6>
          <a:srgbClr val="009A96"/>
        </a:accent6>
        <a:hlink>
          <a:srgbClr val="CCCC00"/>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660033"/>
        </a:lt1>
        <a:dk2>
          <a:srgbClr val="FFFFFF"/>
        </a:dk2>
        <a:lt2>
          <a:srgbClr val="FFFFCC"/>
        </a:lt2>
        <a:accent1>
          <a:srgbClr val="FF9900"/>
        </a:accent1>
        <a:accent2>
          <a:srgbClr val="CC3300"/>
        </a:accent2>
        <a:accent3>
          <a:srgbClr val="B9AAAD"/>
        </a:accent3>
        <a:accent4>
          <a:srgbClr val="DCDCDC"/>
        </a:accent4>
        <a:accent5>
          <a:srgbClr val="FFCAAA"/>
        </a:accent5>
        <a:accent6>
          <a:srgbClr val="B72D00"/>
        </a:accent6>
        <a:hlink>
          <a:srgbClr val="FFCC00"/>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FF0000"/>
        </a:lt2>
        <a:accent1>
          <a:srgbClr val="FFCC00"/>
        </a:accent1>
        <a:accent2>
          <a:srgbClr val="CC3300"/>
        </a:accent2>
        <a:accent3>
          <a:srgbClr val="AAAAAA"/>
        </a:accent3>
        <a:accent4>
          <a:srgbClr val="DCDCDC"/>
        </a:accent4>
        <a:accent5>
          <a:srgbClr val="FFE2AA"/>
        </a:accent5>
        <a:accent6>
          <a:srgbClr val="B72D00"/>
        </a:accent6>
        <a:hlink>
          <a:srgbClr val="FF6600"/>
        </a:hlink>
        <a:folHlink>
          <a:srgbClr val="FF7C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4720</Words>
  <Application>WPS 演示</Application>
  <PresentationFormat>自定义</PresentationFormat>
  <Paragraphs>211</Paragraphs>
  <Slides>31</Slides>
  <Notes>7</Notes>
  <HiddenSlides>0</HiddenSlides>
  <MMClips>0</MMClips>
  <ScaleCrop>false</ScaleCrop>
  <HeadingPairs>
    <vt:vector size="6" baseType="variant">
      <vt:variant>
        <vt:lpstr>已用的字体</vt:lpstr>
      </vt:variant>
      <vt:variant>
        <vt:i4>15</vt:i4>
      </vt:variant>
      <vt:variant>
        <vt:lpstr>主题</vt:lpstr>
      </vt:variant>
      <vt:variant>
        <vt:i4>4</vt:i4>
      </vt:variant>
      <vt:variant>
        <vt:lpstr>幻灯片标题</vt:lpstr>
      </vt:variant>
      <vt:variant>
        <vt:i4>31</vt:i4>
      </vt:variant>
    </vt:vector>
  </HeadingPairs>
  <TitlesOfParts>
    <vt:vector size="50" baseType="lpstr">
      <vt:lpstr>Arial</vt:lpstr>
      <vt:lpstr>宋体</vt:lpstr>
      <vt:lpstr>Wingdings</vt:lpstr>
      <vt:lpstr>Calibri</vt:lpstr>
      <vt:lpstr>Microsoft YaHei UI</vt:lpstr>
      <vt:lpstr>Arial Black</vt:lpstr>
      <vt:lpstr>华康俪金黑W8</vt:lpstr>
      <vt:lpstr>黑体</vt:lpstr>
      <vt:lpstr>微软雅黑</vt:lpstr>
      <vt:lpstr>楷体</vt:lpstr>
      <vt:lpstr>Verdana</vt:lpstr>
      <vt:lpstr>Times New Roman</vt:lpstr>
      <vt:lpstr>Arial Unicode MS</vt:lpstr>
      <vt:lpstr>华文新魏</vt:lpstr>
      <vt:lpstr>Segoe Print</vt:lpstr>
      <vt:lpstr>2_Office 主题</vt:lpstr>
      <vt:lpstr>Profile</vt:lpstr>
      <vt:lpstr>1_Profile</vt:lpstr>
      <vt:lpstr>Capsules</vt:lpstr>
      <vt:lpstr>研究生政治理论课 科学-人文素质教育课 文理通识课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vt:lpstr>
      <vt:lpstr>The End</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creator>walkinnet</dc:creator>
  <cp:keywords>online presentation communicate exchange information on-screen projector whiteboard nouveau abstract</cp:keywords>
  <dc:description>Use this template to create presentations with an abstract yet sophisticated look.</dc:description>
  <cp:category>Nouveau</cp:category>
  <cp:lastModifiedBy>曹望华</cp:lastModifiedBy>
  <cp:revision>377</cp:revision>
  <dcterms:created xsi:type="dcterms:W3CDTF">2008-08-25T05:59:00Z</dcterms:created>
  <dcterms:modified xsi:type="dcterms:W3CDTF">2020-10-11T02:05:17Z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vt:lpwstr>Paper Sprockets</vt:lpwstr>
  </property>
  <property fmtid="{D5CDD505-2E9C-101B-9397-08002B2CF9AE}" pid="3" name="Style">
    <vt:lpwstr>S</vt:lpwstr>
  </property>
  <property fmtid="{D5CDD505-2E9C-101B-9397-08002B2CF9AE}" pid="4" name="Folder">
    <vt:lpwstr>Nouveau</vt:lpwstr>
  </property>
  <property fmtid="{D5CDD505-2E9C-101B-9397-08002B2CF9AE}" pid="5" name="Attribution">
    <vt:lpwstr>Copyright © 2007 KMT Software, Inc. All Rights Reserved.</vt:lpwstr>
  </property>
  <property fmtid="{D5CDD505-2E9C-101B-9397-08002B2CF9AE}" pid="6" name="Themes">
    <vt:lpwstr>0</vt:lpwstr>
  </property>
  <property fmtid="{D5CDD505-2E9C-101B-9397-08002B2CF9AE}" pid="7" name="KSOProductBuildVer">
    <vt:lpwstr>2052-11.1.0.9999</vt:lpwstr>
  </property>
</Properties>
</file>