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facebook.com/projects/564433143613123/hhvm/" TargetMode="External"/><Relationship Id="rId2" Type="http://schemas.openxmlformats.org/officeDocument/2006/relationships/hyperlink" Target="http://hacklang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facebook.com/posts/264544830379293/hack-a-new-programming-language-for-hhvm" TargetMode="External"/><Relationship Id="rId4" Type="http://schemas.openxmlformats.org/officeDocument/2006/relationships/hyperlink" Target="https://www.fastcompany.com/3028778/why-facebook-invented-a-new-php-derived-language-called-hac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80B676F-C1AF-4ABA-9B0B-C5453A15D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7684" y="4354096"/>
            <a:ext cx="4066674" cy="685800"/>
          </a:xfrm>
        </p:spPr>
        <p:txBody>
          <a:bodyPr/>
          <a:lstStyle/>
          <a:p>
            <a:r>
              <a:rPr lang="en-US" dirty="0"/>
              <a:t>By Zach Shay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7862F1D3-AA17-47A9-AAEA-AAF043872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716" y="1466516"/>
            <a:ext cx="5775158" cy="288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49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21F4-3164-46E1-9CB1-CD180B6E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E57F9-326C-4E30-8518-3219C3827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Facebook’s programming language for HHVM (</a:t>
            </a:r>
            <a:r>
              <a:rPr lang="en-US" dirty="0" err="1"/>
              <a:t>HipHop</a:t>
            </a:r>
            <a:r>
              <a:rPr lang="en-US" dirty="0"/>
              <a:t> VM)</a:t>
            </a:r>
          </a:p>
          <a:p>
            <a:r>
              <a:rPr lang="en-US" dirty="0"/>
              <a:t>Designed by Julien </a:t>
            </a:r>
            <a:r>
              <a:rPr lang="en-US" dirty="0" err="1"/>
              <a:t>Verlaguet</a:t>
            </a:r>
            <a:r>
              <a:rPr lang="en-US" dirty="0"/>
              <a:t>, Alok </a:t>
            </a:r>
            <a:r>
              <a:rPr lang="en-US" dirty="0" err="1"/>
              <a:t>Menghrajani</a:t>
            </a:r>
            <a:r>
              <a:rPr lang="en-US" dirty="0"/>
              <a:t>, Others</a:t>
            </a:r>
          </a:p>
          <a:p>
            <a:r>
              <a:rPr lang="en-US" dirty="0"/>
              <a:t>“Gradually typed”</a:t>
            </a:r>
          </a:p>
          <a:p>
            <a:r>
              <a:rPr lang="en-US" dirty="0"/>
              <a:t>PHP Compatibility</a:t>
            </a:r>
          </a:p>
          <a:p>
            <a:pPr lvl="1"/>
            <a:r>
              <a:rPr lang="en-US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159477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1653E-388C-49F3-B3DA-6E61C51E8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create hack?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244FF-C770-4F5A-B76B-2B2ACC8A2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Speed</a:t>
            </a:r>
          </a:p>
          <a:p>
            <a:r>
              <a:rPr lang="en-US" dirty="0"/>
              <a:t>Move away from dynamically typed PHP</a:t>
            </a:r>
          </a:p>
          <a:p>
            <a:r>
              <a:rPr lang="en-US" dirty="0"/>
              <a:t>Type Checkers</a:t>
            </a:r>
          </a:p>
          <a:p>
            <a:r>
              <a:rPr lang="en-US" dirty="0"/>
              <a:t>Less Complex API</a:t>
            </a:r>
          </a:p>
        </p:txBody>
      </p:sp>
    </p:spTree>
    <p:extLst>
      <p:ext uri="{BB962C8B-B14F-4D97-AF65-F5344CB8AC3E}">
        <p14:creationId xmlns:p14="http://schemas.microsoft.com/office/powerpoint/2010/main" val="265632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10E1-B510-491D-BB91-769851EE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 Things about hack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1084B-100F-4DE4-97B7-593E18BA8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Annotations</a:t>
            </a:r>
          </a:p>
          <a:p>
            <a:r>
              <a:rPr lang="en-US" dirty="0"/>
              <a:t>Nullable Types</a:t>
            </a:r>
          </a:p>
          <a:p>
            <a:r>
              <a:rPr lang="en-US" dirty="0"/>
              <a:t>Collections</a:t>
            </a:r>
          </a:p>
          <a:p>
            <a:pPr lvl="1"/>
            <a:r>
              <a:rPr lang="en-US" dirty="0"/>
              <a:t>Vector, Set, Map</a:t>
            </a:r>
          </a:p>
          <a:p>
            <a:r>
              <a:rPr lang="en-US" dirty="0"/>
              <a:t>Lambdas</a:t>
            </a:r>
          </a:p>
          <a:p>
            <a:r>
              <a:rPr lang="en-US" dirty="0"/>
              <a:t>XHP</a:t>
            </a:r>
          </a:p>
          <a:p>
            <a:r>
              <a:rPr lang="en-US" dirty="0"/>
              <a:t>Shapes</a:t>
            </a:r>
          </a:p>
          <a:p>
            <a:r>
              <a:rPr lang="en-US" dirty="0" err="1"/>
              <a:t>Async</a:t>
            </a:r>
            <a:endParaRPr lang="en-US" dirty="0"/>
          </a:p>
          <a:p>
            <a:r>
              <a:rPr lang="en-US" dirty="0" err="1"/>
              <a:t>Typechecker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529DC-51DA-4CF0-9E9C-FD0D0A024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695" y="2194560"/>
            <a:ext cx="6916954" cy="288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3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6BA7-66A1-4BA2-A0E9-3FBF0B4D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2EC5E9-FB3A-47C2-BDDE-3B8EBAEA3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607" y="1936123"/>
            <a:ext cx="8150281" cy="371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4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9057-2CF6-4733-B0CC-AF7E28E6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873" y="2593173"/>
            <a:ext cx="8610600" cy="1293028"/>
          </a:xfrm>
        </p:spPr>
        <p:txBody>
          <a:bodyPr/>
          <a:lstStyle/>
          <a:p>
            <a:r>
              <a:rPr lang="en-US" dirty="0"/>
              <a:t>Should you learn it?</a:t>
            </a:r>
          </a:p>
        </p:txBody>
      </p:sp>
    </p:spTree>
    <p:extLst>
      <p:ext uri="{BB962C8B-B14F-4D97-AF65-F5344CB8AC3E}">
        <p14:creationId xmlns:p14="http://schemas.microsoft.com/office/powerpoint/2010/main" val="328770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43E5-F2D8-4550-8950-ECE0FA28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006F2-8F74-4E11-BC25-BF896B9F2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http://hacklang.org/</a:t>
            </a:r>
            <a:endParaRPr lang="en-US" dirty="0"/>
          </a:p>
          <a:p>
            <a:r>
              <a:rPr lang="en-US" dirty="0">
                <a:hlinkClick r:id="rId3"/>
              </a:rPr>
              <a:t>https://code.facebook.com/projects/564433143613123/hhvm/</a:t>
            </a:r>
            <a:endParaRPr lang="en-US" dirty="0"/>
          </a:p>
          <a:p>
            <a:r>
              <a:rPr lang="en-US" dirty="0">
                <a:hlinkClick r:id="rId4"/>
              </a:rPr>
              <a:t>https://www.fastcompany.com/3028778/why-facebook-invented-a-new-php-derived-language-called-hack</a:t>
            </a:r>
            <a:endParaRPr lang="en-US" dirty="0"/>
          </a:p>
          <a:p>
            <a:r>
              <a:rPr lang="en-US" dirty="0">
                <a:hlinkClick r:id="rId5"/>
              </a:rPr>
              <a:t>https://code.facebook.com/posts/264544830379293/hack-a-new-programming-language-for-hhvm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0454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63</TotalTime>
  <Words>119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PowerPoint Presentation</vt:lpstr>
      <vt:lpstr>What is hack?</vt:lpstr>
      <vt:lpstr>Why create hack?</vt:lpstr>
      <vt:lpstr>Interesting  Things about hack</vt:lpstr>
      <vt:lpstr>Example code</vt:lpstr>
      <vt:lpstr>Should you learn it?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</dc:title>
  <dc:creator>Shay, Zach Shay</dc:creator>
  <cp:lastModifiedBy>Shay, Zach Shay</cp:lastModifiedBy>
  <cp:revision>6</cp:revision>
  <dcterms:created xsi:type="dcterms:W3CDTF">2017-12-01T23:24:19Z</dcterms:created>
  <dcterms:modified xsi:type="dcterms:W3CDTF">2017-12-02T00:28:11Z</dcterms:modified>
</cp:coreProperties>
</file>