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1"/>
  </p:notesMasterIdLst>
  <p:handoutMasterIdLst>
    <p:handoutMasterId r:id="rId12"/>
  </p:handoutMasterIdLst>
  <p:sldIdLst>
    <p:sldId id="277" r:id="rId3"/>
    <p:sldId id="267" r:id="rId4"/>
    <p:sldId id="278" r:id="rId5"/>
    <p:sldId id="268" r:id="rId6"/>
    <p:sldId id="270" r:id="rId7"/>
    <p:sldId id="269" r:id="rId8"/>
    <p:sldId id="271" r:id="rId9"/>
    <p:sldId id="27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9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2994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17" Type="http://schemas.microsoft.com/office/2015/10/relationships/revisionInfo" Target="revisionInfo.xml"/><Relationship Id="rId2" Type="http://schemas.openxmlformats.org/officeDocument/2006/relationships/slideMaster" Target="slideMasters/slideMaster1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DD71D7-55AC-46BD-81B3-09AB2F9EFBD8}" type="datetimeFigureOut">
              <a:rPr lang="en-US" smtClean="0"/>
              <a:t>12/24/2017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40BD58-3BFF-4EAF-BB8B-AC67FE801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5943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89424F-BB59-4F4E-9822-4CA3E770FFD2}" type="datetimeFigureOut">
              <a:rPr lang="en-US" smtClean="0"/>
              <a:t>12/24/2017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322CDD-9D6C-4F63-9EC2-648226624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026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2606040"/>
            <a:ext cx="10058400" cy="27432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6800">
                <a:solidFill>
                  <a:schemeClr val="tx1"/>
                </a:solidFill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5360437"/>
            <a:ext cx="10058400" cy="36576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1" cap="all" baseline="0">
                <a:solidFill>
                  <a:schemeClr val="accent1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5888736"/>
            <a:ext cx="12192000" cy="109728"/>
          </a:xfrm>
          <a:prstGeom prst="rect">
            <a:avLst/>
          </a:prstGeom>
          <a:ln>
            <a:noFill/>
          </a:ln>
          <a:effectLst>
            <a:outerShdw blurRad="25400" dist="25400" dir="54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5888736"/>
            <a:ext cx="12192000" cy="109728"/>
          </a:xfrm>
          <a:prstGeom prst="rect">
            <a:avLst/>
          </a:prstGeom>
          <a:ln>
            <a:noFill/>
          </a:ln>
          <a:effectLst>
            <a:innerShdw blurRad="25400" dist="12700" dir="16200000">
              <a:schemeClr val="accent1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25000" y="382230"/>
            <a:ext cx="1371600" cy="556136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382230"/>
            <a:ext cx="7863840" cy="556137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53739" y="283"/>
            <a:ext cx="4435717" cy="68562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565829"/>
            <a:ext cx="5943600" cy="41148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400"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1" y="5682343"/>
            <a:ext cx="5943600" cy="41054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200" b="1" cap="all" baseline="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innerShdw blurRad="25400" dist="127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825625"/>
            <a:ext cx="4724400" cy="41179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4724400" cy="41179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4727448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470151"/>
            <a:ext cx="4727448" cy="34734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7628" y="1828800"/>
            <a:ext cx="4727448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9152" y="2470151"/>
            <a:ext cx="4727448" cy="34734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53739" y="283"/>
            <a:ext cx="4435717" cy="6856286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innerShdw blurRad="25400" dist="127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1" y="2514600"/>
            <a:ext cx="347472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302" y="685800"/>
            <a:ext cx="612648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0" y="4343400"/>
            <a:ext cx="3474720" cy="1188720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53739" y="283"/>
            <a:ext cx="4435717" cy="685628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innerShdw blurRad="25400" dist="127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0" y="2514600"/>
            <a:ext cx="347472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1325880"/>
            <a:ext cx="6858000" cy="4206240"/>
          </a:xfrm>
          <a:solidFill>
            <a:schemeClr val="bg2"/>
          </a:solidFill>
          <a:effectLst>
            <a:outerShdw blurRad="63500" sx="101000" sy="101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0" y="4343400"/>
            <a:ext cx="3474720" cy="1188720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6257036"/>
            <a:ext cx="12192000" cy="54864"/>
          </a:xfrm>
          <a:prstGeom prst="rect">
            <a:avLst/>
          </a:prstGeom>
          <a:ln>
            <a:noFill/>
          </a:ln>
          <a:effectLst>
            <a:outerShdw blurRad="25400" dist="25400" dir="54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3810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56170" y="6419462"/>
            <a:ext cx="1351383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0" y="6419462"/>
            <a:ext cx="5181600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98358" y="6419462"/>
            <a:ext cx="698241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6257036"/>
            <a:ext cx="12192000" cy="54864"/>
          </a:xfrm>
          <a:prstGeom prst="rect">
            <a:avLst/>
          </a:prstGeom>
          <a:ln>
            <a:noFill/>
          </a:ln>
          <a:effectLst>
            <a:innerShdw blurRad="25400" dist="12700" dir="16200000">
              <a:schemeClr val="accent1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baseline="0">
          <a:solidFill>
            <a:schemeClr val="accent1"/>
          </a:solidFill>
          <a:effectLst>
            <a:outerShdw blurRad="38100" dist="25400" dir="18900000" algn="bl" rotWithShape="0">
              <a:schemeClr val="bg1">
                <a:alpha val="8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77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51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10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Single Sign 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SAML and </a:t>
            </a:r>
            <a:r>
              <a:rPr lang="en-US" dirty="0" err="1"/>
              <a:t>Oauth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26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Demonstrate flow of SAML and OAUTH</a:t>
            </a:r>
          </a:p>
          <a:p>
            <a:r>
              <a:rPr lang="en-US" dirty="0"/>
              <a:t>Observe differences between the two</a:t>
            </a:r>
          </a:p>
          <a:p>
            <a:r>
              <a:rPr lang="en-US" dirty="0"/>
              <a:t>How it interacts with MoreSteam.com, </a:t>
            </a:r>
            <a:r>
              <a:rPr lang="en-US" dirty="0" err="1"/>
              <a:t>TRACtion</a:t>
            </a:r>
            <a:r>
              <a:rPr lang="en-US" dirty="0"/>
              <a:t>, and </a:t>
            </a:r>
            <a:r>
              <a:rPr lang="en-US" dirty="0" err="1"/>
              <a:t>EngineRoom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2462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 to know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1179" y="1828800"/>
            <a:ext cx="3037286" cy="4114800"/>
          </a:xfrm>
        </p:spPr>
        <p:txBody>
          <a:bodyPr/>
          <a:lstStyle/>
          <a:p>
            <a:pPr algn="r"/>
            <a:r>
              <a:rPr lang="en-US" dirty="0"/>
              <a:t>Service Provider (SP)</a:t>
            </a:r>
          </a:p>
          <a:p>
            <a:pPr marL="45720" indent="0">
              <a:buNone/>
            </a:pPr>
            <a:endParaRPr lang="en-US" dirty="0"/>
          </a:p>
          <a:p>
            <a:pPr algn="r"/>
            <a:r>
              <a:rPr lang="en-US" dirty="0"/>
              <a:t>Identity Provider (IDP) </a:t>
            </a:r>
          </a:p>
          <a:p>
            <a:endParaRPr lang="en-US" dirty="0"/>
          </a:p>
          <a:p>
            <a:pPr algn="r"/>
            <a:r>
              <a:rPr lang="en-US" dirty="0"/>
              <a:t>SAML Assertion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Certificate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68464" y="1693618"/>
            <a:ext cx="7256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the resource a customer attempts to access. In our case, this would be </a:t>
            </a:r>
            <a:r>
              <a:rPr lang="en-US" i="1" dirty="0"/>
              <a:t>Insert Company </a:t>
            </a:r>
            <a:r>
              <a:rPr lang="en-US" dirty="0"/>
              <a:t>and related products.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68464" y="2673430"/>
            <a:ext cx="77761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the authorization server or more generally the company that handles the user’s username and password.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968464" y="3731942"/>
            <a:ext cx="6921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 assertion is where information based on the user is stored. This is created and signed by the IDP.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68464" y="4756166"/>
            <a:ext cx="71144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contains information about the IDP. The SP </a:t>
            </a:r>
            <a:r>
              <a:rPr lang="en-US" i="1" dirty="0"/>
              <a:t>(Insert Company)</a:t>
            </a:r>
            <a:r>
              <a:rPr lang="en-US" dirty="0"/>
              <a:t> verifies the certificate based on the one we have from the company already.</a:t>
            </a:r>
          </a:p>
        </p:txBody>
      </p:sp>
    </p:spTree>
    <p:extLst>
      <p:ext uri="{BB962C8B-B14F-4D97-AF65-F5344CB8AC3E}">
        <p14:creationId xmlns:p14="http://schemas.microsoft.com/office/powerpoint/2010/main" val="1269376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SAML SSO – SP Initiated</a:t>
            </a:r>
          </a:p>
        </p:txBody>
      </p:sp>
      <p:sp>
        <p:nvSpPr>
          <p:cNvPr id="7" name="Flowchart: Alternate Process 6"/>
          <p:cNvSpPr/>
          <p:nvPr/>
        </p:nvSpPr>
        <p:spPr>
          <a:xfrm>
            <a:off x="1870745" y="978716"/>
            <a:ext cx="1971413" cy="900418"/>
          </a:xfrm>
          <a:prstGeom prst="flowChartAlternate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 Provider (SP) </a:t>
            </a:r>
          </a:p>
        </p:txBody>
      </p:sp>
      <p:sp>
        <p:nvSpPr>
          <p:cNvPr id="8" name="Flowchart: Alternate Process 7"/>
          <p:cNvSpPr/>
          <p:nvPr/>
        </p:nvSpPr>
        <p:spPr>
          <a:xfrm>
            <a:off x="5107494" y="978716"/>
            <a:ext cx="1971413" cy="900418"/>
          </a:xfrm>
          <a:prstGeom prst="flowChartAlternate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Client/User</a:t>
            </a:r>
          </a:p>
        </p:txBody>
      </p:sp>
      <p:sp>
        <p:nvSpPr>
          <p:cNvPr id="9" name="Flowchart: Alternate Process 8"/>
          <p:cNvSpPr/>
          <p:nvPr/>
        </p:nvSpPr>
        <p:spPr>
          <a:xfrm>
            <a:off x="8344243" y="952500"/>
            <a:ext cx="1971413" cy="900418"/>
          </a:xfrm>
          <a:prstGeom prst="flowChartAlternateProcess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Identity Provider (IDP)</a:t>
            </a:r>
          </a:p>
        </p:txBody>
      </p:sp>
      <p:cxnSp>
        <p:nvCxnSpPr>
          <p:cNvPr id="11" name="Straight Connector 10"/>
          <p:cNvCxnSpPr>
            <a:stCxn id="7" idx="2"/>
          </p:cNvCxnSpPr>
          <p:nvPr/>
        </p:nvCxnSpPr>
        <p:spPr>
          <a:xfrm flipH="1">
            <a:off x="2852257" y="1879134"/>
            <a:ext cx="4195" cy="44042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8" idx="2"/>
          </p:cNvCxnSpPr>
          <p:nvPr/>
        </p:nvCxnSpPr>
        <p:spPr>
          <a:xfrm flipH="1">
            <a:off x="6082018" y="1879134"/>
            <a:ext cx="11183" cy="44042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9" idx="2"/>
          </p:cNvCxnSpPr>
          <p:nvPr/>
        </p:nvCxnSpPr>
        <p:spPr>
          <a:xfrm flipH="1">
            <a:off x="9320169" y="1852918"/>
            <a:ext cx="9781" cy="443043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2852257" y="2248250"/>
            <a:ext cx="322976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2852257" y="2718033"/>
            <a:ext cx="300325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6367244" y="2709644"/>
            <a:ext cx="295292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5872294" y="2718033"/>
            <a:ext cx="511728" cy="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 flipV="1">
            <a:off x="6082018" y="3431098"/>
            <a:ext cx="324793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6093200" y="3984771"/>
            <a:ext cx="3226969" cy="0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6342076" y="4581787"/>
            <a:ext cx="300325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5872294" y="4581787"/>
            <a:ext cx="511728" cy="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>
            <a:off x="2852257" y="4581787"/>
            <a:ext cx="301164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2852257" y="5410899"/>
            <a:ext cx="322976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3262770" y="1894886"/>
            <a:ext cx="2554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clicks Login button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061350" y="2356281"/>
            <a:ext cx="2931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Send Authorization Request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9462781" y="2848020"/>
            <a:ext cx="2319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Auth. request verified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6261481" y="3053377"/>
            <a:ext cx="2890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sent to IDP Login Page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7008517" y="3620224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Logs in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9462082" y="3984771"/>
            <a:ext cx="2210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SAML Assertion created and signed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3016382" y="4195088"/>
            <a:ext cx="2956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Redirect to verification page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854007" y="4694849"/>
            <a:ext cx="2408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Signature Verified using certificate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498379" y="5024199"/>
            <a:ext cx="2083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logged into SP</a:t>
            </a:r>
          </a:p>
        </p:txBody>
      </p:sp>
    </p:spTree>
    <p:extLst>
      <p:ext uri="{BB962C8B-B14F-4D97-AF65-F5344CB8AC3E}">
        <p14:creationId xmlns:p14="http://schemas.microsoft.com/office/powerpoint/2010/main" val="579920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 err="1"/>
              <a:t>Saml</a:t>
            </a:r>
            <a:r>
              <a:rPr lang="en-US" dirty="0"/>
              <a:t> SSO – IDP Initiated</a:t>
            </a:r>
          </a:p>
        </p:txBody>
      </p:sp>
      <p:sp>
        <p:nvSpPr>
          <p:cNvPr id="27" name="Flowchart: Alternate Process 26"/>
          <p:cNvSpPr/>
          <p:nvPr/>
        </p:nvSpPr>
        <p:spPr>
          <a:xfrm>
            <a:off x="1744910" y="978716"/>
            <a:ext cx="1971413" cy="900418"/>
          </a:xfrm>
          <a:prstGeom prst="flowChartAlternate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 Provider (SP) </a:t>
            </a:r>
          </a:p>
        </p:txBody>
      </p:sp>
      <p:sp>
        <p:nvSpPr>
          <p:cNvPr id="28" name="Flowchart: Alternate Process 27"/>
          <p:cNvSpPr/>
          <p:nvPr/>
        </p:nvSpPr>
        <p:spPr>
          <a:xfrm>
            <a:off x="4981659" y="978716"/>
            <a:ext cx="1971413" cy="900418"/>
          </a:xfrm>
          <a:prstGeom prst="flowChartAlternate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Client/User</a:t>
            </a:r>
          </a:p>
        </p:txBody>
      </p:sp>
      <p:sp>
        <p:nvSpPr>
          <p:cNvPr id="29" name="Flowchart: Alternate Process 28"/>
          <p:cNvSpPr/>
          <p:nvPr/>
        </p:nvSpPr>
        <p:spPr>
          <a:xfrm>
            <a:off x="8218408" y="952500"/>
            <a:ext cx="1971413" cy="900418"/>
          </a:xfrm>
          <a:prstGeom prst="flowChartAlternateProcess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Identity Provider (IDP)</a:t>
            </a:r>
          </a:p>
        </p:txBody>
      </p:sp>
      <p:cxnSp>
        <p:nvCxnSpPr>
          <p:cNvPr id="30" name="Straight Connector 29"/>
          <p:cNvCxnSpPr>
            <a:stCxn id="27" idx="2"/>
          </p:cNvCxnSpPr>
          <p:nvPr/>
        </p:nvCxnSpPr>
        <p:spPr>
          <a:xfrm flipH="1">
            <a:off x="2726422" y="1879134"/>
            <a:ext cx="4195" cy="44042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8" idx="2"/>
          </p:cNvCxnSpPr>
          <p:nvPr/>
        </p:nvCxnSpPr>
        <p:spPr>
          <a:xfrm flipH="1">
            <a:off x="5956183" y="1879134"/>
            <a:ext cx="11183" cy="44042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9" idx="2"/>
          </p:cNvCxnSpPr>
          <p:nvPr/>
        </p:nvCxnSpPr>
        <p:spPr>
          <a:xfrm flipH="1">
            <a:off x="9194334" y="1852918"/>
            <a:ext cx="9781" cy="443043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 flipV="1">
            <a:off x="5956183" y="2608976"/>
            <a:ext cx="324793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5967365" y="3162649"/>
            <a:ext cx="3226969" cy="0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6216241" y="4581787"/>
            <a:ext cx="300325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5746459" y="4581787"/>
            <a:ext cx="511728" cy="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2726422" y="4581787"/>
            <a:ext cx="301164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2726422" y="5410899"/>
            <a:ext cx="322976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135646" y="2231255"/>
            <a:ext cx="2890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sent to IDP Login Page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011543" y="2784927"/>
            <a:ext cx="3167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Logs in, tries to access SP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9234505" y="3548757"/>
            <a:ext cx="2210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SAML Assertion created and signed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890547" y="4195088"/>
            <a:ext cx="2956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Redirect to verification page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28172" y="4694849"/>
            <a:ext cx="2408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Signature Verified using certificate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372544" y="5024199"/>
            <a:ext cx="2083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logged into SP</a:t>
            </a:r>
          </a:p>
        </p:txBody>
      </p:sp>
    </p:spTree>
    <p:extLst>
      <p:ext uri="{BB962C8B-B14F-4D97-AF65-F5344CB8AC3E}">
        <p14:creationId xmlns:p14="http://schemas.microsoft.com/office/powerpoint/2010/main" val="1181435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OAUTH 2.0 SSO</a:t>
            </a:r>
          </a:p>
        </p:txBody>
      </p:sp>
      <p:sp>
        <p:nvSpPr>
          <p:cNvPr id="7" name="Flowchart: Alternate Process 6"/>
          <p:cNvSpPr/>
          <p:nvPr/>
        </p:nvSpPr>
        <p:spPr>
          <a:xfrm>
            <a:off x="1733719" y="978716"/>
            <a:ext cx="1971413" cy="900418"/>
          </a:xfrm>
          <a:prstGeom prst="flowChartAlternate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 Provider (SP) </a:t>
            </a:r>
          </a:p>
        </p:txBody>
      </p:sp>
      <p:sp>
        <p:nvSpPr>
          <p:cNvPr id="8" name="Flowchart: Alternate Process 7"/>
          <p:cNvSpPr/>
          <p:nvPr/>
        </p:nvSpPr>
        <p:spPr>
          <a:xfrm>
            <a:off x="5107494" y="978716"/>
            <a:ext cx="1971413" cy="900418"/>
          </a:xfrm>
          <a:prstGeom prst="flowChartAlternate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Client/User</a:t>
            </a:r>
          </a:p>
        </p:txBody>
      </p:sp>
      <p:sp>
        <p:nvSpPr>
          <p:cNvPr id="9" name="Flowchart: Alternate Process 8"/>
          <p:cNvSpPr/>
          <p:nvPr/>
        </p:nvSpPr>
        <p:spPr>
          <a:xfrm>
            <a:off x="8344243" y="952500"/>
            <a:ext cx="1971413" cy="900418"/>
          </a:xfrm>
          <a:prstGeom prst="flowChartAlternateProcess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Identity Provider (IDP)</a:t>
            </a:r>
          </a:p>
        </p:txBody>
      </p:sp>
      <p:cxnSp>
        <p:nvCxnSpPr>
          <p:cNvPr id="10" name="Straight Connector 9"/>
          <p:cNvCxnSpPr>
            <a:stCxn id="7" idx="2"/>
          </p:cNvCxnSpPr>
          <p:nvPr/>
        </p:nvCxnSpPr>
        <p:spPr>
          <a:xfrm flipH="1">
            <a:off x="2715231" y="1879134"/>
            <a:ext cx="4195" cy="44042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8" idx="2"/>
          </p:cNvCxnSpPr>
          <p:nvPr/>
        </p:nvCxnSpPr>
        <p:spPr>
          <a:xfrm flipH="1">
            <a:off x="6082018" y="1879134"/>
            <a:ext cx="11183" cy="44042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9" idx="2"/>
          </p:cNvCxnSpPr>
          <p:nvPr/>
        </p:nvCxnSpPr>
        <p:spPr>
          <a:xfrm flipH="1">
            <a:off x="9320169" y="1852918"/>
            <a:ext cx="9781" cy="443043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2715231" y="2248250"/>
            <a:ext cx="3366788" cy="175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2736882" y="2725613"/>
            <a:ext cx="3345136" cy="99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2736882" y="4295163"/>
            <a:ext cx="3356318" cy="0"/>
          </a:xfrm>
          <a:prstGeom prst="straightConnector1">
            <a:avLst/>
          </a:prstGeom>
          <a:ln w="381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736882" y="5024199"/>
            <a:ext cx="318187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840136" y="5024199"/>
            <a:ext cx="511728" cy="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6096000" y="3540154"/>
            <a:ext cx="3224170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6351864" y="5024199"/>
            <a:ext cx="296830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959553" y="1896501"/>
            <a:ext cx="2959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requests authorization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695185" y="2374254"/>
            <a:ext cx="3487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receives authorization grant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467215" y="3166038"/>
            <a:ext cx="2477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Access token is granted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077815" y="2709359"/>
            <a:ext cx="3311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requests token using grant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713701" y="3896578"/>
            <a:ext cx="340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requests resource w/ token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091784" y="4621044"/>
            <a:ext cx="3091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 validates access token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095328" y="5097766"/>
            <a:ext cx="3247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valid, IDP sends user identity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6093200" y="3066135"/>
            <a:ext cx="325213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2736882" y="5500922"/>
            <a:ext cx="6583287" cy="0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2736882" y="5981350"/>
            <a:ext cx="334093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240519" y="5628689"/>
            <a:ext cx="2524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Client receives resource</a:t>
            </a:r>
          </a:p>
        </p:txBody>
      </p:sp>
    </p:spTree>
    <p:extLst>
      <p:ext uri="{BB962C8B-B14F-4D97-AF65-F5344CB8AC3E}">
        <p14:creationId xmlns:p14="http://schemas.microsoft.com/office/powerpoint/2010/main" val="2557302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49" y="159391"/>
            <a:ext cx="7618602" cy="1107347"/>
          </a:xfrm>
        </p:spPr>
        <p:txBody>
          <a:bodyPr/>
          <a:lstStyle/>
          <a:p>
            <a:r>
              <a:rPr lang="en-US" dirty="0"/>
              <a:t>OAUTH2.0 vs. SAML2.0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149" y="1266738"/>
            <a:ext cx="4176318" cy="410547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Reasons to go with </a:t>
            </a:r>
            <a:r>
              <a:rPr lang="en-US" dirty="0" err="1"/>
              <a:t>saml</a:t>
            </a:r>
            <a:r>
              <a:rPr lang="en-US" dirty="0"/>
              <a:t> before </a:t>
            </a:r>
            <a:r>
              <a:rPr lang="en-US" dirty="0" err="1"/>
              <a:t>oauth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5894" y="2097248"/>
            <a:ext cx="702997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OAUTH token does not contain user information. This requires an extra round for the SP to execute.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SAML is used by more companies. SAML created in 2003 vs OAUTH in 2006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SAML has more support from community. Although, OAUTH is growing.</a:t>
            </a:r>
          </a:p>
        </p:txBody>
      </p:sp>
    </p:spTree>
    <p:extLst>
      <p:ext uri="{BB962C8B-B14F-4D97-AF65-F5344CB8AC3E}">
        <p14:creationId xmlns:p14="http://schemas.microsoft.com/office/powerpoint/2010/main" val="3963179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Insert Company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1828800"/>
            <a:ext cx="4727448" cy="4114801"/>
          </a:xfrm>
        </p:spPr>
        <p:txBody>
          <a:bodyPr>
            <a:normAutofit/>
          </a:bodyPr>
          <a:lstStyle/>
          <a:p>
            <a:r>
              <a:rPr lang="en-US" dirty="0"/>
              <a:t>Currently use the IDP initiated SAML 2.0 SSO. But SP initiated is also available.</a:t>
            </a:r>
          </a:p>
          <a:p>
            <a:r>
              <a:rPr lang="en-US" dirty="0"/>
              <a:t>Information needed to log user in:</a:t>
            </a:r>
          </a:p>
          <a:p>
            <a:pPr lvl="1"/>
            <a:r>
              <a:rPr lang="en-US" dirty="0"/>
              <a:t>First and Last Name</a:t>
            </a:r>
          </a:p>
          <a:p>
            <a:pPr lvl="1"/>
            <a:r>
              <a:rPr lang="en-US" dirty="0"/>
              <a:t>Email</a:t>
            </a:r>
          </a:p>
          <a:p>
            <a:pPr lvl="1"/>
            <a:r>
              <a:rPr lang="en-US" dirty="0"/>
              <a:t>Company</a:t>
            </a:r>
          </a:p>
          <a:p>
            <a:r>
              <a:rPr lang="en-US" dirty="0"/>
              <a:t>Information about courses and additional information can be added to assertion.</a:t>
            </a:r>
          </a:p>
        </p:txBody>
      </p:sp>
      <p:pic>
        <p:nvPicPr>
          <p:cNvPr id="7" name="Content Placeholder 6" descr="File:User-info.svg - Wikimedia Commons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5412" y="1828800"/>
            <a:ext cx="4114800" cy="4114800"/>
          </a:xfrm>
        </p:spPr>
      </p:pic>
    </p:spTree>
    <p:extLst>
      <p:ext uri="{BB962C8B-B14F-4D97-AF65-F5344CB8AC3E}">
        <p14:creationId xmlns:p14="http://schemas.microsoft.com/office/powerpoint/2010/main" val="114670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ed Line Business 16x9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F180B1C-2212-497F-A259-C959ADD048C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red line presentation (widescreen)</Template>
  <TotalTime>0</TotalTime>
  <Words>393</Words>
  <Application>Microsoft Office PowerPoint</Application>
  <PresentationFormat>Widescreen</PresentationFormat>
  <Paragraphs>67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Cambria</vt:lpstr>
      <vt:lpstr>Red Line Business 16x9</vt:lpstr>
      <vt:lpstr>Single Sign ON</vt:lpstr>
      <vt:lpstr>Purpose</vt:lpstr>
      <vt:lpstr>Terms to know</vt:lpstr>
      <vt:lpstr>SAML SSO – SP Initiated</vt:lpstr>
      <vt:lpstr>Saml SSO – IDP Initiated</vt:lpstr>
      <vt:lpstr>OAUTH 2.0 SSO</vt:lpstr>
      <vt:lpstr>OAUTH2.0 vs. SAML2.0</vt:lpstr>
      <vt:lpstr>Insert Company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2017-01-13T20:41:07Z</dcterms:created>
  <dcterms:modified xsi:type="dcterms:W3CDTF">2017-12-24T20:46:25Z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TC030310239991</vt:lpwstr>
  </property>
</Properties>
</file>