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arnpkg.com/zh-Hans/docs/cli/link" TargetMode="External"/><Relationship Id="rId3" Type="http://schemas.openxmlformats.org/officeDocument/2006/relationships/hyperlink" Target="https://docs.npmjs.com/cli/link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98c8bb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98c8bb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98c8bb0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98c8bb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yarn add inquirer shelljs @types/shelljs @types/inquirer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98c8bb0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98c8bb0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yarn add inquirer @types/inquirer shelljs @types/shelljs -S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98c8bb0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98c8bb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98c8bb0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98c8bb0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98c8bb0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98c8bb0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https://yarnpkg.com/zh-Hans/docs/cli/link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https://docs.npmjs.com/cli/link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98c8bb0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98c8bb0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98c8bb0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98c8bb0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yarn add commander chalk inquirer ora download-git-repo -S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98c8bb0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98c8bb0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98c8bb0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98c8bb0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262626"/>
                </a:solidFill>
              </a:rPr>
              <a:t>yarn add commander chalk inquirer ora download-git-repo -S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98c8bb0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98c8bb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clif.io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yeoman.io/" TargetMode="External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odejs.cn/api/process.html#process_process_arg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arnpkg.com/zh-Hans/docs/cli/li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j/commander.js/blob/master/Readme_zh-CN.md" TargetMode="External"/><Relationship Id="rId4" Type="http://schemas.openxmlformats.org/officeDocument/2006/relationships/hyperlink" Target="https://github.com/SBoudrias/Inquirer.js/" TargetMode="External"/><Relationship Id="rId5" Type="http://schemas.openxmlformats.org/officeDocument/2006/relationships/hyperlink" Target="https://gitlab.com/flippidippi/download-git-repo" TargetMode="External"/><Relationship Id="rId6" Type="http://schemas.openxmlformats.org/officeDocument/2006/relationships/hyperlink" Target="https://github.com/chalk/chalk" TargetMode="External"/><Relationship Id="rId7" Type="http://schemas.openxmlformats.org/officeDocument/2006/relationships/hyperlink" Target="https://github.com/sindresorhus/or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《</a:t>
            </a:r>
            <a:r>
              <a:rPr lang="zh-CN"/>
              <a:t>搭建自己的脚手架</a:t>
            </a:r>
            <a:r>
              <a:rPr lang="zh-CN"/>
              <a:t>》</a:t>
            </a:r>
            <a:r>
              <a:rPr lang="zh-CN">
                <a:highlight>
                  <a:srgbClr val="FF9900"/>
                </a:highlight>
              </a:rPr>
              <a:t>     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30025" y="2797175"/>
            <a:ext cx="7230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949" y="1861254"/>
            <a:ext cx="5028124" cy="1420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30" name="Google Shape;130;p2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5438" y="1695175"/>
            <a:ext cx="1753149" cy="17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使用 oclif 重构 toy-cli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 核心原理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5496550" y="1279625"/>
            <a:ext cx="2246700" cy="6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#! /usr/bin/env node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</a:rPr>
              <a:t>(/usr/bin/env node ./myscript.js)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496550" y="506050"/>
            <a:ext cx="2246700" cy="6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+x 有可执行权限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345275" y="735650"/>
            <a:ext cx="3467100" cy="970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使用 node 解释的可执行文件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940075" y="1785071"/>
            <a:ext cx="277500" cy="56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345275" y="2475400"/>
            <a:ext cx="3467100" cy="970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执行命令获取用户输入参数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>
            <a:hlinkClick r:id="rId3"/>
          </p:cNvPr>
          <p:cNvSpPr/>
          <p:nvPr/>
        </p:nvSpPr>
        <p:spPr>
          <a:xfrm>
            <a:off x="5496550" y="2632600"/>
            <a:ext cx="2246700" cy="656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process.argv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1" name="Google Shape;71;p15"/>
          <p:cNvCxnSpPr>
            <a:stCxn id="69" idx="3"/>
            <a:endCxn id="70" idx="1"/>
          </p:cNvCxnSpPr>
          <p:nvPr/>
        </p:nvCxnSpPr>
        <p:spPr>
          <a:xfrm>
            <a:off x="4812375" y="2960800"/>
            <a:ext cx="68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2940075" y="3524797"/>
            <a:ext cx="277500" cy="65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433025" y="4259800"/>
            <a:ext cx="3291600" cy="38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根据参数处理执行相关逻辑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4" name="Google Shape;74;p15"/>
          <p:cNvCxnSpPr>
            <a:stCxn id="67" idx="3"/>
            <a:endCxn id="65" idx="1"/>
          </p:cNvCxnSpPr>
          <p:nvPr/>
        </p:nvCxnSpPr>
        <p:spPr>
          <a:xfrm>
            <a:off x="4812375" y="1221050"/>
            <a:ext cx="684300" cy="38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67" idx="3"/>
            <a:endCxn id="66" idx="1"/>
          </p:cNvCxnSpPr>
          <p:nvPr/>
        </p:nvCxnSpPr>
        <p:spPr>
          <a:xfrm flipH="1" rot="10800000">
            <a:off x="4812375" y="834350"/>
            <a:ext cx="684300" cy="38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hlinkClick r:id="rId3"/>
          </p:cNvPr>
          <p:cNvSpPr/>
          <p:nvPr/>
        </p:nvSpPr>
        <p:spPr>
          <a:xfrm>
            <a:off x="3471750" y="1442650"/>
            <a:ext cx="2200500" cy="869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yarn link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471750" y="2831750"/>
            <a:ext cx="2200500" cy="869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yarn link [package...]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常用工具包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>
            <a:hlinkClick r:id="rId3"/>
          </p:cNvPr>
          <p:cNvSpPr/>
          <p:nvPr/>
        </p:nvSpPr>
        <p:spPr>
          <a:xfrm>
            <a:off x="1077100" y="519613"/>
            <a:ext cx="2108100" cy="591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commander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>
            <a:hlinkClick r:id="rId4"/>
          </p:cNvPr>
          <p:cNvSpPr/>
          <p:nvPr/>
        </p:nvSpPr>
        <p:spPr>
          <a:xfrm>
            <a:off x="1077100" y="1376975"/>
            <a:ext cx="2108100" cy="591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Inquirer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>
            <a:hlinkClick r:id="rId5"/>
          </p:cNvPr>
          <p:cNvSpPr/>
          <p:nvPr/>
        </p:nvSpPr>
        <p:spPr>
          <a:xfrm>
            <a:off x="1077100" y="4032288"/>
            <a:ext cx="2108100" cy="591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download-git-repo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8">
            <a:hlinkClick r:id="rId6"/>
          </p:cNvPr>
          <p:cNvSpPr/>
          <p:nvPr/>
        </p:nvSpPr>
        <p:spPr>
          <a:xfrm>
            <a:off x="1077100" y="2262075"/>
            <a:ext cx="2108100" cy="591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chalk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>
            <a:hlinkClick r:id="rId7"/>
          </p:cNvPr>
          <p:cNvSpPr/>
          <p:nvPr/>
        </p:nvSpPr>
        <p:spPr>
          <a:xfrm>
            <a:off x="1077100" y="3147175"/>
            <a:ext cx="2108100" cy="591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ora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326800" y="519613"/>
            <a:ext cx="3740100" cy="59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C23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参数解析与命令注册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326800" y="1376988"/>
            <a:ext cx="3740100" cy="59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C23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交互式命令行工具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8" name="Google Shape;98;p18"/>
          <p:cNvCxnSpPr>
            <a:stCxn id="91" idx="3"/>
            <a:endCxn id="96" idx="1"/>
          </p:cNvCxnSpPr>
          <p:nvPr/>
        </p:nvCxnSpPr>
        <p:spPr>
          <a:xfrm>
            <a:off x="3185200" y="815413"/>
            <a:ext cx="1141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2" idx="3"/>
            <a:endCxn id="97" idx="1"/>
          </p:cNvCxnSpPr>
          <p:nvPr/>
        </p:nvCxnSpPr>
        <p:spPr>
          <a:xfrm>
            <a:off x="3185200" y="1672775"/>
            <a:ext cx="1141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/>
          <p:nvPr/>
        </p:nvSpPr>
        <p:spPr>
          <a:xfrm>
            <a:off x="4326800" y="2262088"/>
            <a:ext cx="3740100" cy="59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C23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终端输出美化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1" name="Google Shape;101;p18"/>
          <p:cNvCxnSpPr>
            <a:stCxn id="94" idx="3"/>
            <a:endCxn id="100" idx="1"/>
          </p:cNvCxnSpPr>
          <p:nvPr/>
        </p:nvCxnSpPr>
        <p:spPr>
          <a:xfrm>
            <a:off x="3185200" y="2557875"/>
            <a:ext cx="1141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4326800" y="3147188"/>
            <a:ext cx="3740100" cy="59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C23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终端输出美化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" name="Google Shape;103;p18"/>
          <p:cNvCxnSpPr>
            <a:stCxn id="95" idx="3"/>
            <a:endCxn id="102" idx="1"/>
          </p:cNvCxnSpPr>
          <p:nvPr/>
        </p:nvCxnSpPr>
        <p:spPr>
          <a:xfrm>
            <a:off x="3185200" y="3442975"/>
            <a:ext cx="1141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4326800" y="4032288"/>
            <a:ext cx="3740100" cy="59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C23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仓库代码下载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5" name="Google Shape;105;p18"/>
          <p:cNvCxnSpPr>
            <a:stCxn id="93" idx="3"/>
            <a:endCxn id="104" idx="1"/>
          </p:cNvCxnSpPr>
          <p:nvPr/>
        </p:nvCxnSpPr>
        <p:spPr>
          <a:xfrm>
            <a:off x="3185200" y="4328088"/>
            <a:ext cx="1141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toy-cli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1800713" y="2012400"/>
            <a:ext cx="2487000" cy="1118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toy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563688" y="1388050"/>
            <a:ext cx="1779600" cy="8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list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5563688" y="2955050"/>
            <a:ext cx="1779600" cy="800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init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" name="Google Shape;118;p20"/>
          <p:cNvCxnSpPr>
            <a:stCxn id="115" idx="3"/>
            <a:endCxn id="116" idx="1"/>
          </p:cNvCxnSpPr>
          <p:nvPr/>
        </p:nvCxnSpPr>
        <p:spPr>
          <a:xfrm flipH="1" rot="10800000">
            <a:off x="4287713" y="1788150"/>
            <a:ext cx="1275900" cy="78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>
            <a:stCxn id="115" idx="3"/>
            <a:endCxn id="117" idx="1"/>
          </p:cNvCxnSpPr>
          <p:nvPr/>
        </p:nvCxnSpPr>
        <p:spPr>
          <a:xfrm>
            <a:off x="4287713" y="2571750"/>
            <a:ext cx="1275900" cy="78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命令行框架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