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7" r:id="rId2"/>
    <p:sldId id="262" r:id="rId3"/>
    <p:sldId id="277" r:id="rId4"/>
    <p:sldId id="357" r:id="rId5"/>
    <p:sldId id="345" r:id="rId6"/>
    <p:sldId id="299" r:id="rId7"/>
    <p:sldId id="346" r:id="rId8"/>
    <p:sldId id="347" r:id="rId9"/>
    <p:sldId id="349" r:id="rId10"/>
    <p:sldId id="348" r:id="rId11"/>
    <p:sldId id="304" r:id="rId12"/>
    <p:sldId id="350" r:id="rId13"/>
    <p:sldId id="351" r:id="rId14"/>
    <p:sldId id="352" r:id="rId15"/>
    <p:sldId id="353" r:id="rId16"/>
    <p:sldId id="354" r:id="rId17"/>
    <p:sldId id="355" r:id="rId18"/>
    <p:sldId id="356" r:id="rId19"/>
  </p:sldIdLst>
  <p:sldSz cx="9144000" cy="6858000" type="screen4x3"/>
  <p:notesSz cx="6858000" cy="9144000"/>
  <p:custShowLst>
    <p:custShow name="PHAN 1" id="0">
      <p:sldLst>
        <p:sld r:id="rId4"/>
        <p:sld r:id="rId7"/>
      </p:sldLst>
    </p:custShow>
    <p:custShow name="PHAN 2" id="1">
      <p:sldLst/>
    </p:custShow>
    <p:custShow name="24" id="2">
      <p:sldLst/>
    </p:custShow>
    <p:custShow name="25" id="3">
      <p:sldLst/>
    </p:custShow>
    <p:custShow name="26" id="4">
      <p:sldLst/>
    </p:custShow>
    <p:custShow name="PHAN 3" id="5">
      <p:sldLst/>
    </p:custShow>
    <p:custShow name="TONG KET" id="6">
      <p:sldLst/>
    </p:custShow>
    <p:custShow name="chuong 1" id="7">
      <p:sldLst>
        <p:sld r:id="rId4"/>
        <p:sld r:id="rId7"/>
        <p:sld r:id="rId12"/>
      </p:sldLst>
    </p:custShow>
    <p:custShow name="chuong 2" id="8">
      <p:sldLst/>
    </p:custShow>
    <p:custShow name="cau4" id="9">
      <p:sldLst/>
    </p:custShow>
    <p:custShow name="cau5" id="10">
      <p:sldLst/>
    </p:custShow>
    <p:custShow name="cau6" id="11">
      <p:sldLst/>
    </p:custShow>
    <p:custShow name="cau7" id="12">
      <p:sldLst/>
    </p:custShow>
    <p:custShow name="cau8" id="13">
      <p:sldLst/>
    </p:custShow>
    <p:custShow name="cau9" id="14">
      <p:sldLst/>
    </p:custShow>
    <p:custShow name="cau10" id="15">
      <p:sldLst/>
    </p:custShow>
    <p:custShow name="chuong 3" id="16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97"/>
          </p14:sldIdLst>
        </p14:section>
        <p14:section name="Overview and Objectives" id="{ABA716BF-3A5C-4ADB-94C9-CFEF84EBA240}">
          <p14:sldIdLst>
            <p14:sldId id="262"/>
            <p14:sldId id="277"/>
            <p14:sldId id="357"/>
            <p14:sldId id="345"/>
            <p14:sldId id="299"/>
            <p14:sldId id="346"/>
            <p14:sldId id="347"/>
            <p14:sldId id="349"/>
            <p14:sldId id="348"/>
            <p14:sldId id="304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707"/>
    <a:srgbClr val="F4AEE2"/>
    <a:srgbClr val="B40E85"/>
    <a:srgbClr val="EF89D4"/>
    <a:srgbClr val="04B0D2"/>
    <a:srgbClr val="FFCC00"/>
    <a:srgbClr val="009ED6"/>
    <a:srgbClr val="00FFFF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5280" autoAdjust="0"/>
  </p:normalViewPr>
  <p:slideViewPr>
    <p:cSldViewPr>
      <p:cViewPr varScale="1">
        <p:scale>
          <a:sx n="83" d="100"/>
          <a:sy n="83" d="100"/>
        </p:scale>
        <p:origin x="98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0D3A-DD8A-4A5E-A7AC-5EE1BF92AD5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51E89-FA62-4BF8-BA29-610AC818D652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09283393-C3C9-4627-B4B7-C3925C0B5237}" type="parTrans" cxnId="{4F9D9092-252A-493C-90F1-A138D3100F80}">
      <dgm:prSet/>
      <dgm:spPr/>
      <dgm:t>
        <a:bodyPr/>
        <a:lstStyle/>
        <a:p>
          <a:endParaRPr lang="en-US"/>
        </a:p>
      </dgm:t>
    </dgm:pt>
    <dgm:pt modelId="{2C32ACFE-E73D-4250-9265-99815C458ECC}" type="sibTrans" cxnId="{4F9D9092-252A-493C-90F1-A138D3100F80}">
      <dgm:prSet/>
      <dgm:spPr/>
      <dgm:t>
        <a:bodyPr/>
        <a:lstStyle/>
        <a:p>
          <a:endParaRPr lang="en-US"/>
        </a:p>
      </dgm:t>
    </dgm:pt>
    <dgm:pt modelId="{AFBFC481-3183-4832-8CA7-A97D8EFE29E1}">
      <dgm:prSet phldrT="[Text]" custT="1"/>
      <dgm:spPr/>
      <dgm:t>
        <a:bodyPr/>
        <a:lstStyle/>
        <a:p>
          <a:r>
            <a:rPr lang="en-US" sz="2800" b="1" i="1" dirty="0" err="1"/>
            <a:t>Giới</a:t>
          </a:r>
          <a:r>
            <a:rPr lang="en-US" sz="2800" b="1" i="1" dirty="0"/>
            <a:t> </a:t>
          </a:r>
          <a:r>
            <a:rPr lang="en-US" sz="2800" b="1" i="1" dirty="0" err="1"/>
            <a:t>Thiệu</a:t>
          </a:r>
          <a:r>
            <a:rPr lang="en-US" sz="2800" b="1" i="1" dirty="0"/>
            <a:t> </a:t>
          </a:r>
          <a:r>
            <a:rPr lang="en-US" sz="2800" b="1" i="1" dirty="0" err="1"/>
            <a:t>chung</a:t>
          </a:r>
          <a:endParaRPr lang="en-US" sz="2800" b="1" i="1" dirty="0"/>
        </a:p>
      </dgm:t>
    </dgm:pt>
    <dgm:pt modelId="{74A302D3-2C4A-4E95-93F3-8BB6E959BA97}" type="parTrans" cxnId="{730559F1-90D4-4AA7-88BA-08A5B1CCB6CD}">
      <dgm:prSet/>
      <dgm:spPr/>
      <dgm:t>
        <a:bodyPr/>
        <a:lstStyle/>
        <a:p>
          <a:endParaRPr lang="en-US"/>
        </a:p>
      </dgm:t>
    </dgm:pt>
    <dgm:pt modelId="{3925F817-7CB7-492A-8118-C53B6BF57F54}" type="sibTrans" cxnId="{730559F1-90D4-4AA7-88BA-08A5B1CCB6CD}">
      <dgm:prSet/>
      <dgm:spPr/>
      <dgm:t>
        <a:bodyPr/>
        <a:lstStyle/>
        <a:p>
          <a:endParaRPr lang="en-US"/>
        </a:p>
      </dgm:t>
    </dgm:pt>
    <dgm:pt modelId="{5F7D3F07-2BEE-4AE4-ACA6-BBF26AA0CB5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46FB8963-1583-4DA0-957E-83F6AF1AF56A}" type="parTrans" cxnId="{D3303998-A2C2-44C7-B20B-96EDFFF2A703}">
      <dgm:prSet/>
      <dgm:spPr/>
      <dgm:t>
        <a:bodyPr/>
        <a:lstStyle/>
        <a:p>
          <a:endParaRPr lang="en-US"/>
        </a:p>
      </dgm:t>
    </dgm:pt>
    <dgm:pt modelId="{0F1B05A2-B04D-4497-9D62-0A3AC203CDFD}" type="sibTrans" cxnId="{D3303998-A2C2-44C7-B20B-96EDFFF2A703}">
      <dgm:prSet/>
      <dgm:spPr/>
      <dgm:t>
        <a:bodyPr/>
        <a:lstStyle/>
        <a:p>
          <a:endParaRPr lang="en-US"/>
        </a:p>
      </dgm:t>
    </dgm:pt>
    <dgm:pt modelId="{27DAD818-D4C4-490F-8214-BE7798231129}">
      <dgm:prSet phldrT="[Text]" custT="1"/>
      <dgm:spPr/>
      <dgm:t>
        <a:bodyPr/>
        <a:lstStyle/>
        <a:p>
          <a:r>
            <a:rPr lang="en-US" sz="2800" b="1" i="1" dirty="0" err="1"/>
            <a:t>Mô</a:t>
          </a:r>
          <a:r>
            <a:rPr lang="en-US" sz="2800" b="1" i="1" dirty="0"/>
            <a:t> </a:t>
          </a:r>
          <a:r>
            <a:rPr lang="en-US" sz="2800" b="1" i="1" dirty="0" err="1"/>
            <a:t>tả</a:t>
          </a:r>
          <a:r>
            <a:rPr lang="en-US" sz="2800" b="1" i="1" dirty="0"/>
            <a:t> </a:t>
          </a:r>
          <a:r>
            <a:rPr lang="en-US" sz="2800" b="1" i="1" dirty="0" err="1"/>
            <a:t>về</a:t>
          </a:r>
          <a:r>
            <a:rPr lang="en-US" sz="2800" b="1" i="1" dirty="0"/>
            <a:t> </a:t>
          </a:r>
          <a:r>
            <a:rPr lang="en-US" sz="2800" b="1" i="1" dirty="0" err="1"/>
            <a:t>hệ</a:t>
          </a:r>
          <a:r>
            <a:rPr lang="en-US" sz="2800" b="1" i="1" dirty="0"/>
            <a:t> </a:t>
          </a:r>
          <a:r>
            <a:rPr lang="en-US" sz="2800" b="1" i="1" dirty="0" err="1"/>
            <a:t>thống</a:t>
          </a:r>
          <a:endParaRPr lang="en-US" sz="2800" b="1" i="1" dirty="0"/>
        </a:p>
      </dgm:t>
    </dgm:pt>
    <dgm:pt modelId="{19BEFF7D-EB1A-4E98-89D2-A14A019DEF58}" type="parTrans" cxnId="{BE558DAB-34A0-47E5-A4F9-C08BE09B614E}">
      <dgm:prSet/>
      <dgm:spPr/>
      <dgm:t>
        <a:bodyPr/>
        <a:lstStyle/>
        <a:p>
          <a:endParaRPr lang="en-US"/>
        </a:p>
      </dgm:t>
    </dgm:pt>
    <dgm:pt modelId="{7BDA2182-75F9-4EB4-B910-1DD12AC56795}" type="sibTrans" cxnId="{BE558DAB-34A0-47E5-A4F9-C08BE09B614E}">
      <dgm:prSet/>
      <dgm:spPr/>
      <dgm:t>
        <a:bodyPr/>
        <a:lstStyle/>
        <a:p>
          <a:endParaRPr lang="en-US"/>
        </a:p>
      </dgm:t>
    </dgm:pt>
    <dgm:pt modelId="{16742614-AAFE-4656-934E-AF8142F287F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CCFAFBEC-43CD-4E8B-A0B4-D5B44A787300}" type="parTrans" cxnId="{9796D00A-D0A2-414E-B084-E7906419B712}">
      <dgm:prSet/>
      <dgm:spPr/>
      <dgm:t>
        <a:bodyPr/>
        <a:lstStyle/>
        <a:p>
          <a:endParaRPr lang="en-US"/>
        </a:p>
      </dgm:t>
    </dgm:pt>
    <dgm:pt modelId="{F200E1FC-4F5F-4F48-AEBB-51BE2FFC4157}" type="sibTrans" cxnId="{9796D00A-D0A2-414E-B084-E7906419B712}">
      <dgm:prSet/>
      <dgm:spPr/>
      <dgm:t>
        <a:bodyPr/>
        <a:lstStyle/>
        <a:p>
          <a:endParaRPr lang="en-US"/>
        </a:p>
      </dgm:t>
    </dgm:pt>
    <dgm:pt modelId="{2113EE1E-BB0E-4A42-89D1-3FBC6A4CDA07}">
      <dgm:prSet phldrT="[Text]" custT="1"/>
      <dgm:spPr/>
      <dgm:t>
        <a:bodyPr/>
        <a:lstStyle/>
        <a:p>
          <a:r>
            <a:rPr lang="en-US" sz="2800" b="1" i="1" dirty="0" err="1"/>
            <a:t>Chức</a:t>
          </a:r>
          <a:r>
            <a:rPr lang="en-US" sz="2800" b="1" i="1" dirty="0"/>
            <a:t> </a:t>
          </a:r>
          <a:r>
            <a:rPr lang="en-US" sz="2800" b="1" i="1" dirty="0" err="1"/>
            <a:t>năng</a:t>
          </a:r>
          <a:r>
            <a:rPr lang="en-US" sz="2800" b="1" i="1" dirty="0"/>
            <a:t> </a:t>
          </a:r>
          <a:r>
            <a:rPr lang="en-US" sz="2800" b="1" i="1" dirty="0" err="1"/>
            <a:t>chính</a:t>
          </a:r>
          <a:r>
            <a:rPr lang="en-US" sz="2800" b="1" i="1" dirty="0"/>
            <a:t> </a:t>
          </a:r>
          <a:r>
            <a:rPr lang="en-US" sz="2800" b="1" i="1" dirty="0" err="1"/>
            <a:t>của</a:t>
          </a:r>
          <a:r>
            <a:rPr lang="en-US" sz="2800" b="1" i="1" dirty="0"/>
            <a:t> </a:t>
          </a:r>
          <a:r>
            <a:rPr lang="en-US" sz="2800" b="1" i="1" dirty="0" err="1"/>
            <a:t>hệ</a:t>
          </a:r>
          <a:r>
            <a:rPr lang="en-US" sz="2800" b="1" i="1" dirty="0"/>
            <a:t> </a:t>
          </a:r>
          <a:r>
            <a:rPr lang="en-US" sz="2800" b="1" i="1" dirty="0" err="1"/>
            <a:t>thống</a:t>
          </a:r>
          <a:endParaRPr lang="en-US" sz="2800" b="1" i="1" dirty="0"/>
        </a:p>
      </dgm:t>
    </dgm:pt>
    <dgm:pt modelId="{AC4F85A8-685C-4EB8-B999-F97D9B010CC7}" type="parTrans" cxnId="{7148DCFB-59E4-4ED9-9D3F-586353A22FD6}">
      <dgm:prSet/>
      <dgm:spPr/>
      <dgm:t>
        <a:bodyPr/>
        <a:lstStyle/>
        <a:p>
          <a:endParaRPr lang="en-US"/>
        </a:p>
      </dgm:t>
    </dgm:pt>
    <dgm:pt modelId="{FBC54BAA-BB49-46DC-BFD9-F5D1D55BA4AA}" type="sibTrans" cxnId="{7148DCFB-59E4-4ED9-9D3F-586353A22FD6}">
      <dgm:prSet/>
      <dgm:spPr/>
      <dgm:t>
        <a:bodyPr/>
        <a:lstStyle/>
        <a:p>
          <a:endParaRPr lang="en-US"/>
        </a:p>
      </dgm:t>
    </dgm:pt>
    <dgm:pt modelId="{B0E039C0-5779-46C9-9198-2E53262FB5EB}" type="pres">
      <dgm:prSet presAssocID="{07C70D3A-DD8A-4A5E-A7AC-5EE1BF92AD5D}" presName="linearFlow" presStyleCnt="0">
        <dgm:presLayoutVars>
          <dgm:dir/>
          <dgm:animLvl val="lvl"/>
          <dgm:resizeHandles val="exact"/>
        </dgm:presLayoutVars>
      </dgm:prSet>
      <dgm:spPr/>
    </dgm:pt>
    <dgm:pt modelId="{254CB9EE-8E03-4832-9E8C-87C7546480BB}" type="pres">
      <dgm:prSet presAssocID="{A0A51E89-FA62-4BF8-BA29-610AC818D652}" presName="composite" presStyleCnt="0"/>
      <dgm:spPr/>
    </dgm:pt>
    <dgm:pt modelId="{58B2FCC7-F714-4B53-8834-B033569D3AD7}" type="pres">
      <dgm:prSet presAssocID="{A0A51E89-FA62-4BF8-BA29-610AC818D65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21E52A0-EF33-4B3F-BA70-38AC64E49D9E}" type="pres">
      <dgm:prSet presAssocID="{A0A51E89-FA62-4BF8-BA29-610AC818D652}" presName="descendantText" presStyleLbl="alignAcc1" presStyleIdx="0" presStyleCnt="3" custLinFactNeighborX="549" custLinFactNeighborY="-2755">
        <dgm:presLayoutVars>
          <dgm:bulletEnabled val="1"/>
        </dgm:presLayoutVars>
      </dgm:prSet>
      <dgm:spPr/>
    </dgm:pt>
    <dgm:pt modelId="{3A6F8F8D-20C6-4C7E-BFE9-D26FC04F900F}" type="pres">
      <dgm:prSet presAssocID="{2C32ACFE-E73D-4250-9265-99815C458ECC}" presName="sp" presStyleCnt="0"/>
      <dgm:spPr/>
    </dgm:pt>
    <dgm:pt modelId="{44171D2D-3B16-4B68-9C86-B86EC6606891}" type="pres">
      <dgm:prSet presAssocID="{5F7D3F07-2BEE-4AE4-ACA6-BBF26AA0CB50}" presName="composite" presStyleCnt="0"/>
      <dgm:spPr/>
    </dgm:pt>
    <dgm:pt modelId="{3C194895-3AE4-4143-98DE-17413F04C245}" type="pres">
      <dgm:prSet presAssocID="{5F7D3F07-2BEE-4AE4-ACA6-BBF26AA0CB5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F6BCC6A-49E9-4CE1-B033-CDF021849FF5}" type="pres">
      <dgm:prSet presAssocID="{5F7D3F07-2BEE-4AE4-ACA6-BBF26AA0CB50}" presName="descendantText" presStyleLbl="alignAcc1" presStyleIdx="1" presStyleCnt="3">
        <dgm:presLayoutVars>
          <dgm:bulletEnabled val="1"/>
        </dgm:presLayoutVars>
      </dgm:prSet>
      <dgm:spPr/>
    </dgm:pt>
    <dgm:pt modelId="{EC0524CE-3074-48CC-82FA-CAA51203A540}" type="pres">
      <dgm:prSet presAssocID="{0F1B05A2-B04D-4497-9D62-0A3AC203CDFD}" presName="sp" presStyleCnt="0"/>
      <dgm:spPr/>
    </dgm:pt>
    <dgm:pt modelId="{5C3F91C2-57E0-4C55-87CC-4553A97A31FC}" type="pres">
      <dgm:prSet presAssocID="{16742614-AAFE-4656-934E-AF8142F287FF}" presName="composite" presStyleCnt="0"/>
      <dgm:spPr/>
    </dgm:pt>
    <dgm:pt modelId="{77102507-255A-4FA7-8241-B60A01D76BCF}" type="pres">
      <dgm:prSet presAssocID="{16742614-AAFE-4656-934E-AF8142F287F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36BF05-1215-471B-89BF-7E95F45024C4}" type="pres">
      <dgm:prSet presAssocID="{16742614-AAFE-4656-934E-AF8142F287F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ED581C7-20FC-444D-89C7-CAA702447793}" type="presOf" srcId="{07C70D3A-DD8A-4A5E-A7AC-5EE1BF92AD5D}" destId="{B0E039C0-5779-46C9-9198-2E53262FB5EB}" srcOrd="0" destOrd="0" presId="urn:microsoft.com/office/officeart/2005/8/layout/chevron2"/>
    <dgm:cxn modelId="{D3303998-A2C2-44C7-B20B-96EDFFF2A703}" srcId="{07C70D3A-DD8A-4A5E-A7AC-5EE1BF92AD5D}" destId="{5F7D3F07-2BEE-4AE4-ACA6-BBF26AA0CB50}" srcOrd="1" destOrd="0" parTransId="{46FB8963-1583-4DA0-957E-83F6AF1AF56A}" sibTransId="{0F1B05A2-B04D-4497-9D62-0A3AC203CDFD}"/>
    <dgm:cxn modelId="{7148DCFB-59E4-4ED9-9D3F-586353A22FD6}" srcId="{16742614-AAFE-4656-934E-AF8142F287FF}" destId="{2113EE1E-BB0E-4A42-89D1-3FBC6A4CDA07}" srcOrd="0" destOrd="0" parTransId="{AC4F85A8-685C-4EB8-B999-F97D9B010CC7}" sibTransId="{FBC54BAA-BB49-46DC-BFD9-F5D1D55BA4AA}"/>
    <dgm:cxn modelId="{2A8B6CB7-7552-4890-8923-67E5FBD9E4FC}" type="presOf" srcId="{A0A51E89-FA62-4BF8-BA29-610AC818D652}" destId="{58B2FCC7-F714-4B53-8834-B033569D3AD7}" srcOrd="0" destOrd="0" presId="urn:microsoft.com/office/officeart/2005/8/layout/chevron2"/>
    <dgm:cxn modelId="{9796D00A-D0A2-414E-B084-E7906419B712}" srcId="{07C70D3A-DD8A-4A5E-A7AC-5EE1BF92AD5D}" destId="{16742614-AAFE-4656-934E-AF8142F287FF}" srcOrd="2" destOrd="0" parTransId="{CCFAFBEC-43CD-4E8B-A0B4-D5B44A787300}" sibTransId="{F200E1FC-4F5F-4F48-AEBB-51BE2FFC4157}"/>
    <dgm:cxn modelId="{730559F1-90D4-4AA7-88BA-08A5B1CCB6CD}" srcId="{A0A51E89-FA62-4BF8-BA29-610AC818D652}" destId="{AFBFC481-3183-4832-8CA7-A97D8EFE29E1}" srcOrd="0" destOrd="0" parTransId="{74A302D3-2C4A-4E95-93F3-8BB6E959BA97}" sibTransId="{3925F817-7CB7-492A-8118-C53B6BF57F54}"/>
    <dgm:cxn modelId="{0F2625F0-8605-4271-8215-E663C8DB571D}" type="presOf" srcId="{5F7D3F07-2BEE-4AE4-ACA6-BBF26AA0CB50}" destId="{3C194895-3AE4-4143-98DE-17413F04C245}" srcOrd="0" destOrd="0" presId="urn:microsoft.com/office/officeart/2005/8/layout/chevron2"/>
    <dgm:cxn modelId="{4F9D9092-252A-493C-90F1-A138D3100F80}" srcId="{07C70D3A-DD8A-4A5E-A7AC-5EE1BF92AD5D}" destId="{A0A51E89-FA62-4BF8-BA29-610AC818D652}" srcOrd="0" destOrd="0" parTransId="{09283393-C3C9-4627-B4B7-C3925C0B5237}" sibTransId="{2C32ACFE-E73D-4250-9265-99815C458ECC}"/>
    <dgm:cxn modelId="{4E0B3010-019B-4072-99FA-F673A10B1381}" type="presOf" srcId="{2113EE1E-BB0E-4A42-89D1-3FBC6A4CDA07}" destId="{AF36BF05-1215-471B-89BF-7E95F45024C4}" srcOrd="0" destOrd="0" presId="urn:microsoft.com/office/officeart/2005/8/layout/chevron2"/>
    <dgm:cxn modelId="{1AA6856D-0860-402A-B8E8-294E93D25E79}" type="presOf" srcId="{16742614-AAFE-4656-934E-AF8142F287FF}" destId="{77102507-255A-4FA7-8241-B60A01D76BCF}" srcOrd="0" destOrd="0" presId="urn:microsoft.com/office/officeart/2005/8/layout/chevron2"/>
    <dgm:cxn modelId="{FE2FCB0D-E7B8-4557-92A1-ABE26ECD6118}" type="presOf" srcId="{AFBFC481-3183-4832-8CA7-A97D8EFE29E1}" destId="{C21E52A0-EF33-4B3F-BA70-38AC64E49D9E}" srcOrd="0" destOrd="0" presId="urn:microsoft.com/office/officeart/2005/8/layout/chevron2"/>
    <dgm:cxn modelId="{BE558DAB-34A0-47E5-A4F9-C08BE09B614E}" srcId="{5F7D3F07-2BEE-4AE4-ACA6-BBF26AA0CB50}" destId="{27DAD818-D4C4-490F-8214-BE7798231129}" srcOrd="0" destOrd="0" parTransId="{19BEFF7D-EB1A-4E98-89D2-A14A019DEF58}" sibTransId="{7BDA2182-75F9-4EB4-B910-1DD12AC56795}"/>
    <dgm:cxn modelId="{54B81F28-45DA-4DC2-950C-604F619A9218}" type="presOf" srcId="{27DAD818-D4C4-490F-8214-BE7798231129}" destId="{2F6BCC6A-49E9-4CE1-B033-CDF021849FF5}" srcOrd="0" destOrd="0" presId="urn:microsoft.com/office/officeart/2005/8/layout/chevron2"/>
    <dgm:cxn modelId="{D7F9D627-6FA4-49BE-84A4-510FD19E2D4A}" type="presParOf" srcId="{B0E039C0-5779-46C9-9198-2E53262FB5EB}" destId="{254CB9EE-8E03-4832-9E8C-87C7546480BB}" srcOrd="0" destOrd="0" presId="urn:microsoft.com/office/officeart/2005/8/layout/chevron2"/>
    <dgm:cxn modelId="{B9D71489-BF76-4583-A16B-6BA83A29F0FD}" type="presParOf" srcId="{254CB9EE-8E03-4832-9E8C-87C7546480BB}" destId="{58B2FCC7-F714-4B53-8834-B033569D3AD7}" srcOrd="0" destOrd="0" presId="urn:microsoft.com/office/officeart/2005/8/layout/chevron2"/>
    <dgm:cxn modelId="{4487C19D-08F6-4E22-AAC6-BAE7D1DCCD37}" type="presParOf" srcId="{254CB9EE-8E03-4832-9E8C-87C7546480BB}" destId="{C21E52A0-EF33-4B3F-BA70-38AC64E49D9E}" srcOrd="1" destOrd="0" presId="urn:microsoft.com/office/officeart/2005/8/layout/chevron2"/>
    <dgm:cxn modelId="{1A1099FF-72AA-47CA-AEA6-C96E98748C3B}" type="presParOf" srcId="{B0E039C0-5779-46C9-9198-2E53262FB5EB}" destId="{3A6F8F8D-20C6-4C7E-BFE9-D26FC04F900F}" srcOrd="1" destOrd="0" presId="urn:microsoft.com/office/officeart/2005/8/layout/chevron2"/>
    <dgm:cxn modelId="{342E50CA-F71A-4E85-A35A-6FFFB23C17A4}" type="presParOf" srcId="{B0E039C0-5779-46C9-9198-2E53262FB5EB}" destId="{44171D2D-3B16-4B68-9C86-B86EC6606891}" srcOrd="2" destOrd="0" presId="urn:microsoft.com/office/officeart/2005/8/layout/chevron2"/>
    <dgm:cxn modelId="{4035DC10-6F28-4887-A338-F8BBC5BF4729}" type="presParOf" srcId="{44171D2D-3B16-4B68-9C86-B86EC6606891}" destId="{3C194895-3AE4-4143-98DE-17413F04C245}" srcOrd="0" destOrd="0" presId="urn:microsoft.com/office/officeart/2005/8/layout/chevron2"/>
    <dgm:cxn modelId="{D8C5B5B9-2D1F-47D9-A5E4-ACD14498037A}" type="presParOf" srcId="{44171D2D-3B16-4B68-9C86-B86EC6606891}" destId="{2F6BCC6A-49E9-4CE1-B033-CDF021849FF5}" srcOrd="1" destOrd="0" presId="urn:microsoft.com/office/officeart/2005/8/layout/chevron2"/>
    <dgm:cxn modelId="{D7DDE50F-4586-4951-82C1-9239CBBC7CAC}" type="presParOf" srcId="{B0E039C0-5779-46C9-9198-2E53262FB5EB}" destId="{EC0524CE-3074-48CC-82FA-CAA51203A540}" srcOrd="3" destOrd="0" presId="urn:microsoft.com/office/officeart/2005/8/layout/chevron2"/>
    <dgm:cxn modelId="{71B546AD-D32B-4744-ADAE-63AF392528CA}" type="presParOf" srcId="{B0E039C0-5779-46C9-9198-2E53262FB5EB}" destId="{5C3F91C2-57E0-4C55-87CC-4553A97A31FC}" srcOrd="4" destOrd="0" presId="urn:microsoft.com/office/officeart/2005/8/layout/chevron2"/>
    <dgm:cxn modelId="{B18A9597-D2E8-4680-9389-33FE77400954}" type="presParOf" srcId="{5C3F91C2-57E0-4C55-87CC-4553A97A31FC}" destId="{77102507-255A-4FA7-8241-B60A01D76BCF}" srcOrd="0" destOrd="0" presId="urn:microsoft.com/office/officeart/2005/8/layout/chevron2"/>
    <dgm:cxn modelId="{F065F245-040F-4D37-B53B-4FA8ADB9E1E7}" type="presParOf" srcId="{5C3F91C2-57E0-4C55-87CC-4553A97A31FC}" destId="{AF36BF05-1215-471B-89BF-7E95F45024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D4D688-BDCA-44E9-92AF-AAB9C8F95635}" type="doc">
      <dgm:prSet loTypeId="urn:microsoft.com/office/officeart/2005/8/layout/pyramid2" loCatId="pyramid" qsTypeId="urn:microsoft.com/office/officeart/2005/8/quickstyle/simple4" qsCatId="simple" csTypeId="urn:microsoft.com/office/officeart/2005/8/colors/accent1_2" csCatId="accent1" phldr="1"/>
      <dgm:spPr/>
    </dgm:pt>
    <dgm:pt modelId="{B9A77BB0-88F2-45F5-B19F-1D781D795D05}">
      <dgm:prSet phldrT="[Text]"/>
      <dgm:spPr/>
      <dgm:t>
        <a:bodyPr/>
        <a:lstStyle/>
        <a:p>
          <a:r>
            <a:rPr lang="en-US" dirty="0"/>
            <a:t>Webmaster</a:t>
          </a:r>
        </a:p>
      </dgm:t>
    </dgm:pt>
    <dgm:pt modelId="{1D74C2E2-F6F8-4721-A185-7AF83C927661}" type="parTrans" cxnId="{E5D6E4F9-B78B-4BD2-910A-7744B4BE5EE3}">
      <dgm:prSet/>
      <dgm:spPr/>
      <dgm:t>
        <a:bodyPr/>
        <a:lstStyle/>
        <a:p>
          <a:endParaRPr lang="en-US"/>
        </a:p>
      </dgm:t>
    </dgm:pt>
    <dgm:pt modelId="{447DE649-1A15-407F-A282-9BA77F81BA1B}" type="sibTrans" cxnId="{E5D6E4F9-B78B-4BD2-910A-7744B4BE5EE3}">
      <dgm:prSet/>
      <dgm:spPr/>
      <dgm:t>
        <a:bodyPr/>
        <a:lstStyle/>
        <a:p>
          <a:endParaRPr lang="en-US"/>
        </a:p>
      </dgm:t>
    </dgm:pt>
    <dgm:pt modelId="{CA9B0966-C233-417C-A7D7-68F19B3C6ACA}">
      <dgm:prSet phldrT="[Text]"/>
      <dgm:spPr/>
      <dgm:t>
        <a:bodyPr/>
        <a:lstStyle/>
        <a:p>
          <a:r>
            <a:rPr lang="en-US" dirty="0"/>
            <a:t>Merchant</a:t>
          </a:r>
        </a:p>
      </dgm:t>
    </dgm:pt>
    <dgm:pt modelId="{93EB4660-B9EF-4462-8DA2-D36BECEC2B88}" type="parTrans" cxnId="{363E2FE6-769B-4766-8FDA-8F73F1BFBA31}">
      <dgm:prSet/>
      <dgm:spPr/>
      <dgm:t>
        <a:bodyPr/>
        <a:lstStyle/>
        <a:p>
          <a:endParaRPr lang="en-US"/>
        </a:p>
      </dgm:t>
    </dgm:pt>
    <dgm:pt modelId="{F4C1D6C7-B1CB-493B-865F-2172FA20AC39}" type="sibTrans" cxnId="{363E2FE6-769B-4766-8FDA-8F73F1BFBA31}">
      <dgm:prSet/>
      <dgm:spPr/>
      <dgm:t>
        <a:bodyPr/>
        <a:lstStyle/>
        <a:p>
          <a:endParaRPr lang="en-US"/>
        </a:p>
      </dgm:t>
    </dgm:pt>
    <dgm:pt modelId="{2509A4E0-642A-40DD-B27D-E83A331692EC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4788E443-6E20-43AA-AE95-FFFC0D7A5070}" type="parTrans" cxnId="{EED51386-0901-410E-BF3A-1105EAB439E5}">
      <dgm:prSet/>
      <dgm:spPr/>
      <dgm:t>
        <a:bodyPr/>
        <a:lstStyle/>
        <a:p>
          <a:endParaRPr lang="en-US"/>
        </a:p>
      </dgm:t>
    </dgm:pt>
    <dgm:pt modelId="{CC5C75AC-946C-4E57-941A-81D77379F2DC}" type="sibTrans" cxnId="{EED51386-0901-410E-BF3A-1105EAB439E5}">
      <dgm:prSet/>
      <dgm:spPr/>
      <dgm:t>
        <a:bodyPr/>
        <a:lstStyle/>
        <a:p>
          <a:endParaRPr lang="en-US"/>
        </a:p>
      </dgm:t>
    </dgm:pt>
    <dgm:pt modelId="{D2BAA8A8-45E2-4332-8BB9-C305320FD1A7}" type="pres">
      <dgm:prSet presAssocID="{18D4D688-BDCA-44E9-92AF-AAB9C8F95635}" presName="compositeShape" presStyleCnt="0">
        <dgm:presLayoutVars>
          <dgm:dir/>
          <dgm:resizeHandles/>
        </dgm:presLayoutVars>
      </dgm:prSet>
      <dgm:spPr/>
    </dgm:pt>
    <dgm:pt modelId="{E2168D95-C85A-4493-8F90-84F592381ACD}" type="pres">
      <dgm:prSet presAssocID="{18D4D688-BDCA-44E9-92AF-AAB9C8F95635}" presName="pyramid" presStyleLbl="node1" presStyleIdx="0" presStyleCnt="1"/>
      <dgm:spPr/>
    </dgm:pt>
    <dgm:pt modelId="{26BB3D4C-2A8B-4A43-BA81-606ACB9DC864}" type="pres">
      <dgm:prSet presAssocID="{18D4D688-BDCA-44E9-92AF-AAB9C8F95635}" presName="theList" presStyleCnt="0"/>
      <dgm:spPr/>
    </dgm:pt>
    <dgm:pt modelId="{17ACE109-4141-4412-A93C-0420D92F701F}" type="pres">
      <dgm:prSet presAssocID="{B9A77BB0-88F2-45F5-B19F-1D781D795D05}" presName="aNode" presStyleLbl="fgAcc1" presStyleIdx="0" presStyleCnt="3">
        <dgm:presLayoutVars>
          <dgm:bulletEnabled val="1"/>
        </dgm:presLayoutVars>
      </dgm:prSet>
      <dgm:spPr/>
    </dgm:pt>
    <dgm:pt modelId="{81EE26FA-64FC-4414-878D-14DBE3EE8656}" type="pres">
      <dgm:prSet presAssocID="{B9A77BB0-88F2-45F5-B19F-1D781D795D05}" presName="aSpace" presStyleCnt="0"/>
      <dgm:spPr/>
    </dgm:pt>
    <dgm:pt modelId="{F4E3E881-BEA3-4AB9-B559-FBC33F7D6E5B}" type="pres">
      <dgm:prSet presAssocID="{CA9B0966-C233-417C-A7D7-68F19B3C6ACA}" presName="aNode" presStyleLbl="fgAcc1" presStyleIdx="1" presStyleCnt="3">
        <dgm:presLayoutVars>
          <dgm:bulletEnabled val="1"/>
        </dgm:presLayoutVars>
      </dgm:prSet>
      <dgm:spPr/>
    </dgm:pt>
    <dgm:pt modelId="{E26E88E4-D387-47DF-BB7B-C65A0BF3BF74}" type="pres">
      <dgm:prSet presAssocID="{CA9B0966-C233-417C-A7D7-68F19B3C6ACA}" presName="aSpace" presStyleCnt="0"/>
      <dgm:spPr/>
    </dgm:pt>
    <dgm:pt modelId="{45FE566D-33CC-49E2-BC98-D996C17F9AA7}" type="pres">
      <dgm:prSet presAssocID="{2509A4E0-642A-40DD-B27D-E83A331692EC}" presName="aNode" presStyleLbl="fgAcc1" presStyleIdx="2" presStyleCnt="3">
        <dgm:presLayoutVars>
          <dgm:bulletEnabled val="1"/>
        </dgm:presLayoutVars>
      </dgm:prSet>
      <dgm:spPr/>
    </dgm:pt>
    <dgm:pt modelId="{1F0E7B38-1BE4-4F42-802E-6FB13838A19A}" type="pres">
      <dgm:prSet presAssocID="{2509A4E0-642A-40DD-B27D-E83A331692EC}" presName="aSpace" presStyleCnt="0"/>
      <dgm:spPr/>
    </dgm:pt>
  </dgm:ptLst>
  <dgm:cxnLst>
    <dgm:cxn modelId="{EED51386-0901-410E-BF3A-1105EAB439E5}" srcId="{18D4D688-BDCA-44E9-92AF-AAB9C8F95635}" destId="{2509A4E0-642A-40DD-B27D-E83A331692EC}" srcOrd="2" destOrd="0" parTransId="{4788E443-6E20-43AA-AE95-FFFC0D7A5070}" sibTransId="{CC5C75AC-946C-4E57-941A-81D77379F2DC}"/>
    <dgm:cxn modelId="{363E2FE6-769B-4766-8FDA-8F73F1BFBA31}" srcId="{18D4D688-BDCA-44E9-92AF-AAB9C8F95635}" destId="{CA9B0966-C233-417C-A7D7-68F19B3C6ACA}" srcOrd="1" destOrd="0" parTransId="{93EB4660-B9EF-4462-8DA2-D36BECEC2B88}" sibTransId="{F4C1D6C7-B1CB-493B-865F-2172FA20AC39}"/>
    <dgm:cxn modelId="{8B467997-1E94-4B6B-8473-AA801516D71A}" type="presOf" srcId="{18D4D688-BDCA-44E9-92AF-AAB9C8F95635}" destId="{D2BAA8A8-45E2-4332-8BB9-C305320FD1A7}" srcOrd="0" destOrd="0" presId="urn:microsoft.com/office/officeart/2005/8/layout/pyramid2"/>
    <dgm:cxn modelId="{9F883B1B-9988-48FD-A35F-88615714E0BE}" type="presOf" srcId="{2509A4E0-642A-40DD-B27D-E83A331692EC}" destId="{45FE566D-33CC-49E2-BC98-D996C17F9AA7}" srcOrd="0" destOrd="0" presId="urn:microsoft.com/office/officeart/2005/8/layout/pyramid2"/>
    <dgm:cxn modelId="{E5D6E4F9-B78B-4BD2-910A-7744B4BE5EE3}" srcId="{18D4D688-BDCA-44E9-92AF-AAB9C8F95635}" destId="{B9A77BB0-88F2-45F5-B19F-1D781D795D05}" srcOrd="0" destOrd="0" parTransId="{1D74C2E2-F6F8-4721-A185-7AF83C927661}" sibTransId="{447DE649-1A15-407F-A282-9BA77F81BA1B}"/>
    <dgm:cxn modelId="{0C77B8C1-28AB-48CE-B01F-159665CA430D}" type="presOf" srcId="{CA9B0966-C233-417C-A7D7-68F19B3C6ACA}" destId="{F4E3E881-BEA3-4AB9-B559-FBC33F7D6E5B}" srcOrd="0" destOrd="0" presId="urn:microsoft.com/office/officeart/2005/8/layout/pyramid2"/>
    <dgm:cxn modelId="{DCAF3273-91F8-4319-9AB6-549806FC8373}" type="presOf" srcId="{B9A77BB0-88F2-45F5-B19F-1D781D795D05}" destId="{17ACE109-4141-4412-A93C-0420D92F701F}" srcOrd="0" destOrd="0" presId="urn:microsoft.com/office/officeart/2005/8/layout/pyramid2"/>
    <dgm:cxn modelId="{C2B53BFC-5CF9-49DB-8129-93E7DBFEEFAD}" type="presParOf" srcId="{D2BAA8A8-45E2-4332-8BB9-C305320FD1A7}" destId="{E2168D95-C85A-4493-8F90-84F592381ACD}" srcOrd="0" destOrd="0" presId="urn:microsoft.com/office/officeart/2005/8/layout/pyramid2"/>
    <dgm:cxn modelId="{41C8F17A-3473-410D-A621-A092DBA66C8F}" type="presParOf" srcId="{D2BAA8A8-45E2-4332-8BB9-C305320FD1A7}" destId="{26BB3D4C-2A8B-4A43-BA81-606ACB9DC864}" srcOrd="1" destOrd="0" presId="urn:microsoft.com/office/officeart/2005/8/layout/pyramid2"/>
    <dgm:cxn modelId="{2AEBDCA7-AD5D-40EA-A35A-75AF586AFD9A}" type="presParOf" srcId="{26BB3D4C-2A8B-4A43-BA81-606ACB9DC864}" destId="{17ACE109-4141-4412-A93C-0420D92F701F}" srcOrd="0" destOrd="0" presId="urn:microsoft.com/office/officeart/2005/8/layout/pyramid2"/>
    <dgm:cxn modelId="{13FC0E94-7A22-457F-A73D-B08F28DF4117}" type="presParOf" srcId="{26BB3D4C-2A8B-4A43-BA81-606ACB9DC864}" destId="{81EE26FA-64FC-4414-878D-14DBE3EE8656}" srcOrd="1" destOrd="0" presId="urn:microsoft.com/office/officeart/2005/8/layout/pyramid2"/>
    <dgm:cxn modelId="{4DFF6B4D-BDED-4021-836A-B53565AF4C62}" type="presParOf" srcId="{26BB3D4C-2A8B-4A43-BA81-606ACB9DC864}" destId="{F4E3E881-BEA3-4AB9-B559-FBC33F7D6E5B}" srcOrd="2" destOrd="0" presId="urn:microsoft.com/office/officeart/2005/8/layout/pyramid2"/>
    <dgm:cxn modelId="{508DED8F-C570-42F4-8C44-ED0DC6A65371}" type="presParOf" srcId="{26BB3D4C-2A8B-4A43-BA81-606ACB9DC864}" destId="{E26E88E4-D387-47DF-BB7B-C65A0BF3BF74}" srcOrd="3" destOrd="0" presId="urn:microsoft.com/office/officeart/2005/8/layout/pyramid2"/>
    <dgm:cxn modelId="{E7809DED-5246-4079-BFD9-57A08DF52186}" type="presParOf" srcId="{26BB3D4C-2A8B-4A43-BA81-606ACB9DC864}" destId="{45FE566D-33CC-49E2-BC98-D996C17F9AA7}" srcOrd="4" destOrd="0" presId="urn:microsoft.com/office/officeart/2005/8/layout/pyramid2"/>
    <dgm:cxn modelId="{59B10E5F-BE11-421B-B3FF-C6AD1BA73FBA}" type="presParOf" srcId="{26BB3D4C-2A8B-4A43-BA81-606ACB9DC864}" destId="{1F0E7B38-1BE4-4F42-802E-6FB13838A19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6B7255-1E78-410A-BCCF-43C9B95C6D9F}">
      <dgm:prSet/>
      <dgm:spPr/>
      <dgm:t>
        <a:bodyPr/>
        <a:lstStyle/>
        <a:p>
          <a:r>
            <a:rPr lang="en-US" dirty="0"/>
            <a:t>Quản lý giỏ hàng </a:t>
          </a:r>
        </a:p>
      </dgm:t>
    </dgm:pt>
    <dgm:pt modelId="{7647FDB8-4563-4A2F-B93C-796FFEEE6B5A}" type="parTrans" cxnId="{370C0855-117D-4DB0-947B-877CEF1B24B6}">
      <dgm:prSet/>
      <dgm:spPr/>
      <dgm:t>
        <a:bodyPr/>
        <a:lstStyle/>
        <a:p>
          <a:endParaRPr lang="en-US"/>
        </a:p>
      </dgm:t>
    </dgm:pt>
    <dgm:pt modelId="{F3F12EA8-D1D7-4B80-9853-4AF3F6CB16CE}" type="sibTrans" cxnId="{370C0855-117D-4DB0-947B-877CEF1B24B6}">
      <dgm:prSet/>
      <dgm:spPr/>
      <dgm:t>
        <a:bodyPr/>
        <a:lstStyle/>
        <a:p>
          <a:endParaRPr lang="en-US"/>
        </a:p>
      </dgm:t>
    </dgm:pt>
    <dgm:pt modelId="{521BBCCC-FE1D-495F-AA0B-3F496590B947}">
      <dgm:prSet/>
      <dgm:spPr/>
      <dgm:t>
        <a:bodyPr/>
        <a:lstStyle/>
        <a:p>
          <a:r>
            <a:rPr lang="en-US"/>
            <a:t>Thêm, sửa xoá, số lượng sản phẩm</a:t>
          </a:r>
        </a:p>
      </dgm:t>
    </dgm:pt>
    <dgm:pt modelId="{C2B0FF31-5EA4-4C28-AF62-76C583873DEF}" type="parTrans" cxnId="{8E8C49D8-9549-4F25-A0B0-D036288FABD5}">
      <dgm:prSet/>
      <dgm:spPr/>
      <dgm:t>
        <a:bodyPr/>
        <a:lstStyle/>
        <a:p>
          <a:endParaRPr lang="en-US"/>
        </a:p>
      </dgm:t>
    </dgm:pt>
    <dgm:pt modelId="{93890EBB-679D-4CD7-8815-27FE5CCE579F}" type="sibTrans" cxnId="{8E8C49D8-9549-4F25-A0B0-D036288FABD5}">
      <dgm:prSet/>
      <dgm:spPr/>
      <dgm:t>
        <a:bodyPr/>
        <a:lstStyle/>
        <a:p>
          <a:endParaRPr lang="en-US"/>
        </a:p>
      </dgm:t>
    </dgm:pt>
    <dgm:pt modelId="{8EB52F9B-AC67-40FA-9C84-867C3EA71A36}">
      <dgm:prSet/>
      <dgm:spPr/>
      <dgm:t>
        <a:bodyPr/>
        <a:lstStyle/>
        <a:p>
          <a:r>
            <a:rPr lang="en-US"/>
            <a:t>Quản lý thông tin </a:t>
          </a:r>
        </a:p>
      </dgm:t>
    </dgm:pt>
    <dgm:pt modelId="{159CACE3-44FB-4AE2-9117-DBF9C98C4039}" type="parTrans" cxnId="{E70DDE80-19E4-4E5A-9C47-1F566E6658E0}">
      <dgm:prSet/>
      <dgm:spPr/>
      <dgm:t>
        <a:bodyPr/>
        <a:lstStyle/>
        <a:p>
          <a:endParaRPr lang="en-US"/>
        </a:p>
      </dgm:t>
    </dgm:pt>
    <dgm:pt modelId="{2B2D4634-ED7C-422B-9B7C-E8893E458081}" type="sibTrans" cxnId="{E70DDE80-19E4-4E5A-9C47-1F566E6658E0}">
      <dgm:prSet/>
      <dgm:spPr/>
      <dgm:t>
        <a:bodyPr/>
        <a:lstStyle/>
        <a:p>
          <a:endParaRPr lang="en-US"/>
        </a:p>
      </dgm:t>
    </dgm:pt>
    <dgm:pt modelId="{66D2D1C1-B6D0-4D19-B1F2-E8E7B2C28EEF}">
      <dgm:prSet/>
      <dgm:spPr/>
      <dgm:t>
        <a:bodyPr/>
        <a:lstStyle/>
        <a:p>
          <a:r>
            <a:rPr lang="en-US"/>
            <a:t>Cập nhật, sửa lại thông tin nếu cần thiết</a:t>
          </a:r>
        </a:p>
      </dgm:t>
    </dgm:pt>
    <dgm:pt modelId="{E7420186-48CE-4C06-919D-5D6A38FC9C62}" type="parTrans" cxnId="{D04524D9-DE85-41CA-ABE6-E6C94BE009CF}">
      <dgm:prSet/>
      <dgm:spPr/>
      <dgm:t>
        <a:bodyPr/>
        <a:lstStyle/>
        <a:p>
          <a:endParaRPr lang="en-US"/>
        </a:p>
      </dgm:t>
    </dgm:pt>
    <dgm:pt modelId="{38D530FF-2311-473D-B23C-AA5EACBD0970}" type="sibTrans" cxnId="{D04524D9-DE85-41CA-ABE6-E6C94BE009CF}">
      <dgm:prSet/>
      <dgm:spPr/>
      <dgm:t>
        <a:bodyPr/>
        <a:lstStyle/>
        <a:p>
          <a:endParaRPr lang="en-US"/>
        </a:p>
      </dgm:t>
    </dgm:pt>
    <dgm:pt modelId="{0D6BB181-1DF1-449E-8FFC-411BE927BC2B}">
      <dgm:prSet/>
      <dgm:spPr/>
      <dgm:t>
        <a:bodyPr/>
        <a:lstStyle/>
        <a:p>
          <a:r>
            <a:rPr lang="en-US"/>
            <a:t>Quản lý đơn hàng</a:t>
          </a:r>
        </a:p>
      </dgm:t>
    </dgm:pt>
    <dgm:pt modelId="{03838E9F-3DC1-4934-8585-39AC7845B847}" type="parTrans" cxnId="{95A14F15-053F-413E-9412-2B7BD908CC0F}">
      <dgm:prSet/>
      <dgm:spPr/>
      <dgm:t>
        <a:bodyPr/>
        <a:lstStyle/>
        <a:p>
          <a:endParaRPr lang="en-US"/>
        </a:p>
      </dgm:t>
    </dgm:pt>
    <dgm:pt modelId="{92D6810E-3C12-427D-A923-042BAFB03B81}" type="sibTrans" cxnId="{95A14F15-053F-413E-9412-2B7BD908CC0F}">
      <dgm:prSet/>
      <dgm:spPr/>
      <dgm:t>
        <a:bodyPr/>
        <a:lstStyle/>
        <a:p>
          <a:endParaRPr lang="en-US"/>
        </a:p>
      </dgm:t>
    </dgm:pt>
    <dgm:pt modelId="{37A24646-33C6-4D8B-8EB4-99A21FD6B4E0}">
      <dgm:prSet/>
      <dgm:spPr/>
      <dgm:t>
        <a:bodyPr/>
        <a:lstStyle/>
        <a:p>
          <a:r>
            <a:rPr lang="en-US"/>
            <a:t>Xem thông tin , tình trạng đơn hàng : hoàn thành, đang xử lý, đang giao, hủy</a:t>
          </a:r>
        </a:p>
      </dgm:t>
    </dgm:pt>
    <dgm:pt modelId="{E4D93AF3-41B4-4B77-8798-6E7700C194A4}" type="parTrans" cxnId="{35D80034-B665-4EB5-954D-DD9440ECC730}">
      <dgm:prSet/>
      <dgm:spPr/>
      <dgm:t>
        <a:bodyPr/>
        <a:lstStyle/>
        <a:p>
          <a:endParaRPr lang="en-US"/>
        </a:p>
      </dgm:t>
    </dgm:pt>
    <dgm:pt modelId="{F0B0EEF4-A8C9-478E-90C1-E9E3D39F685E}" type="sibTrans" cxnId="{35D80034-B665-4EB5-954D-DD9440ECC730}">
      <dgm:prSet/>
      <dgm:spPr/>
      <dgm:t>
        <a:bodyPr/>
        <a:lstStyle/>
        <a:p>
          <a:endParaRPr lang="en-US"/>
        </a:p>
      </dgm:t>
    </dgm:pt>
    <dgm:pt modelId="{05B2A3CA-E3EC-45EF-81E9-2C124137602B}">
      <dgm:prSet/>
      <dgm:spPr/>
      <dgm:t>
        <a:bodyPr/>
        <a:lstStyle/>
        <a:p>
          <a:r>
            <a:rPr lang="en-US"/>
            <a:t>Xem lại lịch sử đơn hàng đánh giá merchant</a:t>
          </a:r>
        </a:p>
      </dgm:t>
    </dgm:pt>
    <dgm:pt modelId="{28739BAE-1E8A-4AB0-BABE-F1FA2B71F485}" type="parTrans" cxnId="{2504E998-0204-440F-B4BE-1BDF97EF5FF2}">
      <dgm:prSet/>
      <dgm:spPr/>
      <dgm:t>
        <a:bodyPr/>
        <a:lstStyle/>
        <a:p>
          <a:endParaRPr lang="en-US"/>
        </a:p>
      </dgm:t>
    </dgm:pt>
    <dgm:pt modelId="{EA273BDB-80FE-4C51-972D-696664031084}" type="sibTrans" cxnId="{2504E998-0204-440F-B4BE-1BDF97EF5FF2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E945B43A-5143-454E-95DA-18F77BABB30F}" type="pres">
      <dgm:prSet presAssocID="{136B7255-1E78-410A-BCCF-43C9B95C6D9F}" presName="parentLin" presStyleCnt="0"/>
      <dgm:spPr/>
    </dgm:pt>
    <dgm:pt modelId="{63FF4D0E-0B64-4242-99AC-FF9F7584C687}" type="pres">
      <dgm:prSet presAssocID="{136B7255-1E78-410A-BCCF-43C9B95C6D9F}" presName="parentLeftMargin" presStyleLbl="node1" presStyleIdx="0" presStyleCnt="3"/>
      <dgm:spPr/>
    </dgm:pt>
    <dgm:pt modelId="{DDFDFCD0-B8D9-46D9-A1E8-5540BE75214F}" type="pres">
      <dgm:prSet presAssocID="{136B7255-1E78-410A-BCCF-43C9B95C6D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1ED4C81-FDED-42A2-AD76-28973BD7BA30}" type="pres">
      <dgm:prSet presAssocID="{136B7255-1E78-410A-BCCF-43C9B95C6D9F}" presName="negativeSpace" presStyleCnt="0"/>
      <dgm:spPr/>
    </dgm:pt>
    <dgm:pt modelId="{29353A11-3875-4D4E-82EA-0EEF403D6126}" type="pres">
      <dgm:prSet presAssocID="{136B7255-1E78-410A-BCCF-43C9B95C6D9F}" presName="childText" presStyleLbl="conFgAcc1" presStyleIdx="0" presStyleCnt="3">
        <dgm:presLayoutVars>
          <dgm:bulletEnabled val="1"/>
        </dgm:presLayoutVars>
      </dgm:prSet>
      <dgm:spPr/>
    </dgm:pt>
    <dgm:pt modelId="{7A796605-4B95-4155-AECB-B539F0EBD52F}" type="pres">
      <dgm:prSet presAssocID="{F3F12EA8-D1D7-4B80-9853-4AF3F6CB16CE}" presName="spaceBetweenRectangles" presStyleCnt="0"/>
      <dgm:spPr/>
    </dgm:pt>
    <dgm:pt modelId="{89CB8190-8DDB-4D69-A2F5-9990AABC8DEB}" type="pres">
      <dgm:prSet presAssocID="{8EB52F9B-AC67-40FA-9C84-867C3EA71A36}" presName="parentLin" presStyleCnt="0"/>
      <dgm:spPr/>
    </dgm:pt>
    <dgm:pt modelId="{4684280D-B46B-46BD-B6C5-8352283003D4}" type="pres">
      <dgm:prSet presAssocID="{8EB52F9B-AC67-40FA-9C84-867C3EA71A36}" presName="parentLeftMargin" presStyleLbl="node1" presStyleIdx="0" presStyleCnt="3"/>
      <dgm:spPr/>
    </dgm:pt>
    <dgm:pt modelId="{D25CA466-3A85-4E44-9270-47C51563B903}" type="pres">
      <dgm:prSet presAssocID="{8EB52F9B-AC67-40FA-9C84-867C3EA71A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1448F1-51A8-4123-870F-6AB28FD03756}" type="pres">
      <dgm:prSet presAssocID="{8EB52F9B-AC67-40FA-9C84-867C3EA71A36}" presName="negativeSpace" presStyleCnt="0"/>
      <dgm:spPr/>
    </dgm:pt>
    <dgm:pt modelId="{910066CC-4989-4EA9-8900-00DCD3A2CA8D}" type="pres">
      <dgm:prSet presAssocID="{8EB52F9B-AC67-40FA-9C84-867C3EA71A36}" presName="childText" presStyleLbl="conFgAcc1" presStyleIdx="1" presStyleCnt="3">
        <dgm:presLayoutVars>
          <dgm:bulletEnabled val="1"/>
        </dgm:presLayoutVars>
      </dgm:prSet>
      <dgm:spPr/>
    </dgm:pt>
    <dgm:pt modelId="{71BA3815-F57F-4F07-A329-FB576C691AD6}" type="pres">
      <dgm:prSet presAssocID="{2B2D4634-ED7C-422B-9B7C-E8893E458081}" presName="spaceBetweenRectangles" presStyleCnt="0"/>
      <dgm:spPr/>
    </dgm:pt>
    <dgm:pt modelId="{38740BEE-0FDF-48D9-A8E5-55F466D1797A}" type="pres">
      <dgm:prSet presAssocID="{0D6BB181-1DF1-449E-8FFC-411BE927BC2B}" presName="parentLin" presStyleCnt="0"/>
      <dgm:spPr/>
    </dgm:pt>
    <dgm:pt modelId="{C7321F69-848A-4F35-9024-1C964AB6B3D7}" type="pres">
      <dgm:prSet presAssocID="{0D6BB181-1DF1-449E-8FFC-411BE927BC2B}" presName="parentLeftMargin" presStyleLbl="node1" presStyleIdx="1" presStyleCnt="3"/>
      <dgm:spPr/>
    </dgm:pt>
    <dgm:pt modelId="{FD6D252E-7CE8-4414-9D3B-5A9C94C4D6E5}" type="pres">
      <dgm:prSet presAssocID="{0D6BB181-1DF1-449E-8FFC-411BE927BC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E8F038-012F-4136-B26D-9015A27EFD26}" type="pres">
      <dgm:prSet presAssocID="{0D6BB181-1DF1-449E-8FFC-411BE927BC2B}" presName="negativeSpace" presStyleCnt="0"/>
      <dgm:spPr/>
    </dgm:pt>
    <dgm:pt modelId="{C98B2131-4527-457D-9427-3DABFBD2F93C}" type="pres">
      <dgm:prSet presAssocID="{0D6BB181-1DF1-449E-8FFC-411BE927BC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A14F15-053F-413E-9412-2B7BD908CC0F}" srcId="{B0C1EC3C-99BF-40E4-B8FE-0A98ECC70CDF}" destId="{0D6BB181-1DF1-449E-8FFC-411BE927BC2B}" srcOrd="2" destOrd="0" parTransId="{03838E9F-3DC1-4934-8585-39AC7845B847}" sibTransId="{92D6810E-3C12-427D-A923-042BAFB03B81}"/>
    <dgm:cxn modelId="{D04524D9-DE85-41CA-ABE6-E6C94BE009CF}" srcId="{8EB52F9B-AC67-40FA-9C84-867C3EA71A36}" destId="{66D2D1C1-B6D0-4D19-B1F2-E8E7B2C28EEF}" srcOrd="0" destOrd="0" parTransId="{E7420186-48CE-4C06-919D-5D6A38FC9C62}" sibTransId="{38D530FF-2311-473D-B23C-AA5EACBD0970}"/>
    <dgm:cxn modelId="{2504E998-0204-440F-B4BE-1BDF97EF5FF2}" srcId="{0D6BB181-1DF1-449E-8FFC-411BE927BC2B}" destId="{05B2A3CA-E3EC-45EF-81E9-2C124137602B}" srcOrd="1" destOrd="0" parTransId="{28739BAE-1E8A-4AB0-BABE-F1FA2B71F485}" sibTransId="{EA273BDB-80FE-4C51-972D-696664031084}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8E8C49D8-9549-4F25-A0B0-D036288FABD5}" srcId="{136B7255-1E78-410A-BCCF-43C9B95C6D9F}" destId="{521BBCCC-FE1D-495F-AA0B-3F496590B947}" srcOrd="0" destOrd="0" parTransId="{C2B0FF31-5EA4-4C28-AF62-76C583873DEF}" sibTransId="{93890EBB-679D-4CD7-8815-27FE5CCE579F}"/>
    <dgm:cxn modelId="{592854D9-286E-447E-A80B-5901F4C4CC95}" type="presOf" srcId="{136B7255-1E78-410A-BCCF-43C9B95C6D9F}" destId="{DDFDFCD0-B8D9-46D9-A1E8-5540BE75214F}" srcOrd="1" destOrd="0" presId="urn:microsoft.com/office/officeart/2005/8/layout/list1"/>
    <dgm:cxn modelId="{D45DA0C7-30B6-4661-92A0-5FA3C5FA1F29}" type="presOf" srcId="{66D2D1C1-B6D0-4D19-B1F2-E8E7B2C28EEF}" destId="{910066CC-4989-4EA9-8900-00DCD3A2CA8D}" srcOrd="0" destOrd="0" presId="urn:microsoft.com/office/officeart/2005/8/layout/list1"/>
    <dgm:cxn modelId="{09E8A8E5-9127-40AA-8A18-78B61539C644}" type="presOf" srcId="{136B7255-1E78-410A-BCCF-43C9B95C6D9F}" destId="{63FF4D0E-0B64-4242-99AC-FF9F7584C687}" srcOrd="0" destOrd="0" presId="urn:microsoft.com/office/officeart/2005/8/layout/list1"/>
    <dgm:cxn modelId="{35D80034-B665-4EB5-954D-DD9440ECC730}" srcId="{0D6BB181-1DF1-449E-8FFC-411BE927BC2B}" destId="{37A24646-33C6-4D8B-8EB4-99A21FD6B4E0}" srcOrd="0" destOrd="0" parTransId="{E4D93AF3-41B4-4B77-8798-6E7700C194A4}" sibTransId="{F0B0EEF4-A8C9-478E-90C1-E9E3D39F685E}"/>
    <dgm:cxn modelId="{370C0855-117D-4DB0-947B-877CEF1B24B6}" srcId="{B0C1EC3C-99BF-40E4-B8FE-0A98ECC70CDF}" destId="{136B7255-1E78-410A-BCCF-43C9B95C6D9F}" srcOrd="0" destOrd="0" parTransId="{7647FDB8-4563-4A2F-B93C-796FFEEE6B5A}" sibTransId="{F3F12EA8-D1D7-4B80-9853-4AF3F6CB16CE}"/>
    <dgm:cxn modelId="{9EFA7DEA-D517-45B4-92C9-3ECFDFFC0AE5}" type="presOf" srcId="{8EB52F9B-AC67-40FA-9C84-867C3EA71A36}" destId="{D25CA466-3A85-4E44-9270-47C51563B903}" srcOrd="1" destOrd="0" presId="urn:microsoft.com/office/officeart/2005/8/layout/list1"/>
    <dgm:cxn modelId="{020011A7-BB94-4927-AB1C-745CC41514E9}" type="presOf" srcId="{37A24646-33C6-4D8B-8EB4-99A21FD6B4E0}" destId="{C98B2131-4527-457D-9427-3DABFBD2F93C}" srcOrd="0" destOrd="0" presId="urn:microsoft.com/office/officeart/2005/8/layout/list1"/>
    <dgm:cxn modelId="{918C4220-CED7-4D70-A8BC-AEA2A7D724DB}" type="presOf" srcId="{0D6BB181-1DF1-449E-8FFC-411BE927BC2B}" destId="{FD6D252E-7CE8-4414-9D3B-5A9C94C4D6E5}" srcOrd="1" destOrd="0" presId="urn:microsoft.com/office/officeart/2005/8/layout/list1"/>
    <dgm:cxn modelId="{914FBCDC-75A0-4DD4-8FFF-6E7DE9D1523E}" type="presOf" srcId="{05B2A3CA-E3EC-45EF-81E9-2C124137602B}" destId="{C98B2131-4527-457D-9427-3DABFBD2F93C}" srcOrd="0" destOrd="1" presId="urn:microsoft.com/office/officeart/2005/8/layout/list1"/>
    <dgm:cxn modelId="{4B3D870F-BC16-45EF-9D70-168A77D16FF8}" type="presOf" srcId="{8EB52F9B-AC67-40FA-9C84-867C3EA71A36}" destId="{4684280D-B46B-46BD-B6C5-8352283003D4}" srcOrd="0" destOrd="0" presId="urn:microsoft.com/office/officeart/2005/8/layout/list1"/>
    <dgm:cxn modelId="{5203574E-6010-45BA-A044-19D88FEEE138}" type="presOf" srcId="{521BBCCC-FE1D-495F-AA0B-3F496590B947}" destId="{29353A11-3875-4D4E-82EA-0EEF403D6126}" srcOrd="0" destOrd="0" presId="urn:microsoft.com/office/officeart/2005/8/layout/list1"/>
    <dgm:cxn modelId="{C8224AE7-5030-4973-A94B-ED8D9C101F1D}" type="presOf" srcId="{0D6BB181-1DF1-449E-8FFC-411BE927BC2B}" destId="{C7321F69-848A-4F35-9024-1C964AB6B3D7}" srcOrd="0" destOrd="0" presId="urn:microsoft.com/office/officeart/2005/8/layout/list1"/>
    <dgm:cxn modelId="{E70DDE80-19E4-4E5A-9C47-1F566E6658E0}" srcId="{B0C1EC3C-99BF-40E4-B8FE-0A98ECC70CDF}" destId="{8EB52F9B-AC67-40FA-9C84-867C3EA71A36}" srcOrd="1" destOrd="0" parTransId="{159CACE3-44FB-4AE2-9117-DBF9C98C4039}" sibTransId="{2B2D4634-ED7C-422B-9B7C-E8893E458081}"/>
    <dgm:cxn modelId="{8E67C448-21A1-4528-9B88-6768FF8BB268}" type="presParOf" srcId="{FCF994A3-2A82-4DCC-8073-CCDDFBE92D14}" destId="{E945B43A-5143-454E-95DA-18F77BABB30F}" srcOrd="0" destOrd="0" presId="urn:microsoft.com/office/officeart/2005/8/layout/list1"/>
    <dgm:cxn modelId="{16EF1422-C111-4F21-AED1-B5C324F1324C}" type="presParOf" srcId="{E945B43A-5143-454E-95DA-18F77BABB30F}" destId="{63FF4D0E-0B64-4242-99AC-FF9F7584C687}" srcOrd="0" destOrd="0" presId="urn:microsoft.com/office/officeart/2005/8/layout/list1"/>
    <dgm:cxn modelId="{EDAE9E3F-7BCC-416C-973D-BE674296FCE2}" type="presParOf" srcId="{E945B43A-5143-454E-95DA-18F77BABB30F}" destId="{DDFDFCD0-B8D9-46D9-A1E8-5540BE75214F}" srcOrd="1" destOrd="0" presId="urn:microsoft.com/office/officeart/2005/8/layout/list1"/>
    <dgm:cxn modelId="{0CD31057-0900-4C9A-9ED7-383BF9EC6FA8}" type="presParOf" srcId="{FCF994A3-2A82-4DCC-8073-CCDDFBE92D14}" destId="{41ED4C81-FDED-42A2-AD76-28973BD7BA30}" srcOrd="1" destOrd="0" presId="urn:microsoft.com/office/officeart/2005/8/layout/list1"/>
    <dgm:cxn modelId="{A69EC1CE-18B7-4B62-AA21-5E3805BDF22D}" type="presParOf" srcId="{FCF994A3-2A82-4DCC-8073-CCDDFBE92D14}" destId="{29353A11-3875-4D4E-82EA-0EEF403D6126}" srcOrd="2" destOrd="0" presId="urn:microsoft.com/office/officeart/2005/8/layout/list1"/>
    <dgm:cxn modelId="{85307546-CF0A-497E-A1DC-C3993CCFBCB7}" type="presParOf" srcId="{FCF994A3-2A82-4DCC-8073-CCDDFBE92D14}" destId="{7A796605-4B95-4155-AECB-B539F0EBD52F}" srcOrd="3" destOrd="0" presId="urn:microsoft.com/office/officeart/2005/8/layout/list1"/>
    <dgm:cxn modelId="{CAEC4CD5-89EA-4A25-BF4E-6F865CFE8A5E}" type="presParOf" srcId="{FCF994A3-2A82-4DCC-8073-CCDDFBE92D14}" destId="{89CB8190-8DDB-4D69-A2F5-9990AABC8DEB}" srcOrd="4" destOrd="0" presId="urn:microsoft.com/office/officeart/2005/8/layout/list1"/>
    <dgm:cxn modelId="{2C571C45-D829-4CD0-AA5C-25BBD4F1C8A5}" type="presParOf" srcId="{89CB8190-8DDB-4D69-A2F5-9990AABC8DEB}" destId="{4684280D-B46B-46BD-B6C5-8352283003D4}" srcOrd="0" destOrd="0" presId="urn:microsoft.com/office/officeart/2005/8/layout/list1"/>
    <dgm:cxn modelId="{2BA58910-1B4F-4699-BFC4-D6FCF0FC8F4F}" type="presParOf" srcId="{89CB8190-8DDB-4D69-A2F5-9990AABC8DEB}" destId="{D25CA466-3A85-4E44-9270-47C51563B903}" srcOrd="1" destOrd="0" presId="urn:microsoft.com/office/officeart/2005/8/layout/list1"/>
    <dgm:cxn modelId="{20C6D3FA-DB25-4C88-B3BC-5822D5922161}" type="presParOf" srcId="{FCF994A3-2A82-4DCC-8073-CCDDFBE92D14}" destId="{9E1448F1-51A8-4123-870F-6AB28FD03756}" srcOrd="5" destOrd="0" presId="urn:microsoft.com/office/officeart/2005/8/layout/list1"/>
    <dgm:cxn modelId="{4117B731-BFAD-4A76-8B65-202A5DDF48E8}" type="presParOf" srcId="{FCF994A3-2A82-4DCC-8073-CCDDFBE92D14}" destId="{910066CC-4989-4EA9-8900-00DCD3A2CA8D}" srcOrd="6" destOrd="0" presId="urn:microsoft.com/office/officeart/2005/8/layout/list1"/>
    <dgm:cxn modelId="{352641B0-CC13-4B46-9018-F2C6323B3A1B}" type="presParOf" srcId="{FCF994A3-2A82-4DCC-8073-CCDDFBE92D14}" destId="{71BA3815-F57F-4F07-A329-FB576C691AD6}" srcOrd="7" destOrd="0" presId="urn:microsoft.com/office/officeart/2005/8/layout/list1"/>
    <dgm:cxn modelId="{AC6CFDE2-3282-4761-8D7C-3082DFAF9D03}" type="presParOf" srcId="{FCF994A3-2A82-4DCC-8073-CCDDFBE92D14}" destId="{38740BEE-0FDF-48D9-A8E5-55F466D1797A}" srcOrd="8" destOrd="0" presId="urn:microsoft.com/office/officeart/2005/8/layout/list1"/>
    <dgm:cxn modelId="{E853F351-24F0-437D-A2FF-52B0B0C9D078}" type="presParOf" srcId="{38740BEE-0FDF-48D9-A8E5-55F466D1797A}" destId="{C7321F69-848A-4F35-9024-1C964AB6B3D7}" srcOrd="0" destOrd="0" presId="urn:microsoft.com/office/officeart/2005/8/layout/list1"/>
    <dgm:cxn modelId="{E5777331-1AEE-4FEC-8192-F80D751F5C42}" type="presParOf" srcId="{38740BEE-0FDF-48D9-A8E5-55F466D1797A}" destId="{FD6D252E-7CE8-4414-9D3B-5A9C94C4D6E5}" srcOrd="1" destOrd="0" presId="urn:microsoft.com/office/officeart/2005/8/layout/list1"/>
    <dgm:cxn modelId="{78F79905-9DAE-4D34-B633-F42181D8C52D}" type="presParOf" srcId="{FCF994A3-2A82-4DCC-8073-CCDDFBE92D14}" destId="{A8E8F038-012F-4136-B26D-9015A27EFD26}" srcOrd="9" destOrd="0" presId="urn:microsoft.com/office/officeart/2005/8/layout/list1"/>
    <dgm:cxn modelId="{88A273AF-E675-4206-8302-4C7E0CA11917}" type="presParOf" srcId="{FCF994A3-2A82-4DCC-8073-CCDDFBE92D14}" destId="{C98B2131-4527-457D-9427-3DABFBD2F9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DB404-4A46-44A8-AA60-42F716A5E0B9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endParaRPr lang="en-US" dirty="0"/>
        </a:p>
      </dgm:t>
    </dgm:pt>
    <dgm:pt modelId="{903E5D21-A0C2-490D-A92A-2DA50A4BA311}" type="parTrans" cxnId="{FB855A47-C518-4392-8410-227A7A8B08B8}">
      <dgm:prSet/>
      <dgm:spPr/>
      <dgm:t>
        <a:bodyPr/>
        <a:lstStyle/>
        <a:p>
          <a:endParaRPr lang="en-US"/>
        </a:p>
      </dgm:t>
    </dgm:pt>
    <dgm:pt modelId="{5339618F-1F38-4543-9138-85068E869654}" type="sibTrans" cxnId="{FB855A47-C518-4392-8410-227A7A8B08B8}">
      <dgm:prSet/>
      <dgm:spPr/>
      <dgm:t>
        <a:bodyPr/>
        <a:lstStyle/>
        <a:p>
          <a:endParaRPr lang="en-US"/>
        </a:p>
      </dgm:t>
    </dgm:pt>
    <dgm:pt modelId="{51FA306E-E03C-4138-8E9A-FC315ED45E6B}">
      <dgm:prSet/>
      <dgm:spPr/>
      <dgm:t>
        <a:bodyPr/>
        <a:lstStyle/>
        <a:p>
          <a:r>
            <a:rPr lang="en-US"/>
            <a:t>Thống kê số lượng sản phẩm</a:t>
          </a:r>
          <a:endParaRPr lang="en-US" dirty="0"/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DE2FD745-9F2E-4FDB-A2B5-0865D61BA553}">
      <dgm:prSet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thu</a:t>
          </a:r>
          <a:endParaRPr lang="en-US" dirty="0"/>
        </a:p>
      </dgm:t>
    </dgm:pt>
    <dgm:pt modelId="{A5EAAC68-B3C1-4162-926D-811FEF93C567}" type="parTrans" cxnId="{7AD0AF03-8A7F-442F-983E-E64D45305895}">
      <dgm:prSet/>
      <dgm:spPr/>
      <dgm:t>
        <a:bodyPr/>
        <a:lstStyle/>
        <a:p>
          <a:endParaRPr lang="en-US"/>
        </a:p>
      </dgm:t>
    </dgm:pt>
    <dgm:pt modelId="{485FCA5E-0662-4786-9687-D2E417FDFCA8}" type="sibTrans" cxnId="{7AD0AF03-8A7F-442F-983E-E64D45305895}">
      <dgm:prSet/>
      <dgm:spPr/>
      <dgm:t>
        <a:bodyPr/>
        <a:lstStyle/>
        <a:p>
          <a:endParaRPr lang="en-US"/>
        </a:p>
      </dgm:t>
    </dgm:pt>
    <dgm:pt modelId="{122A7F8B-0774-40D9-8569-B767FA2CBF6C}">
      <dgm:prSet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mình</a:t>
          </a:r>
          <a:endParaRPr lang="en-US" dirty="0"/>
        </a:p>
      </dgm:t>
    </dgm:pt>
    <dgm:pt modelId="{1D256D65-D4EC-406F-A550-13A1915F3DE8}" type="parTrans" cxnId="{EF7EB757-5BB5-4AE7-924A-DA48D1BAABAA}">
      <dgm:prSet/>
      <dgm:spPr/>
      <dgm:t>
        <a:bodyPr/>
        <a:lstStyle/>
        <a:p>
          <a:endParaRPr lang="en-US"/>
        </a:p>
      </dgm:t>
    </dgm:pt>
    <dgm:pt modelId="{B4D8E470-2423-4F96-8DFE-5446C477BA1F}" type="sibTrans" cxnId="{EF7EB757-5BB5-4AE7-924A-DA48D1BAABAA}">
      <dgm:prSet/>
      <dgm:spPr/>
      <dgm:t>
        <a:bodyPr/>
        <a:lstStyle/>
        <a:p>
          <a:endParaRPr lang="en-US"/>
        </a:p>
      </dgm:t>
    </dgm:pt>
    <dgm:pt modelId="{7565C052-0855-4FD8-BA04-7779158D6F55}">
      <dgm:prSet/>
      <dgm:spPr/>
      <dgm:t>
        <a:bodyPr/>
        <a:lstStyle/>
        <a:p>
          <a:r>
            <a:rPr lang="en-US" dirty="0" err="1"/>
            <a:t>Thêm, sửa, khoá sản phẩm</a:t>
          </a:r>
        </a:p>
      </dgm:t>
    </dgm:pt>
    <dgm:pt modelId="{B74F201B-E625-4880-8084-D70EB2DF16BE}" type="parTrans" cxnId="{A70C4C3C-1B74-4E53-862C-01D9110655CB}">
      <dgm:prSet/>
      <dgm:spPr/>
      <dgm:t>
        <a:bodyPr/>
        <a:lstStyle/>
        <a:p>
          <a:endParaRPr lang="en-US"/>
        </a:p>
      </dgm:t>
    </dgm:pt>
    <dgm:pt modelId="{9CB661D6-9817-4717-8704-30FFBE1999DA}" type="sibTrans" cxnId="{A70C4C3C-1B74-4E53-862C-01D9110655CB}">
      <dgm:prSet/>
      <dgm:spPr/>
      <dgm:t>
        <a:bodyPr/>
        <a:lstStyle/>
        <a:p>
          <a:endParaRPr lang="en-US"/>
        </a:p>
      </dgm:t>
    </dgm:pt>
    <dgm:pt modelId="{838876FF-D919-4EB2-A891-D9C97B0291EA}">
      <dgm:prSet/>
      <dgm:spPr/>
      <dgm:t>
        <a:bodyPr/>
        <a:lstStyle/>
        <a:p>
          <a:r>
            <a:rPr lang="en-US" dirty="0" err="1"/>
            <a:t>Đánh giá customer đã mua hàng</a:t>
          </a:r>
        </a:p>
      </dgm:t>
    </dgm:pt>
    <dgm:pt modelId="{7B1CBD3D-0394-4EDF-A814-D902A004A843}" type="parTrans" cxnId="{EEF2EEB1-709C-4A97-9904-005C881587D9}">
      <dgm:prSet/>
      <dgm:spPr/>
      <dgm:t>
        <a:bodyPr/>
        <a:lstStyle/>
        <a:p>
          <a:endParaRPr lang="en-US"/>
        </a:p>
      </dgm:t>
    </dgm:pt>
    <dgm:pt modelId="{4D600BE6-4C81-4C06-9862-DA1FA696EACF}" type="sibTrans" cxnId="{EEF2EEB1-709C-4A97-9904-005C881587D9}">
      <dgm:prSet/>
      <dgm:spPr/>
      <dgm:t>
        <a:bodyPr/>
        <a:lstStyle/>
        <a:p>
          <a:endParaRPr lang="en-US"/>
        </a:p>
      </dgm:t>
    </dgm:pt>
    <dgm:pt modelId="{6FF502F7-A163-4ACD-92B9-064F1A6EC33B}">
      <dgm:prSet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0D2C3869-22EF-4709-8986-96981246AE11}" type="sibTrans" cxnId="{0FEA33E9-7E0A-4CBA-9407-70E025EE3447}">
      <dgm:prSet/>
      <dgm:spPr/>
      <dgm:t>
        <a:bodyPr/>
        <a:lstStyle/>
        <a:p>
          <a:endParaRPr lang="en-US"/>
        </a:p>
      </dgm:t>
    </dgm:pt>
    <dgm:pt modelId="{7A0F021A-8CA0-4CB6-AD0D-8673D672873D}" type="parTrans" cxnId="{0FEA33E9-7E0A-4CBA-9407-70E025EE3447}">
      <dgm:prSet/>
      <dgm:spPr/>
      <dgm:t>
        <a:bodyPr/>
        <a:lstStyle/>
        <a:p>
          <a:endParaRPr lang="en-US"/>
        </a:p>
      </dgm:t>
    </dgm:pt>
    <dgm:pt modelId="{150D5A2F-2E8F-4EC8-9048-38694C1A4182}">
      <dgm:prSet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,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quãng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endParaRPr lang="en-US" dirty="0"/>
        </a:p>
      </dgm:t>
    </dgm:pt>
    <dgm:pt modelId="{00D7D5A7-14EC-4A9A-A0D6-8E1E1D07C88F}" type="sibTrans" cxnId="{8EB4755C-300A-4B6F-B7DD-6F668703A222}">
      <dgm:prSet/>
      <dgm:spPr/>
      <dgm:t>
        <a:bodyPr/>
        <a:lstStyle/>
        <a:p>
          <a:endParaRPr lang="en-US"/>
        </a:p>
      </dgm:t>
    </dgm:pt>
    <dgm:pt modelId="{7D37D18D-C9EF-47FC-9CF8-80020FCC3D0B}" type="parTrans" cxnId="{8EB4755C-300A-4B6F-B7DD-6F668703A222}">
      <dgm:prSet/>
      <dgm:spPr/>
      <dgm:t>
        <a:bodyPr/>
        <a:lstStyle/>
        <a:p>
          <a:endParaRPr lang="en-US"/>
        </a:p>
      </dgm:t>
    </dgm:pt>
    <dgm:pt modelId="{5DF426AB-C76B-457F-A6C8-89A0746FCE43}">
      <dgm:prSet/>
      <dgm:spPr/>
      <dgm:t>
        <a:bodyPr/>
        <a:lstStyle/>
        <a:p>
          <a:endParaRPr lang="en-US" dirty="0"/>
        </a:p>
      </dgm:t>
    </dgm:pt>
    <dgm:pt modelId="{A1E8FD7A-FD01-44AB-B1F8-991086B5AA2E}" type="parTrans" cxnId="{D4D46A8A-B172-4495-BBD3-E0C385EFB5C6}">
      <dgm:prSet/>
      <dgm:spPr/>
      <dgm:t>
        <a:bodyPr/>
        <a:lstStyle/>
        <a:p>
          <a:endParaRPr lang="en-US"/>
        </a:p>
      </dgm:t>
    </dgm:pt>
    <dgm:pt modelId="{9B9C9E12-4B19-4B7F-87EC-53F3B3D34E61}" type="sibTrans" cxnId="{D4D46A8A-B172-4495-BBD3-E0C385EFB5C6}">
      <dgm:prSet/>
      <dgm:spPr/>
      <dgm:t>
        <a:bodyPr/>
        <a:lstStyle/>
        <a:p>
          <a:endParaRPr lang="en-US"/>
        </a:p>
      </dgm:t>
    </dgm:pt>
    <dgm:pt modelId="{46A5CDCD-6356-4931-987B-FD59D3BE41DF}">
      <dgm:prSet/>
      <dgm:spPr/>
      <dgm:t>
        <a:bodyPr/>
        <a:lstStyle/>
        <a:p>
          <a:r>
            <a:rPr lang="en-US" dirty="0" err="1"/>
            <a:t>Quản lý thông tin</a:t>
          </a:r>
        </a:p>
      </dgm:t>
    </dgm:pt>
    <dgm:pt modelId="{285126BB-FCCB-48E7-A798-573E66F5B6CF}" type="parTrans" cxnId="{329BC7FD-25C7-44C6-B794-D40272DD7F21}">
      <dgm:prSet/>
      <dgm:spPr/>
      <dgm:t>
        <a:bodyPr/>
        <a:lstStyle/>
        <a:p>
          <a:endParaRPr lang="en-US"/>
        </a:p>
      </dgm:t>
    </dgm:pt>
    <dgm:pt modelId="{A5B2B815-081A-408B-8BD3-296A6B53B6CB}" type="sibTrans" cxnId="{329BC7FD-25C7-44C6-B794-D40272DD7F21}">
      <dgm:prSet/>
      <dgm:spPr/>
      <dgm:t>
        <a:bodyPr/>
        <a:lstStyle/>
        <a:p>
          <a:endParaRPr lang="en-US"/>
        </a:p>
      </dgm:t>
    </dgm:pt>
    <dgm:pt modelId="{D11F7776-D99D-4D93-87C0-E393CDC13ED2}">
      <dgm:prSet/>
      <dgm:spPr/>
      <dgm:t>
        <a:bodyPr/>
        <a:lstStyle/>
        <a:p>
          <a:r>
            <a:rPr lang="en-US"/>
            <a:t>Cập nhật thông tin nếu cần thiểt </a:t>
          </a:r>
        </a:p>
      </dgm:t>
    </dgm:pt>
    <dgm:pt modelId="{2556ED5B-D176-49C0-8923-BCF90580A260}" type="parTrans" cxnId="{0F6D775E-E1FD-430A-A39A-21F8AED1338F}">
      <dgm:prSet/>
      <dgm:spPr/>
      <dgm:t>
        <a:bodyPr/>
        <a:lstStyle/>
        <a:p>
          <a:endParaRPr lang="en-US"/>
        </a:p>
      </dgm:t>
    </dgm:pt>
    <dgm:pt modelId="{20B3566D-32A2-453D-B590-1C504E88FFDD}" type="sibTrans" cxnId="{0F6D775E-E1FD-430A-A39A-21F8AED1338F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FF60570A-A149-432A-BA8D-EEF2EDED84B5}" type="pres">
      <dgm:prSet presAssocID="{511DB404-4A46-44A8-AA60-42F716A5E0B9}" presName="parentLin" presStyleCnt="0"/>
      <dgm:spPr/>
    </dgm:pt>
    <dgm:pt modelId="{D79C4A8D-D5BB-45D2-B2A9-B2AB80235C3B}" type="pres">
      <dgm:prSet presAssocID="{511DB404-4A46-44A8-AA60-42F716A5E0B9}" presName="parentLeftMargin" presStyleLbl="node1" presStyleIdx="0" presStyleCnt="4"/>
      <dgm:spPr/>
    </dgm:pt>
    <dgm:pt modelId="{6E2D31A7-98C8-41E1-8A72-1FF1556955E3}" type="pres">
      <dgm:prSet presAssocID="{511DB404-4A46-44A8-AA60-42F716A5E0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FBED5D-63BA-4069-A7D0-CC089D6D7D67}" type="pres">
      <dgm:prSet presAssocID="{511DB404-4A46-44A8-AA60-42F716A5E0B9}" presName="negativeSpace" presStyleCnt="0"/>
      <dgm:spPr/>
    </dgm:pt>
    <dgm:pt modelId="{51D74534-77BB-4777-98AD-4110C989646F}" type="pres">
      <dgm:prSet presAssocID="{511DB404-4A46-44A8-AA60-42F716A5E0B9}" presName="childText" presStyleLbl="conFgAcc1" presStyleIdx="0" presStyleCnt="4">
        <dgm:presLayoutVars>
          <dgm:bulletEnabled val="1"/>
        </dgm:presLayoutVars>
      </dgm:prSet>
      <dgm:spPr/>
    </dgm:pt>
    <dgm:pt modelId="{6AACFE05-1A3B-4554-A172-F0B368F5F11C}" type="pres">
      <dgm:prSet presAssocID="{5339618F-1F38-4543-9138-85068E869654}" presName="spaceBetweenRectangles" presStyleCnt="0"/>
      <dgm:spPr/>
    </dgm:pt>
    <dgm:pt modelId="{0FDC85BC-DE45-40E4-AE65-BE81B9D8C5E8}" type="pres">
      <dgm:prSet presAssocID="{6FF502F7-A163-4ACD-92B9-064F1A6EC33B}" presName="parentLin" presStyleCnt="0"/>
      <dgm:spPr/>
    </dgm:pt>
    <dgm:pt modelId="{767A8B3D-3F88-4EFB-A906-ED4C7DFF39B8}" type="pres">
      <dgm:prSet presAssocID="{6FF502F7-A163-4ACD-92B9-064F1A6EC33B}" presName="parentLeftMargin" presStyleLbl="node1" presStyleIdx="0" presStyleCnt="4"/>
      <dgm:spPr/>
    </dgm:pt>
    <dgm:pt modelId="{5D2AF89C-DDCF-4001-9BE1-E63ADBDDF006}" type="pres">
      <dgm:prSet presAssocID="{6FF502F7-A163-4ACD-92B9-064F1A6EC33B}" presName="parentText" presStyleLbl="node1" presStyleIdx="1" presStyleCnt="4" custLinFactNeighborX="22449" custLinFactNeighborY="18533">
        <dgm:presLayoutVars>
          <dgm:chMax val="0"/>
          <dgm:bulletEnabled val="1"/>
        </dgm:presLayoutVars>
      </dgm:prSet>
      <dgm:spPr/>
    </dgm:pt>
    <dgm:pt modelId="{61B3ED51-0C85-4490-B916-65AB6A26F03E}" type="pres">
      <dgm:prSet presAssocID="{6FF502F7-A163-4ACD-92B9-064F1A6EC33B}" presName="negativeSpace" presStyleCnt="0"/>
      <dgm:spPr/>
    </dgm:pt>
    <dgm:pt modelId="{154AB549-524E-4EA9-BAE6-35631500DA35}" type="pres">
      <dgm:prSet presAssocID="{6FF502F7-A163-4ACD-92B9-064F1A6EC33B}" presName="childText" presStyleLbl="conFgAcc1" presStyleIdx="1" presStyleCnt="4">
        <dgm:presLayoutVars>
          <dgm:bulletEnabled val="1"/>
        </dgm:presLayoutVars>
      </dgm:prSet>
      <dgm:spPr/>
    </dgm:pt>
    <dgm:pt modelId="{7824B800-A019-4628-924C-B16352629A08}" type="pres">
      <dgm:prSet presAssocID="{0D2C3869-22EF-4709-8986-96981246AE11}" presName="spaceBetweenRectangles" presStyleCnt="0"/>
      <dgm:spPr/>
    </dgm:pt>
    <dgm:pt modelId="{A0195CE3-F91E-4AC7-8A6F-5135E1E33D35}" type="pres">
      <dgm:prSet presAssocID="{DE2FD745-9F2E-4FDB-A2B5-0865D61BA553}" presName="parentLin" presStyleCnt="0"/>
      <dgm:spPr/>
    </dgm:pt>
    <dgm:pt modelId="{D09FC839-7E0A-46A6-9A2F-D49BFB0673A1}" type="pres">
      <dgm:prSet presAssocID="{DE2FD745-9F2E-4FDB-A2B5-0865D61BA553}" presName="parentLeftMargin" presStyleLbl="node1" presStyleIdx="1" presStyleCnt="4"/>
      <dgm:spPr/>
    </dgm:pt>
    <dgm:pt modelId="{105D4CD3-CED9-4E7B-9045-45B71FFB7744}" type="pres">
      <dgm:prSet presAssocID="{DE2FD745-9F2E-4FDB-A2B5-0865D61BA553}" presName="parentText" presStyleLbl="node1" presStyleIdx="2" presStyleCnt="4" custLinFactNeighborX="22449" custLinFactNeighborY="26146">
        <dgm:presLayoutVars>
          <dgm:chMax val="0"/>
          <dgm:bulletEnabled val="1"/>
        </dgm:presLayoutVars>
      </dgm:prSet>
      <dgm:spPr/>
    </dgm:pt>
    <dgm:pt modelId="{920091D6-C04E-4BB0-9DBC-A2C29D6CF446}" type="pres">
      <dgm:prSet presAssocID="{DE2FD745-9F2E-4FDB-A2B5-0865D61BA553}" presName="negativeSpace" presStyleCnt="0"/>
      <dgm:spPr/>
    </dgm:pt>
    <dgm:pt modelId="{44D5C275-9CC7-44FA-93BD-191D64D3EEBF}" type="pres">
      <dgm:prSet presAssocID="{DE2FD745-9F2E-4FDB-A2B5-0865D61BA553}" presName="childText" presStyleLbl="conFgAcc1" presStyleIdx="2" presStyleCnt="4">
        <dgm:presLayoutVars>
          <dgm:bulletEnabled val="1"/>
        </dgm:presLayoutVars>
      </dgm:prSet>
      <dgm:spPr/>
    </dgm:pt>
    <dgm:pt modelId="{B9E72928-8BDD-4484-88F2-B1D1060B09F5}" type="pres">
      <dgm:prSet presAssocID="{485FCA5E-0662-4786-9687-D2E417FDFCA8}" presName="spaceBetweenRectangles" presStyleCnt="0"/>
      <dgm:spPr/>
    </dgm:pt>
    <dgm:pt modelId="{7A5CAD59-F790-4DC0-9901-192B5D380FF2}" type="pres">
      <dgm:prSet presAssocID="{46A5CDCD-6356-4931-987B-FD59D3BE41DF}" presName="parentLin" presStyleCnt="0"/>
      <dgm:spPr/>
    </dgm:pt>
    <dgm:pt modelId="{FBDEA9C8-E8F7-43F0-8FA0-F295282F3E5F}" type="pres">
      <dgm:prSet presAssocID="{46A5CDCD-6356-4931-987B-FD59D3BE41DF}" presName="parentLeftMargin" presStyleLbl="node1" presStyleIdx="2" presStyleCnt="4"/>
      <dgm:spPr/>
    </dgm:pt>
    <dgm:pt modelId="{46960606-CB27-4350-BB94-FFFA72FBE113}" type="pres">
      <dgm:prSet presAssocID="{46A5CDCD-6356-4931-987B-FD59D3BE41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C5AD2D2-7782-47CD-BF17-72178F30406D}" type="pres">
      <dgm:prSet presAssocID="{46A5CDCD-6356-4931-987B-FD59D3BE41DF}" presName="negativeSpace" presStyleCnt="0"/>
      <dgm:spPr/>
    </dgm:pt>
    <dgm:pt modelId="{CBABFE94-A90F-422E-A424-51C4CCA56D29}" type="pres">
      <dgm:prSet presAssocID="{46A5CDCD-6356-4931-987B-FD59D3BE41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E54748-5F7C-4386-B585-0115D8D44424}" type="presOf" srcId="{DE2FD745-9F2E-4FDB-A2B5-0865D61BA553}" destId="{105D4CD3-CED9-4E7B-9045-45B71FFB7744}" srcOrd="1" destOrd="0" presId="urn:microsoft.com/office/officeart/2005/8/layout/list1"/>
    <dgm:cxn modelId="{7B880EA5-84B7-48B0-AB02-CC4F17406AEA}" type="presOf" srcId="{6FF502F7-A163-4ACD-92B9-064F1A6EC33B}" destId="{767A8B3D-3F88-4EFB-A906-ED4C7DFF39B8}" srcOrd="0" destOrd="0" presId="urn:microsoft.com/office/officeart/2005/8/layout/list1"/>
    <dgm:cxn modelId="{E9997FED-0092-4EAA-A870-04BDBA960E60}" type="presOf" srcId="{6FF502F7-A163-4ACD-92B9-064F1A6EC33B}" destId="{5D2AF89C-DDCF-4001-9BE1-E63ADBDDF006}" srcOrd="1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FB855A47-C518-4392-8410-227A7A8B08B8}" srcId="{B0C1EC3C-99BF-40E4-B8FE-0A98ECC70CDF}" destId="{511DB404-4A46-44A8-AA60-42F716A5E0B9}" srcOrd="0" destOrd="0" parTransId="{903E5D21-A0C2-490D-A92A-2DA50A4BA311}" sibTransId="{5339618F-1F38-4543-9138-85068E869654}"/>
    <dgm:cxn modelId="{0F6D775E-E1FD-430A-A39A-21F8AED1338F}" srcId="{46A5CDCD-6356-4931-987B-FD59D3BE41DF}" destId="{D11F7776-D99D-4D93-87C0-E393CDC13ED2}" srcOrd="0" destOrd="0" parTransId="{2556ED5B-D176-49C0-8923-BCF90580A260}" sibTransId="{20B3566D-32A2-453D-B590-1C504E88FFDD}"/>
    <dgm:cxn modelId="{5CF7ED09-C37B-47FB-8BAF-B851E60C8E6E}" srcId="{511DB404-4A46-44A8-AA60-42F716A5E0B9}" destId="{51FA306E-E03C-4138-8E9A-FC315ED45E6B}" srcOrd="0" destOrd="0" parTransId="{911EDC44-5E1A-4963-AD13-34F1330108B6}" sibTransId="{C6628EA7-971C-4ED1-85B0-C78870F88F7D}"/>
    <dgm:cxn modelId="{EEF2EEB1-709C-4A97-9904-005C881587D9}" srcId="{6FF502F7-A163-4ACD-92B9-064F1A6EC33B}" destId="{838876FF-D919-4EB2-A891-D9C97B0291EA}" srcOrd="1" destOrd="0" parTransId="{7B1CBD3D-0394-4EDF-A814-D902A004A843}" sibTransId="{4D600BE6-4C81-4C06-9862-DA1FA696EACF}"/>
    <dgm:cxn modelId="{D4D46A8A-B172-4495-BBD3-E0C385EFB5C6}" srcId="{DE2FD745-9F2E-4FDB-A2B5-0865D61BA553}" destId="{5DF426AB-C76B-457F-A6C8-89A0746FCE43}" srcOrd="0" destOrd="0" parTransId="{A1E8FD7A-FD01-44AB-B1F8-991086B5AA2E}" sibTransId="{9B9C9E12-4B19-4B7F-87EC-53F3B3D34E61}"/>
    <dgm:cxn modelId="{0FEA33E9-7E0A-4CBA-9407-70E025EE3447}" srcId="{B0C1EC3C-99BF-40E4-B8FE-0A98ECC70CDF}" destId="{6FF502F7-A163-4ACD-92B9-064F1A6EC33B}" srcOrd="1" destOrd="0" parTransId="{7A0F021A-8CA0-4CB6-AD0D-8673D672873D}" sibTransId="{0D2C3869-22EF-4709-8986-96981246AE11}"/>
    <dgm:cxn modelId="{ABF4CD57-5A98-4E07-BA95-A8D6981851D8}" type="presOf" srcId="{511DB404-4A46-44A8-AA60-42F716A5E0B9}" destId="{D79C4A8D-D5BB-45D2-B2A9-B2AB80235C3B}" srcOrd="0" destOrd="0" presId="urn:microsoft.com/office/officeart/2005/8/layout/list1"/>
    <dgm:cxn modelId="{C74B17C5-BA22-4A05-A239-C3DF52336BF7}" type="presOf" srcId="{46A5CDCD-6356-4931-987B-FD59D3BE41DF}" destId="{46960606-CB27-4350-BB94-FFFA72FBE113}" srcOrd="1" destOrd="0" presId="urn:microsoft.com/office/officeart/2005/8/layout/list1"/>
    <dgm:cxn modelId="{329BC7FD-25C7-44C6-B794-D40272DD7F21}" srcId="{B0C1EC3C-99BF-40E4-B8FE-0A98ECC70CDF}" destId="{46A5CDCD-6356-4931-987B-FD59D3BE41DF}" srcOrd="3" destOrd="0" parTransId="{285126BB-FCCB-48E7-A798-573E66F5B6CF}" sibTransId="{A5B2B815-081A-408B-8BD3-296A6B53B6CB}"/>
    <dgm:cxn modelId="{7AD0AF03-8A7F-442F-983E-E64D45305895}" srcId="{B0C1EC3C-99BF-40E4-B8FE-0A98ECC70CDF}" destId="{DE2FD745-9F2E-4FDB-A2B5-0865D61BA553}" srcOrd="2" destOrd="0" parTransId="{A5EAAC68-B3C1-4162-926D-811FEF93C567}" sibTransId="{485FCA5E-0662-4786-9687-D2E417FDFCA8}"/>
    <dgm:cxn modelId="{8F89E9CB-3B5F-40B3-BE18-81B6DA611591}" type="presOf" srcId="{DE2FD745-9F2E-4FDB-A2B5-0865D61BA553}" destId="{D09FC839-7E0A-46A6-9A2F-D49BFB0673A1}" srcOrd="0" destOrd="0" presId="urn:microsoft.com/office/officeart/2005/8/layout/list1"/>
    <dgm:cxn modelId="{EF7EB757-5BB5-4AE7-924A-DA48D1BAABAA}" srcId="{6FF502F7-A163-4ACD-92B9-064F1A6EC33B}" destId="{122A7F8B-0774-40D9-8569-B767FA2CBF6C}" srcOrd="0" destOrd="0" parTransId="{1D256D65-D4EC-406F-A550-13A1915F3DE8}" sibTransId="{B4D8E470-2423-4F96-8DFE-5446C477BA1F}"/>
    <dgm:cxn modelId="{33674A3D-198C-4999-AAFD-3CFCC72EEDE1}" type="presOf" srcId="{150D5A2F-2E8F-4EC8-9048-38694C1A4182}" destId="{44D5C275-9CC7-44FA-93BD-191D64D3EEBF}" srcOrd="0" destOrd="1" presId="urn:microsoft.com/office/officeart/2005/8/layout/list1"/>
    <dgm:cxn modelId="{B2C7E2D5-16DE-4764-935E-86E9C0FF8895}" type="presOf" srcId="{7565C052-0855-4FD8-BA04-7779158D6F55}" destId="{51D74534-77BB-4777-98AD-4110C989646F}" srcOrd="0" destOrd="1" presId="urn:microsoft.com/office/officeart/2005/8/layout/list1"/>
    <dgm:cxn modelId="{CC785E4C-0C7E-43CA-9000-563FD8D34745}" type="presOf" srcId="{511DB404-4A46-44A8-AA60-42F716A5E0B9}" destId="{6E2D31A7-98C8-41E1-8A72-1FF1556955E3}" srcOrd="1" destOrd="0" presId="urn:microsoft.com/office/officeart/2005/8/layout/list1"/>
    <dgm:cxn modelId="{8EB4755C-300A-4B6F-B7DD-6F668703A222}" srcId="{DE2FD745-9F2E-4FDB-A2B5-0865D61BA553}" destId="{150D5A2F-2E8F-4EC8-9048-38694C1A4182}" srcOrd="1" destOrd="0" parTransId="{7D37D18D-C9EF-47FC-9CF8-80020FCC3D0B}" sibTransId="{00D7D5A7-14EC-4A9A-A0D6-8E1E1D07C88F}"/>
    <dgm:cxn modelId="{A8DF5C1E-572D-44C5-A5A6-9D618F9CFFA8}" type="presOf" srcId="{51FA306E-E03C-4138-8E9A-FC315ED45E6B}" destId="{51D74534-77BB-4777-98AD-4110C989646F}" srcOrd="0" destOrd="0" presId="urn:microsoft.com/office/officeart/2005/8/layout/list1"/>
    <dgm:cxn modelId="{A70C4C3C-1B74-4E53-862C-01D9110655CB}" srcId="{511DB404-4A46-44A8-AA60-42F716A5E0B9}" destId="{7565C052-0855-4FD8-BA04-7779158D6F55}" srcOrd="1" destOrd="0" parTransId="{B74F201B-E625-4880-8084-D70EB2DF16BE}" sibTransId="{9CB661D6-9817-4717-8704-30FFBE1999DA}"/>
    <dgm:cxn modelId="{1846973A-47E3-4416-A6F8-D4013F3324BF}" type="presOf" srcId="{122A7F8B-0774-40D9-8569-B767FA2CBF6C}" destId="{154AB549-524E-4EA9-BAE6-35631500DA35}" srcOrd="0" destOrd="0" presId="urn:microsoft.com/office/officeart/2005/8/layout/list1"/>
    <dgm:cxn modelId="{C2A917ED-3C13-4C6E-8699-FE7DB4D0E9C3}" type="presOf" srcId="{5DF426AB-C76B-457F-A6C8-89A0746FCE43}" destId="{44D5C275-9CC7-44FA-93BD-191D64D3EEBF}" srcOrd="0" destOrd="0" presId="urn:microsoft.com/office/officeart/2005/8/layout/list1"/>
    <dgm:cxn modelId="{F6F26642-EDD9-4FB1-AB8B-F507A8A102AE}" type="presOf" srcId="{D11F7776-D99D-4D93-87C0-E393CDC13ED2}" destId="{CBABFE94-A90F-422E-A424-51C4CCA56D29}" srcOrd="0" destOrd="0" presId="urn:microsoft.com/office/officeart/2005/8/layout/list1"/>
    <dgm:cxn modelId="{7747B096-050E-4188-A3F8-0D7A2247B4CD}" type="presOf" srcId="{46A5CDCD-6356-4931-987B-FD59D3BE41DF}" destId="{FBDEA9C8-E8F7-43F0-8FA0-F295282F3E5F}" srcOrd="0" destOrd="0" presId="urn:microsoft.com/office/officeart/2005/8/layout/list1"/>
    <dgm:cxn modelId="{BB9186CE-1CB9-4521-8A8B-F8A16AC125E2}" type="presOf" srcId="{838876FF-D919-4EB2-A891-D9C97B0291EA}" destId="{154AB549-524E-4EA9-BAE6-35631500DA35}" srcOrd="0" destOrd="1" presId="urn:microsoft.com/office/officeart/2005/8/layout/list1"/>
    <dgm:cxn modelId="{82BF0494-400F-4B49-9CC4-5BC2A6BB8AE4}" type="presParOf" srcId="{FCF994A3-2A82-4DCC-8073-CCDDFBE92D14}" destId="{FF60570A-A149-432A-BA8D-EEF2EDED84B5}" srcOrd="0" destOrd="0" presId="urn:microsoft.com/office/officeart/2005/8/layout/list1"/>
    <dgm:cxn modelId="{E00A3C44-E17D-4A07-B9E4-27796DE4DCAF}" type="presParOf" srcId="{FF60570A-A149-432A-BA8D-EEF2EDED84B5}" destId="{D79C4A8D-D5BB-45D2-B2A9-B2AB80235C3B}" srcOrd="0" destOrd="0" presId="urn:microsoft.com/office/officeart/2005/8/layout/list1"/>
    <dgm:cxn modelId="{57396112-F241-48A5-963D-8469379310C5}" type="presParOf" srcId="{FF60570A-A149-432A-BA8D-EEF2EDED84B5}" destId="{6E2D31A7-98C8-41E1-8A72-1FF1556955E3}" srcOrd="1" destOrd="0" presId="urn:microsoft.com/office/officeart/2005/8/layout/list1"/>
    <dgm:cxn modelId="{454AD32A-537E-4C81-9E87-CD2DEFEB0624}" type="presParOf" srcId="{FCF994A3-2A82-4DCC-8073-CCDDFBE92D14}" destId="{3FFBED5D-63BA-4069-A7D0-CC089D6D7D67}" srcOrd="1" destOrd="0" presId="urn:microsoft.com/office/officeart/2005/8/layout/list1"/>
    <dgm:cxn modelId="{0F96F360-7823-4DFF-B8A1-4E17DAC9BCA0}" type="presParOf" srcId="{FCF994A3-2A82-4DCC-8073-CCDDFBE92D14}" destId="{51D74534-77BB-4777-98AD-4110C989646F}" srcOrd="2" destOrd="0" presId="urn:microsoft.com/office/officeart/2005/8/layout/list1"/>
    <dgm:cxn modelId="{767BBEFD-DDD6-486A-AFE4-DACFEBA9B4E9}" type="presParOf" srcId="{FCF994A3-2A82-4DCC-8073-CCDDFBE92D14}" destId="{6AACFE05-1A3B-4554-A172-F0B368F5F11C}" srcOrd="3" destOrd="0" presId="urn:microsoft.com/office/officeart/2005/8/layout/list1"/>
    <dgm:cxn modelId="{92656EB0-2B18-4E6F-AC73-3D436AF3ACB7}" type="presParOf" srcId="{FCF994A3-2A82-4DCC-8073-CCDDFBE92D14}" destId="{0FDC85BC-DE45-40E4-AE65-BE81B9D8C5E8}" srcOrd="4" destOrd="0" presId="urn:microsoft.com/office/officeart/2005/8/layout/list1"/>
    <dgm:cxn modelId="{97AAF0FF-293E-4F34-BBE5-C18F21AE7355}" type="presParOf" srcId="{0FDC85BC-DE45-40E4-AE65-BE81B9D8C5E8}" destId="{767A8B3D-3F88-4EFB-A906-ED4C7DFF39B8}" srcOrd="0" destOrd="0" presId="urn:microsoft.com/office/officeart/2005/8/layout/list1"/>
    <dgm:cxn modelId="{A983BAFE-AE8A-4721-82FE-7A38FD33844A}" type="presParOf" srcId="{0FDC85BC-DE45-40E4-AE65-BE81B9D8C5E8}" destId="{5D2AF89C-DDCF-4001-9BE1-E63ADBDDF006}" srcOrd="1" destOrd="0" presId="urn:microsoft.com/office/officeart/2005/8/layout/list1"/>
    <dgm:cxn modelId="{AB7795BE-2FD6-41F3-B281-1585C42BD250}" type="presParOf" srcId="{FCF994A3-2A82-4DCC-8073-CCDDFBE92D14}" destId="{61B3ED51-0C85-4490-B916-65AB6A26F03E}" srcOrd="5" destOrd="0" presId="urn:microsoft.com/office/officeart/2005/8/layout/list1"/>
    <dgm:cxn modelId="{A68B4CC7-064D-46E9-9C31-9A01547C9960}" type="presParOf" srcId="{FCF994A3-2A82-4DCC-8073-CCDDFBE92D14}" destId="{154AB549-524E-4EA9-BAE6-35631500DA35}" srcOrd="6" destOrd="0" presId="urn:microsoft.com/office/officeart/2005/8/layout/list1"/>
    <dgm:cxn modelId="{13AD9C2A-9660-41A9-8D47-C94E8B9EFD5C}" type="presParOf" srcId="{FCF994A3-2A82-4DCC-8073-CCDDFBE92D14}" destId="{7824B800-A019-4628-924C-B16352629A08}" srcOrd="7" destOrd="0" presId="urn:microsoft.com/office/officeart/2005/8/layout/list1"/>
    <dgm:cxn modelId="{A47B6D09-BFB5-49C4-9152-DFA75181F6F1}" type="presParOf" srcId="{FCF994A3-2A82-4DCC-8073-CCDDFBE92D14}" destId="{A0195CE3-F91E-4AC7-8A6F-5135E1E33D35}" srcOrd="8" destOrd="0" presId="urn:microsoft.com/office/officeart/2005/8/layout/list1"/>
    <dgm:cxn modelId="{145A83C2-BE16-4CFB-B4C9-D954F432A948}" type="presParOf" srcId="{A0195CE3-F91E-4AC7-8A6F-5135E1E33D35}" destId="{D09FC839-7E0A-46A6-9A2F-D49BFB0673A1}" srcOrd="0" destOrd="0" presId="urn:microsoft.com/office/officeart/2005/8/layout/list1"/>
    <dgm:cxn modelId="{EDA8D1E6-D48F-4E56-A493-7351A8FFA9D0}" type="presParOf" srcId="{A0195CE3-F91E-4AC7-8A6F-5135E1E33D35}" destId="{105D4CD3-CED9-4E7B-9045-45B71FFB7744}" srcOrd="1" destOrd="0" presId="urn:microsoft.com/office/officeart/2005/8/layout/list1"/>
    <dgm:cxn modelId="{F0F07D03-1306-4BBB-B2CD-E22BB546D390}" type="presParOf" srcId="{FCF994A3-2A82-4DCC-8073-CCDDFBE92D14}" destId="{920091D6-C04E-4BB0-9DBC-A2C29D6CF446}" srcOrd="9" destOrd="0" presId="urn:microsoft.com/office/officeart/2005/8/layout/list1"/>
    <dgm:cxn modelId="{D1749C81-3F21-4066-AFCD-DA78D7E06B4F}" type="presParOf" srcId="{FCF994A3-2A82-4DCC-8073-CCDDFBE92D14}" destId="{44D5C275-9CC7-44FA-93BD-191D64D3EEBF}" srcOrd="10" destOrd="0" presId="urn:microsoft.com/office/officeart/2005/8/layout/list1"/>
    <dgm:cxn modelId="{4E705055-6F94-49FD-B181-D4E300287527}" type="presParOf" srcId="{FCF994A3-2A82-4DCC-8073-CCDDFBE92D14}" destId="{B9E72928-8BDD-4484-88F2-B1D1060B09F5}" srcOrd="11" destOrd="0" presId="urn:microsoft.com/office/officeart/2005/8/layout/list1"/>
    <dgm:cxn modelId="{F1A00E4E-0854-461C-A0C6-C0F075C2E829}" type="presParOf" srcId="{FCF994A3-2A82-4DCC-8073-CCDDFBE92D14}" destId="{7A5CAD59-F790-4DC0-9901-192B5D380FF2}" srcOrd="12" destOrd="0" presId="urn:microsoft.com/office/officeart/2005/8/layout/list1"/>
    <dgm:cxn modelId="{51070B84-283C-4575-A0F0-6CDBA82236D3}" type="presParOf" srcId="{7A5CAD59-F790-4DC0-9901-192B5D380FF2}" destId="{FBDEA9C8-E8F7-43F0-8FA0-F295282F3E5F}" srcOrd="0" destOrd="0" presId="urn:microsoft.com/office/officeart/2005/8/layout/list1"/>
    <dgm:cxn modelId="{0DC7EC33-FBA3-4F8D-A44F-D3F558A56888}" type="presParOf" srcId="{7A5CAD59-F790-4DC0-9901-192B5D380FF2}" destId="{46960606-CB27-4350-BB94-FFFA72FBE113}" srcOrd="1" destOrd="0" presId="urn:microsoft.com/office/officeart/2005/8/layout/list1"/>
    <dgm:cxn modelId="{EFF414AA-F289-4535-B40B-675A8BF69340}" type="presParOf" srcId="{FCF994A3-2A82-4DCC-8073-CCDDFBE92D14}" destId="{1C5AD2D2-7782-47CD-BF17-72178F30406D}" srcOrd="13" destOrd="0" presId="urn:microsoft.com/office/officeart/2005/8/layout/list1"/>
    <dgm:cxn modelId="{A02E890F-C501-45F6-AEE1-A304A49EE497}" type="presParOf" srcId="{FCF994A3-2A82-4DCC-8073-CCDDFBE92D14}" destId="{CBABFE94-A90F-422E-A424-51C4CCA56D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A306E-E03C-4138-8E9A-FC315ED45E6B}">
      <dgm:prSet custT="1"/>
      <dgm:spPr/>
      <dgm:t>
        <a:bodyPr/>
        <a:lstStyle/>
        <a:p>
          <a:r>
            <a:rPr lang="en-US" sz="1600" dirty="0" err="1"/>
            <a:t>Quản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quảng</a:t>
          </a:r>
          <a:r>
            <a:rPr lang="en-US" sz="1600" dirty="0"/>
            <a:t> </a:t>
          </a:r>
          <a:r>
            <a:rPr lang="en-US" sz="1600" dirty="0" err="1"/>
            <a:t>cáo</a:t>
          </a:r>
          <a:endParaRPr lang="en-US" sz="1600" dirty="0"/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40D255BF-2BDB-4213-AF0E-833BC5C6B8CC}">
      <dgm:prSet/>
      <dgm:spPr/>
      <dgm:t>
        <a:bodyPr/>
        <a:lstStyle/>
        <a:p>
          <a:r>
            <a:rPr lang="en-US"/>
            <a:t>Quản lý khuyến mãi</a:t>
          </a:r>
        </a:p>
      </dgm:t>
    </dgm:pt>
    <dgm:pt modelId="{D7C25EAA-D59D-4739-8E44-05E9680793AA}" type="parTrans" cxnId="{84DEE420-4079-4117-AA41-10C5FC7AC687}">
      <dgm:prSet/>
      <dgm:spPr/>
      <dgm:t>
        <a:bodyPr/>
        <a:lstStyle/>
        <a:p>
          <a:endParaRPr lang="en-US"/>
        </a:p>
      </dgm:t>
    </dgm:pt>
    <dgm:pt modelId="{3F3DE05D-81D0-467C-8142-C95C818E890A}" type="sibTrans" cxnId="{84DEE420-4079-4117-AA41-10C5FC7AC687}">
      <dgm:prSet/>
      <dgm:spPr/>
      <dgm:t>
        <a:bodyPr/>
        <a:lstStyle/>
        <a:p>
          <a:endParaRPr lang="en-US"/>
        </a:p>
      </dgm:t>
    </dgm:pt>
    <dgm:pt modelId="{5CDCA081-B6FB-4CBB-BB7C-3A358D7D7406}">
      <dgm:prSet/>
      <dgm:spPr/>
      <dgm:t>
        <a:bodyPr/>
        <a:lstStyle/>
        <a:p>
          <a:r>
            <a:rPr lang="en-US"/>
            <a:t>Đăng ký quảng cáo</a:t>
          </a:r>
        </a:p>
      </dgm:t>
    </dgm:pt>
    <dgm:pt modelId="{0C4FA087-AE96-49D4-AF78-AB9837B2FAE1}" type="parTrans" cxnId="{3D7653BB-C415-4563-A497-DB14F5E0E7F1}">
      <dgm:prSet/>
      <dgm:spPr/>
      <dgm:t>
        <a:bodyPr/>
        <a:lstStyle/>
        <a:p>
          <a:endParaRPr lang="en-US"/>
        </a:p>
      </dgm:t>
    </dgm:pt>
    <dgm:pt modelId="{030C4FDC-2004-44F4-9D90-0A7592A9D52C}" type="sibTrans" cxnId="{3D7653BB-C415-4563-A497-DB14F5E0E7F1}">
      <dgm:prSet/>
      <dgm:spPr/>
      <dgm:t>
        <a:bodyPr/>
        <a:lstStyle/>
        <a:p>
          <a:endParaRPr lang="en-US"/>
        </a:p>
      </dgm:t>
    </dgm:pt>
    <dgm:pt modelId="{B4EFEA03-4450-410A-91A8-C957DA19BCA1}">
      <dgm:prSet/>
      <dgm:spPr/>
      <dgm:t>
        <a:bodyPr/>
        <a:lstStyle/>
        <a:p>
          <a:r>
            <a:rPr lang="en-US"/>
            <a:t>Đăng ký thông tin khuyến mãi</a:t>
          </a:r>
        </a:p>
      </dgm:t>
    </dgm:pt>
    <dgm:pt modelId="{C2F2A56F-A436-4FC9-B9CD-1AF83E4AAC3E}" type="parTrans" cxnId="{0746AAB1-E681-48FC-882A-92D60C7070E1}">
      <dgm:prSet/>
      <dgm:spPr/>
      <dgm:t>
        <a:bodyPr/>
        <a:lstStyle/>
        <a:p>
          <a:endParaRPr lang="en-US"/>
        </a:p>
      </dgm:t>
    </dgm:pt>
    <dgm:pt modelId="{C9331ACB-2EF9-40C1-BDAC-F429832022F8}" type="sibTrans" cxnId="{0746AAB1-E681-48FC-882A-92D60C7070E1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A98FDB1E-54A6-482F-9CA4-AD62A68D9322}" type="pres">
      <dgm:prSet presAssocID="{51FA306E-E03C-4138-8E9A-FC315ED45E6B}" presName="parentLin" presStyleCnt="0"/>
      <dgm:spPr/>
    </dgm:pt>
    <dgm:pt modelId="{212AF3F2-0928-48D7-90BB-5A6F59AA901E}" type="pres">
      <dgm:prSet presAssocID="{51FA306E-E03C-4138-8E9A-FC315ED45E6B}" presName="parentLeftMargin" presStyleLbl="node1" presStyleIdx="0" presStyleCnt="2"/>
      <dgm:spPr/>
    </dgm:pt>
    <dgm:pt modelId="{44201E52-55A7-4E3A-B8EB-8365268D4D01}" type="pres">
      <dgm:prSet presAssocID="{51FA306E-E03C-4138-8E9A-FC315ED45E6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95C1AB-19EE-44C5-8C1A-0D6A7F70E4D9}" type="pres">
      <dgm:prSet presAssocID="{51FA306E-E03C-4138-8E9A-FC315ED45E6B}" presName="negativeSpace" presStyleCnt="0"/>
      <dgm:spPr/>
    </dgm:pt>
    <dgm:pt modelId="{9FD4F2F2-5595-4D8A-B303-970FCDEE7062}" type="pres">
      <dgm:prSet presAssocID="{51FA306E-E03C-4138-8E9A-FC315ED45E6B}" presName="childText" presStyleLbl="conFgAcc1" presStyleIdx="0" presStyleCnt="2">
        <dgm:presLayoutVars>
          <dgm:bulletEnabled val="1"/>
        </dgm:presLayoutVars>
      </dgm:prSet>
      <dgm:spPr/>
    </dgm:pt>
    <dgm:pt modelId="{F686EDEC-E83F-4F29-9F53-C7882D3A6CD3}" type="pres">
      <dgm:prSet presAssocID="{C6628EA7-971C-4ED1-85B0-C78870F88F7D}" presName="spaceBetweenRectangles" presStyleCnt="0"/>
      <dgm:spPr/>
    </dgm:pt>
    <dgm:pt modelId="{5A052C99-883F-4C0D-B04B-8BA50979501F}" type="pres">
      <dgm:prSet presAssocID="{40D255BF-2BDB-4213-AF0E-833BC5C6B8CC}" presName="parentLin" presStyleCnt="0"/>
      <dgm:spPr/>
    </dgm:pt>
    <dgm:pt modelId="{2589D6D4-FC3A-497B-9E2A-BA344922FF6E}" type="pres">
      <dgm:prSet presAssocID="{40D255BF-2BDB-4213-AF0E-833BC5C6B8CC}" presName="parentLeftMargin" presStyleLbl="node1" presStyleIdx="0" presStyleCnt="2"/>
      <dgm:spPr/>
    </dgm:pt>
    <dgm:pt modelId="{37738F5E-AFBC-4A8A-81D9-0599E75A6175}" type="pres">
      <dgm:prSet presAssocID="{40D255BF-2BDB-4213-AF0E-833BC5C6B8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F7FD42-7F8E-4051-BC7D-397F17E2469A}" type="pres">
      <dgm:prSet presAssocID="{40D255BF-2BDB-4213-AF0E-833BC5C6B8CC}" presName="negativeSpace" presStyleCnt="0"/>
      <dgm:spPr/>
    </dgm:pt>
    <dgm:pt modelId="{62333A37-2D00-442D-AEA1-43E331F533D1}" type="pres">
      <dgm:prSet presAssocID="{40D255BF-2BDB-4213-AF0E-833BC5C6B8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644243-ED1E-4AEF-BE62-1C64BFED4B7C}" type="presOf" srcId="{B4EFEA03-4450-410A-91A8-C957DA19BCA1}" destId="{62333A37-2D00-442D-AEA1-43E331F533D1}" srcOrd="0" destOrd="0" presId="urn:microsoft.com/office/officeart/2005/8/layout/list1"/>
    <dgm:cxn modelId="{5CF7ED09-C37B-47FB-8BAF-B851E60C8E6E}" srcId="{B0C1EC3C-99BF-40E4-B8FE-0A98ECC70CDF}" destId="{51FA306E-E03C-4138-8E9A-FC315ED45E6B}" srcOrd="0" destOrd="0" parTransId="{911EDC44-5E1A-4963-AD13-34F1330108B6}" sibTransId="{C6628EA7-971C-4ED1-85B0-C78870F88F7D}"/>
    <dgm:cxn modelId="{3D7653BB-C415-4563-A497-DB14F5E0E7F1}" srcId="{51FA306E-E03C-4138-8E9A-FC315ED45E6B}" destId="{5CDCA081-B6FB-4CBB-BB7C-3A358D7D7406}" srcOrd="0" destOrd="0" parTransId="{0C4FA087-AE96-49D4-AF78-AB9837B2FAE1}" sibTransId="{030C4FDC-2004-44F4-9D90-0A7592A9D52C}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84DEE420-4079-4117-AA41-10C5FC7AC687}" srcId="{B0C1EC3C-99BF-40E4-B8FE-0A98ECC70CDF}" destId="{40D255BF-2BDB-4213-AF0E-833BC5C6B8CC}" srcOrd="1" destOrd="0" parTransId="{D7C25EAA-D59D-4739-8E44-05E9680793AA}" sibTransId="{3F3DE05D-81D0-467C-8142-C95C818E890A}"/>
    <dgm:cxn modelId="{63534EC7-FDD4-4562-8042-912D3D8DE4E7}" type="presOf" srcId="{40D255BF-2BDB-4213-AF0E-833BC5C6B8CC}" destId="{2589D6D4-FC3A-497B-9E2A-BA344922FF6E}" srcOrd="0" destOrd="0" presId="urn:microsoft.com/office/officeart/2005/8/layout/list1"/>
    <dgm:cxn modelId="{22BAD002-109E-4F2C-8059-66292BF3CE3B}" type="presOf" srcId="{5CDCA081-B6FB-4CBB-BB7C-3A358D7D7406}" destId="{9FD4F2F2-5595-4D8A-B303-970FCDEE7062}" srcOrd="0" destOrd="0" presId="urn:microsoft.com/office/officeart/2005/8/layout/list1"/>
    <dgm:cxn modelId="{0746AAB1-E681-48FC-882A-92D60C7070E1}" srcId="{40D255BF-2BDB-4213-AF0E-833BC5C6B8CC}" destId="{B4EFEA03-4450-410A-91A8-C957DA19BCA1}" srcOrd="0" destOrd="0" parTransId="{C2F2A56F-A436-4FC9-B9CD-1AF83E4AAC3E}" sibTransId="{C9331ACB-2EF9-40C1-BDAC-F429832022F8}"/>
    <dgm:cxn modelId="{91A80055-3C7B-40B7-B159-4BC4912DF888}" type="presOf" srcId="{40D255BF-2BDB-4213-AF0E-833BC5C6B8CC}" destId="{37738F5E-AFBC-4A8A-81D9-0599E75A6175}" srcOrd="1" destOrd="0" presId="urn:microsoft.com/office/officeart/2005/8/layout/list1"/>
    <dgm:cxn modelId="{1740C636-510E-4234-AFC9-67BE792399CD}" type="presOf" srcId="{51FA306E-E03C-4138-8E9A-FC315ED45E6B}" destId="{212AF3F2-0928-48D7-90BB-5A6F59AA901E}" srcOrd="0" destOrd="0" presId="urn:microsoft.com/office/officeart/2005/8/layout/list1"/>
    <dgm:cxn modelId="{DF6A0095-196C-4F05-BC22-90EEE64CDAC5}" type="presOf" srcId="{51FA306E-E03C-4138-8E9A-FC315ED45E6B}" destId="{44201E52-55A7-4E3A-B8EB-8365268D4D01}" srcOrd="1" destOrd="0" presId="urn:microsoft.com/office/officeart/2005/8/layout/list1"/>
    <dgm:cxn modelId="{98D155D9-DA68-42A1-8A76-2501B6C00DD3}" type="presParOf" srcId="{FCF994A3-2A82-4DCC-8073-CCDDFBE92D14}" destId="{A98FDB1E-54A6-482F-9CA4-AD62A68D9322}" srcOrd="0" destOrd="0" presId="urn:microsoft.com/office/officeart/2005/8/layout/list1"/>
    <dgm:cxn modelId="{22BACDA2-37FE-440A-8E89-83CBD11BFC24}" type="presParOf" srcId="{A98FDB1E-54A6-482F-9CA4-AD62A68D9322}" destId="{212AF3F2-0928-48D7-90BB-5A6F59AA901E}" srcOrd="0" destOrd="0" presId="urn:microsoft.com/office/officeart/2005/8/layout/list1"/>
    <dgm:cxn modelId="{CB1D117C-B39C-4348-945C-56CA5C4BCE8A}" type="presParOf" srcId="{A98FDB1E-54A6-482F-9CA4-AD62A68D9322}" destId="{44201E52-55A7-4E3A-B8EB-8365268D4D01}" srcOrd="1" destOrd="0" presId="urn:microsoft.com/office/officeart/2005/8/layout/list1"/>
    <dgm:cxn modelId="{438D1129-2370-4EA2-9A53-ABF29561BCE3}" type="presParOf" srcId="{FCF994A3-2A82-4DCC-8073-CCDDFBE92D14}" destId="{7295C1AB-19EE-44C5-8C1A-0D6A7F70E4D9}" srcOrd="1" destOrd="0" presId="urn:microsoft.com/office/officeart/2005/8/layout/list1"/>
    <dgm:cxn modelId="{D07C1466-5679-4185-B361-B7BFC291C2E2}" type="presParOf" srcId="{FCF994A3-2A82-4DCC-8073-CCDDFBE92D14}" destId="{9FD4F2F2-5595-4D8A-B303-970FCDEE7062}" srcOrd="2" destOrd="0" presId="urn:microsoft.com/office/officeart/2005/8/layout/list1"/>
    <dgm:cxn modelId="{EED1F0FD-DDAD-466D-A8D1-BEBC552945A8}" type="presParOf" srcId="{FCF994A3-2A82-4DCC-8073-CCDDFBE92D14}" destId="{F686EDEC-E83F-4F29-9F53-C7882D3A6CD3}" srcOrd="3" destOrd="0" presId="urn:microsoft.com/office/officeart/2005/8/layout/list1"/>
    <dgm:cxn modelId="{FA742BCC-DD44-4B5B-811F-9C8EFF4FF0A8}" type="presParOf" srcId="{FCF994A3-2A82-4DCC-8073-CCDDFBE92D14}" destId="{5A052C99-883F-4C0D-B04B-8BA50979501F}" srcOrd="4" destOrd="0" presId="urn:microsoft.com/office/officeart/2005/8/layout/list1"/>
    <dgm:cxn modelId="{88AB2A07-3BB0-4FEF-945D-B33F73839D6B}" type="presParOf" srcId="{5A052C99-883F-4C0D-B04B-8BA50979501F}" destId="{2589D6D4-FC3A-497B-9E2A-BA344922FF6E}" srcOrd="0" destOrd="0" presId="urn:microsoft.com/office/officeart/2005/8/layout/list1"/>
    <dgm:cxn modelId="{AF1B087C-011C-4D57-9B95-2973F5FE77AB}" type="presParOf" srcId="{5A052C99-883F-4C0D-B04B-8BA50979501F}" destId="{37738F5E-AFBC-4A8A-81D9-0599E75A6175}" srcOrd="1" destOrd="0" presId="urn:microsoft.com/office/officeart/2005/8/layout/list1"/>
    <dgm:cxn modelId="{81A01D98-8E87-44E6-A59E-1DD395ABAECA}" type="presParOf" srcId="{FCF994A3-2A82-4DCC-8073-CCDDFBE92D14}" destId="{D9F7FD42-7F8E-4051-BC7D-397F17E2469A}" srcOrd="5" destOrd="0" presId="urn:microsoft.com/office/officeart/2005/8/layout/list1"/>
    <dgm:cxn modelId="{82F5C26B-56A2-45CF-BB2C-80553B6B313D}" type="presParOf" srcId="{FCF994A3-2A82-4DCC-8073-CCDDFBE92D14}" destId="{62333A37-2D00-442D-AEA1-43E331F533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DB404-4A46-44A8-AA60-42F716A5E0B9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User</a:t>
          </a:r>
        </a:p>
      </dgm:t>
    </dgm:pt>
    <dgm:pt modelId="{903E5D21-A0C2-490D-A92A-2DA50A4BA311}" type="parTrans" cxnId="{FB855A47-C518-4392-8410-227A7A8B08B8}">
      <dgm:prSet/>
      <dgm:spPr/>
      <dgm:t>
        <a:bodyPr/>
        <a:lstStyle/>
        <a:p>
          <a:endParaRPr lang="en-US"/>
        </a:p>
      </dgm:t>
    </dgm:pt>
    <dgm:pt modelId="{5339618F-1F38-4543-9138-85068E869654}" type="sibTrans" cxnId="{FB855A47-C518-4392-8410-227A7A8B08B8}">
      <dgm:prSet/>
      <dgm:spPr/>
      <dgm:t>
        <a:bodyPr/>
        <a:lstStyle/>
        <a:p>
          <a:endParaRPr lang="en-US"/>
        </a:p>
      </dgm:t>
    </dgm:pt>
    <dgm:pt modelId="{51FA306E-E03C-4138-8E9A-FC315ED45E6B}">
      <dgm:prSet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user, </a:t>
          </a:r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user,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endParaRPr lang="en-US" dirty="0"/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5388C1CF-A144-48E8-8947-FDBEE4A970D4}">
      <dgm:prSet/>
      <dgm:spPr/>
      <dgm:t>
        <a:bodyPr/>
        <a:lstStyle/>
        <a:p>
          <a:r>
            <a:rPr lang="en-US"/>
            <a:t>Thêm, sửa, khoá, tìm kiếm user</a:t>
          </a:r>
        </a:p>
      </dgm:t>
    </dgm:pt>
    <dgm:pt modelId="{41EABC71-C932-40AB-B530-734A4D09F8C9}" type="parTrans" cxnId="{F3D31E35-8482-452F-9E9C-B53B31B898CE}">
      <dgm:prSet/>
      <dgm:spPr/>
      <dgm:t>
        <a:bodyPr/>
        <a:lstStyle/>
        <a:p>
          <a:endParaRPr lang="en-US"/>
        </a:p>
      </dgm:t>
    </dgm:pt>
    <dgm:pt modelId="{D9D886AD-CD8F-48AA-AA50-5B4EAA554F30}" type="sibTrans" cxnId="{F3D31E35-8482-452F-9E9C-B53B31B898CE}">
      <dgm:prSet/>
      <dgm:spPr/>
      <dgm:t>
        <a:bodyPr/>
        <a:lstStyle/>
        <a:p>
          <a:endParaRPr lang="en-US"/>
        </a:p>
      </dgm:t>
    </dgm:pt>
    <dgm:pt modelId="{DE2FD745-9F2E-4FDB-A2B5-0865D61BA553}">
      <dgm:prSet/>
      <dgm:spPr/>
      <dgm:t>
        <a:bodyPr/>
        <a:lstStyle/>
        <a:p>
          <a:r>
            <a:rPr lang="en-US"/>
            <a:t>Quản lý doanh thu </a:t>
          </a:r>
        </a:p>
      </dgm:t>
    </dgm:pt>
    <dgm:pt modelId="{A5EAAC68-B3C1-4162-926D-811FEF93C567}" type="parTrans" cxnId="{7AD0AF03-8A7F-442F-983E-E64D45305895}">
      <dgm:prSet/>
      <dgm:spPr/>
      <dgm:t>
        <a:bodyPr/>
        <a:lstStyle/>
        <a:p>
          <a:endParaRPr lang="en-US"/>
        </a:p>
      </dgm:t>
    </dgm:pt>
    <dgm:pt modelId="{485FCA5E-0662-4786-9687-D2E417FDFCA8}" type="sibTrans" cxnId="{7AD0AF03-8A7F-442F-983E-E64D45305895}">
      <dgm:prSet/>
      <dgm:spPr/>
      <dgm:t>
        <a:bodyPr/>
        <a:lstStyle/>
        <a:p>
          <a:endParaRPr lang="en-US"/>
        </a:p>
      </dgm:t>
    </dgm:pt>
    <dgm:pt modelId="{150D5A2F-2E8F-4EC8-9048-38694C1A4182}">
      <dgm:prSet/>
      <dgm:spPr/>
      <dgm:t>
        <a:bodyPr/>
        <a:lstStyle/>
        <a:p>
          <a:r>
            <a:rPr lang="en-US"/>
            <a:t>Thống kê, báo cáo doanh thu theo quảng thời gian</a:t>
          </a:r>
        </a:p>
      </dgm:t>
    </dgm:pt>
    <dgm:pt modelId="{7D37D18D-C9EF-47FC-9CF8-80020FCC3D0B}" type="parTrans" cxnId="{8EB4755C-300A-4B6F-B7DD-6F668703A222}">
      <dgm:prSet/>
      <dgm:spPr/>
      <dgm:t>
        <a:bodyPr/>
        <a:lstStyle/>
        <a:p>
          <a:endParaRPr lang="en-US"/>
        </a:p>
      </dgm:t>
    </dgm:pt>
    <dgm:pt modelId="{00D7D5A7-14EC-4A9A-A0D6-8E1E1D07C88F}" type="sibTrans" cxnId="{8EB4755C-300A-4B6F-B7DD-6F668703A222}">
      <dgm:prSet/>
      <dgm:spPr/>
      <dgm:t>
        <a:bodyPr/>
        <a:lstStyle/>
        <a:p>
          <a:endParaRPr lang="en-US"/>
        </a:p>
      </dgm:t>
    </dgm:pt>
    <dgm:pt modelId="{6FF502F7-A163-4ACD-92B9-064F1A6EC33B}">
      <dgm:prSet/>
      <dgm:spPr/>
      <dgm:t>
        <a:bodyPr/>
        <a:lstStyle/>
        <a:p>
          <a:r>
            <a:rPr lang="en-US"/>
            <a:t>Quản lý đơn hàng </a:t>
          </a:r>
        </a:p>
      </dgm:t>
    </dgm:pt>
    <dgm:pt modelId="{7A0F021A-8CA0-4CB6-AD0D-8673D672873D}" type="parTrans" cxnId="{0FEA33E9-7E0A-4CBA-9407-70E025EE3447}">
      <dgm:prSet/>
      <dgm:spPr/>
      <dgm:t>
        <a:bodyPr/>
        <a:lstStyle/>
        <a:p>
          <a:endParaRPr lang="en-US"/>
        </a:p>
      </dgm:t>
    </dgm:pt>
    <dgm:pt modelId="{0D2C3869-22EF-4709-8986-96981246AE11}" type="sibTrans" cxnId="{0FEA33E9-7E0A-4CBA-9407-70E025EE3447}">
      <dgm:prSet/>
      <dgm:spPr/>
      <dgm:t>
        <a:bodyPr/>
        <a:lstStyle/>
        <a:p>
          <a:endParaRPr lang="en-US"/>
        </a:p>
      </dgm:t>
    </dgm:pt>
    <dgm:pt modelId="{122A7F8B-0774-40D9-8569-B767FA2CBF6C}">
      <dgm:prSet/>
      <dgm:spPr/>
      <dgm:t>
        <a:bodyPr/>
        <a:lstStyle/>
        <a:p>
          <a:r>
            <a:rPr lang="en-US"/>
            <a:t>xem và thống kê đơn hàng</a:t>
          </a:r>
        </a:p>
      </dgm:t>
    </dgm:pt>
    <dgm:pt modelId="{1D256D65-D4EC-406F-A550-13A1915F3DE8}" type="parTrans" cxnId="{EF7EB757-5BB5-4AE7-924A-DA48D1BAABAA}">
      <dgm:prSet/>
      <dgm:spPr/>
      <dgm:t>
        <a:bodyPr/>
        <a:lstStyle/>
        <a:p>
          <a:endParaRPr lang="en-US"/>
        </a:p>
      </dgm:t>
    </dgm:pt>
    <dgm:pt modelId="{B4D8E470-2423-4F96-8DFE-5446C477BA1F}" type="sibTrans" cxnId="{EF7EB757-5BB5-4AE7-924A-DA48D1BAABAA}">
      <dgm:prSet/>
      <dgm:spPr/>
      <dgm:t>
        <a:bodyPr/>
        <a:lstStyle/>
        <a:p>
          <a:endParaRPr lang="en-US"/>
        </a:p>
      </dgm:t>
    </dgm:pt>
    <dgm:pt modelId="{57E06A11-EFB7-461C-9314-B1E6BECD58FD}">
      <dgm:prSet/>
      <dgm:spPr/>
      <dgm:t>
        <a:bodyPr/>
        <a:lstStyle/>
        <a:p>
          <a:r>
            <a:rPr lang="en-US"/>
            <a:t>Quản lý khuyến mãi</a:t>
          </a:r>
        </a:p>
      </dgm:t>
    </dgm:pt>
    <dgm:pt modelId="{B7B3A399-C712-4922-AB9D-4855CE4859FA}" type="parTrans" cxnId="{58E4F6D7-1BBB-443B-BB78-D45E8108D6A4}">
      <dgm:prSet/>
      <dgm:spPr/>
      <dgm:t>
        <a:bodyPr/>
        <a:lstStyle/>
        <a:p>
          <a:endParaRPr lang="en-US"/>
        </a:p>
      </dgm:t>
    </dgm:pt>
    <dgm:pt modelId="{DEDA235B-8064-422B-8422-519C8B6BEE56}" type="sibTrans" cxnId="{58E4F6D7-1BBB-443B-BB78-D45E8108D6A4}">
      <dgm:prSet/>
      <dgm:spPr/>
      <dgm:t>
        <a:bodyPr/>
        <a:lstStyle/>
        <a:p>
          <a:endParaRPr lang="en-US"/>
        </a:p>
      </dgm:t>
    </dgm:pt>
    <dgm:pt modelId="{D3E7278A-76CC-4DDC-9563-0C651A3185A6}">
      <dgm:prSet/>
      <dgm:spPr/>
      <dgm:t>
        <a:bodyPr/>
        <a:lstStyle/>
        <a:p>
          <a:r>
            <a:rPr lang="en-US"/>
            <a:t>Duyệt thông tin khuyến mãi</a:t>
          </a:r>
        </a:p>
      </dgm:t>
    </dgm:pt>
    <dgm:pt modelId="{B3B823AF-FB22-4F19-B634-059A7A5C419D}" type="parTrans" cxnId="{B6FEF597-E90D-4F77-8D34-02BA1B7FCF8E}">
      <dgm:prSet/>
      <dgm:spPr/>
      <dgm:t>
        <a:bodyPr/>
        <a:lstStyle/>
        <a:p>
          <a:endParaRPr lang="en-US"/>
        </a:p>
      </dgm:t>
    </dgm:pt>
    <dgm:pt modelId="{E6705BE4-09B5-474B-B13D-2107BD3D9C8E}" type="sibTrans" cxnId="{B6FEF597-E90D-4F77-8D34-02BA1B7FCF8E}">
      <dgm:prSet/>
      <dgm:spPr/>
      <dgm:t>
        <a:bodyPr/>
        <a:lstStyle/>
        <a:p>
          <a:endParaRPr lang="en-US"/>
        </a:p>
      </dgm:t>
    </dgm:pt>
    <dgm:pt modelId="{392B523B-D558-49CD-9A24-9B665269DCFB}">
      <dgm:prSet/>
      <dgm:spPr/>
      <dgm:t>
        <a:bodyPr/>
        <a:lstStyle/>
        <a:p>
          <a:r>
            <a:rPr lang="en-US"/>
            <a:t>Thêm, khoá mã khuyến mãi dựa trên thông tin</a:t>
          </a:r>
        </a:p>
      </dgm:t>
    </dgm:pt>
    <dgm:pt modelId="{E611F4BD-0E78-4EA4-A126-2F2A5F55786F}" type="parTrans" cxnId="{1E99CB0A-9F16-4CB4-A456-4A0F506139AC}">
      <dgm:prSet/>
      <dgm:spPr/>
      <dgm:t>
        <a:bodyPr/>
        <a:lstStyle/>
        <a:p>
          <a:endParaRPr lang="en-US"/>
        </a:p>
      </dgm:t>
    </dgm:pt>
    <dgm:pt modelId="{0618C3D1-50B4-40E2-881D-F091B958CC61}" type="sibTrans" cxnId="{1E99CB0A-9F16-4CB4-A456-4A0F506139AC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FF60570A-A149-432A-BA8D-EEF2EDED84B5}" type="pres">
      <dgm:prSet presAssocID="{511DB404-4A46-44A8-AA60-42F716A5E0B9}" presName="parentLin" presStyleCnt="0"/>
      <dgm:spPr/>
    </dgm:pt>
    <dgm:pt modelId="{D79C4A8D-D5BB-45D2-B2A9-B2AB80235C3B}" type="pres">
      <dgm:prSet presAssocID="{511DB404-4A46-44A8-AA60-42F716A5E0B9}" presName="parentLeftMargin" presStyleLbl="node1" presStyleIdx="0" presStyleCnt="4"/>
      <dgm:spPr/>
    </dgm:pt>
    <dgm:pt modelId="{6E2D31A7-98C8-41E1-8A72-1FF1556955E3}" type="pres">
      <dgm:prSet presAssocID="{511DB404-4A46-44A8-AA60-42F716A5E0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FBED5D-63BA-4069-A7D0-CC089D6D7D67}" type="pres">
      <dgm:prSet presAssocID="{511DB404-4A46-44A8-AA60-42F716A5E0B9}" presName="negativeSpace" presStyleCnt="0"/>
      <dgm:spPr/>
    </dgm:pt>
    <dgm:pt modelId="{51D74534-77BB-4777-98AD-4110C989646F}" type="pres">
      <dgm:prSet presAssocID="{511DB404-4A46-44A8-AA60-42F716A5E0B9}" presName="childText" presStyleLbl="conFgAcc1" presStyleIdx="0" presStyleCnt="4">
        <dgm:presLayoutVars>
          <dgm:bulletEnabled val="1"/>
        </dgm:presLayoutVars>
      </dgm:prSet>
      <dgm:spPr/>
    </dgm:pt>
    <dgm:pt modelId="{6AACFE05-1A3B-4554-A172-F0B368F5F11C}" type="pres">
      <dgm:prSet presAssocID="{5339618F-1F38-4543-9138-85068E869654}" presName="spaceBetweenRectangles" presStyleCnt="0"/>
      <dgm:spPr/>
    </dgm:pt>
    <dgm:pt modelId="{0FDC85BC-DE45-40E4-AE65-BE81B9D8C5E8}" type="pres">
      <dgm:prSet presAssocID="{6FF502F7-A163-4ACD-92B9-064F1A6EC33B}" presName="parentLin" presStyleCnt="0"/>
      <dgm:spPr/>
    </dgm:pt>
    <dgm:pt modelId="{767A8B3D-3F88-4EFB-A906-ED4C7DFF39B8}" type="pres">
      <dgm:prSet presAssocID="{6FF502F7-A163-4ACD-92B9-064F1A6EC33B}" presName="parentLeftMargin" presStyleLbl="node1" presStyleIdx="0" presStyleCnt="4"/>
      <dgm:spPr/>
    </dgm:pt>
    <dgm:pt modelId="{5D2AF89C-DDCF-4001-9BE1-E63ADBDDF006}" type="pres">
      <dgm:prSet presAssocID="{6FF502F7-A163-4ACD-92B9-064F1A6EC3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B3ED51-0C85-4490-B916-65AB6A26F03E}" type="pres">
      <dgm:prSet presAssocID="{6FF502F7-A163-4ACD-92B9-064F1A6EC33B}" presName="negativeSpace" presStyleCnt="0"/>
      <dgm:spPr/>
    </dgm:pt>
    <dgm:pt modelId="{154AB549-524E-4EA9-BAE6-35631500DA35}" type="pres">
      <dgm:prSet presAssocID="{6FF502F7-A163-4ACD-92B9-064F1A6EC33B}" presName="childText" presStyleLbl="conFgAcc1" presStyleIdx="1" presStyleCnt="4">
        <dgm:presLayoutVars>
          <dgm:bulletEnabled val="1"/>
        </dgm:presLayoutVars>
      </dgm:prSet>
      <dgm:spPr/>
    </dgm:pt>
    <dgm:pt modelId="{7824B800-A019-4628-924C-B16352629A08}" type="pres">
      <dgm:prSet presAssocID="{0D2C3869-22EF-4709-8986-96981246AE11}" presName="spaceBetweenRectangles" presStyleCnt="0"/>
      <dgm:spPr/>
    </dgm:pt>
    <dgm:pt modelId="{A0195CE3-F91E-4AC7-8A6F-5135E1E33D35}" type="pres">
      <dgm:prSet presAssocID="{DE2FD745-9F2E-4FDB-A2B5-0865D61BA553}" presName="parentLin" presStyleCnt="0"/>
      <dgm:spPr/>
    </dgm:pt>
    <dgm:pt modelId="{D09FC839-7E0A-46A6-9A2F-D49BFB0673A1}" type="pres">
      <dgm:prSet presAssocID="{DE2FD745-9F2E-4FDB-A2B5-0865D61BA553}" presName="parentLeftMargin" presStyleLbl="node1" presStyleIdx="1" presStyleCnt="4"/>
      <dgm:spPr/>
    </dgm:pt>
    <dgm:pt modelId="{105D4CD3-CED9-4E7B-9045-45B71FFB7744}" type="pres">
      <dgm:prSet presAssocID="{DE2FD745-9F2E-4FDB-A2B5-0865D61BA5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0091D6-C04E-4BB0-9DBC-A2C29D6CF446}" type="pres">
      <dgm:prSet presAssocID="{DE2FD745-9F2E-4FDB-A2B5-0865D61BA553}" presName="negativeSpace" presStyleCnt="0"/>
      <dgm:spPr/>
    </dgm:pt>
    <dgm:pt modelId="{44D5C275-9CC7-44FA-93BD-191D64D3EEBF}" type="pres">
      <dgm:prSet presAssocID="{DE2FD745-9F2E-4FDB-A2B5-0865D61BA553}" presName="childText" presStyleLbl="conFgAcc1" presStyleIdx="2" presStyleCnt="4">
        <dgm:presLayoutVars>
          <dgm:bulletEnabled val="1"/>
        </dgm:presLayoutVars>
      </dgm:prSet>
      <dgm:spPr/>
    </dgm:pt>
    <dgm:pt modelId="{B9E72928-8BDD-4484-88F2-B1D1060B09F5}" type="pres">
      <dgm:prSet presAssocID="{485FCA5E-0662-4786-9687-D2E417FDFCA8}" presName="spaceBetweenRectangles" presStyleCnt="0"/>
      <dgm:spPr/>
    </dgm:pt>
    <dgm:pt modelId="{05A65114-9589-4D80-9D15-0DC1BED23029}" type="pres">
      <dgm:prSet presAssocID="{57E06A11-EFB7-461C-9314-B1E6BECD58FD}" presName="parentLin" presStyleCnt="0"/>
      <dgm:spPr/>
    </dgm:pt>
    <dgm:pt modelId="{8D2368F9-AA5A-467A-8281-5A3957EF7ED3}" type="pres">
      <dgm:prSet presAssocID="{57E06A11-EFB7-461C-9314-B1E6BECD58FD}" presName="parentLeftMargin" presStyleLbl="node1" presStyleIdx="2" presStyleCnt="4"/>
      <dgm:spPr/>
    </dgm:pt>
    <dgm:pt modelId="{9459DBB1-3687-40B5-89A0-4375040689D5}" type="pres">
      <dgm:prSet presAssocID="{57E06A11-EFB7-461C-9314-B1E6BECD58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1353549-A485-48B5-AC99-F809326DB473}" type="pres">
      <dgm:prSet presAssocID="{57E06A11-EFB7-461C-9314-B1E6BECD58FD}" presName="negativeSpace" presStyleCnt="0"/>
      <dgm:spPr/>
    </dgm:pt>
    <dgm:pt modelId="{6C847165-ABAF-4C08-93D7-A95C6FC44106}" type="pres">
      <dgm:prSet presAssocID="{57E06A11-EFB7-461C-9314-B1E6BECD58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E54748-5F7C-4386-B585-0115D8D44424}" type="presOf" srcId="{DE2FD745-9F2E-4FDB-A2B5-0865D61BA553}" destId="{105D4CD3-CED9-4E7B-9045-45B71FFB7744}" srcOrd="1" destOrd="0" presId="urn:microsoft.com/office/officeart/2005/8/layout/list1"/>
    <dgm:cxn modelId="{7B880EA5-84B7-48B0-AB02-CC4F17406AEA}" type="presOf" srcId="{6FF502F7-A163-4ACD-92B9-064F1A6EC33B}" destId="{767A8B3D-3F88-4EFB-A906-ED4C7DFF39B8}" srcOrd="0" destOrd="0" presId="urn:microsoft.com/office/officeart/2005/8/layout/list1"/>
    <dgm:cxn modelId="{1E99CB0A-9F16-4CB4-A456-4A0F506139AC}" srcId="{57E06A11-EFB7-461C-9314-B1E6BECD58FD}" destId="{392B523B-D558-49CD-9A24-9B665269DCFB}" srcOrd="1" destOrd="0" parTransId="{E611F4BD-0E78-4EA4-A126-2F2A5F55786F}" sibTransId="{0618C3D1-50B4-40E2-881D-F091B958CC61}"/>
    <dgm:cxn modelId="{E9997FED-0092-4EAA-A870-04BDBA960E60}" type="presOf" srcId="{6FF502F7-A163-4ACD-92B9-064F1A6EC33B}" destId="{5D2AF89C-DDCF-4001-9BE1-E63ADBDDF006}" srcOrd="1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0F063C12-BFCC-44B1-943C-A5FECD5959F6}" type="presOf" srcId="{5388C1CF-A144-48E8-8947-FDBEE4A970D4}" destId="{51D74534-77BB-4777-98AD-4110C989646F}" srcOrd="0" destOrd="1" presId="urn:microsoft.com/office/officeart/2005/8/layout/list1"/>
    <dgm:cxn modelId="{FB855A47-C518-4392-8410-227A7A8B08B8}" srcId="{B0C1EC3C-99BF-40E4-B8FE-0A98ECC70CDF}" destId="{511DB404-4A46-44A8-AA60-42F716A5E0B9}" srcOrd="0" destOrd="0" parTransId="{903E5D21-A0C2-490D-A92A-2DA50A4BA311}" sibTransId="{5339618F-1F38-4543-9138-85068E869654}"/>
    <dgm:cxn modelId="{CBD2F3EB-9047-436E-9F86-D278DF27A771}" type="presOf" srcId="{57E06A11-EFB7-461C-9314-B1E6BECD58FD}" destId="{9459DBB1-3687-40B5-89A0-4375040689D5}" srcOrd="1" destOrd="0" presId="urn:microsoft.com/office/officeart/2005/8/layout/list1"/>
    <dgm:cxn modelId="{5CF7ED09-C37B-47FB-8BAF-B851E60C8E6E}" srcId="{511DB404-4A46-44A8-AA60-42F716A5E0B9}" destId="{51FA306E-E03C-4138-8E9A-FC315ED45E6B}" srcOrd="0" destOrd="0" parTransId="{911EDC44-5E1A-4963-AD13-34F1330108B6}" sibTransId="{C6628EA7-971C-4ED1-85B0-C78870F88F7D}"/>
    <dgm:cxn modelId="{0FEA33E9-7E0A-4CBA-9407-70E025EE3447}" srcId="{B0C1EC3C-99BF-40E4-B8FE-0A98ECC70CDF}" destId="{6FF502F7-A163-4ACD-92B9-064F1A6EC33B}" srcOrd="1" destOrd="0" parTransId="{7A0F021A-8CA0-4CB6-AD0D-8673D672873D}" sibTransId="{0D2C3869-22EF-4709-8986-96981246AE11}"/>
    <dgm:cxn modelId="{F3D31E35-8482-452F-9E9C-B53B31B898CE}" srcId="{511DB404-4A46-44A8-AA60-42F716A5E0B9}" destId="{5388C1CF-A144-48E8-8947-FDBEE4A970D4}" srcOrd="1" destOrd="0" parTransId="{41EABC71-C932-40AB-B530-734A4D09F8C9}" sibTransId="{D9D886AD-CD8F-48AA-AA50-5B4EAA554F30}"/>
    <dgm:cxn modelId="{01395766-CDF5-41D1-A0A6-1F0F893BC042}" type="presOf" srcId="{392B523B-D558-49CD-9A24-9B665269DCFB}" destId="{6C847165-ABAF-4C08-93D7-A95C6FC44106}" srcOrd="0" destOrd="1" presId="urn:microsoft.com/office/officeart/2005/8/layout/list1"/>
    <dgm:cxn modelId="{ABF4CD57-5A98-4E07-BA95-A8D6981851D8}" type="presOf" srcId="{511DB404-4A46-44A8-AA60-42F716A5E0B9}" destId="{D79C4A8D-D5BB-45D2-B2A9-B2AB80235C3B}" srcOrd="0" destOrd="0" presId="urn:microsoft.com/office/officeart/2005/8/layout/list1"/>
    <dgm:cxn modelId="{7AD0AF03-8A7F-442F-983E-E64D45305895}" srcId="{B0C1EC3C-99BF-40E4-B8FE-0A98ECC70CDF}" destId="{DE2FD745-9F2E-4FDB-A2B5-0865D61BA553}" srcOrd="2" destOrd="0" parTransId="{A5EAAC68-B3C1-4162-926D-811FEF93C567}" sibTransId="{485FCA5E-0662-4786-9687-D2E417FDFCA8}"/>
    <dgm:cxn modelId="{58E4F6D7-1BBB-443B-BB78-D45E8108D6A4}" srcId="{B0C1EC3C-99BF-40E4-B8FE-0A98ECC70CDF}" destId="{57E06A11-EFB7-461C-9314-B1E6BECD58FD}" srcOrd="3" destOrd="0" parTransId="{B7B3A399-C712-4922-AB9D-4855CE4859FA}" sibTransId="{DEDA235B-8064-422B-8422-519C8B6BEE56}"/>
    <dgm:cxn modelId="{8F89E9CB-3B5F-40B3-BE18-81B6DA611591}" type="presOf" srcId="{DE2FD745-9F2E-4FDB-A2B5-0865D61BA553}" destId="{D09FC839-7E0A-46A6-9A2F-D49BFB0673A1}" srcOrd="0" destOrd="0" presId="urn:microsoft.com/office/officeart/2005/8/layout/list1"/>
    <dgm:cxn modelId="{EF7EB757-5BB5-4AE7-924A-DA48D1BAABAA}" srcId="{6FF502F7-A163-4ACD-92B9-064F1A6EC33B}" destId="{122A7F8B-0774-40D9-8569-B767FA2CBF6C}" srcOrd="0" destOrd="0" parTransId="{1D256D65-D4EC-406F-A550-13A1915F3DE8}" sibTransId="{B4D8E470-2423-4F96-8DFE-5446C477BA1F}"/>
    <dgm:cxn modelId="{33674A3D-198C-4999-AAFD-3CFCC72EEDE1}" type="presOf" srcId="{150D5A2F-2E8F-4EC8-9048-38694C1A4182}" destId="{44D5C275-9CC7-44FA-93BD-191D64D3EEBF}" srcOrd="0" destOrd="0" presId="urn:microsoft.com/office/officeart/2005/8/layout/list1"/>
    <dgm:cxn modelId="{CC785E4C-0C7E-43CA-9000-563FD8D34745}" type="presOf" srcId="{511DB404-4A46-44A8-AA60-42F716A5E0B9}" destId="{6E2D31A7-98C8-41E1-8A72-1FF1556955E3}" srcOrd="1" destOrd="0" presId="urn:microsoft.com/office/officeart/2005/8/layout/list1"/>
    <dgm:cxn modelId="{8EB4755C-300A-4B6F-B7DD-6F668703A222}" srcId="{DE2FD745-9F2E-4FDB-A2B5-0865D61BA553}" destId="{150D5A2F-2E8F-4EC8-9048-38694C1A4182}" srcOrd="0" destOrd="0" parTransId="{7D37D18D-C9EF-47FC-9CF8-80020FCC3D0B}" sibTransId="{00D7D5A7-14EC-4A9A-A0D6-8E1E1D07C88F}"/>
    <dgm:cxn modelId="{A8DF5C1E-572D-44C5-A5A6-9D618F9CFFA8}" type="presOf" srcId="{51FA306E-E03C-4138-8E9A-FC315ED45E6B}" destId="{51D74534-77BB-4777-98AD-4110C989646F}" srcOrd="0" destOrd="0" presId="urn:microsoft.com/office/officeart/2005/8/layout/list1"/>
    <dgm:cxn modelId="{1846973A-47E3-4416-A6F8-D4013F3324BF}" type="presOf" srcId="{122A7F8B-0774-40D9-8569-B767FA2CBF6C}" destId="{154AB549-524E-4EA9-BAE6-35631500DA35}" srcOrd="0" destOrd="0" presId="urn:microsoft.com/office/officeart/2005/8/layout/list1"/>
    <dgm:cxn modelId="{1488E786-3B00-42E3-8270-836455C67669}" type="presOf" srcId="{57E06A11-EFB7-461C-9314-B1E6BECD58FD}" destId="{8D2368F9-AA5A-467A-8281-5A3957EF7ED3}" srcOrd="0" destOrd="0" presId="urn:microsoft.com/office/officeart/2005/8/layout/list1"/>
    <dgm:cxn modelId="{D4CE5F21-2F39-4AA4-8478-EDBFA8B19AFF}" type="presOf" srcId="{D3E7278A-76CC-4DDC-9563-0C651A3185A6}" destId="{6C847165-ABAF-4C08-93D7-A95C6FC44106}" srcOrd="0" destOrd="0" presId="urn:microsoft.com/office/officeart/2005/8/layout/list1"/>
    <dgm:cxn modelId="{B6FEF597-E90D-4F77-8D34-02BA1B7FCF8E}" srcId="{57E06A11-EFB7-461C-9314-B1E6BECD58FD}" destId="{D3E7278A-76CC-4DDC-9563-0C651A3185A6}" srcOrd="0" destOrd="0" parTransId="{B3B823AF-FB22-4F19-B634-059A7A5C419D}" sibTransId="{E6705BE4-09B5-474B-B13D-2107BD3D9C8E}"/>
    <dgm:cxn modelId="{82BF0494-400F-4B49-9CC4-5BC2A6BB8AE4}" type="presParOf" srcId="{FCF994A3-2A82-4DCC-8073-CCDDFBE92D14}" destId="{FF60570A-A149-432A-BA8D-EEF2EDED84B5}" srcOrd="0" destOrd="0" presId="urn:microsoft.com/office/officeart/2005/8/layout/list1"/>
    <dgm:cxn modelId="{E00A3C44-E17D-4A07-B9E4-27796DE4DCAF}" type="presParOf" srcId="{FF60570A-A149-432A-BA8D-EEF2EDED84B5}" destId="{D79C4A8D-D5BB-45D2-B2A9-B2AB80235C3B}" srcOrd="0" destOrd="0" presId="urn:microsoft.com/office/officeart/2005/8/layout/list1"/>
    <dgm:cxn modelId="{57396112-F241-48A5-963D-8469379310C5}" type="presParOf" srcId="{FF60570A-A149-432A-BA8D-EEF2EDED84B5}" destId="{6E2D31A7-98C8-41E1-8A72-1FF1556955E3}" srcOrd="1" destOrd="0" presId="urn:microsoft.com/office/officeart/2005/8/layout/list1"/>
    <dgm:cxn modelId="{454AD32A-537E-4C81-9E87-CD2DEFEB0624}" type="presParOf" srcId="{FCF994A3-2A82-4DCC-8073-CCDDFBE92D14}" destId="{3FFBED5D-63BA-4069-A7D0-CC089D6D7D67}" srcOrd="1" destOrd="0" presId="urn:microsoft.com/office/officeart/2005/8/layout/list1"/>
    <dgm:cxn modelId="{0F96F360-7823-4DFF-B8A1-4E17DAC9BCA0}" type="presParOf" srcId="{FCF994A3-2A82-4DCC-8073-CCDDFBE92D14}" destId="{51D74534-77BB-4777-98AD-4110C989646F}" srcOrd="2" destOrd="0" presId="urn:microsoft.com/office/officeart/2005/8/layout/list1"/>
    <dgm:cxn modelId="{767BBEFD-DDD6-486A-AFE4-DACFEBA9B4E9}" type="presParOf" srcId="{FCF994A3-2A82-4DCC-8073-CCDDFBE92D14}" destId="{6AACFE05-1A3B-4554-A172-F0B368F5F11C}" srcOrd="3" destOrd="0" presId="urn:microsoft.com/office/officeart/2005/8/layout/list1"/>
    <dgm:cxn modelId="{92656EB0-2B18-4E6F-AC73-3D436AF3ACB7}" type="presParOf" srcId="{FCF994A3-2A82-4DCC-8073-CCDDFBE92D14}" destId="{0FDC85BC-DE45-40E4-AE65-BE81B9D8C5E8}" srcOrd="4" destOrd="0" presId="urn:microsoft.com/office/officeart/2005/8/layout/list1"/>
    <dgm:cxn modelId="{97AAF0FF-293E-4F34-BBE5-C18F21AE7355}" type="presParOf" srcId="{0FDC85BC-DE45-40E4-AE65-BE81B9D8C5E8}" destId="{767A8B3D-3F88-4EFB-A906-ED4C7DFF39B8}" srcOrd="0" destOrd="0" presId="urn:microsoft.com/office/officeart/2005/8/layout/list1"/>
    <dgm:cxn modelId="{A983BAFE-AE8A-4721-82FE-7A38FD33844A}" type="presParOf" srcId="{0FDC85BC-DE45-40E4-AE65-BE81B9D8C5E8}" destId="{5D2AF89C-DDCF-4001-9BE1-E63ADBDDF006}" srcOrd="1" destOrd="0" presId="urn:microsoft.com/office/officeart/2005/8/layout/list1"/>
    <dgm:cxn modelId="{AB7795BE-2FD6-41F3-B281-1585C42BD250}" type="presParOf" srcId="{FCF994A3-2A82-4DCC-8073-CCDDFBE92D14}" destId="{61B3ED51-0C85-4490-B916-65AB6A26F03E}" srcOrd="5" destOrd="0" presId="urn:microsoft.com/office/officeart/2005/8/layout/list1"/>
    <dgm:cxn modelId="{A68B4CC7-064D-46E9-9C31-9A01547C9960}" type="presParOf" srcId="{FCF994A3-2A82-4DCC-8073-CCDDFBE92D14}" destId="{154AB549-524E-4EA9-BAE6-35631500DA35}" srcOrd="6" destOrd="0" presId="urn:microsoft.com/office/officeart/2005/8/layout/list1"/>
    <dgm:cxn modelId="{13AD9C2A-9660-41A9-8D47-C94E8B9EFD5C}" type="presParOf" srcId="{FCF994A3-2A82-4DCC-8073-CCDDFBE92D14}" destId="{7824B800-A019-4628-924C-B16352629A08}" srcOrd="7" destOrd="0" presId="urn:microsoft.com/office/officeart/2005/8/layout/list1"/>
    <dgm:cxn modelId="{A47B6D09-BFB5-49C4-9152-DFA75181F6F1}" type="presParOf" srcId="{FCF994A3-2A82-4DCC-8073-CCDDFBE92D14}" destId="{A0195CE3-F91E-4AC7-8A6F-5135E1E33D35}" srcOrd="8" destOrd="0" presId="urn:microsoft.com/office/officeart/2005/8/layout/list1"/>
    <dgm:cxn modelId="{145A83C2-BE16-4CFB-B4C9-D954F432A948}" type="presParOf" srcId="{A0195CE3-F91E-4AC7-8A6F-5135E1E33D35}" destId="{D09FC839-7E0A-46A6-9A2F-D49BFB0673A1}" srcOrd="0" destOrd="0" presId="urn:microsoft.com/office/officeart/2005/8/layout/list1"/>
    <dgm:cxn modelId="{EDA8D1E6-D48F-4E56-A493-7351A8FFA9D0}" type="presParOf" srcId="{A0195CE3-F91E-4AC7-8A6F-5135E1E33D35}" destId="{105D4CD3-CED9-4E7B-9045-45B71FFB7744}" srcOrd="1" destOrd="0" presId="urn:microsoft.com/office/officeart/2005/8/layout/list1"/>
    <dgm:cxn modelId="{F0F07D03-1306-4BBB-B2CD-E22BB546D390}" type="presParOf" srcId="{FCF994A3-2A82-4DCC-8073-CCDDFBE92D14}" destId="{920091D6-C04E-4BB0-9DBC-A2C29D6CF446}" srcOrd="9" destOrd="0" presId="urn:microsoft.com/office/officeart/2005/8/layout/list1"/>
    <dgm:cxn modelId="{D1749C81-3F21-4066-AFCD-DA78D7E06B4F}" type="presParOf" srcId="{FCF994A3-2A82-4DCC-8073-CCDDFBE92D14}" destId="{44D5C275-9CC7-44FA-93BD-191D64D3EEBF}" srcOrd="10" destOrd="0" presId="urn:microsoft.com/office/officeart/2005/8/layout/list1"/>
    <dgm:cxn modelId="{4E705055-6F94-49FD-B181-D4E300287527}" type="presParOf" srcId="{FCF994A3-2A82-4DCC-8073-CCDDFBE92D14}" destId="{B9E72928-8BDD-4484-88F2-B1D1060B09F5}" srcOrd="11" destOrd="0" presId="urn:microsoft.com/office/officeart/2005/8/layout/list1"/>
    <dgm:cxn modelId="{7EB78493-5D1B-46B4-830D-FF7D726DAC24}" type="presParOf" srcId="{FCF994A3-2A82-4DCC-8073-CCDDFBE92D14}" destId="{05A65114-9589-4D80-9D15-0DC1BED23029}" srcOrd="12" destOrd="0" presId="urn:microsoft.com/office/officeart/2005/8/layout/list1"/>
    <dgm:cxn modelId="{BB4E38E3-9740-4E94-B011-A46D7F70B795}" type="presParOf" srcId="{05A65114-9589-4D80-9D15-0DC1BED23029}" destId="{8D2368F9-AA5A-467A-8281-5A3957EF7ED3}" srcOrd="0" destOrd="0" presId="urn:microsoft.com/office/officeart/2005/8/layout/list1"/>
    <dgm:cxn modelId="{20D2B510-32D5-4859-961F-0FA7A134BAAF}" type="presParOf" srcId="{05A65114-9589-4D80-9D15-0DC1BED23029}" destId="{9459DBB1-3687-40B5-89A0-4375040689D5}" srcOrd="1" destOrd="0" presId="urn:microsoft.com/office/officeart/2005/8/layout/list1"/>
    <dgm:cxn modelId="{AB7EB65D-3ACD-4E13-A2BB-A0714B576933}" type="presParOf" srcId="{FCF994A3-2A82-4DCC-8073-CCDDFBE92D14}" destId="{01353549-A485-48B5-AC99-F809326DB473}" srcOrd="13" destOrd="0" presId="urn:microsoft.com/office/officeart/2005/8/layout/list1"/>
    <dgm:cxn modelId="{98F9B290-D81D-443B-8127-9B0971C3A199}" type="presParOf" srcId="{FCF994A3-2A82-4DCC-8073-CCDDFBE92D14}" destId="{6C847165-ABAF-4C08-93D7-A95C6FC4410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1DB404-4A46-44A8-AA60-42F716A5E0B9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quảng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903E5D21-A0C2-490D-A92A-2DA50A4BA311}" type="parTrans" cxnId="{FB855A47-C518-4392-8410-227A7A8B08B8}">
      <dgm:prSet/>
      <dgm:spPr/>
      <dgm:t>
        <a:bodyPr/>
        <a:lstStyle/>
        <a:p>
          <a:endParaRPr lang="en-US"/>
        </a:p>
      </dgm:t>
    </dgm:pt>
    <dgm:pt modelId="{5339618F-1F38-4543-9138-85068E869654}" type="sibTrans" cxnId="{FB855A47-C518-4392-8410-227A7A8B08B8}">
      <dgm:prSet/>
      <dgm:spPr/>
      <dgm:t>
        <a:bodyPr/>
        <a:lstStyle/>
        <a:p>
          <a:endParaRPr lang="en-US"/>
        </a:p>
      </dgm:t>
    </dgm:pt>
    <dgm:pt modelId="{51FA306E-E03C-4138-8E9A-FC315ED45E6B}">
      <dgm:prSet custT="1"/>
      <dgm:spPr/>
      <dgm:t>
        <a:bodyPr/>
        <a:lstStyle/>
        <a:p>
          <a:r>
            <a:rPr lang="en-US" sz="1600" dirty="0" err="1"/>
            <a:t>Duyệt</a:t>
          </a:r>
          <a:r>
            <a:rPr lang="en-US" sz="1600" dirty="0"/>
            <a:t> </a:t>
          </a:r>
          <a:r>
            <a:rPr lang="en-US" sz="1600" dirty="0" err="1"/>
            <a:t>quảng</a:t>
          </a:r>
          <a:r>
            <a:rPr lang="en-US" sz="1600" dirty="0"/>
            <a:t> </a:t>
          </a:r>
          <a:r>
            <a:rPr lang="en-US" sz="1600" dirty="0" err="1"/>
            <a:t>cáo</a:t>
          </a:r>
          <a:r>
            <a:rPr lang="en-US" sz="1600" dirty="0"/>
            <a:t>.</a:t>
          </a:r>
        </a:p>
      </dgm:t>
    </dgm:pt>
    <dgm:pt modelId="{911EDC44-5E1A-4963-AD13-34F1330108B6}" type="parTrans" cxnId="{5CF7ED09-C37B-47FB-8BAF-B851E60C8E6E}">
      <dgm:prSet/>
      <dgm:spPr/>
      <dgm:t>
        <a:bodyPr/>
        <a:lstStyle/>
        <a:p>
          <a:endParaRPr lang="en-US"/>
        </a:p>
      </dgm:t>
    </dgm:pt>
    <dgm:pt modelId="{C6628EA7-971C-4ED1-85B0-C78870F88F7D}" type="sibTrans" cxnId="{5CF7ED09-C37B-47FB-8BAF-B851E60C8E6E}">
      <dgm:prSet/>
      <dgm:spPr/>
      <dgm:t>
        <a:bodyPr/>
        <a:lstStyle/>
        <a:p>
          <a:endParaRPr lang="en-US"/>
        </a:p>
      </dgm:t>
    </dgm:pt>
    <dgm:pt modelId="{BA9BEE8A-C3DB-427A-B17C-96BB430F97D0}">
      <dgm:prSet custT="1"/>
      <dgm:spPr/>
      <dgm:t>
        <a:bodyPr/>
        <a:lstStyle/>
        <a:p>
          <a:r>
            <a:rPr lang="en-US" sz="1600" dirty="0" err="1"/>
            <a:t>Quản lý vị trí quảng cáo</a:t>
          </a:r>
        </a:p>
      </dgm:t>
    </dgm:pt>
    <dgm:pt modelId="{87045C94-880E-4A56-AA3D-2374CB55CA46}" type="parTrans" cxnId="{0C8D0812-5453-4275-A402-F3349835E585}">
      <dgm:prSet/>
      <dgm:spPr/>
      <dgm:t>
        <a:bodyPr/>
        <a:lstStyle/>
        <a:p>
          <a:endParaRPr lang="en-US"/>
        </a:p>
      </dgm:t>
    </dgm:pt>
    <dgm:pt modelId="{67E7B253-3BE0-4907-81A0-9A7BA80CDF14}" type="sibTrans" cxnId="{0C8D0812-5453-4275-A402-F3349835E585}">
      <dgm:prSet/>
      <dgm:spPr/>
      <dgm:t>
        <a:bodyPr/>
        <a:lstStyle/>
        <a:p>
          <a:endParaRPr lang="en-US"/>
        </a:p>
      </dgm:t>
    </dgm:pt>
    <dgm:pt modelId="{4F01E50F-E367-470D-B3DE-D2733D9599D5}">
      <dgm:prSet/>
      <dgm:spPr/>
      <dgm:t>
        <a:bodyPr/>
        <a:lstStyle/>
        <a:p>
          <a:r>
            <a:rPr lang="en-US"/>
            <a:t>+ Quản lý sản phẩm</a:t>
          </a:r>
        </a:p>
      </dgm:t>
    </dgm:pt>
    <dgm:pt modelId="{28B9C29D-76E6-42FB-BA59-B6A7B7CBE25D}" type="parTrans" cxnId="{A98EC0A6-39C3-45BF-A45B-7B373CAEE691}">
      <dgm:prSet/>
      <dgm:spPr/>
      <dgm:t>
        <a:bodyPr/>
        <a:lstStyle/>
        <a:p>
          <a:endParaRPr lang="en-US"/>
        </a:p>
      </dgm:t>
    </dgm:pt>
    <dgm:pt modelId="{67C9AE92-FCDB-4D11-A078-A0296F0A3259}" type="sibTrans" cxnId="{A98EC0A6-39C3-45BF-A45B-7B373CAEE691}">
      <dgm:prSet/>
      <dgm:spPr/>
      <dgm:t>
        <a:bodyPr/>
        <a:lstStyle/>
        <a:p>
          <a:endParaRPr lang="en-US"/>
        </a:p>
      </dgm:t>
    </dgm:pt>
    <dgm:pt modelId="{8538E155-30C0-49C7-A65C-BF5F0754C59C}">
      <dgm:prSet/>
      <dgm:spPr/>
      <dgm:t>
        <a:bodyPr/>
        <a:lstStyle/>
        <a:p>
          <a:r>
            <a:rPr lang="en-US"/>
            <a:t>Duyệt thông tin sản phẩm.</a:t>
          </a:r>
        </a:p>
      </dgm:t>
    </dgm:pt>
    <dgm:pt modelId="{C9F37945-4D88-47D1-9284-E9F4D3831AB8}" type="parTrans" cxnId="{405CC28C-C0D1-44B9-87D7-58C7B38D4D2C}">
      <dgm:prSet/>
      <dgm:spPr/>
      <dgm:t>
        <a:bodyPr/>
        <a:lstStyle/>
        <a:p>
          <a:endParaRPr lang="en-US"/>
        </a:p>
      </dgm:t>
    </dgm:pt>
    <dgm:pt modelId="{D73DC06F-893E-42AA-94E1-2B6A213E6585}" type="sibTrans" cxnId="{405CC28C-C0D1-44B9-87D7-58C7B38D4D2C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FF60570A-A149-432A-BA8D-EEF2EDED84B5}" type="pres">
      <dgm:prSet presAssocID="{511DB404-4A46-44A8-AA60-42F716A5E0B9}" presName="parentLin" presStyleCnt="0"/>
      <dgm:spPr/>
    </dgm:pt>
    <dgm:pt modelId="{D79C4A8D-D5BB-45D2-B2A9-B2AB80235C3B}" type="pres">
      <dgm:prSet presAssocID="{511DB404-4A46-44A8-AA60-42F716A5E0B9}" presName="parentLeftMargin" presStyleLbl="node1" presStyleIdx="0" presStyleCnt="2"/>
      <dgm:spPr/>
    </dgm:pt>
    <dgm:pt modelId="{6E2D31A7-98C8-41E1-8A72-1FF1556955E3}" type="pres">
      <dgm:prSet presAssocID="{511DB404-4A46-44A8-AA60-42F716A5E0B9}" presName="parentText" presStyleLbl="node1" presStyleIdx="0" presStyleCnt="2" custScaleY="97933" custLinFactY="-39411" custLinFactNeighborX="-18367" custLinFactNeighborY="-100000">
        <dgm:presLayoutVars>
          <dgm:chMax val="0"/>
          <dgm:bulletEnabled val="1"/>
        </dgm:presLayoutVars>
      </dgm:prSet>
      <dgm:spPr/>
    </dgm:pt>
    <dgm:pt modelId="{3FFBED5D-63BA-4069-A7D0-CC089D6D7D67}" type="pres">
      <dgm:prSet presAssocID="{511DB404-4A46-44A8-AA60-42F716A5E0B9}" presName="negativeSpace" presStyleCnt="0"/>
      <dgm:spPr/>
    </dgm:pt>
    <dgm:pt modelId="{51D74534-77BB-4777-98AD-4110C989646F}" type="pres">
      <dgm:prSet presAssocID="{511DB404-4A46-44A8-AA60-42F716A5E0B9}" presName="childText" presStyleLbl="conFgAcc1" presStyleIdx="0" presStyleCnt="2" custLinFactY="-84945" custLinFactNeighborY="-100000">
        <dgm:presLayoutVars>
          <dgm:bulletEnabled val="1"/>
        </dgm:presLayoutVars>
      </dgm:prSet>
      <dgm:spPr/>
    </dgm:pt>
    <dgm:pt modelId="{6AACFE05-1A3B-4554-A172-F0B368F5F11C}" type="pres">
      <dgm:prSet presAssocID="{5339618F-1F38-4543-9138-85068E869654}" presName="spaceBetweenRectangles" presStyleCnt="0"/>
      <dgm:spPr/>
    </dgm:pt>
    <dgm:pt modelId="{A67A8808-16D8-456E-B0FE-314041237309}" type="pres">
      <dgm:prSet presAssocID="{4F01E50F-E367-470D-B3DE-D2733D9599D5}" presName="parentLin" presStyleCnt="0"/>
      <dgm:spPr/>
    </dgm:pt>
    <dgm:pt modelId="{B42A8FB5-AA3B-4FFE-9640-51516D42079E}" type="pres">
      <dgm:prSet presAssocID="{4F01E50F-E367-470D-B3DE-D2733D9599D5}" presName="parentLeftMargin" presStyleLbl="node1" presStyleIdx="0" presStyleCnt="2"/>
      <dgm:spPr/>
    </dgm:pt>
    <dgm:pt modelId="{5AA54677-42C1-404D-BC10-0C0523D6465F}" type="pres">
      <dgm:prSet presAssocID="{4F01E50F-E367-470D-B3DE-D2733D9599D5}" presName="parentText" presStyleLbl="node1" presStyleIdx="1" presStyleCnt="2" custLinFactY="-35122" custLinFactNeighborY="-100000">
        <dgm:presLayoutVars>
          <dgm:chMax val="0"/>
          <dgm:bulletEnabled val="1"/>
        </dgm:presLayoutVars>
      </dgm:prSet>
      <dgm:spPr/>
    </dgm:pt>
    <dgm:pt modelId="{4D8C6F52-09FA-4DBB-A9A3-A2FF5B6C830B}" type="pres">
      <dgm:prSet presAssocID="{4F01E50F-E367-470D-B3DE-D2733D9599D5}" presName="negativeSpace" presStyleCnt="0"/>
      <dgm:spPr/>
    </dgm:pt>
    <dgm:pt modelId="{4B85779A-FBAD-4509-80BF-ADE95E633CFE}" type="pres">
      <dgm:prSet presAssocID="{4F01E50F-E367-470D-B3DE-D2733D9599D5}" presName="childText" presStyleLbl="conFgAcc1" presStyleIdx="1" presStyleCnt="2" custLinFactY="-44317" custLinFactNeighborY="-100000">
        <dgm:presLayoutVars>
          <dgm:bulletEnabled val="1"/>
        </dgm:presLayoutVars>
      </dgm:prSet>
      <dgm:spPr/>
    </dgm:pt>
  </dgm:ptLst>
  <dgm:cxnLst>
    <dgm:cxn modelId="{5CF7ED09-C37B-47FB-8BAF-B851E60C8E6E}" srcId="{511DB404-4A46-44A8-AA60-42F716A5E0B9}" destId="{51FA306E-E03C-4138-8E9A-FC315ED45E6B}" srcOrd="0" destOrd="0" parTransId="{911EDC44-5E1A-4963-AD13-34F1330108B6}" sibTransId="{C6628EA7-971C-4ED1-85B0-C78870F88F7D}"/>
    <dgm:cxn modelId="{FB855A47-C518-4392-8410-227A7A8B08B8}" srcId="{B0C1EC3C-99BF-40E4-B8FE-0A98ECC70CDF}" destId="{511DB404-4A46-44A8-AA60-42F716A5E0B9}" srcOrd="0" destOrd="0" parTransId="{903E5D21-A0C2-490D-A92A-2DA50A4BA311}" sibTransId="{5339618F-1F38-4543-9138-85068E869654}"/>
    <dgm:cxn modelId="{9C5CBC3B-4F94-4124-A36D-9C5CB790985A}" type="presOf" srcId="{BA9BEE8A-C3DB-427A-B17C-96BB430F97D0}" destId="{51D74534-77BB-4777-98AD-4110C989646F}" srcOrd="0" destOrd="1" presId="urn:microsoft.com/office/officeart/2005/8/layout/list1"/>
    <dgm:cxn modelId="{0D6261D8-B163-4F7B-975B-A9B08BECA46F}" type="presOf" srcId="{4F01E50F-E367-470D-B3DE-D2733D9599D5}" destId="{B42A8FB5-AA3B-4FFE-9640-51516D42079E}" srcOrd="0" destOrd="0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ABF4CD57-5A98-4E07-BA95-A8D6981851D8}" type="presOf" srcId="{511DB404-4A46-44A8-AA60-42F716A5E0B9}" destId="{D79C4A8D-D5BB-45D2-B2A9-B2AB80235C3B}" srcOrd="0" destOrd="0" presId="urn:microsoft.com/office/officeart/2005/8/layout/list1"/>
    <dgm:cxn modelId="{82F8C9D6-7ACA-44C8-BE3D-51701552DCCC}" type="presOf" srcId="{4F01E50F-E367-470D-B3DE-D2733D9599D5}" destId="{5AA54677-42C1-404D-BC10-0C0523D6465F}" srcOrd="1" destOrd="0" presId="urn:microsoft.com/office/officeart/2005/8/layout/list1"/>
    <dgm:cxn modelId="{9B63336E-29F2-4EBB-93D5-625F35D498F5}" type="presOf" srcId="{8538E155-30C0-49C7-A65C-BF5F0754C59C}" destId="{4B85779A-FBAD-4509-80BF-ADE95E633CFE}" srcOrd="0" destOrd="0" presId="urn:microsoft.com/office/officeart/2005/8/layout/list1"/>
    <dgm:cxn modelId="{CC785E4C-0C7E-43CA-9000-563FD8D34745}" type="presOf" srcId="{511DB404-4A46-44A8-AA60-42F716A5E0B9}" destId="{6E2D31A7-98C8-41E1-8A72-1FF1556955E3}" srcOrd="1" destOrd="0" presId="urn:microsoft.com/office/officeart/2005/8/layout/list1"/>
    <dgm:cxn modelId="{A98EC0A6-39C3-45BF-A45B-7B373CAEE691}" srcId="{B0C1EC3C-99BF-40E4-B8FE-0A98ECC70CDF}" destId="{4F01E50F-E367-470D-B3DE-D2733D9599D5}" srcOrd="1" destOrd="0" parTransId="{28B9C29D-76E6-42FB-BA59-B6A7B7CBE25D}" sibTransId="{67C9AE92-FCDB-4D11-A078-A0296F0A3259}"/>
    <dgm:cxn modelId="{405CC28C-C0D1-44B9-87D7-58C7B38D4D2C}" srcId="{4F01E50F-E367-470D-B3DE-D2733D9599D5}" destId="{8538E155-30C0-49C7-A65C-BF5F0754C59C}" srcOrd="0" destOrd="0" parTransId="{C9F37945-4D88-47D1-9284-E9F4D3831AB8}" sibTransId="{D73DC06F-893E-42AA-94E1-2B6A213E6585}"/>
    <dgm:cxn modelId="{A8DF5C1E-572D-44C5-A5A6-9D618F9CFFA8}" type="presOf" srcId="{51FA306E-E03C-4138-8E9A-FC315ED45E6B}" destId="{51D74534-77BB-4777-98AD-4110C989646F}" srcOrd="0" destOrd="0" presId="urn:microsoft.com/office/officeart/2005/8/layout/list1"/>
    <dgm:cxn modelId="{0C8D0812-5453-4275-A402-F3349835E585}" srcId="{511DB404-4A46-44A8-AA60-42F716A5E0B9}" destId="{BA9BEE8A-C3DB-427A-B17C-96BB430F97D0}" srcOrd="1" destOrd="0" parTransId="{87045C94-880E-4A56-AA3D-2374CB55CA46}" sibTransId="{67E7B253-3BE0-4907-81A0-9A7BA80CDF14}"/>
    <dgm:cxn modelId="{82BF0494-400F-4B49-9CC4-5BC2A6BB8AE4}" type="presParOf" srcId="{FCF994A3-2A82-4DCC-8073-CCDDFBE92D14}" destId="{FF60570A-A149-432A-BA8D-EEF2EDED84B5}" srcOrd="0" destOrd="0" presId="urn:microsoft.com/office/officeart/2005/8/layout/list1"/>
    <dgm:cxn modelId="{E00A3C44-E17D-4A07-B9E4-27796DE4DCAF}" type="presParOf" srcId="{FF60570A-A149-432A-BA8D-EEF2EDED84B5}" destId="{D79C4A8D-D5BB-45D2-B2A9-B2AB80235C3B}" srcOrd="0" destOrd="0" presId="urn:microsoft.com/office/officeart/2005/8/layout/list1"/>
    <dgm:cxn modelId="{57396112-F241-48A5-963D-8469379310C5}" type="presParOf" srcId="{FF60570A-A149-432A-BA8D-EEF2EDED84B5}" destId="{6E2D31A7-98C8-41E1-8A72-1FF1556955E3}" srcOrd="1" destOrd="0" presId="urn:microsoft.com/office/officeart/2005/8/layout/list1"/>
    <dgm:cxn modelId="{454AD32A-537E-4C81-9E87-CD2DEFEB0624}" type="presParOf" srcId="{FCF994A3-2A82-4DCC-8073-CCDDFBE92D14}" destId="{3FFBED5D-63BA-4069-A7D0-CC089D6D7D67}" srcOrd="1" destOrd="0" presId="urn:microsoft.com/office/officeart/2005/8/layout/list1"/>
    <dgm:cxn modelId="{0F96F360-7823-4DFF-B8A1-4E17DAC9BCA0}" type="presParOf" srcId="{FCF994A3-2A82-4DCC-8073-CCDDFBE92D14}" destId="{51D74534-77BB-4777-98AD-4110C989646F}" srcOrd="2" destOrd="0" presId="urn:microsoft.com/office/officeart/2005/8/layout/list1"/>
    <dgm:cxn modelId="{795B65BC-C83E-4D6A-8B0B-E87E702E6245}" type="presParOf" srcId="{FCF994A3-2A82-4DCC-8073-CCDDFBE92D14}" destId="{6AACFE05-1A3B-4554-A172-F0B368F5F11C}" srcOrd="3" destOrd="0" presId="urn:microsoft.com/office/officeart/2005/8/layout/list1"/>
    <dgm:cxn modelId="{69B642D2-350A-4864-A11D-AB8E23DC7767}" type="presParOf" srcId="{FCF994A3-2A82-4DCC-8073-CCDDFBE92D14}" destId="{A67A8808-16D8-456E-B0FE-314041237309}" srcOrd="4" destOrd="0" presId="urn:microsoft.com/office/officeart/2005/8/layout/list1"/>
    <dgm:cxn modelId="{A186E7FA-D527-46FF-99D4-16659064B015}" type="presParOf" srcId="{A67A8808-16D8-456E-B0FE-314041237309}" destId="{B42A8FB5-AA3B-4FFE-9640-51516D42079E}" srcOrd="0" destOrd="0" presId="urn:microsoft.com/office/officeart/2005/8/layout/list1"/>
    <dgm:cxn modelId="{CEDA54A1-9696-4593-87FB-DA69E5EA63E0}" type="presParOf" srcId="{A67A8808-16D8-456E-B0FE-314041237309}" destId="{5AA54677-42C1-404D-BC10-0C0523D6465F}" srcOrd="1" destOrd="0" presId="urn:microsoft.com/office/officeart/2005/8/layout/list1"/>
    <dgm:cxn modelId="{9E76FDA5-08D1-49A6-9960-55F4BA64C902}" type="presParOf" srcId="{FCF994A3-2A82-4DCC-8073-CCDDFBE92D14}" destId="{4D8C6F52-09FA-4DBB-A9A3-A2FF5B6C830B}" srcOrd="5" destOrd="0" presId="urn:microsoft.com/office/officeart/2005/8/layout/list1"/>
    <dgm:cxn modelId="{5EAAFB0F-BD3E-43BF-9BE0-7878E219BF6A}" type="presParOf" srcId="{FCF994A3-2A82-4DCC-8073-CCDDFBE92D14}" destId="{4B85779A-FBAD-4509-80BF-ADE95E633CF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8E155-30C0-49C7-A65C-BF5F0754C59C}">
      <dgm:prSet/>
      <dgm:spPr/>
      <dgm:t>
        <a:bodyPr/>
        <a:lstStyle/>
        <a:p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Cứng</a:t>
          </a:r>
          <a:endParaRPr lang="en-US" dirty="0"/>
        </a:p>
      </dgm:t>
    </dgm:pt>
    <dgm:pt modelId="{D73DC06F-893E-42AA-94E1-2B6A213E6585}" type="sibTrans" cxnId="{405CC28C-C0D1-44B9-87D7-58C7B38D4D2C}">
      <dgm:prSet/>
      <dgm:spPr/>
      <dgm:t>
        <a:bodyPr/>
        <a:lstStyle/>
        <a:p>
          <a:endParaRPr lang="en-US"/>
        </a:p>
      </dgm:t>
    </dgm:pt>
    <dgm:pt modelId="{C9F37945-4D88-47D1-9284-E9F4D3831AB8}" type="parTrans" cxnId="{405CC28C-C0D1-44B9-87D7-58C7B38D4D2C}">
      <dgm:prSet/>
      <dgm:spPr/>
      <dgm:t>
        <a:bodyPr/>
        <a:lstStyle/>
        <a:p>
          <a:endParaRPr lang="en-US"/>
        </a:p>
      </dgm:t>
    </dgm:pt>
    <dgm:pt modelId="{F3BD9E2A-69F8-46AF-AD78-3B7890170720}">
      <dgm:prSet custT="1"/>
      <dgm:spPr/>
      <dgm:t>
        <a:bodyPr/>
        <a:lstStyle/>
        <a:p>
          <a:r>
            <a:rPr lang="en-US" sz="2400" dirty="0" err="1"/>
            <a:t>Máy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(PC)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:</a:t>
          </a:r>
          <a:br>
            <a:rPr lang="en-US" sz="2400" dirty="0"/>
          </a:br>
          <a:r>
            <a:rPr lang="en-US" sz="2400" dirty="0"/>
            <a:t>-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điều</a:t>
          </a:r>
          <a:r>
            <a:rPr lang="en-US" sz="2400" dirty="0"/>
            <a:t> </a:t>
          </a:r>
          <a:r>
            <a:rPr lang="en-US" sz="2400" dirty="0" err="1"/>
            <a:t>hành</a:t>
          </a:r>
          <a:r>
            <a:rPr lang="en-US" sz="2400" dirty="0"/>
            <a:t> windows 10.</a:t>
          </a:r>
          <a:br>
            <a:rPr lang="en-US" sz="2400" dirty="0"/>
          </a:br>
          <a:r>
            <a:rPr lang="en-US" sz="2400" dirty="0"/>
            <a:t>- Ram: 4 Gb</a:t>
          </a:r>
          <a:br>
            <a:rPr lang="en-US" sz="2400" dirty="0"/>
          </a:br>
          <a:r>
            <a:rPr lang="en-US" sz="2400" dirty="0"/>
            <a:t>- Chip: Intel core I5</a:t>
          </a:r>
        </a:p>
      </dgm:t>
    </dgm:pt>
    <dgm:pt modelId="{96729C45-72FD-4E29-84FF-5F30C51AD460}" type="parTrans" cxnId="{5184E14A-A11A-4928-A690-78821EA7D91D}">
      <dgm:prSet/>
      <dgm:spPr/>
      <dgm:t>
        <a:bodyPr/>
        <a:lstStyle/>
        <a:p>
          <a:endParaRPr lang="en-US"/>
        </a:p>
      </dgm:t>
    </dgm:pt>
    <dgm:pt modelId="{DFC0F5DF-F8C2-4191-8EA9-15E4887EA32E}" type="sibTrans" cxnId="{5184E14A-A11A-4928-A690-78821EA7D91D}">
      <dgm:prSet/>
      <dgm:spPr/>
      <dgm:t>
        <a:bodyPr/>
        <a:lstStyle/>
        <a:p>
          <a:endParaRPr lang="en-US"/>
        </a:p>
      </dgm:t>
    </dgm:pt>
    <dgm:pt modelId="{BE0A074E-54A1-4366-8ED0-2AE965DCE218}">
      <dgm:prSet/>
      <dgm:spPr/>
      <dgm:t>
        <a:bodyPr/>
        <a:lstStyle/>
        <a:p>
          <a:r>
            <a:rPr lang="en-US"/>
            <a:t>Ràng buộc phần mềm:</a:t>
          </a:r>
        </a:p>
      </dgm:t>
    </dgm:pt>
    <dgm:pt modelId="{7E17067B-3F0D-4C72-8C79-61A46A12C5E9}" type="parTrans" cxnId="{760DB925-7ABA-49B0-9482-C1456CF12C5F}">
      <dgm:prSet/>
      <dgm:spPr/>
      <dgm:t>
        <a:bodyPr/>
        <a:lstStyle/>
        <a:p>
          <a:endParaRPr lang="en-US"/>
        </a:p>
      </dgm:t>
    </dgm:pt>
    <dgm:pt modelId="{1A44E4A2-7C31-4C59-BB87-1FF488E0190C}" type="sibTrans" cxnId="{760DB925-7ABA-49B0-9482-C1456CF12C5F}">
      <dgm:prSet/>
      <dgm:spPr/>
      <dgm:t>
        <a:bodyPr/>
        <a:lstStyle/>
        <a:p>
          <a:endParaRPr lang="en-US"/>
        </a:p>
      </dgm:t>
    </dgm:pt>
    <dgm:pt modelId="{932B52C5-A824-49C9-9A8B-12BC580680ED}">
      <dgm:prSet custT="1"/>
      <dgm:spPr/>
      <dgm:t>
        <a:bodyPr/>
        <a:lstStyle/>
        <a:p>
          <a:r>
            <a:rPr lang="en-US" sz="2400" dirty="0" err="1"/>
            <a:t>Ngôn</a:t>
          </a:r>
          <a:r>
            <a:rPr lang="en-US" sz="2400" dirty="0"/>
            <a:t> </a:t>
          </a:r>
          <a:r>
            <a:rPr lang="en-US" sz="2400" dirty="0" err="1"/>
            <a:t>ngữ</a:t>
          </a:r>
          <a:r>
            <a:rPr lang="en-US" sz="2400" dirty="0"/>
            <a:t> : C#, </a:t>
          </a:r>
          <a:r>
            <a:rPr lang="en-US" sz="2400" dirty="0" err="1"/>
            <a:t>javascript</a:t>
          </a:r>
          <a:r>
            <a:rPr lang="en-US" sz="2400" dirty="0"/>
            <a:t>, </a:t>
          </a:r>
          <a:r>
            <a:rPr lang="en-US" sz="2400" dirty="0" err="1"/>
            <a:t>sql</a:t>
          </a:r>
          <a:r>
            <a:rPr lang="en-US" sz="2400" dirty="0"/>
            <a:t>, html, </a:t>
          </a:r>
          <a:r>
            <a:rPr lang="en-US" sz="2400" dirty="0" err="1"/>
            <a:t>css</a:t>
          </a:r>
          <a:endParaRPr lang="en-US" sz="2400" dirty="0"/>
        </a:p>
      </dgm:t>
    </dgm:pt>
    <dgm:pt modelId="{7CDD8C01-843E-47EA-843A-C38AE170B973}" type="parTrans" cxnId="{767CF803-A74E-453F-82FC-12EF510B868F}">
      <dgm:prSet/>
      <dgm:spPr/>
      <dgm:t>
        <a:bodyPr/>
        <a:lstStyle/>
        <a:p>
          <a:endParaRPr lang="en-US"/>
        </a:p>
      </dgm:t>
    </dgm:pt>
    <dgm:pt modelId="{8512DFF4-F8A8-43A3-882E-94F3CC1315BB}" type="sibTrans" cxnId="{767CF803-A74E-453F-82FC-12EF510B868F}">
      <dgm:prSet/>
      <dgm:spPr/>
      <dgm:t>
        <a:bodyPr/>
        <a:lstStyle/>
        <a:p>
          <a:endParaRPr lang="en-US"/>
        </a:p>
      </dgm:t>
    </dgm:pt>
    <dgm:pt modelId="{5D7BDDB0-16CD-4683-81F7-2698C26DB20C}">
      <dgm:prSet custT="1"/>
      <dgm:spPr/>
      <dgm:t>
        <a:bodyPr/>
        <a:lstStyle/>
        <a:p>
          <a:r>
            <a:rPr lang="en-US" sz="2400" dirty="0" err="1"/>
            <a:t>Phần</a:t>
          </a:r>
          <a:r>
            <a:rPr lang="en-US" sz="2400" dirty="0"/>
            <a:t> </a:t>
          </a:r>
          <a:r>
            <a:rPr lang="en-US" sz="2400" dirty="0" err="1"/>
            <a:t>mềm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: Microsoft visual studio, Microsoft SQL server</a:t>
          </a:r>
        </a:p>
      </dgm:t>
    </dgm:pt>
    <dgm:pt modelId="{8DF42283-D9D2-4410-B027-F40018D352DD}" type="parTrans" cxnId="{A3DE2426-7824-4814-8382-C981E9CBAB72}">
      <dgm:prSet/>
      <dgm:spPr/>
      <dgm:t>
        <a:bodyPr/>
        <a:lstStyle/>
        <a:p>
          <a:endParaRPr lang="en-US"/>
        </a:p>
      </dgm:t>
    </dgm:pt>
    <dgm:pt modelId="{A5713DE4-2274-4FD6-B4FB-8A6D8CF6C9ED}" type="sibTrans" cxnId="{A3DE2426-7824-4814-8382-C981E9CBAB72}">
      <dgm:prSet/>
      <dgm:spPr/>
      <dgm:t>
        <a:bodyPr/>
        <a:lstStyle/>
        <a:p>
          <a:endParaRPr lang="en-US"/>
        </a:p>
      </dgm:t>
    </dgm:pt>
    <dgm:pt modelId="{3485B436-9FAB-46A6-89F2-9261AFD7FC2B}">
      <dgm:prSet custT="1"/>
      <dgm:spPr/>
      <dgm:t>
        <a:bodyPr/>
        <a:lstStyle/>
        <a:p>
          <a:r>
            <a:rPr lang="en-US" sz="2400" dirty="0"/>
            <a:t>Framework: Entity Framework</a:t>
          </a:r>
        </a:p>
      </dgm:t>
    </dgm:pt>
    <dgm:pt modelId="{B2EA4371-789E-41D0-A0D4-01318A40D050}" type="parTrans" cxnId="{2150232B-3DD4-4FBD-BE3A-026D86095875}">
      <dgm:prSet/>
      <dgm:spPr/>
      <dgm:t>
        <a:bodyPr/>
        <a:lstStyle/>
        <a:p>
          <a:endParaRPr lang="en-US"/>
        </a:p>
      </dgm:t>
    </dgm:pt>
    <dgm:pt modelId="{F5DB15D7-A50D-46A2-BACC-239046C50226}" type="sibTrans" cxnId="{2150232B-3DD4-4FBD-BE3A-026D86095875}">
      <dgm:prSet/>
      <dgm:spPr/>
      <dgm:t>
        <a:bodyPr/>
        <a:lstStyle/>
        <a:p>
          <a:endParaRPr lang="en-US"/>
        </a:p>
      </dgm:t>
    </dgm:pt>
    <dgm:pt modelId="{2F66AFC9-34B7-4ADA-849F-6A43991B51C2}">
      <dgm:prSet custT="1"/>
      <dgm:spPr/>
      <dgm:t>
        <a:bodyPr/>
        <a:lstStyle/>
        <a:p>
          <a:r>
            <a:rPr lang="en-US" sz="2400"/>
            <a:t>Mô hình : MVC</a:t>
          </a:r>
        </a:p>
      </dgm:t>
    </dgm:pt>
    <dgm:pt modelId="{532A953F-5D7D-4C42-A235-20F321814D67}" type="parTrans" cxnId="{F1468C5D-1446-43DB-89F8-0C35E2C8E754}">
      <dgm:prSet/>
      <dgm:spPr/>
      <dgm:t>
        <a:bodyPr/>
        <a:lstStyle/>
        <a:p>
          <a:endParaRPr lang="en-US"/>
        </a:p>
      </dgm:t>
    </dgm:pt>
    <dgm:pt modelId="{BCF61220-B653-4D80-A806-90AAAC9E303C}" type="sibTrans" cxnId="{F1468C5D-1446-43DB-89F8-0C35E2C8E754}">
      <dgm:prSet/>
      <dgm:spPr/>
      <dgm:t>
        <a:bodyPr/>
        <a:lstStyle/>
        <a:p>
          <a:endParaRPr lang="en-US"/>
        </a:p>
      </dgm:t>
    </dgm:pt>
    <dgm:pt modelId="{28F65973-3DED-4280-A00E-DF332B5B523B}">
      <dgm:prSet custT="1"/>
      <dgm:spPr/>
      <dgm:t>
        <a:bodyPr/>
        <a:lstStyle/>
        <a:p>
          <a:r>
            <a:rPr lang="en-US" sz="2400" dirty="0" err="1"/>
            <a:t>Bảo</a:t>
          </a:r>
          <a:r>
            <a:rPr lang="en-US" sz="2400" dirty="0"/>
            <a:t> </a:t>
          </a:r>
          <a:r>
            <a:rPr lang="en-US" sz="2400" dirty="0" err="1"/>
            <a:t>mật</a:t>
          </a:r>
          <a:r>
            <a:rPr lang="en-US" sz="2400" dirty="0"/>
            <a:t>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thống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ASP.NET</a:t>
          </a:r>
        </a:p>
      </dgm:t>
    </dgm:pt>
    <dgm:pt modelId="{B376690C-0E97-4A0A-81E0-837FF587A94E}" type="parTrans" cxnId="{A8CCC59E-DA33-43FA-AB93-1F8C3E3285AD}">
      <dgm:prSet/>
      <dgm:spPr/>
      <dgm:t>
        <a:bodyPr/>
        <a:lstStyle/>
        <a:p>
          <a:endParaRPr lang="en-US"/>
        </a:p>
      </dgm:t>
    </dgm:pt>
    <dgm:pt modelId="{B6B0D109-E389-4E94-AED0-048C2E526F59}" type="sibTrans" cxnId="{A8CCC59E-DA33-43FA-AB93-1F8C3E3285AD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A6964BB8-CB9A-4838-B702-126A9B9FA669}" type="pres">
      <dgm:prSet presAssocID="{8538E155-30C0-49C7-A65C-BF5F0754C59C}" presName="parentLin" presStyleCnt="0"/>
      <dgm:spPr/>
    </dgm:pt>
    <dgm:pt modelId="{E0EF9C99-A771-4522-AFDA-14B45809A5D1}" type="pres">
      <dgm:prSet presAssocID="{8538E155-30C0-49C7-A65C-BF5F0754C59C}" presName="parentLeftMargin" presStyleLbl="node1" presStyleIdx="0" presStyleCnt="2"/>
      <dgm:spPr/>
    </dgm:pt>
    <dgm:pt modelId="{5AFD341F-8352-437D-95FA-08DE343D4AE1}" type="pres">
      <dgm:prSet presAssocID="{8538E155-30C0-49C7-A65C-BF5F0754C5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4E08D-1CD7-4A89-9959-E56C383AD3B0}" type="pres">
      <dgm:prSet presAssocID="{8538E155-30C0-49C7-A65C-BF5F0754C59C}" presName="negativeSpace" presStyleCnt="0"/>
      <dgm:spPr/>
    </dgm:pt>
    <dgm:pt modelId="{B70E8D3D-CEDD-499E-863B-7109BDE43474}" type="pres">
      <dgm:prSet presAssocID="{8538E155-30C0-49C7-A65C-BF5F0754C59C}" presName="childText" presStyleLbl="conFgAcc1" presStyleIdx="0" presStyleCnt="2">
        <dgm:presLayoutVars>
          <dgm:bulletEnabled val="1"/>
        </dgm:presLayoutVars>
      </dgm:prSet>
      <dgm:spPr/>
    </dgm:pt>
    <dgm:pt modelId="{DB5AF3B9-9C34-471D-9C42-ECA99B38661B}" type="pres">
      <dgm:prSet presAssocID="{D73DC06F-893E-42AA-94E1-2B6A213E6585}" presName="spaceBetweenRectangles" presStyleCnt="0"/>
      <dgm:spPr/>
    </dgm:pt>
    <dgm:pt modelId="{E82391ED-7988-45BE-8C36-8AD9D93565B8}" type="pres">
      <dgm:prSet presAssocID="{BE0A074E-54A1-4366-8ED0-2AE965DCE218}" presName="parentLin" presStyleCnt="0"/>
      <dgm:spPr/>
    </dgm:pt>
    <dgm:pt modelId="{044495DA-6A78-44CA-8D01-02DD287EA83E}" type="pres">
      <dgm:prSet presAssocID="{BE0A074E-54A1-4366-8ED0-2AE965DCE218}" presName="parentLeftMargin" presStyleLbl="node1" presStyleIdx="0" presStyleCnt="2"/>
      <dgm:spPr/>
    </dgm:pt>
    <dgm:pt modelId="{4DCF6A8E-64B4-4212-B839-D3C45D67DC6B}" type="pres">
      <dgm:prSet presAssocID="{BE0A074E-54A1-4366-8ED0-2AE965DCE2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2E19D7-B216-4FF3-B5A9-3F18E6AFA43E}" type="pres">
      <dgm:prSet presAssocID="{BE0A074E-54A1-4366-8ED0-2AE965DCE218}" presName="negativeSpace" presStyleCnt="0"/>
      <dgm:spPr/>
    </dgm:pt>
    <dgm:pt modelId="{2709659F-9900-4405-B931-63CD29A6100A}" type="pres">
      <dgm:prSet presAssocID="{BE0A074E-54A1-4366-8ED0-2AE965DCE2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67CF803-A74E-453F-82FC-12EF510B868F}" srcId="{BE0A074E-54A1-4366-8ED0-2AE965DCE218}" destId="{932B52C5-A824-49C9-9A8B-12BC580680ED}" srcOrd="0" destOrd="0" parTransId="{7CDD8C01-843E-47EA-843A-C38AE170B973}" sibTransId="{8512DFF4-F8A8-43A3-882E-94F3CC1315BB}"/>
    <dgm:cxn modelId="{EBC5989E-7024-4B58-A1F2-70EE045EBFCC}" type="presOf" srcId="{2F66AFC9-34B7-4ADA-849F-6A43991B51C2}" destId="{2709659F-9900-4405-B931-63CD29A6100A}" srcOrd="0" destOrd="3" presId="urn:microsoft.com/office/officeart/2005/8/layout/list1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A8CCC59E-DA33-43FA-AB93-1F8C3E3285AD}" srcId="{BE0A074E-54A1-4366-8ED0-2AE965DCE218}" destId="{28F65973-3DED-4280-A00E-DF332B5B523B}" srcOrd="4" destOrd="0" parTransId="{B376690C-0E97-4A0A-81E0-837FF587A94E}" sibTransId="{B6B0D109-E389-4E94-AED0-048C2E526F59}"/>
    <dgm:cxn modelId="{8102E0C1-F62A-406C-90A6-C3A0D821DCED}" type="presOf" srcId="{932B52C5-A824-49C9-9A8B-12BC580680ED}" destId="{2709659F-9900-4405-B931-63CD29A6100A}" srcOrd="0" destOrd="0" presId="urn:microsoft.com/office/officeart/2005/8/layout/list1"/>
    <dgm:cxn modelId="{F1468C5D-1446-43DB-89F8-0C35E2C8E754}" srcId="{BE0A074E-54A1-4366-8ED0-2AE965DCE218}" destId="{2F66AFC9-34B7-4ADA-849F-6A43991B51C2}" srcOrd="3" destOrd="0" parTransId="{532A953F-5D7D-4C42-A235-20F321814D67}" sibTransId="{BCF61220-B653-4D80-A806-90AAAC9E303C}"/>
    <dgm:cxn modelId="{5184E14A-A11A-4928-A690-78821EA7D91D}" srcId="{8538E155-30C0-49C7-A65C-BF5F0754C59C}" destId="{F3BD9E2A-69F8-46AF-AD78-3B7890170720}" srcOrd="0" destOrd="0" parTransId="{96729C45-72FD-4E29-84FF-5F30C51AD460}" sibTransId="{DFC0F5DF-F8C2-4191-8EA9-15E4887EA32E}"/>
    <dgm:cxn modelId="{A31A0749-4141-4B94-A148-A27A71CE38AB}" type="presOf" srcId="{8538E155-30C0-49C7-A65C-BF5F0754C59C}" destId="{5AFD341F-8352-437D-95FA-08DE343D4AE1}" srcOrd="1" destOrd="0" presId="urn:microsoft.com/office/officeart/2005/8/layout/list1"/>
    <dgm:cxn modelId="{97C94458-8341-4BD3-A5CF-2F1F9C0BEEA9}" type="presOf" srcId="{F3BD9E2A-69F8-46AF-AD78-3B7890170720}" destId="{B70E8D3D-CEDD-499E-863B-7109BDE43474}" srcOrd="0" destOrd="0" presId="urn:microsoft.com/office/officeart/2005/8/layout/list1"/>
    <dgm:cxn modelId="{760DB925-7ABA-49B0-9482-C1456CF12C5F}" srcId="{B0C1EC3C-99BF-40E4-B8FE-0A98ECC70CDF}" destId="{BE0A074E-54A1-4366-8ED0-2AE965DCE218}" srcOrd="1" destOrd="0" parTransId="{7E17067B-3F0D-4C72-8C79-61A46A12C5E9}" sibTransId="{1A44E4A2-7C31-4C59-BB87-1FF488E0190C}"/>
    <dgm:cxn modelId="{FBE5D9AD-13D7-4F9F-BCDD-8B6DFB7C79E4}" type="presOf" srcId="{8538E155-30C0-49C7-A65C-BF5F0754C59C}" destId="{E0EF9C99-A771-4522-AFDA-14B45809A5D1}" srcOrd="0" destOrd="0" presId="urn:microsoft.com/office/officeart/2005/8/layout/list1"/>
    <dgm:cxn modelId="{A3DE2426-7824-4814-8382-C981E9CBAB72}" srcId="{BE0A074E-54A1-4366-8ED0-2AE965DCE218}" destId="{5D7BDDB0-16CD-4683-81F7-2698C26DB20C}" srcOrd="1" destOrd="0" parTransId="{8DF42283-D9D2-4410-B027-F40018D352DD}" sibTransId="{A5713DE4-2274-4FD6-B4FB-8A6D8CF6C9ED}"/>
    <dgm:cxn modelId="{D67EA9C3-61A4-475D-BE7A-40E0C91CE53A}" type="presOf" srcId="{BE0A074E-54A1-4366-8ED0-2AE965DCE218}" destId="{4DCF6A8E-64B4-4212-B839-D3C45D67DC6B}" srcOrd="1" destOrd="0" presId="urn:microsoft.com/office/officeart/2005/8/layout/list1"/>
    <dgm:cxn modelId="{2150232B-3DD4-4FBD-BE3A-026D86095875}" srcId="{BE0A074E-54A1-4366-8ED0-2AE965DCE218}" destId="{3485B436-9FAB-46A6-89F2-9261AFD7FC2B}" srcOrd="2" destOrd="0" parTransId="{B2EA4371-789E-41D0-A0D4-01318A40D050}" sibTransId="{F5DB15D7-A50D-46A2-BACC-239046C50226}"/>
    <dgm:cxn modelId="{2460F277-AC53-480A-9B64-53F36083BEDB}" type="presOf" srcId="{3485B436-9FAB-46A6-89F2-9261AFD7FC2B}" destId="{2709659F-9900-4405-B931-63CD29A6100A}" srcOrd="0" destOrd="2" presId="urn:microsoft.com/office/officeart/2005/8/layout/list1"/>
    <dgm:cxn modelId="{D376D3FF-F7A1-449B-94B9-4786C995E2EB}" type="presOf" srcId="{BE0A074E-54A1-4366-8ED0-2AE965DCE218}" destId="{044495DA-6A78-44CA-8D01-02DD287EA83E}" srcOrd="0" destOrd="0" presId="urn:microsoft.com/office/officeart/2005/8/layout/list1"/>
    <dgm:cxn modelId="{BD62AFDA-1F98-4390-96BF-B7D8053D77D1}" type="presOf" srcId="{5D7BDDB0-16CD-4683-81F7-2698C26DB20C}" destId="{2709659F-9900-4405-B931-63CD29A6100A}" srcOrd="0" destOrd="1" presId="urn:microsoft.com/office/officeart/2005/8/layout/list1"/>
    <dgm:cxn modelId="{5CE65ED6-7270-406B-92E1-1AF77DD85FFE}" type="presOf" srcId="{28F65973-3DED-4280-A00E-DF332B5B523B}" destId="{2709659F-9900-4405-B931-63CD29A6100A}" srcOrd="0" destOrd="4" presId="urn:microsoft.com/office/officeart/2005/8/layout/list1"/>
    <dgm:cxn modelId="{405CC28C-C0D1-44B9-87D7-58C7B38D4D2C}" srcId="{B0C1EC3C-99BF-40E4-B8FE-0A98ECC70CDF}" destId="{8538E155-30C0-49C7-A65C-BF5F0754C59C}" srcOrd="0" destOrd="0" parTransId="{C9F37945-4D88-47D1-9284-E9F4D3831AB8}" sibTransId="{D73DC06F-893E-42AA-94E1-2B6A213E6585}"/>
    <dgm:cxn modelId="{F96BAB38-D810-4469-90FD-C2F9A234DD7E}" type="presParOf" srcId="{FCF994A3-2A82-4DCC-8073-CCDDFBE92D14}" destId="{A6964BB8-CB9A-4838-B702-126A9B9FA669}" srcOrd="0" destOrd="0" presId="urn:microsoft.com/office/officeart/2005/8/layout/list1"/>
    <dgm:cxn modelId="{C27D5294-8D7D-41BB-863B-88582A3936E4}" type="presParOf" srcId="{A6964BB8-CB9A-4838-B702-126A9B9FA669}" destId="{E0EF9C99-A771-4522-AFDA-14B45809A5D1}" srcOrd="0" destOrd="0" presId="urn:microsoft.com/office/officeart/2005/8/layout/list1"/>
    <dgm:cxn modelId="{F2B83119-6D72-445E-94E8-6676404C3572}" type="presParOf" srcId="{A6964BB8-CB9A-4838-B702-126A9B9FA669}" destId="{5AFD341F-8352-437D-95FA-08DE343D4AE1}" srcOrd="1" destOrd="0" presId="urn:microsoft.com/office/officeart/2005/8/layout/list1"/>
    <dgm:cxn modelId="{8651EC93-490A-4354-8A1E-1EE85E760063}" type="presParOf" srcId="{FCF994A3-2A82-4DCC-8073-CCDDFBE92D14}" destId="{8D54E08D-1CD7-4A89-9959-E56C383AD3B0}" srcOrd="1" destOrd="0" presId="urn:microsoft.com/office/officeart/2005/8/layout/list1"/>
    <dgm:cxn modelId="{53D28F37-2929-4827-A595-1E29D44B4180}" type="presParOf" srcId="{FCF994A3-2A82-4DCC-8073-CCDDFBE92D14}" destId="{B70E8D3D-CEDD-499E-863B-7109BDE43474}" srcOrd="2" destOrd="0" presId="urn:microsoft.com/office/officeart/2005/8/layout/list1"/>
    <dgm:cxn modelId="{15060732-9B21-4DD9-A39B-F35DD9DB5960}" type="presParOf" srcId="{FCF994A3-2A82-4DCC-8073-CCDDFBE92D14}" destId="{DB5AF3B9-9C34-471D-9C42-ECA99B38661B}" srcOrd="3" destOrd="0" presId="urn:microsoft.com/office/officeart/2005/8/layout/list1"/>
    <dgm:cxn modelId="{987FE9BE-794F-4B43-B9DC-879AB9F9E9FE}" type="presParOf" srcId="{FCF994A3-2A82-4DCC-8073-CCDDFBE92D14}" destId="{E82391ED-7988-45BE-8C36-8AD9D93565B8}" srcOrd="4" destOrd="0" presId="urn:microsoft.com/office/officeart/2005/8/layout/list1"/>
    <dgm:cxn modelId="{914A8631-0392-4EF8-B24D-7C15AB938519}" type="presParOf" srcId="{E82391ED-7988-45BE-8C36-8AD9D93565B8}" destId="{044495DA-6A78-44CA-8D01-02DD287EA83E}" srcOrd="0" destOrd="0" presId="urn:microsoft.com/office/officeart/2005/8/layout/list1"/>
    <dgm:cxn modelId="{F59719C2-5EDF-441A-99AE-D03FA0EB5737}" type="presParOf" srcId="{E82391ED-7988-45BE-8C36-8AD9D93565B8}" destId="{4DCF6A8E-64B4-4212-B839-D3C45D67DC6B}" srcOrd="1" destOrd="0" presId="urn:microsoft.com/office/officeart/2005/8/layout/list1"/>
    <dgm:cxn modelId="{11D8F9AD-C30E-40AE-B86D-CB8D2EEE6223}" type="presParOf" srcId="{FCF994A3-2A82-4DCC-8073-CCDDFBE92D14}" destId="{1E2E19D7-B216-4FF3-B5A9-3F18E6AFA43E}" srcOrd="5" destOrd="0" presId="urn:microsoft.com/office/officeart/2005/8/layout/list1"/>
    <dgm:cxn modelId="{CFFA1006-EE1D-459D-801B-97C1F48B50E7}" type="presParOf" srcId="{FCF994A3-2A82-4DCC-8073-CCDDFBE92D14}" destId="{2709659F-9900-4405-B931-63CD29A610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C1EC3C-99BF-40E4-B8FE-0A98ECC70C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8E155-30C0-49C7-A65C-BF5F0754C59C}">
      <dgm:prSet/>
      <dgm:spPr/>
      <dgm:t>
        <a:bodyPr/>
        <a:lstStyle/>
        <a:p>
          <a:r>
            <a:rPr lang="en-US" dirty="0" err="1"/>
            <a:t>Phần</a:t>
          </a:r>
          <a:r>
            <a:rPr lang="en-US" dirty="0"/>
            <a:t> </a:t>
          </a:r>
          <a:r>
            <a:rPr lang="en-US" dirty="0" err="1"/>
            <a:t>Cứng</a:t>
          </a:r>
          <a:endParaRPr lang="en-US" dirty="0"/>
        </a:p>
      </dgm:t>
    </dgm:pt>
    <dgm:pt modelId="{D73DC06F-893E-42AA-94E1-2B6A213E6585}" type="sibTrans" cxnId="{405CC28C-C0D1-44B9-87D7-58C7B38D4D2C}">
      <dgm:prSet/>
      <dgm:spPr/>
      <dgm:t>
        <a:bodyPr/>
        <a:lstStyle/>
        <a:p>
          <a:endParaRPr lang="en-US"/>
        </a:p>
      </dgm:t>
    </dgm:pt>
    <dgm:pt modelId="{C9F37945-4D88-47D1-9284-E9F4D3831AB8}" type="parTrans" cxnId="{405CC28C-C0D1-44B9-87D7-58C7B38D4D2C}">
      <dgm:prSet/>
      <dgm:spPr/>
      <dgm:t>
        <a:bodyPr/>
        <a:lstStyle/>
        <a:p>
          <a:endParaRPr lang="en-US"/>
        </a:p>
      </dgm:t>
    </dgm:pt>
    <dgm:pt modelId="{F3BD9E2A-69F8-46AF-AD78-3B7890170720}">
      <dgm:prSet custT="1"/>
      <dgm:spPr/>
      <dgm:t>
        <a:bodyPr/>
        <a:lstStyle/>
        <a:p>
          <a:r>
            <a:rPr lang="en-US" sz="2400" dirty="0" err="1"/>
            <a:t>Máy</a:t>
          </a:r>
          <a:r>
            <a:rPr lang="en-US" sz="2400" dirty="0"/>
            <a:t> </a:t>
          </a:r>
          <a:r>
            <a:rPr lang="en-US" sz="2400" dirty="0" err="1"/>
            <a:t>tính</a:t>
          </a:r>
          <a:r>
            <a:rPr lang="en-US" sz="2400" dirty="0"/>
            <a:t> (PC)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:</a:t>
          </a:r>
          <a:br>
            <a:rPr lang="en-US" sz="2400" dirty="0"/>
          </a:br>
          <a:r>
            <a:rPr lang="en-US" sz="2400" dirty="0"/>
            <a:t>-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điều</a:t>
          </a:r>
          <a:r>
            <a:rPr lang="en-US" sz="2400" dirty="0"/>
            <a:t> </a:t>
          </a:r>
          <a:r>
            <a:rPr lang="en-US" sz="2400" dirty="0" err="1"/>
            <a:t>hành</a:t>
          </a:r>
          <a:r>
            <a:rPr lang="en-US" sz="2400" dirty="0"/>
            <a:t> windows 10.</a:t>
          </a:r>
          <a:br>
            <a:rPr lang="en-US" sz="2400" dirty="0"/>
          </a:br>
          <a:r>
            <a:rPr lang="en-US" sz="2400" dirty="0"/>
            <a:t>- Ram: 4 Gb</a:t>
          </a:r>
          <a:br>
            <a:rPr lang="en-US" sz="2400" dirty="0"/>
          </a:br>
          <a:r>
            <a:rPr lang="en-US" sz="2400" dirty="0"/>
            <a:t>- Chip: Intel core I5</a:t>
          </a:r>
        </a:p>
      </dgm:t>
    </dgm:pt>
    <dgm:pt modelId="{96729C45-72FD-4E29-84FF-5F30C51AD460}" type="parTrans" cxnId="{5184E14A-A11A-4928-A690-78821EA7D91D}">
      <dgm:prSet/>
      <dgm:spPr/>
      <dgm:t>
        <a:bodyPr/>
        <a:lstStyle/>
        <a:p>
          <a:endParaRPr lang="en-US"/>
        </a:p>
      </dgm:t>
    </dgm:pt>
    <dgm:pt modelId="{DFC0F5DF-F8C2-4191-8EA9-15E4887EA32E}" type="sibTrans" cxnId="{5184E14A-A11A-4928-A690-78821EA7D91D}">
      <dgm:prSet/>
      <dgm:spPr/>
      <dgm:t>
        <a:bodyPr/>
        <a:lstStyle/>
        <a:p>
          <a:endParaRPr lang="en-US"/>
        </a:p>
      </dgm:t>
    </dgm:pt>
    <dgm:pt modelId="{BE0A074E-54A1-4366-8ED0-2AE965DCE218}">
      <dgm:prSet/>
      <dgm:spPr/>
      <dgm:t>
        <a:bodyPr/>
        <a:lstStyle/>
        <a:p>
          <a:r>
            <a:rPr lang="en-US"/>
            <a:t>Ràng buộc phần mềm:</a:t>
          </a:r>
        </a:p>
      </dgm:t>
    </dgm:pt>
    <dgm:pt modelId="{7E17067B-3F0D-4C72-8C79-61A46A12C5E9}" type="parTrans" cxnId="{760DB925-7ABA-49B0-9482-C1456CF12C5F}">
      <dgm:prSet/>
      <dgm:spPr/>
      <dgm:t>
        <a:bodyPr/>
        <a:lstStyle/>
        <a:p>
          <a:endParaRPr lang="en-US"/>
        </a:p>
      </dgm:t>
    </dgm:pt>
    <dgm:pt modelId="{1A44E4A2-7C31-4C59-BB87-1FF488E0190C}" type="sibTrans" cxnId="{760DB925-7ABA-49B0-9482-C1456CF12C5F}">
      <dgm:prSet/>
      <dgm:spPr/>
      <dgm:t>
        <a:bodyPr/>
        <a:lstStyle/>
        <a:p>
          <a:endParaRPr lang="en-US"/>
        </a:p>
      </dgm:t>
    </dgm:pt>
    <dgm:pt modelId="{932B52C5-A824-49C9-9A8B-12BC580680ED}">
      <dgm:prSet custT="1"/>
      <dgm:spPr/>
      <dgm:t>
        <a:bodyPr/>
        <a:lstStyle/>
        <a:p>
          <a:r>
            <a:rPr lang="en-US" sz="2400" dirty="0" err="1"/>
            <a:t>Ngôn</a:t>
          </a:r>
          <a:r>
            <a:rPr lang="en-US" sz="2400" dirty="0"/>
            <a:t> </a:t>
          </a:r>
          <a:r>
            <a:rPr lang="en-US" sz="2400" dirty="0" err="1"/>
            <a:t>ngữ</a:t>
          </a:r>
          <a:r>
            <a:rPr lang="en-US" sz="2400" dirty="0"/>
            <a:t> : C#, </a:t>
          </a:r>
          <a:r>
            <a:rPr lang="en-US" sz="2400" dirty="0" err="1"/>
            <a:t>javascript</a:t>
          </a:r>
          <a:r>
            <a:rPr lang="en-US" sz="2400" dirty="0"/>
            <a:t>, </a:t>
          </a:r>
          <a:r>
            <a:rPr lang="en-US" sz="2400" dirty="0" err="1"/>
            <a:t>sql</a:t>
          </a:r>
          <a:r>
            <a:rPr lang="en-US" sz="2400" dirty="0"/>
            <a:t>, html, </a:t>
          </a:r>
          <a:r>
            <a:rPr lang="en-US" sz="2400" dirty="0" err="1"/>
            <a:t>css</a:t>
          </a:r>
          <a:endParaRPr lang="en-US" sz="2400" dirty="0"/>
        </a:p>
      </dgm:t>
    </dgm:pt>
    <dgm:pt modelId="{7CDD8C01-843E-47EA-843A-C38AE170B973}" type="parTrans" cxnId="{767CF803-A74E-453F-82FC-12EF510B868F}">
      <dgm:prSet/>
      <dgm:spPr/>
      <dgm:t>
        <a:bodyPr/>
        <a:lstStyle/>
        <a:p>
          <a:endParaRPr lang="en-US"/>
        </a:p>
      </dgm:t>
    </dgm:pt>
    <dgm:pt modelId="{8512DFF4-F8A8-43A3-882E-94F3CC1315BB}" type="sibTrans" cxnId="{767CF803-A74E-453F-82FC-12EF510B868F}">
      <dgm:prSet/>
      <dgm:spPr/>
      <dgm:t>
        <a:bodyPr/>
        <a:lstStyle/>
        <a:p>
          <a:endParaRPr lang="en-US"/>
        </a:p>
      </dgm:t>
    </dgm:pt>
    <dgm:pt modelId="{5D7BDDB0-16CD-4683-81F7-2698C26DB20C}">
      <dgm:prSet custT="1"/>
      <dgm:spPr/>
      <dgm:t>
        <a:bodyPr/>
        <a:lstStyle/>
        <a:p>
          <a:r>
            <a:rPr lang="en-US" sz="2400" dirty="0" err="1"/>
            <a:t>Phần</a:t>
          </a:r>
          <a:r>
            <a:rPr lang="en-US" sz="2400" dirty="0"/>
            <a:t> </a:t>
          </a:r>
          <a:r>
            <a:rPr lang="en-US" sz="2400" dirty="0" err="1"/>
            <a:t>mềm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: Microsoft visual studio, Microsoft SQL server</a:t>
          </a:r>
        </a:p>
      </dgm:t>
    </dgm:pt>
    <dgm:pt modelId="{8DF42283-D9D2-4410-B027-F40018D352DD}" type="parTrans" cxnId="{A3DE2426-7824-4814-8382-C981E9CBAB72}">
      <dgm:prSet/>
      <dgm:spPr/>
      <dgm:t>
        <a:bodyPr/>
        <a:lstStyle/>
        <a:p>
          <a:endParaRPr lang="en-US"/>
        </a:p>
      </dgm:t>
    </dgm:pt>
    <dgm:pt modelId="{A5713DE4-2274-4FD6-B4FB-8A6D8CF6C9ED}" type="sibTrans" cxnId="{A3DE2426-7824-4814-8382-C981E9CBAB72}">
      <dgm:prSet/>
      <dgm:spPr/>
      <dgm:t>
        <a:bodyPr/>
        <a:lstStyle/>
        <a:p>
          <a:endParaRPr lang="en-US"/>
        </a:p>
      </dgm:t>
    </dgm:pt>
    <dgm:pt modelId="{3485B436-9FAB-46A6-89F2-9261AFD7FC2B}">
      <dgm:prSet custT="1"/>
      <dgm:spPr/>
      <dgm:t>
        <a:bodyPr/>
        <a:lstStyle/>
        <a:p>
          <a:r>
            <a:rPr lang="en-US" sz="2400" dirty="0"/>
            <a:t>Framework: Entity Framework</a:t>
          </a:r>
        </a:p>
      </dgm:t>
    </dgm:pt>
    <dgm:pt modelId="{B2EA4371-789E-41D0-A0D4-01318A40D050}" type="parTrans" cxnId="{2150232B-3DD4-4FBD-BE3A-026D86095875}">
      <dgm:prSet/>
      <dgm:spPr/>
      <dgm:t>
        <a:bodyPr/>
        <a:lstStyle/>
        <a:p>
          <a:endParaRPr lang="en-US"/>
        </a:p>
      </dgm:t>
    </dgm:pt>
    <dgm:pt modelId="{F5DB15D7-A50D-46A2-BACC-239046C50226}" type="sibTrans" cxnId="{2150232B-3DD4-4FBD-BE3A-026D86095875}">
      <dgm:prSet/>
      <dgm:spPr/>
      <dgm:t>
        <a:bodyPr/>
        <a:lstStyle/>
        <a:p>
          <a:endParaRPr lang="en-US"/>
        </a:p>
      </dgm:t>
    </dgm:pt>
    <dgm:pt modelId="{2F66AFC9-34B7-4ADA-849F-6A43991B51C2}">
      <dgm:prSet custT="1"/>
      <dgm:spPr/>
      <dgm:t>
        <a:bodyPr/>
        <a:lstStyle/>
        <a:p>
          <a:r>
            <a:rPr lang="en-US" sz="2400"/>
            <a:t>Mô hình : MVC</a:t>
          </a:r>
        </a:p>
      </dgm:t>
    </dgm:pt>
    <dgm:pt modelId="{532A953F-5D7D-4C42-A235-20F321814D67}" type="parTrans" cxnId="{F1468C5D-1446-43DB-89F8-0C35E2C8E754}">
      <dgm:prSet/>
      <dgm:spPr/>
      <dgm:t>
        <a:bodyPr/>
        <a:lstStyle/>
        <a:p>
          <a:endParaRPr lang="en-US"/>
        </a:p>
      </dgm:t>
    </dgm:pt>
    <dgm:pt modelId="{BCF61220-B653-4D80-A806-90AAAC9E303C}" type="sibTrans" cxnId="{F1468C5D-1446-43DB-89F8-0C35E2C8E754}">
      <dgm:prSet/>
      <dgm:spPr/>
      <dgm:t>
        <a:bodyPr/>
        <a:lstStyle/>
        <a:p>
          <a:endParaRPr lang="en-US"/>
        </a:p>
      </dgm:t>
    </dgm:pt>
    <dgm:pt modelId="{28F65973-3DED-4280-A00E-DF332B5B523B}">
      <dgm:prSet custT="1"/>
      <dgm:spPr/>
      <dgm:t>
        <a:bodyPr/>
        <a:lstStyle/>
        <a:p>
          <a:r>
            <a:rPr lang="en-US" sz="2400" dirty="0" err="1"/>
            <a:t>Bảo</a:t>
          </a:r>
          <a:r>
            <a:rPr lang="en-US" sz="2400" dirty="0"/>
            <a:t> </a:t>
          </a:r>
          <a:r>
            <a:rPr lang="en-US" sz="2400" dirty="0" err="1"/>
            <a:t>mật</a:t>
          </a:r>
          <a:r>
            <a:rPr lang="en-US" sz="2400" dirty="0"/>
            <a:t> </a:t>
          </a:r>
          <a:r>
            <a:rPr lang="en-US" sz="2400" dirty="0" err="1"/>
            <a:t>hệ</a:t>
          </a:r>
          <a:r>
            <a:rPr lang="en-US" sz="2400" dirty="0"/>
            <a:t> </a:t>
          </a:r>
          <a:r>
            <a:rPr lang="en-US" sz="2400" dirty="0" err="1"/>
            <a:t>thống</a:t>
          </a:r>
          <a:r>
            <a:rPr lang="en-US" sz="2400" dirty="0"/>
            <a:t> </a:t>
          </a:r>
          <a:r>
            <a:rPr lang="en-US" sz="2400" dirty="0" err="1"/>
            <a:t>sử</a:t>
          </a:r>
          <a:r>
            <a:rPr lang="en-US" sz="2400" dirty="0"/>
            <a:t> </a:t>
          </a:r>
          <a:r>
            <a:rPr lang="en-US" sz="2400" dirty="0" err="1"/>
            <a:t>dụng</a:t>
          </a:r>
          <a:r>
            <a:rPr lang="en-US" sz="2400" dirty="0"/>
            <a:t> ASP.NET</a:t>
          </a:r>
        </a:p>
      </dgm:t>
    </dgm:pt>
    <dgm:pt modelId="{B376690C-0E97-4A0A-81E0-837FF587A94E}" type="parTrans" cxnId="{A8CCC59E-DA33-43FA-AB93-1F8C3E3285AD}">
      <dgm:prSet/>
      <dgm:spPr/>
      <dgm:t>
        <a:bodyPr/>
        <a:lstStyle/>
        <a:p>
          <a:endParaRPr lang="en-US"/>
        </a:p>
      </dgm:t>
    </dgm:pt>
    <dgm:pt modelId="{B6B0D109-E389-4E94-AED0-048C2E526F59}" type="sibTrans" cxnId="{A8CCC59E-DA33-43FA-AB93-1F8C3E3285AD}">
      <dgm:prSet/>
      <dgm:spPr/>
      <dgm:t>
        <a:bodyPr/>
        <a:lstStyle/>
        <a:p>
          <a:endParaRPr lang="en-US"/>
        </a:p>
      </dgm:t>
    </dgm:pt>
    <dgm:pt modelId="{FCF994A3-2A82-4DCC-8073-CCDDFBE92D14}" type="pres">
      <dgm:prSet presAssocID="{B0C1EC3C-99BF-40E4-B8FE-0A98ECC70CDF}" presName="linear" presStyleCnt="0">
        <dgm:presLayoutVars>
          <dgm:dir/>
          <dgm:animLvl val="lvl"/>
          <dgm:resizeHandles val="exact"/>
        </dgm:presLayoutVars>
      </dgm:prSet>
      <dgm:spPr/>
    </dgm:pt>
    <dgm:pt modelId="{A6964BB8-CB9A-4838-B702-126A9B9FA669}" type="pres">
      <dgm:prSet presAssocID="{8538E155-30C0-49C7-A65C-BF5F0754C59C}" presName="parentLin" presStyleCnt="0"/>
      <dgm:spPr/>
    </dgm:pt>
    <dgm:pt modelId="{E0EF9C99-A771-4522-AFDA-14B45809A5D1}" type="pres">
      <dgm:prSet presAssocID="{8538E155-30C0-49C7-A65C-BF5F0754C59C}" presName="parentLeftMargin" presStyleLbl="node1" presStyleIdx="0" presStyleCnt="2"/>
      <dgm:spPr/>
    </dgm:pt>
    <dgm:pt modelId="{5AFD341F-8352-437D-95FA-08DE343D4AE1}" type="pres">
      <dgm:prSet presAssocID="{8538E155-30C0-49C7-A65C-BF5F0754C5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4E08D-1CD7-4A89-9959-E56C383AD3B0}" type="pres">
      <dgm:prSet presAssocID="{8538E155-30C0-49C7-A65C-BF5F0754C59C}" presName="negativeSpace" presStyleCnt="0"/>
      <dgm:spPr/>
    </dgm:pt>
    <dgm:pt modelId="{B70E8D3D-CEDD-499E-863B-7109BDE43474}" type="pres">
      <dgm:prSet presAssocID="{8538E155-30C0-49C7-A65C-BF5F0754C59C}" presName="childText" presStyleLbl="conFgAcc1" presStyleIdx="0" presStyleCnt="2">
        <dgm:presLayoutVars>
          <dgm:bulletEnabled val="1"/>
        </dgm:presLayoutVars>
      </dgm:prSet>
      <dgm:spPr/>
    </dgm:pt>
    <dgm:pt modelId="{DB5AF3B9-9C34-471D-9C42-ECA99B38661B}" type="pres">
      <dgm:prSet presAssocID="{D73DC06F-893E-42AA-94E1-2B6A213E6585}" presName="spaceBetweenRectangles" presStyleCnt="0"/>
      <dgm:spPr/>
    </dgm:pt>
    <dgm:pt modelId="{E82391ED-7988-45BE-8C36-8AD9D93565B8}" type="pres">
      <dgm:prSet presAssocID="{BE0A074E-54A1-4366-8ED0-2AE965DCE218}" presName="parentLin" presStyleCnt="0"/>
      <dgm:spPr/>
    </dgm:pt>
    <dgm:pt modelId="{044495DA-6A78-44CA-8D01-02DD287EA83E}" type="pres">
      <dgm:prSet presAssocID="{BE0A074E-54A1-4366-8ED0-2AE965DCE218}" presName="parentLeftMargin" presStyleLbl="node1" presStyleIdx="0" presStyleCnt="2"/>
      <dgm:spPr/>
    </dgm:pt>
    <dgm:pt modelId="{4DCF6A8E-64B4-4212-B839-D3C45D67DC6B}" type="pres">
      <dgm:prSet presAssocID="{BE0A074E-54A1-4366-8ED0-2AE965DCE21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2E19D7-B216-4FF3-B5A9-3F18E6AFA43E}" type="pres">
      <dgm:prSet presAssocID="{BE0A074E-54A1-4366-8ED0-2AE965DCE218}" presName="negativeSpace" presStyleCnt="0"/>
      <dgm:spPr/>
    </dgm:pt>
    <dgm:pt modelId="{2709659F-9900-4405-B931-63CD29A6100A}" type="pres">
      <dgm:prSet presAssocID="{BE0A074E-54A1-4366-8ED0-2AE965DCE21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5CC28C-C0D1-44B9-87D7-58C7B38D4D2C}" srcId="{B0C1EC3C-99BF-40E4-B8FE-0A98ECC70CDF}" destId="{8538E155-30C0-49C7-A65C-BF5F0754C59C}" srcOrd="0" destOrd="0" parTransId="{C9F37945-4D88-47D1-9284-E9F4D3831AB8}" sibTransId="{D73DC06F-893E-42AA-94E1-2B6A213E6585}"/>
    <dgm:cxn modelId="{D67EA9C3-61A4-475D-BE7A-40E0C91CE53A}" type="presOf" srcId="{BE0A074E-54A1-4366-8ED0-2AE965DCE218}" destId="{4DCF6A8E-64B4-4212-B839-D3C45D67DC6B}" srcOrd="1" destOrd="0" presId="urn:microsoft.com/office/officeart/2005/8/layout/list1"/>
    <dgm:cxn modelId="{F1468C5D-1446-43DB-89F8-0C35E2C8E754}" srcId="{BE0A074E-54A1-4366-8ED0-2AE965DCE218}" destId="{2F66AFC9-34B7-4ADA-849F-6A43991B51C2}" srcOrd="3" destOrd="0" parTransId="{532A953F-5D7D-4C42-A235-20F321814D67}" sibTransId="{BCF61220-B653-4D80-A806-90AAAC9E303C}"/>
    <dgm:cxn modelId="{D376D3FF-F7A1-449B-94B9-4786C995E2EB}" type="presOf" srcId="{BE0A074E-54A1-4366-8ED0-2AE965DCE218}" destId="{044495DA-6A78-44CA-8D01-02DD287EA83E}" srcOrd="0" destOrd="0" presId="urn:microsoft.com/office/officeart/2005/8/layout/list1"/>
    <dgm:cxn modelId="{760DB925-7ABA-49B0-9482-C1456CF12C5F}" srcId="{B0C1EC3C-99BF-40E4-B8FE-0A98ECC70CDF}" destId="{BE0A074E-54A1-4366-8ED0-2AE965DCE218}" srcOrd="1" destOrd="0" parTransId="{7E17067B-3F0D-4C72-8C79-61A46A12C5E9}" sibTransId="{1A44E4A2-7C31-4C59-BB87-1FF488E0190C}"/>
    <dgm:cxn modelId="{5CE65ED6-7270-406B-92E1-1AF77DD85FFE}" type="presOf" srcId="{28F65973-3DED-4280-A00E-DF332B5B523B}" destId="{2709659F-9900-4405-B931-63CD29A6100A}" srcOrd="0" destOrd="4" presId="urn:microsoft.com/office/officeart/2005/8/layout/list1"/>
    <dgm:cxn modelId="{2150232B-3DD4-4FBD-BE3A-026D86095875}" srcId="{BE0A074E-54A1-4366-8ED0-2AE965DCE218}" destId="{3485B436-9FAB-46A6-89F2-9261AFD7FC2B}" srcOrd="2" destOrd="0" parTransId="{B2EA4371-789E-41D0-A0D4-01318A40D050}" sibTransId="{F5DB15D7-A50D-46A2-BACC-239046C50226}"/>
    <dgm:cxn modelId="{8102E0C1-F62A-406C-90A6-C3A0D821DCED}" type="presOf" srcId="{932B52C5-A824-49C9-9A8B-12BC580680ED}" destId="{2709659F-9900-4405-B931-63CD29A6100A}" srcOrd="0" destOrd="0" presId="urn:microsoft.com/office/officeart/2005/8/layout/list1"/>
    <dgm:cxn modelId="{97C94458-8341-4BD3-A5CF-2F1F9C0BEEA9}" type="presOf" srcId="{F3BD9E2A-69F8-46AF-AD78-3B7890170720}" destId="{B70E8D3D-CEDD-499E-863B-7109BDE43474}" srcOrd="0" destOrd="0" presId="urn:microsoft.com/office/officeart/2005/8/layout/list1"/>
    <dgm:cxn modelId="{767CF803-A74E-453F-82FC-12EF510B868F}" srcId="{BE0A074E-54A1-4366-8ED0-2AE965DCE218}" destId="{932B52C5-A824-49C9-9A8B-12BC580680ED}" srcOrd="0" destOrd="0" parTransId="{7CDD8C01-843E-47EA-843A-C38AE170B973}" sibTransId="{8512DFF4-F8A8-43A3-882E-94F3CC1315BB}"/>
    <dgm:cxn modelId="{28B619FD-3B01-4ABF-B14E-FA9F8F4ED3F4}" type="presOf" srcId="{B0C1EC3C-99BF-40E4-B8FE-0A98ECC70CDF}" destId="{FCF994A3-2A82-4DCC-8073-CCDDFBE92D14}" srcOrd="0" destOrd="0" presId="urn:microsoft.com/office/officeart/2005/8/layout/list1"/>
    <dgm:cxn modelId="{A8CCC59E-DA33-43FA-AB93-1F8C3E3285AD}" srcId="{BE0A074E-54A1-4366-8ED0-2AE965DCE218}" destId="{28F65973-3DED-4280-A00E-DF332B5B523B}" srcOrd="4" destOrd="0" parTransId="{B376690C-0E97-4A0A-81E0-837FF587A94E}" sibTransId="{B6B0D109-E389-4E94-AED0-048C2E526F59}"/>
    <dgm:cxn modelId="{BD62AFDA-1F98-4390-96BF-B7D8053D77D1}" type="presOf" srcId="{5D7BDDB0-16CD-4683-81F7-2698C26DB20C}" destId="{2709659F-9900-4405-B931-63CD29A6100A}" srcOrd="0" destOrd="1" presId="urn:microsoft.com/office/officeart/2005/8/layout/list1"/>
    <dgm:cxn modelId="{2460F277-AC53-480A-9B64-53F36083BEDB}" type="presOf" srcId="{3485B436-9FAB-46A6-89F2-9261AFD7FC2B}" destId="{2709659F-9900-4405-B931-63CD29A6100A}" srcOrd="0" destOrd="2" presId="urn:microsoft.com/office/officeart/2005/8/layout/list1"/>
    <dgm:cxn modelId="{5184E14A-A11A-4928-A690-78821EA7D91D}" srcId="{8538E155-30C0-49C7-A65C-BF5F0754C59C}" destId="{F3BD9E2A-69F8-46AF-AD78-3B7890170720}" srcOrd="0" destOrd="0" parTransId="{96729C45-72FD-4E29-84FF-5F30C51AD460}" sibTransId="{DFC0F5DF-F8C2-4191-8EA9-15E4887EA32E}"/>
    <dgm:cxn modelId="{A3DE2426-7824-4814-8382-C981E9CBAB72}" srcId="{BE0A074E-54A1-4366-8ED0-2AE965DCE218}" destId="{5D7BDDB0-16CD-4683-81F7-2698C26DB20C}" srcOrd="1" destOrd="0" parTransId="{8DF42283-D9D2-4410-B027-F40018D352DD}" sibTransId="{A5713DE4-2274-4FD6-B4FB-8A6D8CF6C9ED}"/>
    <dgm:cxn modelId="{EBC5989E-7024-4B58-A1F2-70EE045EBFCC}" type="presOf" srcId="{2F66AFC9-34B7-4ADA-849F-6A43991B51C2}" destId="{2709659F-9900-4405-B931-63CD29A6100A}" srcOrd="0" destOrd="3" presId="urn:microsoft.com/office/officeart/2005/8/layout/list1"/>
    <dgm:cxn modelId="{A31A0749-4141-4B94-A148-A27A71CE38AB}" type="presOf" srcId="{8538E155-30C0-49C7-A65C-BF5F0754C59C}" destId="{5AFD341F-8352-437D-95FA-08DE343D4AE1}" srcOrd="1" destOrd="0" presId="urn:microsoft.com/office/officeart/2005/8/layout/list1"/>
    <dgm:cxn modelId="{FBE5D9AD-13D7-4F9F-BCDD-8B6DFB7C79E4}" type="presOf" srcId="{8538E155-30C0-49C7-A65C-BF5F0754C59C}" destId="{E0EF9C99-A771-4522-AFDA-14B45809A5D1}" srcOrd="0" destOrd="0" presId="urn:microsoft.com/office/officeart/2005/8/layout/list1"/>
    <dgm:cxn modelId="{F96BAB38-D810-4469-90FD-C2F9A234DD7E}" type="presParOf" srcId="{FCF994A3-2A82-4DCC-8073-CCDDFBE92D14}" destId="{A6964BB8-CB9A-4838-B702-126A9B9FA669}" srcOrd="0" destOrd="0" presId="urn:microsoft.com/office/officeart/2005/8/layout/list1"/>
    <dgm:cxn modelId="{C27D5294-8D7D-41BB-863B-88582A3936E4}" type="presParOf" srcId="{A6964BB8-CB9A-4838-B702-126A9B9FA669}" destId="{E0EF9C99-A771-4522-AFDA-14B45809A5D1}" srcOrd="0" destOrd="0" presId="urn:microsoft.com/office/officeart/2005/8/layout/list1"/>
    <dgm:cxn modelId="{F2B83119-6D72-445E-94E8-6676404C3572}" type="presParOf" srcId="{A6964BB8-CB9A-4838-B702-126A9B9FA669}" destId="{5AFD341F-8352-437D-95FA-08DE343D4AE1}" srcOrd="1" destOrd="0" presId="urn:microsoft.com/office/officeart/2005/8/layout/list1"/>
    <dgm:cxn modelId="{8651EC93-490A-4354-8A1E-1EE85E760063}" type="presParOf" srcId="{FCF994A3-2A82-4DCC-8073-CCDDFBE92D14}" destId="{8D54E08D-1CD7-4A89-9959-E56C383AD3B0}" srcOrd="1" destOrd="0" presId="urn:microsoft.com/office/officeart/2005/8/layout/list1"/>
    <dgm:cxn modelId="{53D28F37-2929-4827-A595-1E29D44B4180}" type="presParOf" srcId="{FCF994A3-2A82-4DCC-8073-CCDDFBE92D14}" destId="{B70E8D3D-CEDD-499E-863B-7109BDE43474}" srcOrd="2" destOrd="0" presId="urn:microsoft.com/office/officeart/2005/8/layout/list1"/>
    <dgm:cxn modelId="{15060732-9B21-4DD9-A39B-F35DD9DB5960}" type="presParOf" srcId="{FCF994A3-2A82-4DCC-8073-CCDDFBE92D14}" destId="{DB5AF3B9-9C34-471D-9C42-ECA99B38661B}" srcOrd="3" destOrd="0" presId="urn:microsoft.com/office/officeart/2005/8/layout/list1"/>
    <dgm:cxn modelId="{987FE9BE-794F-4B43-B9DC-879AB9F9E9FE}" type="presParOf" srcId="{FCF994A3-2A82-4DCC-8073-CCDDFBE92D14}" destId="{E82391ED-7988-45BE-8C36-8AD9D93565B8}" srcOrd="4" destOrd="0" presId="urn:microsoft.com/office/officeart/2005/8/layout/list1"/>
    <dgm:cxn modelId="{914A8631-0392-4EF8-B24D-7C15AB938519}" type="presParOf" srcId="{E82391ED-7988-45BE-8C36-8AD9D93565B8}" destId="{044495DA-6A78-44CA-8D01-02DD287EA83E}" srcOrd="0" destOrd="0" presId="urn:microsoft.com/office/officeart/2005/8/layout/list1"/>
    <dgm:cxn modelId="{F59719C2-5EDF-441A-99AE-D03FA0EB5737}" type="presParOf" srcId="{E82391ED-7988-45BE-8C36-8AD9D93565B8}" destId="{4DCF6A8E-64B4-4212-B839-D3C45D67DC6B}" srcOrd="1" destOrd="0" presId="urn:microsoft.com/office/officeart/2005/8/layout/list1"/>
    <dgm:cxn modelId="{11D8F9AD-C30E-40AE-B86D-CB8D2EEE6223}" type="presParOf" srcId="{FCF994A3-2A82-4DCC-8073-CCDDFBE92D14}" destId="{1E2E19D7-B216-4FF3-B5A9-3F18E6AFA43E}" srcOrd="5" destOrd="0" presId="urn:microsoft.com/office/officeart/2005/8/layout/list1"/>
    <dgm:cxn modelId="{CFFA1006-EE1D-459D-801B-97C1F48B50E7}" type="presParOf" srcId="{FCF994A3-2A82-4DCC-8073-CCDDFBE92D14}" destId="{2709659F-9900-4405-B931-63CD29A6100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2FCC7-F714-4B53-8834-B033569D3AD7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 rot="-5400000">
        <a:off x="1" y="520688"/>
        <a:ext cx="1039018" cy="445294"/>
      </dsp:txXfrm>
    </dsp:sp>
    <dsp:sp modelId="{C21E52A0-EF33-4B3F-BA70-38AC64E49D9E}">
      <dsp:nvSpPr>
        <dsp:cNvPr id="0" name=""/>
        <dsp:cNvSpPr/>
      </dsp:nvSpPr>
      <dsp:spPr>
        <a:xfrm rot="5400000">
          <a:off x="3085107" y="-204608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1" kern="1200" dirty="0" err="1"/>
            <a:t>Giới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Thiệu</a:t>
          </a:r>
          <a:r>
            <a:rPr lang="en-US" sz="2800" b="1" i="1" kern="1200" dirty="0"/>
            <a:t> </a:t>
          </a:r>
          <a:r>
            <a:rPr lang="en-US" sz="2800" b="1" i="1" kern="1200" dirty="0" err="1"/>
            <a:t>chung</a:t>
          </a:r>
          <a:endParaRPr lang="en-US" sz="2800" b="1" i="1" kern="1200" dirty="0"/>
        </a:p>
      </dsp:txBody>
      <dsp:txXfrm rot="-5400000">
        <a:off x="1039018" y="47098"/>
        <a:ext cx="5009883" cy="870607"/>
      </dsp:txXfrm>
    </dsp:sp>
    <dsp:sp modelId="{3C194895-3AE4-4143-98DE-17413F04C245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 rot="-5400000">
        <a:off x="1" y="1809352"/>
        <a:ext cx="1039018" cy="445294"/>
      </dsp:txXfrm>
    </dsp:sp>
    <dsp:sp modelId="{2F6BCC6A-49E9-4CE1-B033-CDF021849FF5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1" kern="1200" dirty="0" err="1"/>
            <a:t>Mô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tả</a:t>
          </a:r>
          <a:r>
            <a:rPr lang="en-US" sz="2800" b="1" i="1" kern="1200" dirty="0"/>
            <a:t> </a:t>
          </a:r>
          <a:r>
            <a:rPr lang="en-US" sz="2800" b="1" i="1" kern="1200" dirty="0" err="1"/>
            <a:t>về</a:t>
          </a:r>
          <a:r>
            <a:rPr lang="en-US" sz="2800" b="1" i="1" kern="1200" dirty="0"/>
            <a:t> </a:t>
          </a:r>
          <a:r>
            <a:rPr lang="en-US" sz="2800" b="1" i="1" kern="1200" dirty="0" err="1"/>
            <a:t>hệ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thống</a:t>
          </a:r>
          <a:endParaRPr lang="en-US" sz="2800" b="1" i="1" kern="1200" dirty="0"/>
        </a:p>
      </dsp:txBody>
      <dsp:txXfrm rot="-5400000">
        <a:off x="1039018" y="1336942"/>
        <a:ext cx="5009883" cy="870607"/>
      </dsp:txXfrm>
    </dsp:sp>
    <dsp:sp modelId="{77102507-255A-4FA7-8241-B60A01D76BCF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 rot="-5400000">
        <a:off x="1" y="3098016"/>
        <a:ext cx="1039018" cy="445294"/>
      </dsp:txXfrm>
    </dsp:sp>
    <dsp:sp modelId="{AF36BF05-1215-471B-89BF-7E95F45024C4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i="1" kern="1200" dirty="0" err="1"/>
            <a:t>Chức</a:t>
          </a:r>
          <a:r>
            <a:rPr lang="en-US" sz="2800" b="1" i="1" kern="1200" dirty="0"/>
            <a:t> </a:t>
          </a:r>
          <a:r>
            <a:rPr lang="en-US" sz="2800" b="1" i="1" kern="1200" dirty="0" err="1"/>
            <a:t>năng</a:t>
          </a:r>
          <a:r>
            <a:rPr lang="en-US" sz="2800" b="1" i="1" kern="1200" dirty="0"/>
            <a:t> </a:t>
          </a:r>
          <a:r>
            <a:rPr lang="en-US" sz="2800" b="1" i="1" kern="1200" dirty="0" err="1"/>
            <a:t>chính</a:t>
          </a:r>
          <a:r>
            <a:rPr lang="en-US" sz="2800" b="1" i="1" kern="1200" dirty="0"/>
            <a:t> </a:t>
          </a:r>
          <a:r>
            <a:rPr lang="en-US" sz="2800" b="1" i="1" kern="1200" dirty="0" err="1"/>
            <a:t>của</a:t>
          </a:r>
          <a:r>
            <a:rPr lang="en-US" sz="2800" b="1" i="1" kern="1200" dirty="0"/>
            <a:t> </a:t>
          </a:r>
          <a:r>
            <a:rPr lang="en-US" sz="2800" b="1" i="1" kern="1200" dirty="0" err="1"/>
            <a:t>hệ</a:t>
          </a:r>
          <a:r>
            <a:rPr lang="en-US" sz="2800" b="1" i="1" kern="1200" dirty="0"/>
            <a:t> </a:t>
          </a:r>
          <a:r>
            <a:rPr lang="en-US" sz="2800" b="1" i="1" kern="1200" dirty="0" err="1"/>
            <a:t>thống</a:t>
          </a:r>
          <a:endParaRPr lang="en-US" sz="2800" b="1" i="1" kern="1200" dirty="0"/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68D95-C85A-4493-8F90-84F592381ACD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ACE109-4141-4412-A93C-0420D92F701F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Webmaster</a:t>
          </a:r>
        </a:p>
      </dsp:txBody>
      <dsp:txXfrm>
        <a:off x="2790161" y="455544"/>
        <a:ext cx="2547676" cy="868101"/>
      </dsp:txXfrm>
    </dsp:sp>
    <dsp:sp modelId="{F4E3E881-BEA3-4AB9-B559-FBC33F7D6E5B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Merchant</a:t>
          </a:r>
        </a:p>
      </dsp:txBody>
      <dsp:txXfrm>
        <a:off x="2790161" y="1537822"/>
        <a:ext cx="2547676" cy="868101"/>
      </dsp:txXfrm>
    </dsp:sp>
    <dsp:sp modelId="{45FE566D-33CC-49E2-BC98-D996C17F9AA7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Customer</a:t>
          </a:r>
        </a:p>
      </dsp:txBody>
      <dsp:txXfrm>
        <a:off x="2790161" y="2620101"/>
        <a:ext cx="2547676" cy="868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3A11-3875-4D4E-82EA-0EEF403D6126}">
      <dsp:nvSpPr>
        <dsp:cNvPr id="0" name=""/>
        <dsp:cNvSpPr/>
      </dsp:nvSpPr>
      <dsp:spPr>
        <a:xfrm>
          <a:off x="0" y="416849"/>
          <a:ext cx="76200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Thêm, sửa xoá, số lượng sản phẩm</a:t>
          </a:r>
        </a:p>
      </dsp:txBody>
      <dsp:txXfrm>
        <a:off x="0" y="416849"/>
        <a:ext cx="7620000" cy="1063125"/>
      </dsp:txXfrm>
    </dsp:sp>
    <dsp:sp modelId="{DDFDFCD0-B8D9-46D9-A1E8-5540BE75214F}">
      <dsp:nvSpPr>
        <dsp:cNvPr id="0" name=""/>
        <dsp:cNvSpPr/>
      </dsp:nvSpPr>
      <dsp:spPr>
        <a:xfrm>
          <a:off x="381000" y="47849"/>
          <a:ext cx="53340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Quản lý giỏ hàng </a:t>
          </a:r>
        </a:p>
      </dsp:txBody>
      <dsp:txXfrm>
        <a:off x="417026" y="83875"/>
        <a:ext cx="5261948" cy="665948"/>
      </dsp:txXfrm>
    </dsp:sp>
    <dsp:sp modelId="{910066CC-4989-4EA9-8900-00DCD3A2CA8D}">
      <dsp:nvSpPr>
        <dsp:cNvPr id="0" name=""/>
        <dsp:cNvSpPr/>
      </dsp:nvSpPr>
      <dsp:spPr>
        <a:xfrm>
          <a:off x="0" y="1983975"/>
          <a:ext cx="762000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Cập nhật, sửa lại thông tin nếu cần thiết</a:t>
          </a:r>
        </a:p>
      </dsp:txBody>
      <dsp:txXfrm>
        <a:off x="0" y="1983975"/>
        <a:ext cx="7620000" cy="1063125"/>
      </dsp:txXfrm>
    </dsp:sp>
    <dsp:sp modelId="{D25CA466-3A85-4E44-9270-47C51563B903}">
      <dsp:nvSpPr>
        <dsp:cNvPr id="0" name=""/>
        <dsp:cNvSpPr/>
      </dsp:nvSpPr>
      <dsp:spPr>
        <a:xfrm>
          <a:off x="381000" y="1614975"/>
          <a:ext cx="53340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Quản lý thông tin </a:t>
          </a:r>
        </a:p>
      </dsp:txBody>
      <dsp:txXfrm>
        <a:off x="417026" y="1651001"/>
        <a:ext cx="5261948" cy="665948"/>
      </dsp:txXfrm>
    </dsp:sp>
    <dsp:sp modelId="{C98B2131-4527-457D-9427-3DABFBD2F93C}">
      <dsp:nvSpPr>
        <dsp:cNvPr id="0" name=""/>
        <dsp:cNvSpPr/>
      </dsp:nvSpPr>
      <dsp:spPr>
        <a:xfrm>
          <a:off x="0" y="3551100"/>
          <a:ext cx="7620000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520700" rIns="5913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Xem thông tin , tình trạng đơn hàng : hoàn thành, đang xử lý, đang giao, hủy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Xem lại lịch sử đơn hàng đánh giá merchant</a:t>
          </a:r>
        </a:p>
      </dsp:txBody>
      <dsp:txXfrm>
        <a:off x="0" y="3551100"/>
        <a:ext cx="7620000" cy="1811250"/>
      </dsp:txXfrm>
    </dsp:sp>
    <dsp:sp modelId="{FD6D252E-7CE8-4414-9D3B-5A9C94C4D6E5}">
      <dsp:nvSpPr>
        <dsp:cNvPr id="0" name=""/>
        <dsp:cNvSpPr/>
      </dsp:nvSpPr>
      <dsp:spPr>
        <a:xfrm>
          <a:off x="381000" y="3182100"/>
          <a:ext cx="53340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Quản lý đơn hàng</a:t>
          </a:r>
        </a:p>
      </dsp:txBody>
      <dsp:txXfrm>
        <a:off x="417026" y="3218126"/>
        <a:ext cx="526194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74534-77BB-4777-98AD-4110C989646F}">
      <dsp:nvSpPr>
        <dsp:cNvPr id="0" name=""/>
        <dsp:cNvSpPr/>
      </dsp:nvSpPr>
      <dsp:spPr>
        <a:xfrm>
          <a:off x="0" y="348517"/>
          <a:ext cx="37338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Thống kê số lượng sản phẩm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Thêm, sửa, khoá sản phẩm</a:t>
          </a:r>
        </a:p>
      </dsp:txBody>
      <dsp:txXfrm>
        <a:off x="0" y="348517"/>
        <a:ext cx="3733800" cy="990675"/>
      </dsp:txXfrm>
    </dsp:sp>
    <dsp:sp modelId="{6E2D31A7-98C8-41E1-8A72-1FF1556955E3}">
      <dsp:nvSpPr>
        <dsp:cNvPr id="0" name=""/>
        <dsp:cNvSpPr/>
      </dsp:nvSpPr>
      <dsp:spPr>
        <a:xfrm>
          <a:off x="186690" y="97597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lý</a:t>
          </a:r>
          <a:r>
            <a:rPr lang="en-US" sz="1700" kern="1200" dirty="0"/>
            <a:t> </a:t>
          </a:r>
          <a:r>
            <a:rPr lang="en-US" sz="1700" kern="1200" dirty="0" err="1"/>
            <a:t>sản</a:t>
          </a:r>
          <a:r>
            <a:rPr lang="en-US" sz="1700" kern="1200" dirty="0"/>
            <a:t> </a:t>
          </a:r>
          <a:r>
            <a:rPr lang="en-US" sz="1700" kern="1200" dirty="0" err="1"/>
            <a:t>phẩm</a:t>
          </a:r>
          <a:endParaRPr lang="en-US" sz="1700" kern="1200" dirty="0"/>
        </a:p>
      </dsp:txBody>
      <dsp:txXfrm>
        <a:off x="211188" y="122095"/>
        <a:ext cx="2564664" cy="452844"/>
      </dsp:txXfrm>
    </dsp:sp>
    <dsp:sp modelId="{154AB549-524E-4EA9-BAE6-35631500DA35}">
      <dsp:nvSpPr>
        <dsp:cNvPr id="0" name=""/>
        <dsp:cNvSpPr/>
      </dsp:nvSpPr>
      <dsp:spPr>
        <a:xfrm>
          <a:off x="0" y="1681912"/>
          <a:ext cx="37338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Xem</a:t>
          </a:r>
          <a:r>
            <a:rPr lang="en-US" sz="1700" kern="1200" dirty="0"/>
            <a:t> </a:t>
          </a:r>
          <a:r>
            <a:rPr lang="en-US" sz="1700" kern="1200" dirty="0" err="1"/>
            <a:t>thông</a:t>
          </a:r>
          <a:r>
            <a:rPr lang="en-US" sz="1700" kern="1200" dirty="0"/>
            <a:t> tin </a:t>
          </a:r>
          <a:r>
            <a:rPr lang="en-US" sz="1700" kern="1200" dirty="0" err="1"/>
            <a:t>đơn</a:t>
          </a:r>
          <a:r>
            <a:rPr lang="en-US" sz="1700" kern="1200" dirty="0"/>
            <a:t> </a:t>
          </a:r>
          <a:r>
            <a:rPr lang="en-US" sz="1700" kern="1200" dirty="0" err="1"/>
            <a:t>hàng</a:t>
          </a:r>
          <a:r>
            <a:rPr lang="en-US" sz="1700" kern="1200" dirty="0"/>
            <a:t> </a:t>
          </a:r>
          <a:r>
            <a:rPr lang="en-US" sz="1700" kern="1200" dirty="0" err="1"/>
            <a:t>của</a:t>
          </a:r>
          <a:r>
            <a:rPr lang="en-US" sz="1700" kern="1200" dirty="0"/>
            <a:t> </a:t>
          </a:r>
          <a:r>
            <a:rPr lang="en-US" sz="1700" kern="1200" dirty="0" err="1"/>
            <a:t>mình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Đánh giá customer đã mua hàng</a:t>
          </a:r>
        </a:p>
      </dsp:txBody>
      <dsp:txXfrm>
        <a:off x="0" y="1681912"/>
        <a:ext cx="3733800" cy="990675"/>
      </dsp:txXfrm>
    </dsp:sp>
    <dsp:sp modelId="{5D2AF89C-DDCF-4001-9BE1-E63ADBDDF006}">
      <dsp:nvSpPr>
        <dsp:cNvPr id="0" name=""/>
        <dsp:cNvSpPr/>
      </dsp:nvSpPr>
      <dsp:spPr>
        <a:xfrm>
          <a:off x="228600" y="1523998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lý</a:t>
          </a:r>
          <a:r>
            <a:rPr lang="en-US" sz="1700" kern="1200" dirty="0"/>
            <a:t> </a:t>
          </a:r>
          <a:r>
            <a:rPr lang="en-US" sz="1700" kern="1200" dirty="0" err="1"/>
            <a:t>đơn</a:t>
          </a:r>
          <a:r>
            <a:rPr lang="en-US" sz="1700" kern="1200" dirty="0"/>
            <a:t> </a:t>
          </a:r>
          <a:r>
            <a:rPr lang="en-US" sz="1700" kern="1200" dirty="0" err="1"/>
            <a:t>hàng</a:t>
          </a:r>
          <a:endParaRPr lang="en-US" sz="1700" kern="1200" dirty="0"/>
        </a:p>
      </dsp:txBody>
      <dsp:txXfrm>
        <a:off x="253098" y="1548496"/>
        <a:ext cx="2564664" cy="452844"/>
      </dsp:txXfrm>
    </dsp:sp>
    <dsp:sp modelId="{44D5C275-9CC7-44FA-93BD-191D64D3EEBF}">
      <dsp:nvSpPr>
        <dsp:cNvPr id="0" name=""/>
        <dsp:cNvSpPr/>
      </dsp:nvSpPr>
      <dsp:spPr>
        <a:xfrm>
          <a:off x="0" y="3015307"/>
          <a:ext cx="37338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Thống</a:t>
          </a:r>
          <a:r>
            <a:rPr lang="en-US" sz="1700" kern="1200" dirty="0"/>
            <a:t> </a:t>
          </a:r>
          <a:r>
            <a:rPr lang="en-US" sz="1700" kern="1200" dirty="0" err="1"/>
            <a:t>kê</a:t>
          </a:r>
          <a:r>
            <a:rPr lang="en-US" sz="1700" kern="1200" dirty="0"/>
            <a:t> , </a:t>
          </a:r>
          <a:r>
            <a:rPr lang="en-US" sz="1700" kern="1200" dirty="0" err="1"/>
            <a:t>báo</a:t>
          </a:r>
          <a:r>
            <a:rPr lang="en-US" sz="1700" kern="1200" dirty="0"/>
            <a:t> </a:t>
          </a:r>
          <a:r>
            <a:rPr lang="en-US" sz="1700" kern="1200" dirty="0" err="1"/>
            <a:t>cáo</a:t>
          </a:r>
          <a:r>
            <a:rPr lang="en-US" sz="1700" kern="1200" dirty="0"/>
            <a:t> </a:t>
          </a:r>
          <a:r>
            <a:rPr lang="en-US" sz="1700" kern="1200" dirty="0" err="1"/>
            <a:t>doanh</a:t>
          </a:r>
          <a:r>
            <a:rPr lang="en-US" sz="1700" kern="1200" dirty="0"/>
            <a:t> </a:t>
          </a:r>
          <a:r>
            <a:rPr lang="en-US" sz="1700" kern="1200" dirty="0" err="1"/>
            <a:t>thu</a:t>
          </a:r>
          <a:r>
            <a:rPr lang="en-US" sz="1700" kern="1200" dirty="0"/>
            <a:t> </a:t>
          </a:r>
          <a:r>
            <a:rPr lang="en-US" sz="1700" kern="1200" dirty="0" err="1"/>
            <a:t>theo</a:t>
          </a:r>
          <a:r>
            <a:rPr lang="en-US" sz="1700" kern="1200" dirty="0"/>
            <a:t> </a:t>
          </a:r>
          <a:r>
            <a:rPr lang="en-US" sz="1700" kern="1200" dirty="0" err="1"/>
            <a:t>quãng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endParaRPr lang="en-US" sz="1700" kern="1200" dirty="0"/>
        </a:p>
      </dsp:txBody>
      <dsp:txXfrm>
        <a:off x="0" y="3015307"/>
        <a:ext cx="3733800" cy="1231650"/>
      </dsp:txXfrm>
    </dsp:sp>
    <dsp:sp modelId="{105D4CD3-CED9-4E7B-9045-45B71FFB7744}">
      <dsp:nvSpPr>
        <dsp:cNvPr id="0" name=""/>
        <dsp:cNvSpPr/>
      </dsp:nvSpPr>
      <dsp:spPr>
        <a:xfrm>
          <a:off x="228600" y="2895598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</a:t>
          </a:r>
          <a:r>
            <a:rPr lang="en-US" sz="1700" kern="1200" dirty="0"/>
            <a:t> </a:t>
          </a:r>
          <a:r>
            <a:rPr lang="en-US" sz="1700" kern="1200" dirty="0" err="1"/>
            <a:t>lý</a:t>
          </a:r>
          <a:r>
            <a:rPr lang="en-US" sz="1700" kern="1200" dirty="0"/>
            <a:t> </a:t>
          </a:r>
          <a:r>
            <a:rPr lang="en-US" sz="1700" kern="1200" dirty="0" err="1"/>
            <a:t>doanh</a:t>
          </a:r>
          <a:r>
            <a:rPr lang="en-US" sz="1700" kern="1200" dirty="0"/>
            <a:t> </a:t>
          </a:r>
          <a:r>
            <a:rPr lang="en-US" sz="1700" kern="1200" dirty="0" err="1"/>
            <a:t>thu</a:t>
          </a:r>
          <a:endParaRPr lang="en-US" sz="1700" kern="1200" dirty="0"/>
        </a:p>
      </dsp:txBody>
      <dsp:txXfrm>
        <a:off x="253098" y="2920096"/>
        <a:ext cx="2564664" cy="452844"/>
      </dsp:txXfrm>
    </dsp:sp>
    <dsp:sp modelId="{CBABFE94-A90F-422E-A424-51C4CCA56D29}">
      <dsp:nvSpPr>
        <dsp:cNvPr id="0" name=""/>
        <dsp:cNvSpPr/>
      </dsp:nvSpPr>
      <dsp:spPr>
        <a:xfrm>
          <a:off x="0" y="4589677"/>
          <a:ext cx="37338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54076" rIns="28978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Cập nhật thông tin nếu cần thiểt </a:t>
          </a:r>
        </a:p>
      </dsp:txBody>
      <dsp:txXfrm>
        <a:off x="0" y="4589677"/>
        <a:ext cx="3733800" cy="722925"/>
      </dsp:txXfrm>
    </dsp:sp>
    <dsp:sp modelId="{46960606-CB27-4350-BB94-FFFA72FBE113}">
      <dsp:nvSpPr>
        <dsp:cNvPr id="0" name=""/>
        <dsp:cNvSpPr/>
      </dsp:nvSpPr>
      <dsp:spPr>
        <a:xfrm>
          <a:off x="186690" y="4338757"/>
          <a:ext cx="26136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Quản lý thông tin</a:t>
          </a:r>
        </a:p>
      </dsp:txBody>
      <dsp:txXfrm>
        <a:off x="211188" y="4363255"/>
        <a:ext cx="256466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4F2F2-5595-4D8A-B303-970FCDEE7062}">
      <dsp:nvSpPr>
        <dsp:cNvPr id="0" name=""/>
        <dsp:cNvSpPr/>
      </dsp:nvSpPr>
      <dsp:spPr>
        <a:xfrm>
          <a:off x="0" y="1501912"/>
          <a:ext cx="37338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Đăng ký quảng cáo</a:t>
          </a:r>
        </a:p>
      </dsp:txBody>
      <dsp:txXfrm>
        <a:off x="0" y="1501912"/>
        <a:ext cx="3733800" cy="978075"/>
      </dsp:txXfrm>
    </dsp:sp>
    <dsp:sp modelId="{44201E52-55A7-4E3A-B8EB-8365268D4D01}">
      <dsp:nvSpPr>
        <dsp:cNvPr id="0" name=""/>
        <dsp:cNvSpPr/>
      </dsp:nvSpPr>
      <dsp:spPr>
        <a:xfrm>
          <a:off x="186690" y="1162432"/>
          <a:ext cx="261366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Quản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quảng</a:t>
          </a:r>
          <a:r>
            <a:rPr lang="en-US" sz="1600" kern="1200" dirty="0"/>
            <a:t> </a:t>
          </a:r>
          <a:r>
            <a:rPr lang="en-US" sz="1600" kern="1200" dirty="0" err="1"/>
            <a:t>cáo</a:t>
          </a:r>
          <a:endParaRPr lang="en-US" sz="1600" kern="1200" dirty="0"/>
        </a:p>
      </dsp:txBody>
      <dsp:txXfrm>
        <a:off x="219834" y="1195576"/>
        <a:ext cx="2547372" cy="612672"/>
      </dsp:txXfrm>
    </dsp:sp>
    <dsp:sp modelId="{62333A37-2D00-442D-AEA1-43E331F533D1}">
      <dsp:nvSpPr>
        <dsp:cNvPr id="0" name=""/>
        <dsp:cNvSpPr/>
      </dsp:nvSpPr>
      <dsp:spPr>
        <a:xfrm>
          <a:off x="0" y="2943667"/>
          <a:ext cx="37338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Đăng ký thông tin khuyến mãi</a:t>
          </a:r>
        </a:p>
      </dsp:txBody>
      <dsp:txXfrm>
        <a:off x="0" y="2943667"/>
        <a:ext cx="3733800" cy="1304100"/>
      </dsp:txXfrm>
    </dsp:sp>
    <dsp:sp modelId="{37738F5E-AFBC-4A8A-81D9-0599E75A6175}">
      <dsp:nvSpPr>
        <dsp:cNvPr id="0" name=""/>
        <dsp:cNvSpPr/>
      </dsp:nvSpPr>
      <dsp:spPr>
        <a:xfrm>
          <a:off x="186690" y="2604187"/>
          <a:ext cx="261366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Quản lý khuyến mãi</a:t>
          </a:r>
        </a:p>
      </dsp:txBody>
      <dsp:txXfrm>
        <a:off x="219834" y="2637331"/>
        <a:ext cx="254737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74534-77BB-4777-98AD-4110C989646F}">
      <dsp:nvSpPr>
        <dsp:cNvPr id="0" name=""/>
        <dsp:cNvSpPr/>
      </dsp:nvSpPr>
      <dsp:spPr>
        <a:xfrm>
          <a:off x="0" y="386339"/>
          <a:ext cx="37338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Xem</a:t>
          </a:r>
          <a:r>
            <a:rPr lang="en-US" sz="1600" kern="1200" dirty="0"/>
            <a:t> </a:t>
          </a:r>
          <a:r>
            <a:rPr lang="en-US" sz="1600" kern="1200" dirty="0" err="1"/>
            <a:t>đánh</a:t>
          </a:r>
          <a:r>
            <a:rPr lang="en-US" sz="1600" kern="1200" dirty="0"/>
            <a:t> </a:t>
          </a:r>
          <a:r>
            <a:rPr lang="en-US" sz="1600" kern="1200" dirty="0" err="1"/>
            <a:t>giá</a:t>
          </a:r>
          <a:r>
            <a:rPr lang="en-US" sz="1600" kern="1200" dirty="0"/>
            <a:t> user, </a:t>
          </a:r>
          <a:r>
            <a:rPr lang="en-US" sz="1600" kern="1200" dirty="0" err="1"/>
            <a:t>thống</a:t>
          </a:r>
          <a:r>
            <a:rPr lang="en-US" sz="1600" kern="1200" dirty="0"/>
            <a:t> </a:t>
          </a:r>
          <a:r>
            <a:rPr lang="en-US" sz="1600" kern="1200" dirty="0" err="1"/>
            <a:t>kê</a:t>
          </a:r>
          <a:r>
            <a:rPr lang="en-US" sz="1600" kern="1200" dirty="0"/>
            <a:t> user, </a:t>
          </a:r>
          <a:r>
            <a:rPr lang="en-US" sz="1600" kern="1200" dirty="0" err="1"/>
            <a:t>lượng</a:t>
          </a:r>
          <a:r>
            <a:rPr lang="en-US" sz="1600" kern="1200" dirty="0"/>
            <a:t> </a:t>
          </a: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đăng</a:t>
          </a:r>
          <a:r>
            <a:rPr lang="en-US" sz="1600" kern="1200" dirty="0"/>
            <a:t> </a:t>
          </a:r>
          <a:r>
            <a:rPr lang="en-US" sz="1600" kern="1200" dirty="0" err="1"/>
            <a:t>nhập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Thêm, sửa, khoá, tìm kiếm user</a:t>
          </a:r>
        </a:p>
      </dsp:txBody>
      <dsp:txXfrm>
        <a:off x="0" y="386339"/>
        <a:ext cx="3733800" cy="1159200"/>
      </dsp:txXfrm>
    </dsp:sp>
    <dsp:sp modelId="{6E2D31A7-98C8-41E1-8A72-1FF1556955E3}">
      <dsp:nvSpPr>
        <dsp:cNvPr id="0" name=""/>
        <dsp:cNvSpPr/>
      </dsp:nvSpPr>
      <dsp:spPr>
        <a:xfrm>
          <a:off x="186690" y="150179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Quản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User</a:t>
          </a:r>
        </a:p>
      </dsp:txBody>
      <dsp:txXfrm>
        <a:off x="209747" y="173236"/>
        <a:ext cx="2567546" cy="426206"/>
      </dsp:txXfrm>
    </dsp:sp>
    <dsp:sp modelId="{154AB549-524E-4EA9-BAE6-35631500DA35}">
      <dsp:nvSpPr>
        <dsp:cNvPr id="0" name=""/>
        <dsp:cNvSpPr/>
      </dsp:nvSpPr>
      <dsp:spPr>
        <a:xfrm>
          <a:off x="0" y="1868099"/>
          <a:ext cx="3733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xem và thống kê đơn hàng</a:t>
          </a:r>
        </a:p>
      </dsp:txBody>
      <dsp:txXfrm>
        <a:off x="0" y="1868099"/>
        <a:ext cx="3733800" cy="680400"/>
      </dsp:txXfrm>
    </dsp:sp>
    <dsp:sp modelId="{5D2AF89C-DDCF-4001-9BE1-E63ADBDDF006}">
      <dsp:nvSpPr>
        <dsp:cNvPr id="0" name=""/>
        <dsp:cNvSpPr/>
      </dsp:nvSpPr>
      <dsp:spPr>
        <a:xfrm>
          <a:off x="186690" y="1631939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Quản lý đơn hàng </a:t>
          </a:r>
        </a:p>
      </dsp:txBody>
      <dsp:txXfrm>
        <a:off x="209747" y="1654996"/>
        <a:ext cx="2567546" cy="426206"/>
      </dsp:txXfrm>
    </dsp:sp>
    <dsp:sp modelId="{44D5C275-9CC7-44FA-93BD-191D64D3EEBF}">
      <dsp:nvSpPr>
        <dsp:cNvPr id="0" name=""/>
        <dsp:cNvSpPr/>
      </dsp:nvSpPr>
      <dsp:spPr>
        <a:xfrm>
          <a:off x="0" y="2871060"/>
          <a:ext cx="37338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Thống kê, báo cáo doanh thu theo quảng thời gian</a:t>
          </a:r>
        </a:p>
      </dsp:txBody>
      <dsp:txXfrm>
        <a:off x="0" y="2871060"/>
        <a:ext cx="3733800" cy="907200"/>
      </dsp:txXfrm>
    </dsp:sp>
    <dsp:sp modelId="{105D4CD3-CED9-4E7B-9045-45B71FFB7744}">
      <dsp:nvSpPr>
        <dsp:cNvPr id="0" name=""/>
        <dsp:cNvSpPr/>
      </dsp:nvSpPr>
      <dsp:spPr>
        <a:xfrm>
          <a:off x="186690" y="2634900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Quản lý doanh thu </a:t>
          </a:r>
        </a:p>
      </dsp:txBody>
      <dsp:txXfrm>
        <a:off x="209747" y="2657957"/>
        <a:ext cx="2567546" cy="426206"/>
      </dsp:txXfrm>
    </dsp:sp>
    <dsp:sp modelId="{6C847165-ABAF-4C08-93D7-A95C6FC44106}">
      <dsp:nvSpPr>
        <dsp:cNvPr id="0" name=""/>
        <dsp:cNvSpPr/>
      </dsp:nvSpPr>
      <dsp:spPr>
        <a:xfrm>
          <a:off x="0" y="4100820"/>
          <a:ext cx="37338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333248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Duyệt thông tin khuyến mãi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Thêm, khoá mã khuyến mãi dựa trên thông tin</a:t>
          </a:r>
        </a:p>
      </dsp:txBody>
      <dsp:txXfrm>
        <a:off x="0" y="4100820"/>
        <a:ext cx="3733800" cy="1159200"/>
      </dsp:txXfrm>
    </dsp:sp>
    <dsp:sp modelId="{9459DBB1-3687-40B5-89A0-4375040689D5}">
      <dsp:nvSpPr>
        <dsp:cNvPr id="0" name=""/>
        <dsp:cNvSpPr/>
      </dsp:nvSpPr>
      <dsp:spPr>
        <a:xfrm>
          <a:off x="186690" y="3864660"/>
          <a:ext cx="261366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Quản lý khuyến mãi</a:t>
          </a:r>
        </a:p>
      </dsp:txBody>
      <dsp:txXfrm>
        <a:off x="209747" y="3887717"/>
        <a:ext cx="256754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74534-77BB-4777-98AD-4110C989646F}">
      <dsp:nvSpPr>
        <dsp:cNvPr id="0" name=""/>
        <dsp:cNvSpPr/>
      </dsp:nvSpPr>
      <dsp:spPr>
        <a:xfrm>
          <a:off x="0" y="393218"/>
          <a:ext cx="373380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Duyệt</a:t>
          </a:r>
          <a:r>
            <a:rPr lang="en-US" sz="1600" kern="1200" dirty="0"/>
            <a:t> </a:t>
          </a:r>
          <a:r>
            <a:rPr lang="en-US" sz="1600" kern="1200" dirty="0" err="1"/>
            <a:t>quảng</a:t>
          </a:r>
          <a:r>
            <a:rPr lang="en-US" sz="1600" kern="1200" dirty="0"/>
            <a:t> </a:t>
          </a:r>
          <a:r>
            <a:rPr lang="en-US" sz="1600" kern="1200" dirty="0" err="1"/>
            <a:t>cáo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Quản lý vị trí quảng cáo</a:t>
          </a:r>
        </a:p>
      </dsp:txBody>
      <dsp:txXfrm>
        <a:off x="0" y="393218"/>
        <a:ext cx="3733800" cy="1086750"/>
      </dsp:txXfrm>
    </dsp:sp>
    <dsp:sp modelId="{6E2D31A7-98C8-41E1-8A72-1FF1556955E3}">
      <dsp:nvSpPr>
        <dsp:cNvPr id="0" name=""/>
        <dsp:cNvSpPr/>
      </dsp:nvSpPr>
      <dsp:spPr>
        <a:xfrm>
          <a:off x="152400" y="168567"/>
          <a:ext cx="2613660" cy="664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Quản</a:t>
          </a:r>
          <a:r>
            <a:rPr lang="en-US" sz="2300" kern="1200" dirty="0"/>
            <a:t> </a:t>
          </a:r>
          <a:r>
            <a:rPr lang="en-US" sz="2300" kern="1200" dirty="0" err="1"/>
            <a:t>lý</a:t>
          </a:r>
          <a:r>
            <a:rPr lang="en-US" sz="2300" kern="1200" dirty="0"/>
            <a:t> </a:t>
          </a:r>
          <a:r>
            <a:rPr lang="en-US" sz="2300" kern="1200" dirty="0" err="1"/>
            <a:t>quảng</a:t>
          </a:r>
          <a:r>
            <a:rPr lang="en-US" sz="2300" kern="1200" dirty="0"/>
            <a:t> </a:t>
          </a:r>
          <a:r>
            <a:rPr lang="en-US" sz="2300" kern="1200" dirty="0" err="1"/>
            <a:t>cáo</a:t>
          </a:r>
          <a:endParaRPr lang="en-US" sz="2300" kern="1200" dirty="0"/>
        </a:p>
      </dsp:txBody>
      <dsp:txXfrm>
        <a:off x="184859" y="201026"/>
        <a:ext cx="2548742" cy="600007"/>
      </dsp:txXfrm>
    </dsp:sp>
    <dsp:sp modelId="{4B85779A-FBAD-4509-80BF-ADE95E633CFE}">
      <dsp:nvSpPr>
        <dsp:cNvPr id="0" name=""/>
        <dsp:cNvSpPr/>
      </dsp:nvSpPr>
      <dsp:spPr>
        <a:xfrm>
          <a:off x="0" y="2073569"/>
          <a:ext cx="37338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784" tIns="479044" rIns="28978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Duyệt thông tin sản phẩm.</a:t>
          </a:r>
        </a:p>
      </dsp:txBody>
      <dsp:txXfrm>
        <a:off x="0" y="2073569"/>
        <a:ext cx="3733800" cy="1304100"/>
      </dsp:txXfrm>
    </dsp:sp>
    <dsp:sp modelId="{5AA54677-42C1-404D-BC10-0C0523D6465F}">
      <dsp:nvSpPr>
        <dsp:cNvPr id="0" name=""/>
        <dsp:cNvSpPr/>
      </dsp:nvSpPr>
      <dsp:spPr>
        <a:xfrm>
          <a:off x="186690" y="1734083"/>
          <a:ext cx="261366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90" tIns="0" rIns="9879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+ Quản lý sản phẩm</a:t>
          </a:r>
        </a:p>
      </dsp:txBody>
      <dsp:txXfrm>
        <a:off x="219834" y="1767227"/>
        <a:ext cx="2547372" cy="6126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E8D3D-CEDD-499E-863B-7109BDE43474}">
      <dsp:nvSpPr>
        <dsp:cNvPr id="0" name=""/>
        <dsp:cNvSpPr/>
      </dsp:nvSpPr>
      <dsp:spPr>
        <a:xfrm>
          <a:off x="0" y="261656"/>
          <a:ext cx="7848600" cy="187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Máy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(PC)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:</a:t>
          </a:r>
          <a:br>
            <a:rPr lang="en-US" sz="2400" kern="1200" dirty="0"/>
          </a:br>
          <a:r>
            <a:rPr lang="en-US" sz="2400" kern="1200" dirty="0"/>
            <a:t>-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điều</a:t>
          </a:r>
          <a:r>
            <a:rPr lang="en-US" sz="2400" kern="1200" dirty="0"/>
            <a:t> </a:t>
          </a:r>
          <a:r>
            <a:rPr lang="en-US" sz="2400" kern="1200" dirty="0" err="1"/>
            <a:t>hành</a:t>
          </a:r>
          <a:r>
            <a:rPr lang="en-US" sz="2400" kern="1200" dirty="0"/>
            <a:t> windows 10.</a:t>
          </a:r>
          <a:br>
            <a:rPr lang="en-US" sz="2400" kern="1200" dirty="0"/>
          </a:br>
          <a:r>
            <a:rPr lang="en-US" sz="2400" kern="1200" dirty="0"/>
            <a:t>- Ram: 4 Gb</a:t>
          </a:r>
          <a:br>
            <a:rPr lang="en-US" sz="2400" kern="1200" dirty="0"/>
          </a:br>
          <a:r>
            <a:rPr lang="en-US" sz="2400" kern="1200" dirty="0"/>
            <a:t>- Chip: Intel core I5</a:t>
          </a:r>
        </a:p>
      </dsp:txBody>
      <dsp:txXfrm>
        <a:off x="0" y="261656"/>
        <a:ext cx="7848600" cy="1874250"/>
      </dsp:txXfrm>
    </dsp:sp>
    <dsp:sp modelId="{5AFD341F-8352-437D-95FA-08DE343D4AE1}">
      <dsp:nvSpPr>
        <dsp:cNvPr id="0" name=""/>
        <dsp:cNvSpPr/>
      </dsp:nvSpPr>
      <dsp:spPr>
        <a:xfrm>
          <a:off x="392430" y="1073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Phần</a:t>
          </a:r>
          <a:r>
            <a:rPr lang="en-US" sz="1700" kern="1200" dirty="0"/>
            <a:t> </a:t>
          </a:r>
          <a:r>
            <a:rPr lang="en-US" sz="1700" kern="1200" dirty="0" err="1"/>
            <a:t>Cứng</a:t>
          </a:r>
          <a:endParaRPr lang="en-US" sz="1700" kern="1200" dirty="0"/>
        </a:p>
      </dsp:txBody>
      <dsp:txXfrm>
        <a:off x="416928" y="35234"/>
        <a:ext cx="5445024" cy="452844"/>
      </dsp:txXfrm>
    </dsp:sp>
    <dsp:sp modelId="{2709659F-9900-4405-B931-63CD29A6100A}">
      <dsp:nvSpPr>
        <dsp:cNvPr id="0" name=""/>
        <dsp:cNvSpPr/>
      </dsp:nvSpPr>
      <dsp:spPr>
        <a:xfrm>
          <a:off x="0" y="2478626"/>
          <a:ext cx="7848600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Ngôn</a:t>
          </a:r>
          <a:r>
            <a:rPr lang="en-US" sz="2400" kern="1200" dirty="0"/>
            <a:t> </a:t>
          </a:r>
          <a:r>
            <a:rPr lang="en-US" sz="2400" kern="1200" dirty="0" err="1"/>
            <a:t>ngữ</a:t>
          </a:r>
          <a:r>
            <a:rPr lang="en-US" sz="2400" kern="1200" dirty="0"/>
            <a:t> : C#, </a:t>
          </a:r>
          <a:r>
            <a:rPr lang="en-US" sz="2400" kern="1200" dirty="0" err="1"/>
            <a:t>javascript</a:t>
          </a:r>
          <a:r>
            <a:rPr lang="en-US" sz="2400" kern="1200" dirty="0"/>
            <a:t>, </a:t>
          </a:r>
          <a:r>
            <a:rPr lang="en-US" sz="2400" kern="1200" dirty="0" err="1"/>
            <a:t>sql</a:t>
          </a:r>
          <a:r>
            <a:rPr lang="en-US" sz="2400" kern="1200" dirty="0"/>
            <a:t>, html, </a:t>
          </a:r>
          <a:r>
            <a:rPr lang="en-US" sz="2400" kern="1200" dirty="0" err="1"/>
            <a:t>css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Phần</a:t>
          </a:r>
          <a:r>
            <a:rPr lang="en-US" sz="2400" kern="1200" dirty="0"/>
            <a:t> </a:t>
          </a:r>
          <a:r>
            <a:rPr lang="en-US" sz="2400" kern="1200" dirty="0" err="1"/>
            <a:t>mềm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: Microsoft visual studio, Microsoft SQL server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Framework: Entity Framework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Mô hình : MVC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Bảo</a:t>
          </a:r>
          <a:r>
            <a:rPr lang="en-US" sz="2400" kern="1200" dirty="0"/>
            <a:t> </a:t>
          </a:r>
          <a:r>
            <a:rPr lang="en-US" sz="2400" kern="1200" dirty="0" err="1"/>
            <a:t>mật</a:t>
          </a:r>
          <a:r>
            <a:rPr lang="en-US" sz="2400" kern="1200" dirty="0"/>
            <a:t>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thống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ASP.NET</a:t>
          </a:r>
        </a:p>
      </dsp:txBody>
      <dsp:txXfrm>
        <a:off x="0" y="2478626"/>
        <a:ext cx="7848600" cy="2784600"/>
      </dsp:txXfrm>
    </dsp:sp>
    <dsp:sp modelId="{4DCF6A8E-64B4-4212-B839-D3C45D67DC6B}">
      <dsp:nvSpPr>
        <dsp:cNvPr id="0" name=""/>
        <dsp:cNvSpPr/>
      </dsp:nvSpPr>
      <dsp:spPr>
        <a:xfrm>
          <a:off x="392430" y="222770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Ràng buộc phần mềm:</a:t>
          </a:r>
        </a:p>
      </dsp:txBody>
      <dsp:txXfrm>
        <a:off x="416928" y="2252204"/>
        <a:ext cx="544502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E8D3D-CEDD-499E-863B-7109BDE43474}">
      <dsp:nvSpPr>
        <dsp:cNvPr id="0" name=""/>
        <dsp:cNvSpPr/>
      </dsp:nvSpPr>
      <dsp:spPr>
        <a:xfrm>
          <a:off x="0" y="261656"/>
          <a:ext cx="7848600" cy="1874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Máy</a:t>
          </a:r>
          <a:r>
            <a:rPr lang="en-US" sz="2400" kern="1200" dirty="0"/>
            <a:t> </a:t>
          </a:r>
          <a:r>
            <a:rPr lang="en-US" sz="2400" kern="1200" dirty="0" err="1"/>
            <a:t>tính</a:t>
          </a:r>
          <a:r>
            <a:rPr lang="en-US" sz="2400" kern="1200" dirty="0"/>
            <a:t> (PC)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:</a:t>
          </a:r>
          <a:br>
            <a:rPr lang="en-US" sz="2400" kern="1200" dirty="0"/>
          </a:br>
          <a:r>
            <a:rPr lang="en-US" sz="2400" kern="1200" dirty="0"/>
            <a:t>-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điều</a:t>
          </a:r>
          <a:r>
            <a:rPr lang="en-US" sz="2400" kern="1200" dirty="0"/>
            <a:t> </a:t>
          </a:r>
          <a:r>
            <a:rPr lang="en-US" sz="2400" kern="1200" dirty="0" err="1"/>
            <a:t>hành</a:t>
          </a:r>
          <a:r>
            <a:rPr lang="en-US" sz="2400" kern="1200" dirty="0"/>
            <a:t> windows 10.</a:t>
          </a:r>
          <a:br>
            <a:rPr lang="en-US" sz="2400" kern="1200" dirty="0"/>
          </a:br>
          <a:r>
            <a:rPr lang="en-US" sz="2400" kern="1200" dirty="0"/>
            <a:t>- Ram: 4 Gb</a:t>
          </a:r>
          <a:br>
            <a:rPr lang="en-US" sz="2400" kern="1200" dirty="0"/>
          </a:br>
          <a:r>
            <a:rPr lang="en-US" sz="2400" kern="1200" dirty="0"/>
            <a:t>- Chip: Intel core I5</a:t>
          </a:r>
        </a:p>
      </dsp:txBody>
      <dsp:txXfrm>
        <a:off x="0" y="261656"/>
        <a:ext cx="7848600" cy="1874250"/>
      </dsp:txXfrm>
    </dsp:sp>
    <dsp:sp modelId="{5AFD341F-8352-437D-95FA-08DE343D4AE1}">
      <dsp:nvSpPr>
        <dsp:cNvPr id="0" name=""/>
        <dsp:cNvSpPr/>
      </dsp:nvSpPr>
      <dsp:spPr>
        <a:xfrm>
          <a:off x="392430" y="1073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Phần</a:t>
          </a:r>
          <a:r>
            <a:rPr lang="en-US" sz="1700" kern="1200" dirty="0"/>
            <a:t> </a:t>
          </a:r>
          <a:r>
            <a:rPr lang="en-US" sz="1700" kern="1200" dirty="0" err="1"/>
            <a:t>Cứng</a:t>
          </a:r>
          <a:endParaRPr lang="en-US" sz="1700" kern="1200" dirty="0"/>
        </a:p>
      </dsp:txBody>
      <dsp:txXfrm>
        <a:off x="416928" y="35234"/>
        <a:ext cx="5445024" cy="452844"/>
      </dsp:txXfrm>
    </dsp:sp>
    <dsp:sp modelId="{2709659F-9900-4405-B931-63CD29A6100A}">
      <dsp:nvSpPr>
        <dsp:cNvPr id="0" name=""/>
        <dsp:cNvSpPr/>
      </dsp:nvSpPr>
      <dsp:spPr>
        <a:xfrm>
          <a:off x="0" y="2478626"/>
          <a:ext cx="7848600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139" tIns="354076" rIns="60913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Ngôn</a:t>
          </a:r>
          <a:r>
            <a:rPr lang="en-US" sz="2400" kern="1200" dirty="0"/>
            <a:t> </a:t>
          </a:r>
          <a:r>
            <a:rPr lang="en-US" sz="2400" kern="1200" dirty="0" err="1"/>
            <a:t>ngữ</a:t>
          </a:r>
          <a:r>
            <a:rPr lang="en-US" sz="2400" kern="1200" dirty="0"/>
            <a:t> : C#, </a:t>
          </a:r>
          <a:r>
            <a:rPr lang="en-US" sz="2400" kern="1200" dirty="0" err="1"/>
            <a:t>javascript</a:t>
          </a:r>
          <a:r>
            <a:rPr lang="en-US" sz="2400" kern="1200" dirty="0"/>
            <a:t>, </a:t>
          </a:r>
          <a:r>
            <a:rPr lang="en-US" sz="2400" kern="1200" dirty="0" err="1"/>
            <a:t>sql</a:t>
          </a:r>
          <a:r>
            <a:rPr lang="en-US" sz="2400" kern="1200" dirty="0"/>
            <a:t>, html, </a:t>
          </a:r>
          <a:r>
            <a:rPr lang="en-US" sz="2400" kern="1200" dirty="0" err="1"/>
            <a:t>css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Phần</a:t>
          </a:r>
          <a:r>
            <a:rPr lang="en-US" sz="2400" kern="1200" dirty="0"/>
            <a:t> </a:t>
          </a:r>
          <a:r>
            <a:rPr lang="en-US" sz="2400" kern="1200" dirty="0" err="1"/>
            <a:t>mềm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: Microsoft visual studio, Microsoft SQL server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Framework: Entity Framework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Mô hình : MVC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Bảo</a:t>
          </a:r>
          <a:r>
            <a:rPr lang="en-US" sz="2400" kern="1200" dirty="0"/>
            <a:t> </a:t>
          </a:r>
          <a:r>
            <a:rPr lang="en-US" sz="2400" kern="1200" dirty="0" err="1"/>
            <a:t>mật</a:t>
          </a:r>
          <a:r>
            <a:rPr lang="en-US" sz="2400" kern="1200" dirty="0"/>
            <a:t> </a:t>
          </a:r>
          <a:r>
            <a:rPr lang="en-US" sz="2400" kern="1200" dirty="0" err="1"/>
            <a:t>hệ</a:t>
          </a:r>
          <a:r>
            <a:rPr lang="en-US" sz="2400" kern="1200" dirty="0"/>
            <a:t> </a:t>
          </a:r>
          <a:r>
            <a:rPr lang="en-US" sz="2400" kern="1200" dirty="0" err="1"/>
            <a:t>thống</a:t>
          </a:r>
          <a:r>
            <a:rPr lang="en-US" sz="2400" kern="1200" dirty="0"/>
            <a:t> </a:t>
          </a:r>
          <a:r>
            <a:rPr lang="en-US" sz="2400" kern="1200" dirty="0" err="1"/>
            <a:t>sử</a:t>
          </a:r>
          <a:r>
            <a:rPr lang="en-US" sz="2400" kern="1200" dirty="0"/>
            <a:t> </a:t>
          </a:r>
          <a:r>
            <a:rPr lang="en-US" sz="2400" kern="1200" dirty="0" err="1"/>
            <a:t>dụng</a:t>
          </a:r>
          <a:r>
            <a:rPr lang="en-US" sz="2400" kern="1200" dirty="0"/>
            <a:t> ASP.NET</a:t>
          </a:r>
        </a:p>
      </dsp:txBody>
      <dsp:txXfrm>
        <a:off x="0" y="2478626"/>
        <a:ext cx="7848600" cy="2784600"/>
      </dsp:txXfrm>
    </dsp:sp>
    <dsp:sp modelId="{4DCF6A8E-64B4-4212-B839-D3C45D67DC6B}">
      <dsp:nvSpPr>
        <dsp:cNvPr id="0" name=""/>
        <dsp:cNvSpPr/>
      </dsp:nvSpPr>
      <dsp:spPr>
        <a:xfrm>
          <a:off x="392430" y="2227706"/>
          <a:ext cx="54940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661" tIns="0" rIns="20766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Ràng buộc phần mềm:</a:t>
          </a:r>
        </a:p>
      </dsp:txBody>
      <dsp:txXfrm>
        <a:off x="416928" y="2252204"/>
        <a:ext cx="544502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8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1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grayscale. Run a test print to make sure your colors work when printed in pure black and white and grayscale.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8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0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6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slide.</a:t>
            </a:r>
            <a:endParaRPr lang="en-US" sz="1200" dirty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97632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4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Summarize presentation content by restating the important points from the lessons.</a:t>
            </a:r>
          </a:p>
          <a:p>
            <a:r>
              <a:rPr lang="en-US"/>
              <a:t>What do you want the audience to remember when they leave your presentation?</a:t>
            </a:r>
          </a:p>
          <a:p>
            <a:endParaRPr lang="en-US"/>
          </a:p>
          <a:p>
            <a:r>
              <a:rPr lang="en-US"/>
              <a:t>Save your presentation to a video for easy distribution (To create a video, click the File tab, and then click Share.  Under File Types, click Create a Video.)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1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22749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76200" y="6556606"/>
            <a:ext cx="9220200" cy="323165"/>
          </a:xfrm>
          <a:prstGeom prst="rect">
            <a:avLst/>
          </a:prstGeom>
          <a:solidFill>
            <a:srgbClr val="009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1500" b="1" baseline="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– HỆ THỐNG THÔNG TIN DOANH NGHIỆP</a:t>
            </a:r>
            <a:endParaRPr lang="en-US" sz="1500" b="1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5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711865" y="152400"/>
            <a:ext cx="4800600" cy="1295400"/>
          </a:xfrm>
        </p:spPr>
        <p:txBody>
          <a:bodyPr>
            <a:noAutofit/>
          </a:bodyPr>
          <a:lstStyle/>
          <a:p>
            <a:pPr algn="ctr"/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Sài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Gòn</a:t>
            </a:r>
            <a:b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b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981450" y="5410200"/>
            <a:ext cx="5301669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8 </a:t>
            </a:r>
          </a:p>
          <a:p>
            <a:pPr algn="l"/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Th.S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Uyên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Nhi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00200" y="2274838"/>
            <a:ext cx="802005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i="1" cap="all" spc="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4800" b="1" i="1" cap="all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c2c</a:t>
            </a:r>
            <a:endParaRPr lang="en-US" sz="4800" b="1" cap="all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7800" y="-381000"/>
            <a:ext cx="18897600" cy="16476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email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96" y="27795"/>
            <a:ext cx="1289304" cy="1289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800" y="11855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845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MERCHANT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00817770"/>
              </p:ext>
            </p:extLst>
          </p:nvPr>
        </p:nvGraphicFramePr>
        <p:xfrm>
          <a:off x="838200" y="990600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25341478"/>
              </p:ext>
            </p:extLst>
          </p:nvPr>
        </p:nvGraphicFramePr>
        <p:xfrm>
          <a:off x="4800600" y="974437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83469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2" grpId="0">
        <p:bldAsOne/>
      </p:bldGraphic>
      <p:bldGraphic spid="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MASTER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27310195"/>
              </p:ext>
            </p:extLst>
          </p:nvPr>
        </p:nvGraphicFramePr>
        <p:xfrm>
          <a:off x="838200" y="990600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515744816"/>
              </p:ext>
            </p:extLst>
          </p:nvPr>
        </p:nvGraphicFramePr>
        <p:xfrm>
          <a:off x="4800600" y="974437"/>
          <a:ext cx="3733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56998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2" grpId="0">
        <p:bldAsOne/>
      </p:bldGraphic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BUỘC HỆ THỐNG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73698196"/>
              </p:ext>
            </p:extLst>
          </p:nvPr>
        </p:nvGraphicFramePr>
        <p:xfrm>
          <a:off x="685800" y="974437"/>
          <a:ext cx="7848600" cy="527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84844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BUỘC HỆ THỐNG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974437"/>
          <a:ext cx="7848600" cy="527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5590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KHẢ THI CỦA HỆ THỐNG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295400"/>
            <a:ext cx="8389088" cy="464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nhuận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buôn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MVC, Entity framework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ASP.NET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xuyên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570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XUẤT PHÁT TRIỂN HỆ THỐNG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71600"/>
            <a:ext cx="8389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- </a:t>
            </a:r>
            <a:r>
              <a:rPr lang="en-US" sz="3600" dirty="0" err="1"/>
              <a:t>Mở</a:t>
            </a:r>
            <a:r>
              <a:rPr lang="en-US" sz="3600" dirty="0"/>
              <a:t> </a:t>
            </a:r>
            <a:r>
              <a:rPr lang="en-US" sz="3600" dirty="0" err="1"/>
              <a:t>rộng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r>
              <a:rPr lang="en-US" sz="3600" dirty="0"/>
              <a:t> 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Thêm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thanh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khác</a:t>
            </a:r>
            <a:r>
              <a:rPr lang="en-US" sz="3600" dirty="0"/>
              <a:t> </a:t>
            </a:r>
            <a:r>
              <a:rPr lang="en-US" sz="3600" dirty="0" err="1"/>
              <a:t>ngoài</a:t>
            </a:r>
            <a:r>
              <a:rPr lang="en-US" sz="3600" dirty="0"/>
              <a:t> </a:t>
            </a:r>
            <a:r>
              <a:rPr lang="en-US" sz="3600" dirty="0" err="1"/>
              <a:t>paypal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COD</a:t>
            </a:r>
          </a:p>
          <a:p>
            <a:r>
              <a:rPr lang="en-US" sz="3600" dirty="0"/>
              <a:t>- </a:t>
            </a:r>
            <a:r>
              <a:rPr lang="en-US" sz="3600" dirty="0" err="1"/>
              <a:t>Mở</a:t>
            </a:r>
            <a:r>
              <a:rPr lang="en-US" sz="3600" dirty="0"/>
              <a:t> </a:t>
            </a:r>
            <a:r>
              <a:rPr lang="en-US" sz="3600" dirty="0" err="1"/>
              <a:t>rộng</a:t>
            </a:r>
            <a:r>
              <a:rPr lang="en-US" sz="3600" dirty="0"/>
              <a:t> </a:t>
            </a:r>
            <a:r>
              <a:rPr lang="en-US" sz="3600" dirty="0" err="1"/>
              <a:t>thêm</a:t>
            </a:r>
            <a:r>
              <a:rPr lang="en-US" sz="3600" dirty="0"/>
              <a:t> APP (Android API &gt;20)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diện</a:t>
            </a:r>
            <a:r>
              <a:rPr lang="en-US" sz="3600" dirty="0"/>
              <a:t> </a:t>
            </a:r>
            <a:r>
              <a:rPr lang="en-US" sz="3600" dirty="0" err="1"/>
              <a:t>dành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điện</a:t>
            </a:r>
            <a:r>
              <a:rPr lang="en-US" sz="3600" dirty="0"/>
              <a:t> </a:t>
            </a:r>
            <a:r>
              <a:rPr lang="en-US" sz="3600" dirty="0" err="1"/>
              <a:t>thoại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95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ĐƠN HÀNG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71600"/>
            <a:ext cx="83890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- </a:t>
            </a:r>
            <a:r>
              <a:rPr lang="en-US" sz="2800" dirty="0" err="1"/>
              <a:t>Khi</a:t>
            </a:r>
            <a:r>
              <a:rPr lang="en-US" sz="2800" dirty="0"/>
              <a:t> customer </a:t>
            </a:r>
            <a:r>
              <a:rPr lang="en-US" sz="2800" dirty="0" err="1"/>
              <a:t>mua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,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tình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. 30 </a:t>
            </a:r>
            <a:r>
              <a:rPr lang="en-US" sz="2800" dirty="0" err="1"/>
              <a:t>phút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customer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huỷ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.</a:t>
            </a:r>
          </a:p>
          <a:p>
            <a:r>
              <a:rPr lang="en-US" sz="2800" dirty="0"/>
              <a:t>- Merchant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ấn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hàng.Khi</a:t>
            </a:r>
            <a:r>
              <a:rPr lang="en-US" sz="2800" dirty="0"/>
              <a:t> </a:t>
            </a:r>
            <a:r>
              <a:rPr lang="en-US" sz="2800" dirty="0" err="1"/>
              <a:t>ấn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. Sau 2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merchant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huỷ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customer.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1811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ĐƠN HÀNG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72655" y="838200"/>
            <a:ext cx="83890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Sau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(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tin.</a:t>
            </a:r>
          </a:p>
          <a:p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merchant.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Sau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merchant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merchant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Customer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huỷ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Customer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5859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2655" y="304800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GIỎ HÀNG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055" y="1066800"/>
            <a:ext cx="8389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Qua 10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rỗng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bớt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xoá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hàng.Customer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customer, customer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2943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4025" y="152400"/>
            <a:ext cx="5165197" cy="14003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500" b="1" cap="all" spc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4900" y="647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9305109"/>
              </p:ext>
            </p:extLst>
          </p:nvPr>
        </p:nvGraphicFramePr>
        <p:xfrm>
          <a:off x="1498623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2667000"/>
            <a:ext cx="8686800" cy="1752600"/>
          </a:xfrm>
        </p:spPr>
        <p:txBody>
          <a:bodyPr>
            <a:noAutofit/>
          </a:bodyPr>
          <a:lstStyle/>
          <a:p>
            <a:pPr marL="280988" lvl="0" indent="-280988" algn="ctr"/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81000" y="4648200"/>
            <a:ext cx="9525000" cy="2819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00605" y="2969324"/>
            <a:ext cx="26670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 NGHIỆP</a:t>
            </a:r>
          </a:p>
        </p:txBody>
      </p:sp>
      <p:sp>
        <p:nvSpPr>
          <p:cNvPr id="9" name="Oval 8"/>
          <p:cNvSpPr/>
          <p:nvPr/>
        </p:nvSpPr>
        <p:spPr>
          <a:xfrm>
            <a:off x="581112" y="2832032"/>
            <a:ext cx="2667000" cy="141758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9982" y="839769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endParaRPr lang="en-US" sz="3000" b="1" dirty="0">
              <a:solidFill>
                <a:srgbClr val="FF070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5363" y="2804323"/>
            <a:ext cx="533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</a:p>
        </p:txBody>
      </p:sp>
      <p:cxnSp>
        <p:nvCxnSpPr>
          <p:cNvPr id="4" name="Curved Connector 3"/>
          <p:cNvCxnSpPr>
            <a:stCxn id="9" idx="4"/>
            <a:endCxn id="24" idx="1"/>
          </p:cNvCxnSpPr>
          <p:nvPr/>
        </p:nvCxnSpPr>
        <p:spPr>
          <a:xfrm rot="16200000" flipH="1">
            <a:off x="2328380" y="3835847"/>
            <a:ext cx="1033214" cy="1860750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75362" y="4497999"/>
            <a:ext cx="5334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Giày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30" name="Curved Connector 29"/>
          <p:cNvCxnSpPr>
            <a:stCxn id="9" idx="6"/>
            <a:endCxn id="5" idx="1"/>
          </p:cNvCxnSpPr>
          <p:nvPr/>
        </p:nvCxnSpPr>
        <p:spPr>
          <a:xfrm>
            <a:off x="3248112" y="3540824"/>
            <a:ext cx="527251" cy="48329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9" idx="0"/>
            <a:endCxn id="2" idx="1"/>
          </p:cNvCxnSpPr>
          <p:nvPr/>
        </p:nvCxnSpPr>
        <p:spPr>
          <a:xfrm rot="5400000" flipH="1" flipV="1">
            <a:off x="2335914" y="1387964"/>
            <a:ext cx="1022767" cy="1865370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81112" y="137483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TIN DOANH NGHIỆP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6008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5" grpId="0"/>
      <p:bldP spid="24" grpId="0"/>
      <p:bldP spid="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599467" y="2575692"/>
            <a:ext cx="2667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</a:t>
            </a:r>
          </a:p>
        </p:txBody>
      </p:sp>
      <p:sp>
        <p:nvSpPr>
          <p:cNvPr id="9" name="Oval 8"/>
          <p:cNvSpPr/>
          <p:nvPr/>
        </p:nvSpPr>
        <p:spPr>
          <a:xfrm>
            <a:off x="579974" y="2438400"/>
            <a:ext cx="2667000" cy="141758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23562" y="1186239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Đem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lợi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endParaRPr lang="en-US" sz="3000" b="1" dirty="0">
              <a:solidFill>
                <a:srgbClr val="FF070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0373" y="2332488"/>
            <a:ext cx="533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cxnSp>
        <p:nvCxnSpPr>
          <p:cNvPr id="4" name="Curved Connector 3"/>
          <p:cNvCxnSpPr>
            <a:stCxn id="9" idx="4"/>
            <a:endCxn id="24" idx="1"/>
          </p:cNvCxnSpPr>
          <p:nvPr/>
        </p:nvCxnSpPr>
        <p:spPr>
          <a:xfrm rot="16200000" flipH="1">
            <a:off x="2331398" y="3438058"/>
            <a:ext cx="1031052" cy="1866901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80375" y="3855983"/>
            <a:ext cx="53340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cxnSp>
        <p:nvCxnSpPr>
          <p:cNvPr id="30" name="Curved Connector 29"/>
          <p:cNvCxnSpPr>
            <a:stCxn id="9" idx="6"/>
            <a:endCxn id="5" idx="1"/>
          </p:cNvCxnSpPr>
          <p:nvPr/>
        </p:nvCxnSpPr>
        <p:spPr>
          <a:xfrm flipV="1">
            <a:off x="3246974" y="3117318"/>
            <a:ext cx="533399" cy="29874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9" idx="0"/>
            <a:endCxn id="2" idx="1"/>
          </p:cNvCxnSpPr>
          <p:nvPr/>
        </p:nvCxnSpPr>
        <p:spPr>
          <a:xfrm rot="5400000" flipH="1" flipV="1">
            <a:off x="2496354" y="1111192"/>
            <a:ext cx="744329" cy="1910088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81112" y="137483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 XÂY DỰNG PHẦN MỀM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5195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5" grpId="0"/>
      <p:bldP spid="24" grpId="0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00605" y="2899417"/>
            <a:ext cx="26670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 VI</a:t>
            </a:r>
          </a:p>
        </p:txBody>
      </p:sp>
      <p:sp>
        <p:nvSpPr>
          <p:cNvPr id="9" name="Oval 8"/>
          <p:cNvSpPr/>
          <p:nvPr/>
        </p:nvSpPr>
        <p:spPr>
          <a:xfrm>
            <a:off x="581112" y="2762125"/>
            <a:ext cx="2667000" cy="1417583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108363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tiềm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2" y="2727163"/>
            <a:ext cx="533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Curved Connector 3"/>
          <p:cNvCxnSpPr>
            <a:stCxn id="9" idx="4"/>
            <a:endCxn id="24" idx="1"/>
          </p:cNvCxnSpPr>
          <p:nvPr/>
        </p:nvCxnSpPr>
        <p:spPr>
          <a:xfrm rot="16200000" flipH="1">
            <a:off x="2374398" y="3719921"/>
            <a:ext cx="975816" cy="1895389"/>
          </a:xfrm>
          <a:prstGeom prst="curved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1" y="4370694"/>
            <a:ext cx="5334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30" name="Curved Connector 29"/>
          <p:cNvCxnSpPr>
            <a:stCxn id="9" idx="6"/>
            <a:endCxn id="5" idx="1"/>
          </p:cNvCxnSpPr>
          <p:nvPr/>
        </p:nvCxnSpPr>
        <p:spPr>
          <a:xfrm>
            <a:off x="3248112" y="3470917"/>
            <a:ext cx="561890" cy="41076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9" idx="0"/>
            <a:endCxn id="2" idx="1"/>
          </p:cNvCxnSpPr>
          <p:nvPr/>
        </p:nvCxnSpPr>
        <p:spPr>
          <a:xfrm rot="5400000" flipH="1" flipV="1">
            <a:off x="2415475" y="1367600"/>
            <a:ext cx="893663" cy="1895388"/>
          </a:xfrm>
          <a:prstGeom prst="curved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81112" y="137483"/>
            <a:ext cx="85414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 VI XÂY DỰNG PHẦN MỀM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24900" y="6477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5972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5" grpId="0"/>
      <p:bldP spid="24" grpId="0"/>
      <p:bldP spid="10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2512" y="381000"/>
            <a:ext cx="85414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THUẬT NGỮ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1828" y="6458174"/>
            <a:ext cx="65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42861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82478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2667000"/>
            <a:ext cx="8686800" cy="1752600"/>
          </a:xfrm>
        </p:spPr>
        <p:txBody>
          <a:bodyPr>
            <a:noAutofit/>
          </a:bodyPr>
          <a:lstStyle/>
          <a:p>
            <a:pPr marL="280988" lvl="0" indent="-280988" algn="ctr"/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81000" y="4648200"/>
            <a:ext cx="9525000" cy="2819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925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-29681"/>
            <a:ext cx="85414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37671054"/>
              </p:ext>
            </p:extLst>
          </p:nvPr>
        </p:nvGraphicFramePr>
        <p:xfrm>
          <a:off x="914400" y="985982"/>
          <a:ext cx="7620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908274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2091</Words>
  <Application>Microsoft Office PowerPoint</Application>
  <PresentationFormat>On-screen Show (4:3)</PresentationFormat>
  <Paragraphs>219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17</vt:i4>
      </vt:variant>
    </vt:vector>
  </HeadingPairs>
  <TitlesOfParts>
    <vt:vector size="42" baseType="lpstr">
      <vt:lpstr>Arial</vt:lpstr>
      <vt:lpstr>Calibri</vt:lpstr>
      <vt:lpstr>Georgia</vt:lpstr>
      <vt:lpstr>Tahoma</vt:lpstr>
      <vt:lpstr>Times New Roman</vt:lpstr>
      <vt:lpstr>Wingdings 2</vt:lpstr>
      <vt:lpstr>Training</vt:lpstr>
      <vt:lpstr>PowerPoint Presentation</vt:lpstr>
      <vt:lpstr>PowerPoint Presentation</vt:lpstr>
      <vt:lpstr>Giới thiệu chung</vt:lpstr>
      <vt:lpstr>DOANH NGHIỆP</vt:lpstr>
      <vt:lpstr>MỤC ĐÍCH</vt:lpstr>
      <vt:lpstr>PHẠM VI</vt:lpstr>
      <vt:lpstr>PowerPoint Presentation</vt:lpstr>
      <vt:lpstr>Mô tả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PHAN 1</vt:lpstr>
      <vt:lpstr>PHAN 2</vt:lpstr>
      <vt:lpstr>24</vt:lpstr>
      <vt:lpstr>25</vt:lpstr>
      <vt:lpstr>26</vt:lpstr>
      <vt:lpstr>PHAN 3</vt:lpstr>
      <vt:lpstr>TONG KET</vt:lpstr>
      <vt:lpstr>chuong 1</vt:lpstr>
      <vt:lpstr>chuong 2</vt:lpstr>
      <vt:lpstr>cau4</vt:lpstr>
      <vt:lpstr>cau5</vt:lpstr>
      <vt:lpstr>cau6</vt:lpstr>
      <vt:lpstr>cau7</vt:lpstr>
      <vt:lpstr>cau8</vt:lpstr>
      <vt:lpstr>cau9</vt:lpstr>
      <vt:lpstr>cau10</vt:lpstr>
      <vt:lpstr>chuong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2015-11-23T05:21:53Z</dcterms:created>
  <dcterms:modified xsi:type="dcterms:W3CDTF">2018-10-25T01:19:50Z</dcterms:modified>
</cp:coreProperties>
</file>