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  <p:sldMasterId id="2147483718" r:id="rId2"/>
    <p:sldMasterId id="2147483719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A3E3A8-1420-4523-B662-76508054E2B4}">
  <a:tblStyle styleId="{E3A3E3A8-1420-4523-B662-76508054E2B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6E6"/>
          </a:solidFill>
        </a:fill>
      </a:tcStyle>
    </a:wholeTbl>
    <a:band1H>
      <a:tcTxStyle/>
      <a:tcStyle>
        <a:tcBdr/>
        <a:fill>
          <a:solidFill>
            <a:srgbClr val="EC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C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7ba8cf19a7_2_5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89850" tIns="89850" rIns="89850" bIns="89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g7ba8cf19a7_2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4113" y="1143000"/>
            <a:ext cx="5469775" cy="30865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760af5d95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760af5d95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7ba8cf19a7_2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4113" y="1143000"/>
            <a:ext cx="5469775" cy="30865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4" name="Google Shape;1124;g7ba8cf19a7_2_10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25" name="Google Shape;1125;g7ba8cf19a7_2_10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11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7ba8cf19a7_2_9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89850" tIns="89850" rIns="89850" bIns="89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g7ba8cf19a7_2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4113" y="1143000"/>
            <a:ext cx="5469775" cy="30865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760af5d9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760af5d9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60af5d95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760af5d95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760af5d95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760af5d95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7ba8cf19a7_2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4113" y="1143000"/>
            <a:ext cx="5469775" cy="30865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4" name="Google Shape;1064;g7ba8cf19a7_2_9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5" name="Google Shape;1065;g7ba8cf19a7_2_9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6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760af5d95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760af5d95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760af5d95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760af5d95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ba8cf19a7_2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4113" y="1143000"/>
            <a:ext cx="5469775" cy="30865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7" name="Google Shape;1087;g7ba8cf19a7_2_9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88" name="Google Shape;1088;g7ba8cf19a7_2_9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Picture Gradient">
  <p:cSld name="Title Slide wPicture Gradi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38328" y="3584522"/>
            <a:ext cx="8462772" cy="44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74F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>
            <a:spLocks noGrp="1"/>
          </p:cNvSpPr>
          <p:nvPr>
            <p:ph type="pic" idx="2"/>
          </p:nvPr>
        </p:nvSpPr>
        <p:spPr>
          <a:xfrm>
            <a:off x="-3677" y="0"/>
            <a:ext cx="9147679" cy="3164032"/>
          </a:xfrm>
          <a:prstGeom prst="rect">
            <a:avLst/>
          </a:prstGeom>
          <a:solidFill>
            <a:srgbClr val="43474F"/>
          </a:solidFill>
          <a:ln>
            <a:noFill/>
          </a:ln>
        </p:spPr>
        <p:txBody>
          <a:bodyPr spcFirstLastPara="1" wrap="square" lIns="457200" tIns="274300" rIns="0" bIns="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3"/>
          </p:nvPr>
        </p:nvSpPr>
        <p:spPr>
          <a:xfrm>
            <a:off x="338328" y="3356372"/>
            <a:ext cx="8462772" cy="20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3474F"/>
                </a:solidFill>
              </a:defRPr>
            </a:lvl1pPr>
            <a:lvl2pPr lvl="1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4"/>
          </p:nvPr>
        </p:nvSpPr>
        <p:spPr>
          <a:xfrm>
            <a:off x="6425046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5"/>
          </p:nvPr>
        </p:nvSpPr>
        <p:spPr>
          <a:xfrm>
            <a:off x="338328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0" y="1771858"/>
            <a:ext cx="9144000" cy="1392173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347450" tIns="0" rIns="0" bIns="155425" anchor="b" anchorCtr="0">
            <a:noAutofit/>
          </a:bodyPr>
          <a:lstStyle>
            <a:lvl1pPr lv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1 Column Content">
  <p:cSld name="Title and 1 Column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47472" y="962501"/>
            <a:ext cx="84582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Picture_No Gradient">
  <p:cSld name="Title Slide wPicture_No Gradi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38328" y="3584522"/>
            <a:ext cx="8462772" cy="44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74F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>
            <a:spLocks noGrp="1"/>
          </p:cNvSpPr>
          <p:nvPr>
            <p:ph type="pic" idx="2"/>
          </p:nvPr>
        </p:nvSpPr>
        <p:spPr>
          <a:xfrm>
            <a:off x="-3677" y="0"/>
            <a:ext cx="9147679" cy="3164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00" tIns="274300" rIns="0" bIns="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ctrTitle"/>
          </p:nvPr>
        </p:nvSpPr>
        <p:spPr>
          <a:xfrm>
            <a:off x="347472" y="1813214"/>
            <a:ext cx="8462772" cy="12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3"/>
          </p:nvPr>
        </p:nvSpPr>
        <p:spPr>
          <a:xfrm>
            <a:off x="338328" y="3356372"/>
            <a:ext cx="8462772" cy="20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3474F"/>
                </a:solidFill>
              </a:defRPr>
            </a:lvl1pPr>
            <a:lvl2pPr lvl="1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6"/>
          <p:cNvSpPr>
            <a:spLocks noGrp="1"/>
          </p:cNvSpPr>
          <p:nvPr>
            <p:ph type="pic" idx="4"/>
          </p:nvPr>
        </p:nvSpPr>
        <p:spPr>
          <a:xfrm>
            <a:off x="6425046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>
            <a:spLocks noGrp="1"/>
          </p:cNvSpPr>
          <p:nvPr>
            <p:ph type="pic" idx="5"/>
          </p:nvPr>
        </p:nvSpPr>
        <p:spPr>
          <a:xfrm>
            <a:off x="338328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Picture_02">
  <p:cSld name="Title Slide wPicture_0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1"/>
            <a:ext cx="9144000" cy="3164031"/>
          </a:xfrm>
          <a:prstGeom prst="rect">
            <a:avLst/>
          </a:prstGeom>
          <a:solidFill>
            <a:srgbClr val="4347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38328" y="3584522"/>
            <a:ext cx="8462772" cy="44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74F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31640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00" tIns="274300" rIns="0" bIns="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338328" y="445325"/>
            <a:ext cx="3746500" cy="259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3"/>
          </p:nvPr>
        </p:nvSpPr>
        <p:spPr>
          <a:xfrm>
            <a:off x="338328" y="3356372"/>
            <a:ext cx="8462772" cy="20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7"/>
          <p:cNvSpPr>
            <a:spLocks noGrp="1"/>
          </p:cNvSpPr>
          <p:nvPr>
            <p:ph type="pic" idx="4"/>
          </p:nvPr>
        </p:nvSpPr>
        <p:spPr>
          <a:xfrm>
            <a:off x="6425046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>
            <a:spLocks noGrp="1"/>
          </p:cNvSpPr>
          <p:nvPr>
            <p:ph type="pic" idx="5"/>
          </p:nvPr>
        </p:nvSpPr>
        <p:spPr>
          <a:xfrm>
            <a:off x="338328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 wPicture_02">
  <p:cSld name="1_Title Slide wPicture_0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38328" y="3584522"/>
            <a:ext cx="8462772" cy="44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74F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31640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00" tIns="274300" rIns="0" bIns="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338328" y="472044"/>
            <a:ext cx="3865372" cy="257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rial"/>
              <a:buNone/>
              <a:defRPr sz="3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3"/>
          </p:nvPr>
        </p:nvSpPr>
        <p:spPr>
          <a:xfrm>
            <a:off x="338328" y="3356372"/>
            <a:ext cx="8462772" cy="20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8"/>
          <p:cNvSpPr>
            <a:spLocks noGrp="1"/>
          </p:cNvSpPr>
          <p:nvPr>
            <p:ph type="pic" idx="4"/>
          </p:nvPr>
        </p:nvSpPr>
        <p:spPr>
          <a:xfrm>
            <a:off x="6425046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8" name="Google Shape;98;p18"/>
          <p:cNvCxnSpPr/>
          <p:nvPr/>
        </p:nvCxnSpPr>
        <p:spPr>
          <a:xfrm>
            <a:off x="342900" y="3136391"/>
            <a:ext cx="3860800" cy="0"/>
          </a:xfrm>
          <a:prstGeom prst="straightConnector1">
            <a:avLst/>
          </a:prstGeom>
          <a:noFill/>
          <a:ln w="76200" cap="flat" cmpd="sng">
            <a:solidFill>
              <a:srgbClr val="B4B5B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8"/>
          <p:cNvSpPr>
            <a:spLocks noGrp="1"/>
          </p:cNvSpPr>
          <p:nvPr>
            <p:ph type="pic" idx="5"/>
          </p:nvPr>
        </p:nvSpPr>
        <p:spPr>
          <a:xfrm>
            <a:off x="338328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no picture_01">
  <p:cSld name="Title Slide no picture_0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1"/>
            <a:ext cx="9144000" cy="3164031"/>
          </a:xfrm>
          <a:prstGeom prst="rect">
            <a:avLst/>
          </a:prstGeom>
          <a:solidFill>
            <a:srgbClr val="4347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38328" y="3584522"/>
            <a:ext cx="8462772" cy="44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74F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ctrTitle"/>
          </p:nvPr>
        </p:nvSpPr>
        <p:spPr>
          <a:xfrm>
            <a:off x="338328" y="1813214"/>
            <a:ext cx="8462772" cy="12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2"/>
          </p:nvPr>
        </p:nvSpPr>
        <p:spPr>
          <a:xfrm>
            <a:off x="338328" y="3356372"/>
            <a:ext cx="8462772" cy="20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9"/>
          <p:cNvSpPr>
            <a:spLocks noGrp="1"/>
          </p:cNvSpPr>
          <p:nvPr>
            <p:ph type="pic" idx="3"/>
          </p:nvPr>
        </p:nvSpPr>
        <p:spPr>
          <a:xfrm>
            <a:off x="6425046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>
            <a:spLocks noGrp="1"/>
          </p:cNvSpPr>
          <p:nvPr>
            <p:ph type="pic" idx="4"/>
          </p:nvPr>
        </p:nvSpPr>
        <p:spPr>
          <a:xfrm>
            <a:off x="338328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no picture_02">
  <p:cSld name="Title Slide no picture_0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38328" y="3584522"/>
            <a:ext cx="8462772" cy="44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74F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ctrTitle"/>
          </p:nvPr>
        </p:nvSpPr>
        <p:spPr>
          <a:xfrm>
            <a:off x="338328" y="1813214"/>
            <a:ext cx="8462772" cy="12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rgbClr val="43474F"/>
              </a:buClr>
              <a:buSzPts val="3400"/>
              <a:buFont typeface="Arial"/>
              <a:buNone/>
              <a:defRPr sz="3400">
                <a:solidFill>
                  <a:srgbClr val="4347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338328" y="3356372"/>
            <a:ext cx="8462772" cy="20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338328" y="3151909"/>
            <a:ext cx="8462772" cy="0"/>
          </a:xfrm>
          <a:prstGeom prst="straightConnector1">
            <a:avLst/>
          </a:prstGeom>
          <a:noFill/>
          <a:ln w="76200" cap="flat" cmpd="sng">
            <a:solidFill>
              <a:srgbClr val="B4B5B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20"/>
          <p:cNvSpPr>
            <a:spLocks noGrp="1"/>
          </p:cNvSpPr>
          <p:nvPr>
            <p:ph type="pic" idx="3"/>
          </p:nvPr>
        </p:nvSpPr>
        <p:spPr>
          <a:xfrm>
            <a:off x="6425046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>
            <a:spLocks noGrp="1"/>
          </p:cNvSpPr>
          <p:nvPr>
            <p:ph type="pic" idx="4"/>
          </p:nvPr>
        </p:nvSpPr>
        <p:spPr>
          <a:xfrm>
            <a:off x="338328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686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">
  <p:cSld name="Divider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>
            <a:off x="338328" y="1813214"/>
            <a:ext cx="8462772" cy="12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rgbClr val="43474F"/>
              </a:buClr>
              <a:buSzPts val="3400"/>
              <a:buFont typeface="Arial"/>
              <a:buNone/>
              <a:defRPr sz="3400">
                <a:solidFill>
                  <a:srgbClr val="4347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338328" y="3356372"/>
            <a:ext cx="8462772" cy="20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7" name="Google Shape;117;p21"/>
          <p:cNvCxnSpPr/>
          <p:nvPr/>
        </p:nvCxnSpPr>
        <p:spPr>
          <a:xfrm>
            <a:off x="338328" y="3151909"/>
            <a:ext cx="8462772" cy="0"/>
          </a:xfrm>
          <a:prstGeom prst="straightConnector1">
            <a:avLst/>
          </a:prstGeom>
          <a:noFill/>
          <a:ln w="76200" cap="flat" cmpd="sng">
            <a:solidFill>
              <a:srgbClr val="B4B5B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8" name="Google Shape;11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7500" y="4733924"/>
            <a:ext cx="411957" cy="19741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>
            <a:spLocks noGrp="1"/>
          </p:cNvSpPr>
          <p:nvPr>
            <p:ph type="body" idx="2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47472" y="962501"/>
            <a:ext cx="8458200" cy="27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romanUcPeriod"/>
              <a:defRPr/>
            </a:lvl1pPr>
            <a:lvl2pPr marL="914400" lvl="1" indent="-29845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AutoNum type="alphaUcPeriod"/>
              <a:defRPr/>
            </a:lvl2pPr>
            <a:lvl3pPr marL="1371600" lvl="2" indent="-295275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Font typeface="Arial"/>
              <a:buAutoNum type="arabicPeriod"/>
              <a:defRPr/>
            </a:lvl3pPr>
            <a:lvl4pPr marL="1828800" lvl="3" indent="-2921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AutoNum type="arabicPeriod"/>
              <a:defRPr/>
            </a:lvl4pPr>
            <a:lvl5pPr marL="2286000" lvl="4" indent="-2921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AutoNum type="arabicPeriod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2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ftr" idx="11"/>
          </p:nvPr>
        </p:nvSpPr>
        <p:spPr>
          <a:xfrm>
            <a:off x="342900" y="3884197"/>
            <a:ext cx="8462772" cy="75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ography Layout">
  <p:cSld name="Biography Layou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42900" y="1"/>
            <a:ext cx="8455025" cy="50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2760564" y="962501"/>
            <a:ext cx="6045109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2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>
            <a:spLocks noGrp="1"/>
          </p:cNvSpPr>
          <p:nvPr>
            <p:ph type="pic" idx="3"/>
          </p:nvPr>
        </p:nvSpPr>
        <p:spPr>
          <a:xfrm>
            <a:off x="342900" y="1000125"/>
            <a:ext cx="1897063" cy="1920240"/>
          </a:xfrm>
          <a:prstGeom prst="rect">
            <a:avLst/>
          </a:prstGeom>
          <a:solidFill>
            <a:srgbClr val="EDECE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4"/>
          </p:nvPr>
        </p:nvSpPr>
        <p:spPr>
          <a:xfrm>
            <a:off x="342899" y="3007972"/>
            <a:ext cx="1897064" cy="138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marL="914400" lvl="1" indent="-279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00"/>
              <a:buChar char="–"/>
              <a:defRPr sz="800"/>
            </a:lvl2pPr>
            <a:lvl3pPr marL="1371600" lvl="2" indent="-273050" algn="l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SzPts val="700"/>
              <a:buChar char="•"/>
              <a:defRPr sz="700"/>
            </a:lvl3pPr>
            <a:lvl4pPr marL="1828800" lvl="3" indent="-26670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600"/>
              <a:buChar char="•"/>
              <a:defRPr sz="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5"/>
          </p:nvPr>
        </p:nvSpPr>
        <p:spPr>
          <a:xfrm>
            <a:off x="342900" y="482615"/>
            <a:ext cx="8455024" cy="23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 Content">
  <p:cSld name="Title and 2 Column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47472" y="960335"/>
            <a:ext cx="4114234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2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Multi Column">
  <p:cSld name="Content Multi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3832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5"/>
          <p:cNvSpPr>
            <a:spLocks noGrp="1"/>
          </p:cNvSpPr>
          <p:nvPr>
            <p:ph type="pic" idx="2"/>
          </p:nvPr>
        </p:nvSpPr>
        <p:spPr>
          <a:xfrm>
            <a:off x="338330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3"/>
          </p:nvPr>
        </p:nvSpPr>
        <p:spPr>
          <a:xfrm>
            <a:off x="119468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>
            <a:spLocks noGrp="1"/>
          </p:cNvSpPr>
          <p:nvPr>
            <p:ph type="pic" idx="4"/>
          </p:nvPr>
        </p:nvSpPr>
        <p:spPr>
          <a:xfrm>
            <a:off x="1194690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5"/>
          </p:nvPr>
        </p:nvSpPr>
        <p:spPr>
          <a:xfrm>
            <a:off x="205104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>
            <a:spLocks noGrp="1"/>
          </p:cNvSpPr>
          <p:nvPr>
            <p:ph type="pic" idx="6"/>
          </p:nvPr>
        </p:nvSpPr>
        <p:spPr>
          <a:xfrm>
            <a:off x="2051049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7"/>
          </p:nvPr>
        </p:nvSpPr>
        <p:spPr>
          <a:xfrm>
            <a:off x="290740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>
            <a:spLocks noGrp="1"/>
          </p:cNvSpPr>
          <p:nvPr>
            <p:ph type="pic" idx="8"/>
          </p:nvPr>
        </p:nvSpPr>
        <p:spPr>
          <a:xfrm>
            <a:off x="2907410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9"/>
          </p:nvPr>
        </p:nvSpPr>
        <p:spPr>
          <a:xfrm>
            <a:off x="376376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>
            <a:spLocks noGrp="1"/>
          </p:cNvSpPr>
          <p:nvPr>
            <p:ph type="pic" idx="13"/>
          </p:nvPr>
        </p:nvSpPr>
        <p:spPr>
          <a:xfrm>
            <a:off x="3763770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4"/>
          </p:nvPr>
        </p:nvSpPr>
        <p:spPr>
          <a:xfrm>
            <a:off x="462012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>
            <a:spLocks noGrp="1"/>
          </p:cNvSpPr>
          <p:nvPr>
            <p:ph type="pic" idx="15"/>
          </p:nvPr>
        </p:nvSpPr>
        <p:spPr>
          <a:xfrm>
            <a:off x="4620130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6"/>
          </p:nvPr>
        </p:nvSpPr>
        <p:spPr>
          <a:xfrm>
            <a:off x="547648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>
            <a:spLocks noGrp="1"/>
          </p:cNvSpPr>
          <p:nvPr>
            <p:ph type="pic" idx="17"/>
          </p:nvPr>
        </p:nvSpPr>
        <p:spPr>
          <a:xfrm>
            <a:off x="5476490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8"/>
          </p:nvPr>
        </p:nvSpPr>
        <p:spPr>
          <a:xfrm>
            <a:off x="633284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>
            <a:spLocks noGrp="1"/>
          </p:cNvSpPr>
          <p:nvPr>
            <p:ph type="pic" idx="19"/>
          </p:nvPr>
        </p:nvSpPr>
        <p:spPr>
          <a:xfrm>
            <a:off x="6332849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20"/>
          </p:nvPr>
        </p:nvSpPr>
        <p:spPr>
          <a:xfrm>
            <a:off x="718920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5"/>
          <p:cNvSpPr>
            <a:spLocks noGrp="1"/>
          </p:cNvSpPr>
          <p:nvPr>
            <p:ph type="pic" idx="21"/>
          </p:nvPr>
        </p:nvSpPr>
        <p:spPr>
          <a:xfrm>
            <a:off x="7189210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22"/>
          </p:nvPr>
        </p:nvSpPr>
        <p:spPr>
          <a:xfrm>
            <a:off x="8045570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>
            <a:spLocks noGrp="1"/>
          </p:cNvSpPr>
          <p:nvPr>
            <p:ph type="pic" idx="23"/>
          </p:nvPr>
        </p:nvSpPr>
        <p:spPr>
          <a:xfrm>
            <a:off x="8045571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24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Grid_10x8">
  <p:cSld name="Logo Grid_10x8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6"/>
          <p:cNvGraphicFramePr/>
          <p:nvPr/>
        </p:nvGraphicFramePr>
        <p:xfrm>
          <a:off x="338325" y="1155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{E3A3E3A8-1420-4523-B662-76508054E2B4}</a:tableStyleId>
              </a:tblPr>
              <a:tblGrid>
                <a:gridCol w="84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>
            <a:spLocks noGrp="1"/>
          </p:cNvSpPr>
          <p:nvPr>
            <p:ph type="pic" idx="2"/>
          </p:nvPr>
        </p:nvSpPr>
        <p:spPr>
          <a:xfrm>
            <a:off x="436096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>
            <a:spLocks noGrp="1"/>
          </p:cNvSpPr>
          <p:nvPr>
            <p:ph type="pic" idx="3"/>
          </p:nvPr>
        </p:nvSpPr>
        <p:spPr>
          <a:xfrm>
            <a:off x="1282871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>
            <a:spLocks noGrp="1"/>
          </p:cNvSpPr>
          <p:nvPr>
            <p:ph type="pic" idx="4"/>
          </p:nvPr>
        </p:nvSpPr>
        <p:spPr>
          <a:xfrm>
            <a:off x="2129646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>
            <a:spLocks noGrp="1"/>
          </p:cNvSpPr>
          <p:nvPr>
            <p:ph type="pic" idx="5"/>
          </p:nvPr>
        </p:nvSpPr>
        <p:spPr>
          <a:xfrm>
            <a:off x="2976421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>
            <a:spLocks noGrp="1"/>
          </p:cNvSpPr>
          <p:nvPr>
            <p:ph type="pic" idx="6"/>
          </p:nvPr>
        </p:nvSpPr>
        <p:spPr>
          <a:xfrm>
            <a:off x="3823196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>
            <a:spLocks noGrp="1"/>
          </p:cNvSpPr>
          <p:nvPr>
            <p:ph type="pic" idx="7"/>
          </p:nvPr>
        </p:nvSpPr>
        <p:spPr>
          <a:xfrm>
            <a:off x="4669971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26"/>
          <p:cNvSpPr>
            <a:spLocks noGrp="1"/>
          </p:cNvSpPr>
          <p:nvPr>
            <p:ph type="pic" idx="8"/>
          </p:nvPr>
        </p:nvSpPr>
        <p:spPr>
          <a:xfrm>
            <a:off x="5516746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6"/>
          <p:cNvSpPr>
            <a:spLocks noGrp="1"/>
          </p:cNvSpPr>
          <p:nvPr>
            <p:ph type="pic" idx="9"/>
          </p:nvPr>
        </p:nvSpPr>
        <p:spPr>
          <a:xfrm>
            <a:off x="6363521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>
            <a:spLocks noGrp="1"/>
          </p:cNvSpPr>
          <p:nvPr>
            <p:ph type="pic" idx="13"/>
          </p:nvPr>
        </p:nvSpPr>
        <p:spPr>
          <a:xfrm>
            <a:off x="7210296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26"/>
          <p:cNvSpPr>
            <a:spLocks noGrp="1"/>
          </p:cNvSpPr>
          <p:nvPr>
            <p:ph type="pic" idx="14"/>
          </p:nvPr>
        </p:nvSpPr>
        <p:spPr>
          <a:xfrm>
            <a:off x="8057071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26"/>
          <p:cNvSpPr>
            <a:spLocks noGrp="1"/>
          </p:cNvSpPr>
          <p:nvPr>
            <p:ph type="pic" idx="15"/>
          </p:nvPr>
        </p:nvSpPr>
        <p:spPr>
          <a:xfrm>
            <a:off x="436096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6"/>
          <p:cNvSpPr>
            <a:spLocks noGrp="1"/>
          </p:cNvSpPr>
          <p:nvPr>
            <p:ph type="pic" idx="16"/>
          </p:nvPr>
        </p:nvSpPr>
        <p:spPr>
          <a:xfrm>
            <a:off x="1282871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6"/>
          <p:cNvSpPr>
            <a:spLocks noGrp="1"/>
          </p:cNvSpPr>
          <p:nvPr>
            <p:ph type="pic" idx="17"/>
          </p:nvPr>
        </p:nvSpPr>
        <p:spPr>
          <a:xfrm>
            <a:off x="2129646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26"/>
          <p:cNvSpPr>
            <a:spLocks noGrp="1"/>
          </p:cNvSpPr>
          <p:nvPr>
            <p:ph type="pic" idx="18"/>
          </p:nvPr>
        </p:nvSpPr>
        <p:spPr>
          <a:xfrm>
            <a:off x="2976421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26"/>
          <p:cNvSpPr>
            <a:spLocks noGrp="1"/>
          </p:cNvSpPr>
          <p:nvPr>
            <p:ph type="pic" idx="19"/>
          </p:nvPr>
        </p:nvSpPr>
        <p:spPr>
          <a:xfrm>
            <a:off x="3823196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6"/>
          <p:cNvSpPr>
            <a:spLocks noGrp="1"/>
          </p:cNvSpPr>
          <p:nvPr>
            <p:ph type="pic" idx="20"/>
          </p:nvPr>
        </p:nvSpPr>
        <p:spPr>
          <a:xfrm>
            <a:off x="4669971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>
            <a:spLocks noGrp="1"/>
          </p:cNvSpPr>
          <p:nvPr>
            <p:ph type="pic" idx="21"/>
          </p:nvPr>
        </p:nvSpPr>
        <p:spPr>
          <a:xfrm>
            <a:off x="5516746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26"/>
          <p:cNvSpPr>
            <a:spLocks noGrp="1"/>
          </p:cNvSpPr>
          <p:nvPr>
            <p:ph type="pic" idx="22"/>
          </p:nvPr>
        </p:nvSpPr>
        <p:spPr>
          <a:xfrm>
            <a:off x="6363521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>
            <a:spLocks noGrp="1"/>
          </p:cNvSpPr>
          <p:nvPr>
            <p:ph type="pic" idx="23"/>
          </p:nvPr>
        </p:nvSpPr>
        <p:spPr>
          <a:xfrm>
            <a:off x="7210296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6"/>
          <p:cNvSpPr>
            <a:spLocks noGrp="1"/>
          </p:cNvSpPr>
          <p:nvPr>
            <p:ph type="pic" idx="24"/>
          </p:nvPr>
        </p:nvSpPr>
        <p:spPr>
          <a:xfrm>
            <a:off x="8057071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>
            <a:spLocks noGrp="1"/>
          </p:cNvSpPr>
          <p:nvPr>
            <p:ph type="pic" idx="25"/>
          </p:nvPr>
        </p:nvSpPr>
        <p:spPr>
          <a:xfrm>
            <a:off x="436096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26"/>
          <p:cNvSpPr>
            <a:spLocks noGrp="1"/>
          </p:cNvSpPr>
          <p:nvPr>
            <p:ph type="pic" idx="26"/>
          </p:nvPr>
        </p:nvSpPr>
        <p:spPr>
          <a:xfrm>
            <a:off x="1282871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26"/>
          <p:cNvSpPr>
            <a:spLocks noGrp="1"/>
          </p:cNvSpPr>
          <p:nvPr>
            <p:ph type="pic" idx="27"/>
          </p:nvPr>
        </p:nvSpPr>
        <p:spPr>
          <a:xfrm>
            <a:off x="2129646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26"/>
          <p:cNvSpPr>
            <a:spLocks noGrp="1"/>
          </p:cNvSpPr>
          <p:nvPr>
            <p:ph type="pic" idx="28"/>
          </p:nvPr>
        </p:nvSpPr>
        <p:spPr>
          <a:xfrm>
            <a:off x="2976421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Google Shape;203;p26"/>
          <p:cNvSpPr>
            <a:spLocks noGrp="1"/>
          </p:cNvSpPr>
          <p:nvPr>
            <p:ph type="pic" idx="29"/>
          </p:nvPr>
        </p:nvSpPr>
        <p:spPr>
          <a:xfrm>
            <a:off x="3823196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6"/>
          <p:cNvSpPr>
            <a:spLocks noGrp="1"/>
          </p:cNvSpPr>
          <p:nvPr>
            <p:ph type="pic" idx="30"/>
          </p:nvPr>
        </p:nvSpPr>
        <p:spPr>
          <a:xfrm>
            <a:off x="4669971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>
            <a:spLocks noGrp="1"/>
          </p:cNvSpPr>
          <p:nvPr>
            <p:ph type="pic" idx="31"/>
          </p:nvPr>
        </p:nvSpPr>
        <p:spPr>
          <a:xfrm>
            <a:off x="5516746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26"/>
          <p:cNvSpPr>
            <a:spLocks noGrp="1"/>
          </p:cNvSpPr>
          <p:nvPr>
            <p:ph type="pic" idx="32"/>
          </p:nvPr>
        </p:nvSpPr>
        <p:spPr>
          <a:xfrm>
            <a:off x="6363521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26"/>
          <p:cNvSpPr>
            <a:spLocks noGrp="1"/>
          </p:cNvSpPr>
          <p:nvPr>
            <p:ph type="pic" idx="33"/>
          </p:nvPr>
        </p:nvSpPr>
        <p:spPr>
          <a:xfrm>
            <a:off x="7210296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26"/>
          <p:cNvSpPr>
            <a:spLocks noGrp="1"/>
          </p:cNvSpPr>
          <p:nvPr>
            <p:ph type="pic" idx="34"/>
          </p:nvPr>
        </p:nvSpPr>
        <p:spPr>
          <a:xfrm>
            <a:off x="8057071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26"/>
          <p:cNvSpPr>
            <a:spLocks noGrp="1"/>
          </p:cNvSpPr>
          <p:nvPr>
            <p:ph type="pic" idx="35"/>
          </p:nvPr>
        </p:nvSpPr>
        <p:spPr>
          <a:xfrm>
            <a:off x="436096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26"/>
          <p:cNvSpPr>
            <a:spLocks noGrp="1"/>
          </p:cNvSpPr>
          <p:nvPr>
            <p:ph type="pic" idx="36"/>
          </p:nvPr>
        </p:nvSpPr>
        <p:spPr>
          <a:xfrm>
            <a:off x="1282871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6"/>
          <p:cNvSpPr>
            <a:spLocks noGrp="1"/>
          </p:cNvSpPr>
          <p:nvPr>
            <p:ph type="pic" idx="37"/>
          </p:nvPr>
        </p:nvSpPr>
        <p:spPr>
          <a:xfrm>
            <a:off x="2129646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p26"/>
          <p:cNvSpPr>
            <a:spLocks noGrp="1"/>
          </p:cNvSpPr>
          <p:nvPr>
            <p:ph type="pic" idx="38"/>
          </p:nvPr>
        </p:nvSpPr>
        <p:spPr>
          <a:xfrm>
            <a:off x="2976421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Google Shape;213;p26"/>
          <p:cNvSpPr>
            <a:spLocks noGrp="1"/>
          </p:cNvSpPr>
          <p:nvPr>
            <p:ph type="pic" idx="39"/>
          </p:nvPr>
        </p:nvSpPr>
        <p:spPr>
          <a:xfrm>
            <a:off x="3823196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Google Shape;214;p26"/>
          <p:cNvSpPr>
            <a:spLocks noGrp="1"/>
          </p:cNvSpPr>
          <p:nvPr>
            <p:ph type="pic" idx="40"/>
          </p:nvPr>
        </p:nvSpPr>
        <p:spPr>
          <a:xfrm>
            <a:off x="4669971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26"/>
          <p:cNvSpPr>
            <a:spLocks noGrp="1"/>
          </p:cNvSpPr>
          <p:nvPr>
            <p:ph type="pic" idx="41"/>
          </p:nvPr>
        </p:nvSpPr>
        <p:spPr>
          <a:xfrm>
            <a:off x="5516746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26"/>
          <p:cNvSpPr>
            <a:spLocks noGrp="1"/>
          </p:cNvSpPr>
          <p:nvPr>
            <p:ph type="pic" idx="42"/>
          </p:nvPr>
        </p:nvSpPr>
        <p:spPr>
          <a:xfrm>
            <a:off x="6363521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26"/>
          <p:cNvSpPr>
            <a:spLocks noGrp="1"/>
          </p:cNvSpPr>
          <p:nvPr>
            <p:ph type="pic" idx="43"/>
          </p:nvPr>
        </p:nvSpPr>
        <p:spPr>
          <a:xfrm>
            <a:off x="7210296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>
            <a:spLocks noGrp="1"/>
          </p:cNvSpPr>
          <p:nvPr>
            <p:ph type="pic" idx="44"/>
          </p:nvPr>
        </p:nvSpPr>
        <p:spPr>
          <a:xfrm>
            <a:off x="8057071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26"/>
          <p:cNvSpPr>
            <a:spLocks noGrp="1"/>
          </p:cNvSpPr>
          <p:nvPr>
            <p:ph type="pic" idx="45"/>
          </p:nvPr>
        </p:nvSpPr>
        <p:spPr>
          <a:xfrm>
            <a:off x="436096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26"/>
          <p:cNvSpPr>
            <a:spLocks noGrp="1"/>
          </p:cNvSpPr>
          <p:nvPr>
            <p:ph type="pic" idx="46"/>
          </p:nvPr>
        </p:nvSpPr>
        <p:spPr>
          <a:xfrm>
            <a:off x="1282871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Google Shape;221;p26"/>
          <p:cNvSpPr>
            <a:spLocks noGrp="1"/>
          </p:cNvSpPr>
          <p:nvPr>
            <p:ph type="pic" idx="47"/>
          </p:nvPr>
        </p:nvSpPr>
        <p:spPr>
          <a:xfrm>
            <a:off x="2129646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26"/>
          <p:cNvSpPr>
            <a:spLocks noGrp="1"/>
          </p:cNvSpPr>
          <p:nvPr>
            <p:ph type="pic" idx="48"/>
          </p:nvPr>
        </p:nvSpPr>
        <p:spPr>
          <a:xfrm>
            <a:off x="2976421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26"/>
          <p:cNvSpPr>
            <a:spLocks noGrp="1"/>
          </p:cNvSpPr>
          <p:nvPr>
            <p:ph type="pic" idx="49"/>
          </p:nvPr>
        </p:nvSpPr>
        <p:spPr>
          <a:xfrm>
            <a:off x="3823196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26"/>
          <p:cNvSpPr>
            <a:spLocks noGrp="1"/>
          </p:cNvSpPr>
          <p:nvPr>
            <p:ph type="pic" idx="50"/>
          </p:nvPr>
        </p:nvSpPr>
        <p:spPr>
          <a:xfrm>
            <a:off x="4669971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6"/>
          <p:cNvSpPr>
            <a:spLocks noGrp="1"/>
          </p:cNvSpPr>
          <p:nvPr>
            <p:ph type="pic" idx="51"/>
          </p:nvPr>
        </p:nvSpPr>
        <p:spPr>
          <a:xfrm>
            <a:off x="5516746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6"/>
          <p:cNvSpPr>
            <a:spLocks noGrp="1"/>
          </p:cNvSpPr>
          <p:nvPr>
            <p:ph type="pic" idx="52"/>
          </p:nvPr>
        </p:nvSpPr>
        <p:spPr>
          <a:xfrm>
            <a:off x="6363521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26"/>
          <p:cNvSpPr>
            <a:spLocks noGrp="1"/>
          </p:cNvSpPr>
          <p:nvPr>
            <p:ph type="pic" idx="53"/>
          </p:nvPr>
        </p:nvSpPr>
        <p:spPr>
          <a:xfrm>
            <a:off x="7210296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54"/>
          </p:nvPr>
        </p:nvSpPr>
        <p:spPr>
          <a:xfrm>
            <a:off x="8057071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26"/>
          <p:cNvSpPr>
            <a:spLocks noGrp="1"/>
          </p:cNvSpPr>
          <p:nvPr>
            <p:ph type="pic" idx="55"/>
          </p:nvPr>
        </p:nvSpPr>
        <p:spPr>
          <a:xfrm>
            <a:off x="436096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26"/>
          <p:cNvSpPr>
            <a:spLocks noGrp="1"/>
          </p:cNvSpPr>
          <p:nvPr>
            <p:ph type="pic" idx="56"/>
          </p:nvPr>
        </p:nvSpPr>
        <p:spPr>
          <a:xfrm>
            <a:off x="1282871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26"/>
          <p:cNvSpPr>
            <a:spLocks noGrp="1"/>
          </p:cNvSpPr>
          <p:nvPr>
            <p:ph type="pic" idx="57"/>
          </p:nvPr>
        </p:nvSpPr>
        <p:spPr>
          <a:xfrm>
            <a:off x="2129646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26"/>
          <p:cNvSpPr>
            <a:spLocks noGrp="1"/>
          </p:cNvSpPr>
          <p:nvPr>
            <p:ph type="pic" idx="58"/>
          </p:nvPr>
        </p:nvSpPr>
        <p:spPr>
          <a:xfrm>
            <a:off x="2976421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26"/>
          <p:cNvSpPr>
            <a:spLocks noGrp="1"/>
          </p:cNvSpPr>
          <p:nvPr>
            <p:ph type="pic" idx="59"/>
          </p:nvPr>
        </p:nvSpPr>
        <p:spPr>
          <a:xfrm>
            <a:off x="3823196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26"/>
          <p:cNvSpPr>
            <a:spLocks noGrp="1"/>
          </p:cNvSpPr>
          <p:nvPr>
            <p:ph type="pic" idx="60"/>
          </p:nvPr>
        </p:nvSpPr>
        <p:spPr>
          <a:xfrm>
            <a:off x="4669971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Google Shape;235;p26"/>
          <p:cNvSpPr>
            <a:spLocks noGrp="1"/>
          </p:cNvSpPr>
          <p:nvPr>
            <p:ph type="pic" idx="61"/>
          </p:nvPr>
        </p:nvSpPr>
        <p:spPr>
          <a:xfrm>
            <a:off x="5516746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Google Shape;236;p26"/>
          <p:cNvSpPr>
            <a:spLocks noGrp="1"/>
          </p:cNvSpPr>
          <p:nvPr>
            <p:ph type="pic" idx="62"/>
          </p:nvPr>
        </p:nvSpPr>
        <p:spPr>
          <a:xfrm>
            <a:off x="6363521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26"/>
          <p:cNvSpPr>
            <a:spLocks noGrp="1"/>
          </p:cNvSpPr>
          <p:nvPr>
            <p:ph type="pic" idx="63"/>
          </p:nvPr>
        </p:nvSpPr>
        <p:spPr>
          <a:xfrm>
            <a:off x="7210296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Google Shape;238;p26"/>
          <p:cNvSpPr>
            <a:spLocks noGrp="1"/>
          </p:cNvSpPr>
          <p:nvPr>
            <p:ph type="pic" idx="64"/>
          </p:nvPr>
        </p:nvSpPr>
        <p:spPr>
          <a:xfrm>
            <a:off x="8057071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Google Shape;239;p26"/>
          <p:cNvSpPr>
            <a:spLocks noGrp="1"/>
          </p:cNvSpPr>
          <p:nvPr>
            <p:ph type="pic" idx="65"/>
          </p:nvPr>
        </p:nvSpPr>
        <p:spPr>
          <a:xfrm>
            <a:off x="436096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26"/>
          <p:cNvSpPr>
            <a:spLocks noGrp="1"/>
          </p:cNvSpPr>
          <p:nvPr>
            <p:ph type="pic" idx="66"/>
          </p:nvPr>
        </p:nvSpPr>
        <p:spPr>
          <a:xfrm>
            <a:off x="1282871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26"/>
          <p:cNvSpPr>
            <a:spLocks noGrp="1"/>
          </p:cNvSpPr>
          <p:nvPr>
            <p:ph type="pic" idx="67"/>
          </p:nvPr>
        </p:nvSpPr>
        <p:spPr>
          <a:xfrm>
            <a:off x="2129646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26"/>
          <p:cNvSpPr>
            <a:spLocks noGrp="1"/>
          </p:cNvSpPr>
          <p:nvPr>
            <p:ph type="pic" idx="68"/>
          </p:nvPr>
        </p:nvSpPr>
        <p:spPr>
          <a:xfrm>
            <a:off x="2976421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26"/>
          <p:cNvSpPr>
            <a:spLocks noGrp="1"/>
          </p:cNvSpPr>
          <p:nvPr>
            <p:ph type="pic" idx="69"/>
          </p:nvPr>
        </p:nvSpPr>
        <p:spPr>
          <a:xfrm>
            <a:off x="3823196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Google Shape;244;p26"/>
          <p:cNvSpPr>
            <a:spLocks noGrp="1"/>
          </p:cNvSpPr>
          <p:nvPr>
            <p:ph type="pic" idx="70"/>
          </p:nvPr>
        </p:nvSpPr>
        <p:spPr>
          <a:xfrm>
            <a:off x="4669971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26"/>
          <p:cNvSpPr>
            <a:spLocks noGrp="1"/>
          </p:cNvSpPr>
          <p:nvPr>
            <p:ph type="pic" idx="71"/>
          </p:nvPr>
        </p:nvSpPr>
        <p:spPr>
          <a:xfrm>
            <a:off x="5516746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26"/>
          <p:cNvSpPr>
            <a:spLocks noGrp="1"/>
          </p:cNvSpPr>
          <p:nvPr>
            <p:ph type="pic" idx="72"/>
          </p:nvPr>
        </p:nvSpPr>
        <p:spPr>
          <a:xfrm>
            <a:off x="6363521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>
            <a:spLocks noGrp="1"/>
          </p:cNvSpPr>
          <p:nvPr>
            <p:ph type="pic" idx="73"/>
          </p:nvPr>
        </p:nvSpPr>
        <p:spPr>
          <a:xfrm>
            <a:off x="7210296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Google Shape;248;p26"/>
          <p:cNvSpPr>
            <a:spLocks noGrp="1"/>
          </p:cNvSpPr>
          <p:nvPr>
            <p:ph type="pic" idx="74"/>
          </p:nvPr>
        </p:nvSpPr>
        <p:spPr>
          <a:xfrm>
            <a:off x="8057071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26"/>
          <p:cNvSpPr>
            <a:spLocks noGrp="1"/>
          </p:cNvSpPr>
          <p:nvPr>
            <p:ph type="pic" idx="75"/>
          </p:nvPr>
        </p:nvSpPr>
        <p:spPr>
          <a:xfrm>
            <a:off x="436096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Google Shape;250;p26"/>
          <p:cNvSpPr>
            <a:spLocks noGrp="1"/>
          </p:cNvSpPr>
          <p:nvPr>
            <p:ph type="pic" idx="76"/>
          </p:nvPr>
        </p:nvSpPr>
        <p:spPr>
          <a:xfrm>
            <a:off x="1282871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26"/>
          <p:cNvSpPr>
            <a:spLocks noGrp="1"/>
          </p:cNvSpPr>
          <p:nvPr>
            <p:ph type="pic" idx="77"/>
          </p:nvPr>
        </p:nvSpPr>
        <p:spPr>
          <a:xfrm>
            <a:off x="2129646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26"/>
          <p:cNvSpPr>
            <a:spLocks noGrp="1"/>
          </p:cNvSpPr>
          <p:nvPr>
            <p:ph type="pic" idx="78"/>
          </p:nvPr>
        </p:nvSpPr>
        <p:spPr>
          <a:xfrm>
            <a:off x="2976421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Google Shape;253;p26"/>
          <p:cNvSpPr>
            <a:spLocks noGrp="1"/>
          </p:cNvSpPr>
          <p:nvPr>
            <p:ph type="pic" idx="79"/>
          </p:nvPr>
        </p:nvSpPr>
        <p:spPr>
          <a:xfrm>
            <a:off x="3823196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Google Shape;254;p26"/>
          <p:cNvSpPr>
            <a:spLocks noGrp="1"/>
          </p:cNvSpPr>
          <p:nvPr>
            <p:ph type="pic" idx="80"/>
          </p:nvPr>
        </p:nvSpPr>
        <p:spPr>
          <a:xfrm>
            <a:off x="4669971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Google Shape;255;p26"/>
          <p:cNvSpPr>
            <a:spLocks noGrp="1"/>
          </p:cNvSpPr>
          <p:nvPr>
            <p:ph type="pic" idx="81"/>
          </p:nvPr>
        </p:nvSpPr>
        <p:spPr>
          <a:xfrm>
            <a:off x="5516746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26"/>
          <p:cNvSpPr>
            <a:spLocks noGrp="1"/>
          </p:cNvSpPr>
          <p:nvPr>
            <p:ph type="pic" idx="82"/>
          </p:nvPr>
        </p:nvSpPr>
        <p:spPr>
          <a:xfrm>
            <a:off x="6363521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26"/>
          <p:cNvSpPr>
            <a:spLocks noGrp="1"/>
          </p:cNvSpPr>
          <p:nvPr>
            <p:ph type="pic" idx="83"/>
          </p:nvPr>
        </p:nvSpPr>
        <p:spPr>
          <a:xfrm>
            <a:off x="7210296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>
            <a:spLocks noGrp="1"/>
          </p:cNvSpPr>
          <p:nvPr>
            <p:ph type="pic" idx="84"/>
          </p:nvPr>
        </p:nvSpPr>
        <p:spPr>
          <a:xfrm>
            <a:off x="8057071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Grid_8x6">
  <p:cSld name="Logo Grid_8x6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p27"/>
          <p:cNvGraphicFramePr/>
          <p:nvPr/>
        </p:nvGraphicFramePr>
        <p:xfrm>
          <a:off x="338327" y="115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{E3A3E3A8-1420-4523-B662-76508054E2B4}</a:tableStyleId>
              </a:tblPr>
              <a:tblGrid>
                <a:gridCol w="105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1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7"/>
          <p:cNvSpPr>
            <a:spLocks noGrp="1"/>
          </p:cNvSpPr>
          <p:nvPr>
            <p:ph type="pic" idx="2"/>
          </p:nvPr>
        </p:nvSpPr>
        <p:spPr>
          <a:xfrm>
            <a:off x="414839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27"/>
          <p:cNvSpPr>
            <a:spLocks noGrp="1"/>
          </p:cNvSpPr>
          <p:nvPr>
            <p:ph type="pic" idx="3"/>
          </p:nvPr>
        </p:nvSpPr>
        <p:spPr>
          <a:xfrm>
            <a:off x="1475964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27"/>
          <p:cNvSpPr>
            <a:spLocks noGrp="1"/>
          </p:cNvSpPr>
          <p:nvPr>
            <p:ph type="pic" idx="4"/>
          </p:nvPr>
        </p:nvSpPr>
        <p:spPr>
          <a:xfrm>
            <a:off x="2537089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27"/>
          <p:cNvSpPr>
            <a:spLocks noGrp="1"/>
          </p:cNvSpPr>
          <p:nvPr>
            <p:ph type="pic" idx="5"/>
          </p:nvPr>
        </p:nvSpPr>
        <p:spPr>
          <a:xfrm>
            <a:off x="3598214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7"/>
          <p:cNvSpPr>
            <a:spLocks noGrp="1"/>
          </p:cNvSpPr>
          <p:nvPr>
            <p:ph type="pic" idx="6"/>
          </p:nvPr>
        </p:nvSpPr>
        <p:spPr>
          <a:xfrm>
            <a:off x="4659339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7"/>
          <p:cNvSpPr>
            <a:spLocks noGrp="1"/>
          </p:cNvSpPr>
          <p:nvPr>
            <p:ph type="pic" idx="7"/>
          </p:nvPr>
        </p:nvSpPr>
        <p:spPr>
          <a:xfrm>
            <a:off x="5720464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7"/>
          <p:cNvSpPr>
            <a:spLocks noGrp="1"/>
          </p:cNvSpPr>
          <p:nvPr>
            <p:ph type="pic" idx="8"/>
          </p:nvPr>
        </p:nvSpPr>
        <p:spPr>
          <a:xfrm>
            <a:off x="6781589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Google Shape;273;p27"/>
          <p:cNvSpPr>
            <a:spLocks noGrp="1"/>
          </p:cNvSpPr>
          <p:nvPr>
            <p:ph type="pic" idx="9"/>
          </p:nvPr>
        </p:nvSpPr>
        <p:spPr>
          <a:xfrm>
            <a:off x="7842717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27"/>
          <p:cNvSpPr>
            <a:spLocks noGrp="1"/>
          </p:cNvSpPr>
          <p:nvPr>
            <p:ph type="pic" idx="13"/>
          </p:nvPr>
        </p:nvSpPr>
        <p:spPr>
          <a:xfrm>
            <a:off x="414839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5" name="Google Shape;275;p27"/>
          <p:cNvSpPr>
            <a:spLocks noGrp="1"/>
          </p:cNvSpPr>
          <p:nvPr>
            <p:ph type="pic" idx="14"/>
          </p:nvPr>
        </p:nvSpPr>
        <p:spPr>
          <a:xfrm>
            <a:off x="1475964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>
            <a:spLocks noGrp="1"/>
          </p:cNvSpPr>
          <p:nvPr>
            <p:ph type="pic" idx="15"/>
          </p:nvPr>
        </p:nvSpPr>
        <p:spPr>
          <a:xfrm>
            <a:off x="2537089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>
            <a:spLocks noGrp="1"/>
          </p:cNvSpPr>
          <p:nvPr>
            <p:ph type="pic" idx="16"/>
          </p:nvPr>
        </p:nvSpPr>
        <p:spPr>
          <a:xfrm>
            <a:off x="3598214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>
            <a:spLocks noGrp="1"/>
          </p:cNvSpPr>
          <p:nvPr>
            <p:ph type="pic" idx="17"/>
          </p:nvPr>
        </p:nvSpPr>
        <p:spPr>
          <a:xfrm>
            <a:off x="4659339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27"/>
          <p:cNvSpPr>
            <a:spLocks noGrp="1"/>
          </p:cNvSpPr>
          <p:nvPr>
            <p:ph type="pic" idx="18"/>
          </p:nvPr>
        </p:nvSpPr>
        <p:spPr>
          <a:xfrm>
            <a:off x="5720464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27"/>
          <p:cNvSpPr>
            <a:spLocks noGrp="1"/>
          </p:cNvSpPr>
          <p:nvPr>
            <p:ph type="pic" idx="19"/>
          </p:nvPr>
        </p:nvSpPr>
        <p:spPr>
          <a:xfrm>
            <a:off x="6781589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27"/>
          <p:cNvSpPr>
            <a:spLocks noGrp="1"/>
          </p:cNvSpPr>
          <p:nvPr>
            <p:ph type="pic" idx="20"/>
          </p:nvPr>
        </p:nvSpPr>
        <p:spPr>
          <a:xfrm>
            <a:off x="7842717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7"/>
          <p:cNvSpPr>
            <a:spLocks noGrp="1"/>
          </p:cNvSpPr>
          <p:nvPr>
            <p:ph type="pic" idx="21"/>
          </p:nvPr>
        </p:nvSpPr>
        <p:spPr>
          <a:xfrm>
            <a:off x="414839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7"/>
          <p:cNvSpPr>
            <a:spLocks noGrp="1"/>
          </p:cNvSpPr>
          <p:nvPr>
            <p:ph type="pic" idx="22"/>
          </p:nvPr>
        </p:nvSpPr>
        <p:spPr>
          <a:xfrm>
            <a:off x="1475964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7"/>
          <p:cNvSpPr>
            <a:spLocks noGrp="1"/>
          </p:cNvSpPr>
          <p:nvPr>
            <p:ph type="pic" idx="23"/>
          </p:nvPr>
        </p:nvSpPr>
        <p:spPr>
          <a:xfrm>
            <a:off x="2537089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27"/>
          <p:cNvSpPr>
            <a:spLocks noGrp="1"/>
          </p:cNvSpPr>
          <p:nvPr>
            <p:ph type="pic" idx="24"/>
          </p:nvPr>
        </p:nvSpPr>
        <p:spPr>
          <a:xfrm>
            <a:off x="3598214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27"/>
          <p:cNvSpPr>
            <a:spLocks noGrp="1"/>
          </p:cNvSpPr>
          <p:nvPr>
            <p:ph type="pic" idx="25"/>
          </p:nvPr>
        </p:nvSpPr>
        <p:spPr>
          <a:xfrm>
            <a:off x="4659339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Google Shape;287;p27"/>
          <p:cNvSpPr>
            <a:spLocks noGrp="1"/>
          </p:cNvSpPr>
          <p:nvPr>
            <p:ph type="pic" idx="26"/>
          </p:nvPr>
        </p:nvSpPr>
        <p:spPr>
          <a:xfrm>
            <a:off x="5720464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Google Shape;288;p27"/>
          <p:cNvSpPr>
            <a:spLocks noGrp="1"/>
          </p:cNvSpPr>
          <p:nvPr>
            <p:ph type="pic" idx="27"/>
          </p:nvPr>
        </p:nvSpPr>
        <p:spPr>
          <a:xfrm>
            <a:off x="6781589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Google Shape;289;p27"/>
          <p:cNvSpPr>
            <a:spLocks noGrp="1"/>
          </p:cNvSpPr>
          <p:nvPr>
            <p:ph type="pic" idx="28"/>
          </p:nvPr>
        </p:nvSpPr>
        <p:spPr>
          <a:xfrm>
            <a:off x="7842717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0" name="Google Shape;290;p27"/>
          <p:cNvSpPr>
            <a:spLocks noGrp="1"/>
          </p:cNvSpPr>
          <p:nvPr>
            <p:ph type="pic" idx="29"/>
          </p:nvPr>
        </p:nvSpPr>
        <p:spPr>
          <a:xfrm>
            <a:off x="414839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27"/>
          <p:cNvSpPr>
            <a:spLocks noGrp="1"/>
          </p:cNvSpPr>
          <p:nvPr>
            <p:ph type="pic" idx="30"/>
          </p:nvPr>
        </p:nvSpPr>
        <p:spPr>
          <a:xfrm>
            <a:off x="1475964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27"/>
          <p:cNvSpPr>
            <a:spLocks noGrp="1"/>
          </p:cNvSpPr>
          <p:nvPr>
            <p:ph type="pic" idx="31"/>
          </p:nvPr>
        </p:nvSpPr>
        <p:spPr>
          <a:xfrm>
            <a:off x="2537089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Google Shape;293;p27"/>
          <p:cNvSpPr>
            <a:spLocks noGrp="1"/>
          </p:cNvSpPr>
          <p:nvPr>
            <p:ph type="pic" idx="32"/>
          </p:nvPr>
        </p:nvSpPr>
        <p:spPr>
          <a:xfrm>
            <a:off x="3598214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27"/>
          <p:cNvSpPr>
            <a:spLocks noGrp="1"/>
          </p:cNvSpPr>
          <p:nvPr>
            <p:ph type="pic" idx="33"/>
          </p:nvPr>
        </p:nvSpPr>
        <p:spPr>
          <a:xfrm>
            <a:off x="4659339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27"/>
          <p:cNvSpPr>
            <a:spLocks noGrp="1"/>
          </p:cNvSpPr>
          <p:nvPr>
            <p:ph type="pic" idx="34"/>
          </p:nvPr>
        </p:nvSpPr>
        <p:spPr>
          <a:xfrm>
            <a:off x="5720464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Google Shape;296;p27"/>
          <p:cNvSpPr>
            <a:spLocks noGrp="1"/>
          </p:cNvSpPr>
          <p:nvPr>
            <p:ph type="pic" idx="35"/>
          </p:nvPr>
        </p:nvSpPr>
        <p:spPr>
          <a:xfrm>
            <a:off x="6781589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27"/>
          <p:cNvSpPr>
            <a:spLocks noGrp="1"/>
          </p:cNvSpPr>
          <p:nvPr>
            <p:ph type="pic" idx="36"/>
          </p:nvPr>
        </p:nvSpPr>
        <p:spPr>
          <a:xfrm>
            <a:off x="7842717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27"/>
          <p:cNvSpPr>
            <a:spLocks noGrp="1"/>
          </p:cNvSpPr>
          <p:nvPr>
            <p:ph type="pic" idx="37"/>
          </p:nvPr>
        </p:nvSpPr>
        <p:spPr>
          <a:xfrm>
            <a:off x="414839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7"/>
          <p:cNvSpPr>
            <a:spLocks noGrp="1"/>
          </p:cNvSpPr>
          <p:nvPr>
            <p:ph type="pic" idx="38"/>
          </p:nvPr>
        </p:nvSpPr>
        <p:spPr>
          <a:xfrm>
            <a:off x="1475964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7"/>
          <p:cNvSpPr>
            <a:spLocks noGrp="1"/>
          </p:cNvSpPr>
          <p:nvPr>
            <p:ph type="pic" idx="39"/>
          </p:nvPr>
        </p:nvSpPr>
        <p:spPr>
          <a:xfrm>
            <a:off x="2537089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7"/>
          <p:cNvSpPr>
            <a:spLocks noGrp="1"/>
          </p:cNvSpPr>
          <p:nvPr>
            <p:ph type="pic" idx="40"/>
          </p:nvPr>
        </p:nvSpPr>
        <p:spPr>
          <a:xfrm>
            <a:off x="3598214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7"/>
          <p:cNvSpPr>
            <a:spLocks noGrp="1"/>
          </p:cNvSpPr>
          <p:nvPr>
            <p:ph type="pic" idx="41"/>
          </p:nvPr>
        </p:nvSpPr>
        <p:spPr>
          <a:xfrm>
            <a:off x="4659339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7"/>
          <p:cNvSpPr>
            <a:spLocks noGrp="1"/>
          </p:cNvSpPr>
          <p:nvPr>
            <p:ph type="pic" idx="42"/>
          </p:nvPr>
        </p:nvSpPr>
        <p:spPr>
          <a:xfrm>
            <a:off x="5720464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" name="Google Shape;304;p27"/>
          <p:cNvSpPr>
            <a:spLocks noGrp="1"/>
          </p:cNvSpPr>
          <p:nvPr>
            <p:ph type="pic" idx="43"/>
          </p:nvPr>
        </p:nvSpPr>
        <p:spPr>
          <a:xfrm>
            <a:off x="6781589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5" name="Google Shape;305;p27"/>
          <p:cNvSpPr>
            <a:spLocks noGrp="1"/>
          </p:cNvSpPr>
          <p:nvPr>
            <p:ph type="pic" idx="44"/>
          </p:nvPr>
        </p:nvSpPr>
        <p:spPr>
          <a:xfrm>
            <a:off x="7842717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6" name="Google Shape;306;p27"/>
          <p:cNvSpPr>
            <a:spLocks noGrp="1"/>
          </p:cNvSpPr>
          <p:nvPr>
            <p:ph type="pic" idx="45"/>
          </p:nvPr>
        </p:nvSpPr>
        <p:spPr>
          <a:xfrm>
            <a:off x="414839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27"/>
          <p:cNvSpPr>
            <a:spLocks noGrp="1"/>
          </p:cNvSpPr>
          <p:nvPr>
            <p:ph type="pic" idx="46"/>
          </p:nvPr>
        </p:nvSpPr>
        <p:spPr>
          <a:xfrm>
            <a:off x="1475964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27"/>
          <p:cNvSpPr>
            <a:spLocks noGrp="1"/>
          </p:cNvSpPr>
          <p:nvPr>
            <p:ph type="pic" idx="47"/>
          </p:nvPr>
        </p:nvSpPr>
        <p:spPr>
          <a:xfrm>
            <a:off x="2537089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27"/>
          <p:cNvSpPr>
            <a:spLocks noGrp="1"/>
          </p:cNvSpPr>
          <p:nvPr>
            <p:ph type="pic" idx="48"/>
          </p:nvPr>
        </p:nvSpPr>
        <p:spPr>
          <a:xfrm>
            <a:off x="3598214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7"/>
          <p:cNvSpPr>
            <a:spLocks noGrp="1"/>
          </p:cNvSpPr>
          <p:nvPr>
            <p:ph type="pic" idx="49"/>
          </p:nvPr>
        </p:nvSpPr>
        <p:spPr>
          <a:xfrm>
            <a:off x="4659339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Google Shape;311;p27"/>
          <p:cNvSpPr>
            <a:spLocks noGrp="1"/>
          </p:cNvSpPr>
          <p:nvPr>
            <p:ph type="pic" idx="50"/>
          </p:nvPr>
        </p:nvSpPr>
        <p:spPr>
          <a:xfrm>
            <a:off x="5720464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Google Shape;312;p27"/>
          <p:cNvSpPr>
            <a:spLocks noGrp="1"/>
          </p:cNvSpPr>
          <p:nvPr>
            <p:ph type="pic" idx="51"/>
          </p:nvPr>
        </p:nvSpPr>
        <p:spPr>
          <a:xfrm>
            <a:off x="6781589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Google Shape;313;p27"/>
          <p:cNvSpPr>
            <a:spLocks noGrp="1"/>
          </p:cNvSpPr>
          <p:nvPr>
            <p:ph type="pic" idx="52"/>
          </p:nvPr>
        </p:nvSpPr>
        <p:spPr>
          <a:xfrm>
            <a:off x="7842717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7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Grid_5x4">
  <p:cSld name="Logo Grid_5x4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Google Shape;316;p28"/>
          <p:cNvGraphicFramePr/>
          <p:nvPr/>
        </p:nvGraphicFramePr>
        <p:xfrm>
          <a:off x="338329" y="1155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{E3A3E3A8-1420-4523-B662-76508054E2B4}</a:tableStyleId>
              </a:tblPr>
              <a:tblGrid>
                <a:gridCol w="169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5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" name="Google Shape;317;p28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8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8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8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28"/>
          <p:cNvSpPr>
            <a:spLocks noGrp="1"/>
          </p:cNvSpPr>
          <p:nvPr>
            <p:ph type="pic" idx="2"/>
          </p:nvPr>
        </p:nvSpPr>
        <p:spPr>
          <a:xfrm>
            <a:off x="436095" y="1190446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" name="Google Shape;322;p28"/>
          <p:cNvSpPr>
            <a:spLocks noGrp="1"/>
          </p:cNvSpPr>
          <p:nvPr>
            <p:ph type="pic" idx="3"/>
          </p:nvPr>
        </p:nvSpPr>
        <p:spPr>
          <a:xfrm>
            <a:off x="2130341" y="1190446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" name="Google Shape;323;p28"/>
          <p:cNvSpPr>
            <a:spLocks noGrp="1"/>
          </p:cNvSpPr>
          <p:nvPr>
            <p:ph type="pic" idx="4"/>
          </p:nvPr>
        </p:nvSpPr>
        <p:spPr>
          <a:xfrm>
            <a:off x="3824586" y="1190446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4" name="Google Shape;324;p28"/>
          <p:cNvSpPr>
            <a:spLocks noGrp="1"/>
          </p:cNvSpPr>
          <p:nvPr>
            <p:ph type="pic" idx="5"/>
          </p:nvPr>
        </p:nvSpPr>
        <p:spPr>
          <a:xfrm>
            <a:off x="5518829" y="1190446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Google Shape;325;p28"/>
          <p:cNvSpPr>
            <a:spLocks noGrp="1"/>
          </p:cNvSpPr>
          <p:nvPr>
            <p:ph type="pic" idx="6"/>
          </p:nvPr>
        </p:nvSpPr>
        <p:spPr>
          <a:xfrm>
            <a:off x="7213073" y="1190446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Google Shape;326;p28"/>
          <p:cNvSpPr>
            <a:spLocks noGrp="1"/>
          </p:cNvSpPr>
          <p:nvPr>
            <p:ph type="pic" idx="7"/>
          </p:nvPr>
        </p:nvSpPr>
        <p:spPr>
          <a:xfrm>
            <a:off x="436095" y="2041184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7" name="Google Shape;327;p28"/>
          <p:cNvSpPr>
            <a:spLocks noGrp="1"/>
          </p:cNvSpPr>
          <p:nvPr>
            <p:ph type="pic" idx="8"/>
          </p:nvPr>
        </p:nvSpPr>
        <p:spPr>
          <a:xfrm>
            <a:off x="2130341" y="2041184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" name="Google Shape;328;p28"/>
          <p:cNvSpPr>
            <a:spLocks noGrp="1"/>
          </p:cNvSpPr>
          <p:nvPr>
            <p:ph type="pic" idx="9"/>
          </p:nvPr>
        </p:nvSpPr>
        <p:spPr>
          <a:xfrm>
            <a:off x="3824586" y="2041184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8"/>
          <p:cNvSpPr>
            <a:spLocks noGrp="1"/>
          </p:cNvSpPr>
          <p:nvPr>
            <p:ph type="pic" idx="13"/>
          </p:nvPr>
        </p:nvSpPr>
        <p:spPr>
          <a:xfrm>
            <a:off x="5518829" y="2041184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8"/>
          <p:cNvSpPr>
            <a:spLocks noGrp="1"/>
          </p:cNvSpPr>
          <p:nvPr>
            <p:ph type="pic" idx="14"/>
          </p:nvPr>
        </p:nvSpPr>
        <p:spPr>
          <a:xfrm>
            <a:off x="7213073" y="2041184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8"/>
          <p:cNvSpPr>
            <a:spLocks noGrp="1"/>
          </p:cNvSpPr>
          <p:nvPr>
            <p:ph type="pic" idx="15"/>
          </p:nvPr>
        </p:nvSpPr>
        <p:spPr>
          <a:xfrm>
            <a:off x="436095" y="2865880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8"/>
          <p:cNvSpPr>
            <a:spLocks noGrp="1"/>
          </p:cNvSpPr>
          <p:nvPr>
            <p:ph type="pic" idx="16"/>
          </p:nvPr>
        </p:nvSpPr>
        <p:spPr>
          <a:xfrm>
            <a:off x="2130341" y="2865880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Google Shape;333;p28"/>
          <p:cNvSpPr>
            <a:spLocks noGrp="1"/>
          </p:cNvSpPr>
          <p:nvPr>
            <p:ph type="pic" idx="17"/>
          </p:nvPr>
        </p:nvSpPr>
        <p:spPr>
          <a:xfrm>
            <a:off x="3824586" y="2865880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4" name="Google Shape;334;p28"/>
          <p:cNvSpPr>
            <a:spLocks noGrp="1"/>
          </p:cNvSpPr>
          <p:nvPr>
            <p:ph type="pic" idx="18"/>
          </p:nvPr>
        </p:nvSpPr>
        <p:spPr>
          <a:xfrm>
            <a:off x="5518829" y="2865880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5" name="Google Shape;335;p28"/>
          <p:cNvSpPr>
            <a:spLocks noGrp="1"/>
          </p:cNvSpPr>
          <p:nvPr>
            <p:ph type="pic" idx="19"/>
          </p:nvPr>
        </p:nvSpPr>
        <p:spPr>
          <a:xfrm>
            <a:off x="7213073" y="2865880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8"/>
          <p:cNvSpPr>
            <a:spLocks noGrp="1"/>
          </p:cNvSpPr>
          <p:nvPr>
            <p:ph type="pic" idx="20"/>
          </p:nvPr>
        </p:nvSpPr>
        <p:spPr>
          <a:xfrm>
            <a:off x="436095" y="3694918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Google Shape;337;p28"/>
          <p:cNvSpPr>
            <a:spLocks noGrp="1"/>
          </p:cNvSpPr>
          <p:nvPr>
            <p:ph type="pic" idx="21"/>
          </p:nvPr>
        </p:nvSpPr>
        <p:spPr>
          <a:xfrm>
            <a:off x="2130341" y="3694918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8" name="Google Shape;338;p28"/>
          <p:cNvSpPr>
            <a:spLocks noGrp="1"/>
          </p:cNvSpPr>
          <p:nvPr>
            <p:ph type="pic" idx="22"/>
          </p:nvPr>
        </p:nvSpPr>
        <p:spPr>
          <a:xfrm>
            <a:off x="3824586" y="3694918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9" name="Google Shape;339;p28"/>
          <p:cNvSpPr>
            <a:spLocks noGrp="1"/>
          </p:cNvSpPr>
          <p:nvPr>
            <p:ph type="pic" idx="23"/>
          </p:nvPr>
        </p:nvSpPr>
        <p:spPr>
          <a:xfrm>
            <a:off x="5518829" y="3694918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Google Shape;340;p28"/>
          <p:cNvSpPr>
            <a:spLocks noGrp="1"/>
          </p:cNvSpPr>
          <p:nvPr>
            <p:ph type="pic" idx="24"/>
          </p:nvPr>
        </p:nvSpPr>
        <p:spPr>
          <a:xfrm>
            <a:off x="7213073" y="3694918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ntent 2 Column">
  <p:cSld name="Text Content 2 Column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9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9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29"/>
          <p:cNvSpPr txBox="1">
            <a:spLocks noGrp="1"/>
          </p:cNvSpPr>
          <p:nvPr>
            <p:ph type="body" idx="1"/>
          </p:nvPr>
        </p:nvSpPr>
        <p:spPr>
          <a:xfrm>
            <a:off x="347472" y="960120"/>
            <a:ext cx="8450452" cy="21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body" idx="2"/>
          </p:nvPr>
        </p:nvSpPr>
        <p:spPr>
          <a:xfrm>
            <a:off x="500334" y="2811280"/>
            <a:ext cx="1092679" cy="81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9" name="Google Shape;349;p29"/>
          <p:cNvSpPr txBox="1">
            <a:spLocks noGrp="1"/>
          </p:cNvSpPr>
          <p:nvPr>
            <p:ph type="body" idx="3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29"/>
          <p:cNvSpPr txBox="1">
            <a:spLocks noGrp="1"/>
          </p:cNvSpPr>
          <p:nvPr>
            <p:ph type="body" idx="4"/>
          </p:nvPr>
        </p:nvSpPr>
        <p:spPr>
          <a:xfrm>
            <a:off x="500334" y="1369220"/>
            <a:ext cx="1092679" cy="81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1" name="Google Shape;351;p29"/>
          <p:cNvSpPr txBox="1">
            <a:spLocks noGrp="1"/>
          </p:cNvSpPr>
          <p:nvPr>
            <p:ph type="body" idx="5"/>
          </p:nvPr>
        </p:nvSpPr>
        <p:spPr>
          <a:xfrm>
            <a:off x="1593010" y="1369220"/>
            <a:ext cx="2864690" cy="141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body" idx="6"/>
          </p:nvPr>
        </p:nvSpPr>
        <p:spPr>
          <a:xfrm>
            <a:off x="1593010" y="2811280"/>
            <a:ext cx="2864690" cy="141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body" idx="7"/>
          </p:nvPr>
        </p:nvSpPr>
        <p:spPr>
          <a:xfrm>
            <a:off x="4843734" y="2811280"/>
            <a:ext cx="1092679" cy="81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body" idx="8"/>
          </p:nvPr>
        </p:nvSpPr>
        <p:spPr>
          <a:xfrm>
            <a:off x="4843734" y="1369220"/>
            <a:ext cx="1092679" cy="81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body" idx="9"/>
          </p:nvPr>
        </p:nvSpPr>
        <p:spPr>
          <a:xfrm>
            <a:off x="5936410" y="1369220"/>
            <a:ext cx="2864690" cy="141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body" idx="13"/>
          </p:nvPr>
        </p:nvSpPr>
        <p:spPr>
          <a:xfrm>
            <a:off x="5936410" y="2811280"/>
            <a:ext cx="2864690" cy="141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Graphic + Text">
  <p:cSld name="Title and Content Graphic + Text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30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30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0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30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3" name="Google Shape;363;p30"/>
          <p:cNvSpPr txBox="1">
            <a:spLocks noGrp="1"/>
          </p:cNvSpPr>
          <p:nvPr>
            <p:ph type="body" idx="2"/>
          </p:nvPr>
        </p:nvSpPr>
        <p:spPr>
          <a:xfrm>
            <a:off x="342901" y="96012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4" name="Google Shape;364;p30"/>
          <p:cNvSpPr txBox="1">
            <a:spLocks noGrp="1"/>
          </p:cNvSpPr>
          <p:nvPr>
            <p:ph type="body" idx="3"/>
          </p:nvPr>
        </p:nvSpPr>
        <p:spPr>
          <a:xfrm>
            <a:off x="4691062" y="960120"/>
            <a:ext cx="4114800" cy="118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bstone_18 spaces">
  <p:cSld name="Tombstone_18 spaces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413944" y="2809604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5113839" y="1129381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3"/>
          </p:nvPr>
        </p:nvSpPr>
        <p:spPr>
          <a:xfrm>
            <a:off x="413944" y="1129381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31"/>
          <p:cNvSpPr txBox="1">
            <a:spLocks noGrp="1"/>
          </p:cNvSpPr>
          <p:nvPr>
            <p:ph type="body" idx="4"/>
          </p:nvPr>
        </p:nvSpPr>
        <p:spPr>
          <a:xfrm>
            <a:off x="1353923" y="1129381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0" name="Google Shape;370;p31"/>
          <p:cNvSpPr txBox="1">
            <a:spLocks noGrp="1"/>
          </p:cNvSpPr>
          <p:nvPr>
            <p:ph type="body" idx="5"/>
          </p:nvPr>
        </p:nvSpPr>
        <p:spPr>
          <a:xfrm>
            <a:off x="2293902" y="1129381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1" name="Google Shape;371;p31"/>
          <p:cNvSpPr txBox="1">
            <a:spLocks noGrp="1"/>
          </p:cNvSpPr>
          <p:nvPr>
            <p:ph type="body" idx="6"/>
          </p:nvPr>
        </p:nvSpPr>
        <p:spPr>
          <a:xfrm>
            <a:off x="3233881" y="1129381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2" name="Google Shape;372;p31"/>
          <p:cNvSpPr txBox="1">
            <a:spLocks noGrp="1"/>
          </p:cNvSpPr>
          <p:nvPr>
            <p:ph type="body" idx="7"/>
          </p:nvPr>
        </p:nvSpPr>
        <p:spPr>
          <a:xfrm>
            <a:off x="4176373" y="1129381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3" name="Google Shape;373;p31"/>
          <p:cNvSpPr txBox="1">
            <a:spLocks noGrp="1"/>
          </p:cNvSpPr>
          <p:nvPr>
            <p:ph type="body" idx="8"/>
          </p:nvPr>
        </p:nvSpPr>
        <p:spPr>
          <a:xfrm>
            <a:off x="6056331" y="1129381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4" name="Google Shape;374;p31"/>
          <p:cNvSpPr txBox="1">
            <a:spLocks noGrp="1"/>
          </p:cNvSpPr>
          <p:nvPr>
            <p:ph type="body" idx="9"/>
          </p:nvPr>
        </p:nvSpPr>
        <p:spPr>
          <a:xfrm>
            <a:off x="6993797" y="1129381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5" name="Google Shape;375;p31"/>
          <p:cNvSpPr txBox="1">
            <a:spLocks noGrp="1"/>
          </p:cNvSpPr>
          <p:nvPr>
            <p:ph type="body" idx="13"/>
          </p:nvPr>
        </p:nvSpPr>
        <p:spPr>
          <a:xfrm>
            <a:off x="7933777" y="1129381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1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1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31"/>
          <p:cNvSpPr txBox="1">
            <a:spLocks noGrp="1"/>
          </p:cNvSpPr>
          <p:nvPr>
            <p:ph type="body" idx="14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1374133" y="4761123"/>
            <a:ext cx="311792" cy="135818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1797746" y="4677156"/>
            <a:ext cx="51383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Key lead managed transaction</a:t>
            </a:r>
            <a:endParaRPr/>
          </a:p>
        </p:txBody>
      </p:sp>
      <p:sp>
        <p:nvSpPr>
          <p:cNvPr id="382" name="Google Shape;382;p31"/>
          <p:cNvSpPr>
            <a:spLocks noGrp="1"/>
          </p:cNvSpPr>
          <p:nvPr>
            <p:ph type="pic" idx="15"/>
          </p:nvPr>
        </p:nvSpPr>
        <p:spPr>
          <a:xfrm>
            <a:off x="413944" y="1557727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31"/>
          <p:cNvSpPr>
            <a:spLocks noGrp="1"/>
          </p:cNvSpPr>
          <p:nvPr>
            <p:ph type="pic" idx="16"/>
          </p:nvPr>
        </p:nvSpPr>
        <p:spPr>
          <a:xfrm>
            <a:off x="1353923" y="1557727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4" name="Google Shape;384;p31"/>
          <p:cNvSpPr>
            <a:spLocks noGrp="1"/>
          </p:cNvSpPr>
          <p:nvPr>
            <p:ph type="pic" idx="17"/>
          </p:nvPr>
        </p:nvSpPr>
        <p:spPr>
          <a:xfrm>
            <a:off x="2293902" y="1557727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Google Shape;385;p31"/>
          <p:cNvSpPr>
            <a:spLocks noGrp="1"/>
          </p:cNvSpPr>
          <p:nvPr>
            <p:ph type="pic" idx="18"/>
          </p:nvPr>
        </p:nvSpPr>
        <p:spPr>
          <a:xfrm>
            <a:off x="3233881" y="1557727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6" name="Google Shape;386;p31"/>
          <p:cNvSpPr>
            <a:spLocks noGrp="1"/>
          </p:cNvSpPr>
          <p:nvPr>
            <p:ph type="pic" idx="19"/>
          </p:nvPr>
        </p:nvSpPr>
        <p:spPr>
          <a:xfrm>
            <a:off x="4176373" y="1557727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31"/>
          <p:cNvSpPr>
            <a:spLocks noGrp="1"/>
          </p:cNvSpPr>
          <p:nvPr>
            <p:ph type="pic" idx="20"/>
          </p:nvPr>
        </p:nvSpPr>
        <p:spPr>
          <a:xfrm>
            <a:off x="5113839" y="1557727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8" name="Google Shape;388;p31"/>
          <p:cNvSpPr>
            <a:spLocks noGrp="1"/>
          </p:cNvSpPr>
          <p:nvPr>
            <p:ph type="pic" idx="21"/>
          </p:nvPr>
        </p:nvSpPr>
        <p:spPr>
          <a:xfrm>
            <a:off x="6056331" y="1557727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9" name="Google Shape;389;p31"/>
          <p:cNvSpPr>
            <a:spLocks noGrp="1"/>
          </p:cNvSpPr>
          <p:nvPr>
            <p:ph type="pic" idx="22"/>
          </p:nvPr>
        </p:nvSpPr>
        <p:spPr>
          <a:xfrm>
            <a:off x="6993797" y="1557727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0" name="Google Shape;390;p31"/>
          <p:cNvSpPr>
            <a:spLocks noGrp="1"/>
          </p:cNvSpPr>
          <p:nvPr>
            <p:ph type="pic" idx="23"/>
          </p:nvPr>
        </p:nvSpPr>
        <p:spPr>
          <a:xfrm>
            <a:off x="7933777" y="1557727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24"/>
          </p:nvPr>
        </p:nvSpPr>
        <p:spPr>
          <a:xfrm>
            <a:off x="5113839" y="2809604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2" name="Google Shape;392;p31"/>
          <p:cNvSpPr txBox="1">
            <a:spLocks noGrp="1"/>
          </p:cNvSpPr>
          <p:nvPr>
            <p:ph type="body" idx="25"/>
          </p:nvPr>
        </p:nvSpPr>
        <p:spPr>
          <a:xfrm>
            <a:off x="1353923" y="2809604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3" name="Google Shape;393;p31"/>
          <p:cNvSpPr txBox="1">
            <a:spLocks noGrp="1"/>
          </p:cNvSpPr>
          <p:nvPr>
            <p:ph type="body" idx="26"/>
          </p:nvPr>
        </p:nvSpPr>
        <p:spPr>
          <a:xfrm>
            <a:off x="2293902" y="2809604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4" name="Google Shape;394;p31"/>
          <p:cNvSpPr txBox="1">
            <a:spLocks noGrp="1"/>
          </p:cNvSpPr>
          <p:nvPr>
            <p:ph type="body" idx="27"/>
          </p:nvPr>
        </p:nvSpPr>
        <p:spPr>
          <a:xfrm>
            <a:off x="3233881" y="2809604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5" name="Google Shape;395;p31"/>
          <p:cNvSpPr txBox="1">
            <a:spLocks noGrp="1"/>
          </p:cNvSpPr>
          <p:nvPr>
            <p:ph type="body" idx="28"/>
          </p:nvPr>
        </p:nvSpPr>
        <p:spPr>
          <a:xfrm>
            <a:off x="4176373" y="2809604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6" name="Google Shape;396;p31"/>
          <p:cNvSpPr txBox="1">
            <a:spLocks noGrp="1"/>
          </p:cNvSpPr>
          <p:nvPr>
            <p:ph type="body" idx="29"/>
          </p:nvPr>
        </p:nvSpPr>
        <p:spPr>
          <a:xfrm>
            <a:off x="6056331" y="2809604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31"/>
          <p:cNvSpPr txBox="1">
            <a:spLocks noGrp="1"/>
          </p:cNvSpPr>
          <p:nvPr>
            <p:ph type="body" idx="30"/>
          </p:nvPr>
        </p:nvSpPr>
        <p:spPr>
          <a:xfrm>
            <a:off x="6993797" y="2809604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8" name="Google Shape;398;p31"/>
          <p:cNvSpPr txBox="1">
            <a:spLocks noGrp="1"/>
          </p:cNvSpPr>
          <p:nvPr>
            <p:ph type="body" idx="31"/>
          </p:nvPr>
        </p:nvSpPr>
        <p:spPr>
          <a:xfrm>
            <a:off x="7933777" y="2809604"/>
            <a:ext cx="804672" cy="1577340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9" name="Google Shape;399;p31"/>
          <p:cNvSpPr>
            <a:spLocks noGrp="1"/>
          </p:cNvSpPr>
          <p:nvPr>
            <p:ph type="pic" idx="32"/>
          </p:nvPr>
        </p:nvSpPr>
        <p:spPr>
          <a:xfrm>
            <a:off x="413944" y="3237951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0" name="Google Shape;400;p31"/>
          <p:cNvSpPr>
            <a:spLocks noGrp="1"/>
          </p:cNvSpPr>
          <p:nvPr>
            <p:ph type="pic" idx="33"/>
          </p:nvPr>
        </p:nvSpPr>
        <p:spPr>
          <a:xfrm>
            <a:off x="1353923" y="3237951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1" name="Google Shape;401;p31"/>
          <p:cNvSpPr>
            <a:spLocks noGrp="1"/>
          </p:cNvSpPr>
          <p:nvPr>
            <p:ph type="pic" idx="34"/>
          </p:nvPr>
        </p:nvSpPr>
        <p:spPr>
          <a:xfrm>
            <a:off x="2293902" y="3237951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31"/>
          <p:cNvSpPr>
            <a:spLocks noGrp="1"/>
          </p:cNvSpPr>
          <p:nvPr>
            <p:ph type="pic" idx="35"/>
          </p:nvPr>
        </p:nvSpPr>
        <p:spPr>
          <a:xfrm>
            <a:off x="3233881" y="3237951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31"/>
          <p:cNvSpPr>
            <a:spLocks noGrp="1"/>
          </p:cNvSpPr>
          <p:nvPr>
            <p:ph type="pic" idx="36"/>
          </p:nvPr>
        </p:nvSpPr>
        <p:spPr>
          <a:xfrm>
            <a:off x="4176373" y="3237951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31"/>
          <p:cNvSpPr>
            <a:spLocks noGrp="1"/>
          </p:cNvSpPr>
          <p:nvPr>
            <p:ph type="pic" idx="37"/>
          </p:nvPr>
        </p:nvSpPr>
        <p:spPr>
          <a:xfrm>
            <a:off x="5113839" y="3237951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31"/>
          <p:cNvSpPr>
            <a:spLocks noGrp="1"/>
          </p:cNvSpPr>
          <p:nvPr>
            <p:ph type="pic" idx="38"/>
          </p:nvPr>
        </p:nvSpPr>
        <p:spPr>
          <a:xfrm>
            <a:off x="6056331" y="3237951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6" name="Google Shape;406;p31"/>
          <p:cNvSpPr>
            <a:spLocks noGrp="1"/>
          </p:cNvSpPr>
          <p:nvPr>
            <p:ph type="pic" idx="39"/>
          </p:nvPr>
        </p:nvSpPr>
        <p:spPr>
          <a:xfrm>
            <a:off x="6993797" y="3237951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7" name="Google Shape;407;p31"/>
          <p:cNvSpPr>
            <a:spLocks noGrp="1"/>
          </p:cNvSpPr>
          <p:nvPr>
            <p:ph type="pic" idx="40"/>
          </p:nvPr>
        </p:nvSpPr>
        <p:spPr>
          <a:xfrm>
            <a:off x="7933777" y="3237951"/>
            <a:ext cx="804672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bstone_12 spaces">
  <p:cSld name="Tombstone_12 spaces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>
            <a:spLocks noGrp="1"/>
          </p:cNvSpPr>
          <p:nvPr>
            <p:ph type="body" idx="1"/>
          </p:nvPr>
        </p:nvSpPr>
        <p:spPr>
          <a:xfrm>
            <a:off x="1855727" y="2787949"/>
            <a:ext cx="1115568" cy="142646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0" name="Google Shape;410;p32"/>
          <p:cNvSpPr txBox="1">
            <a:spLocks noGrp="1"/>
          </p:cNvSpPr>
          <p:nvPr>
            <p:ph type="body" idx="2"/>
          </p:nvPr>
        </p:nvSpPr>
        <p:spPr>
          <a:xfrm>
            <a:off x="6183612" y="2787949"/>
            <a:ext cx="1115568" cy="142646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1" name="Google Shape;411;p32"/>
          <p:cNvSpPr txBox="1">
            <a:spLocks noGrp="1"/>
          </p:cNvSpPr>
          <p:nvPr>
            <p:ph type="body" idx="3"/>
          </p:nvPr>
        </p:nvSpPr>
        <p:spPr>
          <a:xfrm>
            <a:off x="413944" y="2787949"/>
            <a:ext cx="1115568" cy="142646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32"/>
          <p:cNvSpPr txBox="1">
            <a:spLocks noGrp="1"/>
          </p:cNvSpPr>
          <p:nvPr>
            <p:ph type="body" idx="4"/>
          </p:nvPr>
        </p:nvSpPr>
        <p:spPr>
          <a:xfrm>
            <a:off x="3298144" y="2787949"/>
            <a:ext cx="1115568" cy="142646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3" name="Google Shape;413;p32"/>
          <p:cNvSpPr txBox="1">
            <a:spLocks noGrp="1"/>
          </p:cNvSpPr>
          <p:nvPr>
            <p:ph type="body" idx="5"/>
          </p:nvPr>
        </p:nvSpPr>
        <p:spPr>
          <a:xfrm>
            <a:off x="4740561" y="2787949"/>
            <a:ext cx="1115568" cy="142646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body" idx="6"/>
          </p:nvPr>
        </p:nvSpPr>
        <p:spPr>
          <a:xfrm>
            <a:off x="7626028" y="2787949"/>
            <a:ext cx="1115568" cy="142646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32"/>
          <p:cNvSpPr txBox="1">
            <a:spLocks noGrp="1"/>
          </p:cNvSpPr>
          <p:nvPr>
            <p:ph type="body" idx="7"/>
          </p:nvPr>
        </p:nvSpPr>
        <p:spPr>
          <a:xfrm>
            <a:off x="413944" y="1129381"/>
            <a:ext cx="1115568" cy="142646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32"/>
          <p:cNvSpPr txBox="1">
            <a:spLocks noGrp="1"/>
          </p:cNvSpPr>
          <p:nvPr>
            <p:ph type="body" idx="8"/>
          </p:nvPr>
        </p:nvSpPr>
        <p:spPr>
          <a:xfrm>
            <a:off x="1855727" y="1129381"/>
            <a:ext cx="1115568" cy="142646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32"/>
          <p:cNvSpPr txBox="1">
            <a:spLocks noGrp="1"/>
          </p:cNvSpPr>
          <p:nvPr>
            <p:ph type="body" idx="9"/>
          </p:nvPr>
        </p:nvSpPr>
        <p:spPr>
          <a:xfrm>
            <a:off x="3298144" y="1129381"/>
            <a:ext cx="1115568" cy="142646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8" name="Google Shape;418;p32"/>
          <p:cNvSpPr txBox="1">
            <a:spLocks noGrp="1"/>
          </p:cNvSpPr>
          <p:nvPr>
            <p:ph type="body" idx="13"/>
          </p:nvPr>
        </p:nvSpPr>
        <p:spPr>
          <a:xfrm>
            <a:off x="4740561" y="1129381"/>
            <a:ext cx="1115568" cy="142646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9" name="Google Shape;419;p32"/>
          <p:cNvSpPr txBox="1">
            <a:spLocks noGrp="1"/>
          </p:cNvSpPr>
          <p:nvPr>
            <p:ph type="body" idx="14"/>
          </p:nvPr>
        </p:nvSpPr>
        <p:spPr>
          <a:xfrm>
            <a:off x="6183612" y="1129381"/>
            <a:ext cx="1115568" cy="142646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0" name="Google Shape;420;p32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32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32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32"/>
          <p:cNvSpPr txBox="1">
            <a:spLocks noGrp="1"/>
          </p:cNvSpPr>
          <p:nvPr>
            <p:ph type="body" idx="15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1374133" y="4761123"/>
            <a:ext cx="311792" cy="135818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2"/>
          <p:cNvSpPr txBox="1"/>
          <p:nvPr/>
        </p:nvSpPr>
        <p:spPr>
          <a:xfrm>
            <a:off x="1797746" y="4677156"/>
            <a:ext cx="51383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Key lead managed transaction</a:t>
            </a:r>
            <a:endParaRPr/>
          </a:p>
        </p:txBody>
      </p:sp>
      <p:sp>
        <p:nvSpPr>
          <p:cNvPr id="426" name="Google Shape;426;p32"/>
          <p:cNvSpPr>
            <a:spLocks noGrp="1"/>
          </p:cNvSpPr>
          <p:nvPr>
            <p:ph type="pic" idx="16"/>
          </p:nvPr>
        </p:nvSpPr>
        <p:spPr>
          <a:xfrm>
            <a:off x="413944" y="1557727"/>
            <a:ext cx="1115568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7" name="Google Shape;427;p32"/>
          <p:cNvSpPr>
            <a:spLocks noGrp="1"/>
          </p:cNvSpPr>
          <p:nvPr>
            <p:ph type="pic" idx="17"/>
          </p:nvPr>
        </p:nvSpPr>
        <p:spPr>
          <a:xfrm>
            <a:off x="1855727" y="1557727"/>
            <a:ext cx="1115568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8" name="Google Shape;428;p32"/>
          <p:cNvSpPr>
            <a:spLocks noGrp="1"/>
          </p:cNvSpPr>
          <p:nvPr>
            <p:ph type="pic" idx="18"/>
          </p:nvPr>
        </p:nvSpPr>
        <p:spPr>
          <a:xfrm>
            <a:off x="3298144" y="1557727"/>
            <a:ext cx="1115568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9" name="Google Shape;429;p32"/>
          <p:cNvSpPr>
            <a:spLocks noGrp="1"/>
          </p:cNvSpPr>
          <p:nvPr>
            <p:ph type="pic" idx="19"/>
          </p:nvPr>
        </p:nvSpPr>
        <p:spPr>
          <a:xfrm>
            <a:off x="4740561" y="1557727"/>
            <a:ext cx="1115568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0" name="Google Shape;430;p32"/>
          <p:cNvSpPr>
            <a:spLocks noGrp="1"/>
          </p:cNvSpPr>
          <p:nvPr>
            <p:ph type="pic" idx="20"/>
          </p:nvPr>
        </p:nvSpPr>
        <p:spPr>
          <a:xfrm>
            <a:off x="6183612" y="1557727"/>
            <a:ext cx="1115568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1" name="Google Shape;431;p32"/>
          <p:cNvSpPr txBox="1">
            <a:spLocks noGrp="1"/>
          </p:cNvSpPr>
          <p:nvPr>
            <p:ph type="body" idx="21"/>
          </p:nvPr>
        </p:nvSpPr>
        <p:spPr>
          <a:xfrm>
            <a:off x="7626028" y="1129381"/>
            <a:ext cx="1115568" cy="142646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2" name="Google Shape;432;p32"/>
          <p:cNvSpPr>
            <a:spLocks noGrp="1"/>
          </p:cNvSpPr>
          <p:nvPr>
            <p:ph type="pic" idx="22"/>
          </p:nvPr>
        </p:nvSpPr>
        <p:spPr>
          <a:xfrm>
            <a:off x="7626028" y="1557727"/>
            <a:ext cx="1115568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3" name="Google Shape;433;p32"/>
          <p:cNvSpPr>
            <a:spLocks noGrp="1"/>
          </p:cNvSpPr>
          <p:nvPr>
            <p:ph type="pic" idx="23"/>
          </p:nvPr>
        </p:nvSpPr>
        <p:spPr>
          <a:xfrm>
            <a:off x="413944" y="3216296"/>
            <a:ext cx="1115568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4" name="Google Shape;434;p32"/>
          <p:cNvSpPr>
            <a:spLocks noGrp="1"/>
          </p:cNvSpPr>
          <p:nvPr>
            <p:ph type="pic" idx="24"/>
          </p:nvPr>
        </p:nvSpPr>
        <p:spPr>
          <a:xfrm>
            <a:off x="1855727" y="3216296"/>
            <a:ext cx="1115568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5" name="Google Shape;435;p32"/>
          <p:cNvSpPr>
            <a:spLocks noGrp="1"/>
          </p:cNvSpPr>
          <p:nvPr>
            <p:ph type="pic" idx="25"/>
          </p:nvPr>
        </p:nvSpPr>
        <p:spPr>
          <a:xfrm>
            <a:off x="3298144" y="3216296"/>
            <a:ext cx="1115568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6" name="Google Shape;436;p32"/>
          <p:cNvSpPr>
            <a:spLocks noGrp="1"/>
          </p:cNvSpPr>
          <p:nvPr>
            <p:ph type="pic" idx="26"/>
          </p:nvPr>
        </p:nvSpPr>
        <p:spPr>
          <a:xfrm>
            <a:off x="4740561" y="3216296"/>
            <a:ext cx="1115568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7" name="Google Shape;437;p32"/>
          <p:cNvSpPr>
            <a:spLocks noGrp="1"/>
          </p:cNvSpPr>
          <p:nvPr>
            <p:ph type="pic" idx="27"/>
          </p:nvPr>
        </p:nvSpPr>
        <p:spPr>
          <a:xfrm>
            <a:off x="6183612" y="3216296"/>
            <a:ext cx="1115568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8" name="Google Shape;438;p32"/>
          <p:cNvSpPr>
            <a:spLocks noGrp="1"/>
          </p:cNvSpPr>
          <p:nvPr>
            <p:ph type="pic" idx="28"/>
          </p:nvPr>
        </p:nvSpPr>
        <p:spPr>
          <a:xfrm>
            <a:off x="7626028" y="3216296"/>
            <a:ext cx="1115568" cy="5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bstone_8 spaces">
  <p:cSld name="Tombstone_8 spaces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33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3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33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4" name="Google Shape;444;p33"/>
          <p:cNvSpPr/>
          <p:nvPr/>
        </p:nvSpPr>
        <p:spPr>
          <a:xfrm>
            <a:off x="1374133" y="4761123"/>
            <a:ext cx="311792" cy="135818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3"/>
          <p:cNvSpPr txBox="1"/>
          <p:nvPr/>
        </p:nvSpPr>
        <p:spPr>
          <a:xfrm>
            <a:off x="1797746" y="4677156"/>
            <a:ext cx="51383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Key lead managed transaction</a:t>
            </a:r>
            <a:endParaRPr/>
          </a:p>
        </p:txBody>
      </p:sp>
      <p:sp>
        <p:nvSpPr>
          <p:cNvPr id="446" name="Google Shape;446;p33"/>
          <p:cNvSpPr txBox="1">
            <a:spLocks noGrp="1"/>
          </p:cNvSpPr>
          <p:nvPr>
            <p:ph type="body" idx="2"/>
          </p:nvPr>
        </p:nvSpPr>
        <p:spPr>
          <a:xfrm>
            <a:off x="1461862" y="884771"/>
            <a:ext cx="1395284" cy="178413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7" name="Google Shape;447;p33"/>
          <p:cNvSpPr txBox="1">
            <a:spLocks noGrp="1"/>
          </p:cNvSpPr>
          <p:nvPr>
            <p:ph type="body" idx="3"/>
          </p:nvPr>
        </p:nvSpPr>
        <p:spPr>
          <a:xfrm>
            <a:off x="3074081" y="884771"/>
            <a:ext cx="1395284" cy="178413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8" name="Google Shape;448;p33"/>
          <p:cNvSpPr txBox="1">
            <a:spLocks noGrp="1"/>
          </p:cNvSpPr>
          <p:nvPr>
            <p:ph type="body" idx="4"/>
          </p:nvPr>
        </p:nvSpPr>
        <p:spPr>
          <a:xfrm>
            <a:off x="4686300" y="884771"/>
            <a:ext cx="1395284" cy="178413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33"/>
          <p:cNvSpPr txBox="1">
            <a:spLocks noGrp="1"/>
          </p:cNvSpPr>
          <p:nvPr>
            <p:ph type="body" idx="5"/>
          </p:nvPr>
        </p:nvSpPr>
        <p:spPr>
          <a:xfrm>
            <a:off x="6298519" y="884771"/>
            <a:ext cx="1395284" cy="178413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0" name="Google Shape;450;p33"/>
          <p:cNvSpPr txBox="1">
            <a:spLocks noGrp="1"/>
          </p:cNvSpPr>
          <p:nvPr>
            <p:ph type="body" idx="6"/>
          </p:nvPr>
        </p:nvSpPr>
        <p:spPr>
          <a:xfrm>
            <a:off x="1461862" y="2835221"/>
            <a:ext cx="1395284" cy="178413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1" name="Google Shape;451;p33"/>
          <p:cNvSpPr txBox="1">
            <a:spLocks noGrp="1"/>
          </p:cNvSpPr>
          <p:nvPr>
            <p:ph type="body" idx="7"/>
          </p:nvPr>
        </p:nvSpPr>
        <p:spPr>
          <a:xfrm>
            <a:off x="3074081" y="2835221"/>
            <a:ext cx="1395284" cy="178413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2" name="Google Shape;452;p33"/>
          <p:cNvSpPr txBox="1">
            <a:spLocks noGrp="1"/>
          </p:cNvSpPr>
          <p:nvPr>
            <p:ph type="body" idx="8"/>
          </p:nvPr>
        </p:nvSpPr>
        <p:spPr>
          <a:xfrm>
            <a:off x="4686300" y="2835221"/>
            <a:ext cx="1395284" cy="178413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3" name="Google Shape;453;p33"/>
          <p:cNvSpPr txBox="1">
            <a:spLocks noGrp="1"/>
          </p:cNvSpPr>
          <p:nvPr>
            <p:ph type="body" idx="9"/>
          </p:nvPr>
        </p:nvSpPr>
        <p:spPr>
          <a:xfrm>
            <a:off x="6298519" y="2835221"/>
            <a:ext cx="1395284" cy="178413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4" name="Google Shape;454;p33"/>
          <p:cNvSpPr>
            <a:spLocks noGrp="1"/>
          </p:cNvSpPr>
          <p:nvPr>
            <p:ph type="pic" idx="13"/>
          </p:nvPr>
        </p:nvSpPr>
        <p:spPr>
          <a:xfrm>
            <a:off x="1461862" y="1313119"/>
            <a:ext cx="1395284" cy="7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5" name="Google Shape;455;p33"/>
          <p:cNvSpPr>
            <a:spLocks noGrp="1"/>
          </p:cNvSpPr>
          <p:nvPr>
            <p:ph type="pic" idx="14"/>
          </p:nvPr>
        </p:nvSpPr>
        <p:spPr>
          <a:xfrm>
            <a:off x="3074081" y="1313119"/>
            <a:ext cx="1395284" cy="7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6" name="Google Shape;456;p33"/>
          <p:cNvSpPr>
            <a:spLocks noGrp="1"/>
          </p:cNvSpPr>
          <p:nvPr>
            <p:ph type="pic" idx="15"/>
          </p:nvPr>
        </p:nvSpPr>
        <p:spPr>
          <a:xfrm>
            <a:off x="4686300" y="1313119"/>
            <a:ext cx="1395284" cy="7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7" name="Google Shape;457;p33"/>
          <p:cNvSpPr>
            <a:spLocks noGrp="1"/>
          </p:cNvSpPr>
          <p:nvPr>
            <p:ph type="pic" idx="16"/>
          </p:nvPr>
        </p:nvSpPr>
        <p:spPr>
          <a:xfrm>
            <a:off x="6298519" y="1313119"/>
            <a:ext cx="1395284" cy="7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8" name="Google Shape;458;p33"/>
          <p:cNvSpPr>
            <a:spLocks noGrp="1"/>
          </p:cNvSpPr>
          <p:nvPr>
            <p:ph type="pic" idx="17"/>
          </p:nvPr>
        </p:nvSpPr>
        <p:spPr>
          <a:xfrm>
            <a:off x="1461862" y="3263569"/>
            <a:ext cx="1395284" cy="7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9" name="Google Shape;459;p33"/>
          <p:cNvSpPr>
            <a:spLocks noGrp="1"/>
          </p:cNvSpPr>
          <p:nvPr>
            <p:ph type="pic" idx="18"/>
          </p:nvPr>
        </p:nvSpPr>
        <p:spPr>
          <a:xfrm>
            <a:off x="3074081" y="3263569"/>
            <a:ext cx="1395284" cy="7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0" name="Google Shape;460;p33"/>
          <p:cNvSpPr>
            <a:spLocks noGrp="1"/>
          </p:cNvSpPr>
          <p:nvPr>
            <p:ph type="pic" idx="19"/>
          </p:nvPr>
        </p:nvSpPr>
        <p:spPr>
          <a:xfrm>
            <a:off x="4686300" y="3263569"/>
            <a:ext cx="1395284" cy="7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1" name="Google Shape;461;p33"/>
          <p:cNvSpPr>
            <a:spLocks noGrp="1"/>
          </p:cNvSpPr>
          <p:nvPr>
            <p:ph type="pic" idx="20"/>
          </p:nvPr>
        </p:nvSpPr>
        <p:spPr>
          <a:xfrm>
            <a:off x="6298519" y="3263569"/>
            <a:ext cx="1395284" cy="7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bstone_4 spaces">
  <p:cSld name="Tombstone_4 spaces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>
            <a:spLocks noGrp="1"/>
          </p:cNvSpPr>
          <p:nvPr>
            <p:ph type="body" idx="1"/>
          </p:nvPr>
        </p:nvSpPr>
        <p:spPr>
          <a:xfrm>
            <a:off x="1374133" y="1812664"/>
            <a:ext cx="1395284" cy="178413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4" name="Google Shape;464;p34"/>
          <p:cNvSpPr txBox="1">
            <a:spLocks noGrp="1"/>
          </p:cNvSpPr>
          <p:nvPr>
            <p:ph type="body" idx="2"/>
          </p:nvPr>
        </p:nvSpPr>
        <p:spPr>
          <a:xfrm>
            <a:off x="3041794" y="1811708"/>
            <a:ext cx="1395284" cy="178413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5" name="Google Shape;465;p34"/>
          <p:cNvSpPr txBox="1">
            <a:spLocks noGrp="1"/>
          </p:cNvSpPr>
          <p:nvPr>
            <p:ph type="body" idx="3"/>
          </p:nvPr>
        </p:nvSpPr>
        <p:spPr>
          <a:xfrm>
            <a:off x="4709455" y="1811708"/>
            <a:ext cx="1395284" cy="178413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6" name="Google Shape;466;p34"/>
          <p:cNvSpPr txBox="1">
            <a:spLocks noGrp="1"/>
          </p:cNvSpPr>
          <p:nvPr>
            <p:ph type="body" idx="4"/>
          </p:nvPr>
        </p:nvSpPr>
        <p:spPr>
          <a:xfrm>
            <a:off x="6377116" y="1811708"/>
            <a:ext cx="1395284" cy="1784134"/>
          </a:xfrm>
          <a:prstGeom prst="rect">
            <a:avLst/>
          </a:prstGeom>
          <a:noFill/>
          <a:ln w="38100" cap="flat" cmpd="sng">
            <a:solidFill>
              <a:srgbClr val="C8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ctr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ctr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7" name="Google Shape;467;p34"/>
          <p:cNvSpPr>
            <a:spLocks noGrp="1"/>
          </p:cNvSpPr>
          <p:nvPr>
            <p:ph type="pic" idx="5"/>
          </p:nvPr>
        </p:nvSpPr>
        <p:spPr>
          <a:xfrm>
            <a:off x="1374133" y="2241011"/>
            <a:ext cx="1395284" cy="7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8" name="Google Shape;468;p34"/>
          <p:cNvSpPr>
            <a:spLocks noGrp="1"/>
          </p:cNvSpPr>
          <p:nvPr>
            <p:ph type="pic" idx="6"/>
          </p:nvPr>
        </p:nvSpPr>
        <p:spPr>
          <a:xfrm>
            <a:off x="3041794" y="2240056"/>
            <a:ext cx="1395284" cy="7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34"/>
          <p:cNvSpPr>
            <a:spLocks noGrp="1"/>
          </p:cNvSpPr>
          <p:nvPr>
            <p:ph type="pic" idx="7"/>
          </p:nvPr>
        </p:nvSpPr>
        <p:spPr>
          <a:xfrm>
            <a:off x="4709455" y="2240056"/>
            <a:ext cx="1395284" cy="7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34"/>
          <p:cNvSpPr>
            <a:spLocks noGrp="1"/>
          </p:cNvSpPr>
          <p:nvPr>
            <p:ph type="pic" idx="8"/>
          </p:nvPr>
        </p:nvSpPr>
        <p:spPr>
          <a:xfrm>
            <a:off x="6377116" y="2240056"/>
            <a:ext cx="1395284" cy="71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34"/>
          <p:cNvSpPr txBox="1"/>
          <p:nvPr/>
        </p:nvSpPr>
        <p:spPr>
          <a:xfrm>
            <a:off x="1797746" y="4677156"/>
            <a:ext cx="51383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Key lead managed transaction</a:t>
            </a:r>
            <a:endParaRPr/>
          </a:p>
        </p:txBody>
      </p:sp>
      <p:sp>
        <p:nvSpPr>
          <p:cNvPr id="472" name="Google Shape;472;p34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34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34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34"/>
          <p:cNvSpPr txBox="1">
            <a:spLocks noGrp="1"/>
          </p:cNvSpPr>
          <p:nvPr>
            <p:ph type="body" idx="9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6" name="Google Shape;476;p34"/>
          <p:cNvSpPr/>
          <p:nvPr/>
        </p:nvSpPr>
        <p:spPr>
          <a:xfrm>
            <a:off x="1374133" y="4761123"/>
            <a:ext cx="311792" cy="135818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Charts">
  <p:cSld name="Title and Content wCharts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5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35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35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35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35"/>
          <p:cNvSpPr>
            <a:spLocks noGrp="1"/>
          </p:cNvSpPr>
          <p:nvPr>
            <p:ph type="chart" idx="2"/>
          </p:nvPr>
        </p:nvSpPr>
        <p:spPr>
          <a:xfrm>
            <a:off x="4686300" y="960120"/>
            <a:ext cx="4119372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3" name="Google Shape;483;p35"/>
          <p:cNvSpPr>
            <a:spLocks noGrp="1"/>
          </p:cNvSpPr>
          <p:nvPr>
            <p:ph type="chart" idx="3"/>
          </p:nvPr>
        </p:nvSpPr>
        <p:spPr>
          <a:xfrm>
            <a:off x="4686300" y="2674620"/>
            <a:ext cx="4119372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4" name="Google Shape;484;p35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5" name="Google Shape;485;p35"/>
          <p:cNvSpPr txBox="1">
            <a:spLocks noGrp="1"/>
          </p:cNvSpPr>
          <p:nvPr>
            <p:ph type="body" idx="4"/>
          </p:nvPr>
        </p:nvSpPr>
        <p:spPr>
          <a:xfrm>
            <a:off x="342900" y="96012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col+2 col">
  <p:cSld name="Title and Content 1 col+2 col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6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36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36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36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36"/>
          <p:cNvSpPr>
            <a:spLocks noGrp="1"/>
          </p:cNvSpPr>
          <p:nvPr>
            <p:ph type="pic" idx="2"/>
          </p:nvPr>
        </p:nvSpPr>
        <p:spPr>
          <a:xfrm>
            <a:off x="338328" y="1992851"/>
            <a:ext cx="4111626" cy="232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2" name="Google Shape;492;p36"/>
          <p:cNvSpPr txBox="1">
            <a:spLocks noGrp="1"/>
          </p:cNvSpPr>
          <p:nvPr>
            <p:ph type="body" idx="1"/>
          </p:nvPr>
        </p:nvSpPr>
        <p:spPr>
          <a:xfrm>
            <a:off x="4686300" y="1992851"/>
            <a:ext cx="4119372" cy="232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3333"/>
              </a:lnSpc>
              <a:spcBef>
                <a:spcPts val="24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55555"/>
              </a:lnSpc>
              <a:spcBef>
                <a:spcPts val="2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55555"/>
              </a:lnSpc>
              <a:spcBef>
                <a:spcPts val="2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3" name="Google Shape;493;p36"/>
          <p:cNvSpPr txBox="1">
            <a:spLocks noGrp="1"/>
          </p:cNvSpPr>
          <p:nvPr>
            <p:ph type="body" idx="3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4" name="Google Shape;494;p36"/>
          <p:cNvSpPr txBox="1">
            <a:spLocks noGrp="1"/>
          </p:cNvSpPr>
          <p:nvPr>
            <p:ph type="body" idx="4"/>
          </p:nvPr>
        </p:nvSpPr>
        <p:spPr>
          <a:xfrm>
            <a:off x="342900" y="960121"/>
            <a:ext cx="8455025" cy="80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Callout Box">
  <p:cSld name="Title and Content wCallout Box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37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37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37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37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1" name="Google Shape;501;p37"/>
          <p:cNvSpPr txBox="1">
            <a:spLocks noGrp="1"/>
          </p:cNvSpPr>
          <p:nvPr>
            <p:ph type="body" idx="2"/>
          </p:nvPr>
        </p:nvSpPr>
        <p:spPr>
          <a:xfrm>
            <a:off x="342900" y="960120"/>
            <a:ext cx="8455025" cy="257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2" name="Google Shape;502;p37"/>
          <p:cNvSpPr txBox="1">
            <a:spLocks noGrp="1"/>
          </p:cNvSpPr>
          <p:nvPr>
            <p:ph type="body" idx="3"/>
          </p:nvPr>
        </p:nvSpPr>
        <p:spPr>
          <a:xfrm>
            <a:off x="4686300" y="3648451"/>
            <a:ext cx="4114800" cy="833377"/>
          </a:xfrm>
          <a:prstGeom prst="rect">
            <a:avLst/>
          </a:prstGeom>
          <a:solidFill>
            <a:srgbClr val="EDECE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Rows">
  <p:cSld name="Title and Content 2 Rows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8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38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38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38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9" name="Google Shape;509;p38"/>
          <p:cNvSpPr txBox="1">
            <a:spLocks noGrp="1"/>
          </p:cNvSpPr>
          <p:nvPr>
            <p:ph type="body" idx="2"/>
          </p:nvPr>
        </p:nvSpPr>
        <p:spPr>
          <a:xfrm>
            <a:off x="342900" y="960119"/>
            <a:ext cx="845502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0" name="Google Shape;510;p38"/>
          <p:cNvSpPr txBox="1">
            <a:spLocks noGrp="1"/>
          </p:cNvSpPr>
          <p:nvPr>
            <p:ph type="body" idx="3"/>
          </p:nvPr>
        </p:nvSpPr>
        <p:spPr>
          <a:xfrm>
            <a:off x="342901" y="2321719"/>
            <a:ext cx="8458201" cy="206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2 Column">
  <p:cSld name="Basic 2 Column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39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39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39"/>
          <p:cNvSpPr txBox="1">
            <a:spLocks noGrp="1"/>
          </p:cNvSpPr>
          <p:nvPr>
            <p:ph type="body" idx="1"/>
          </p:nvPr>
        </p:nvSpPr>
        <p:spPr>
          <a:xfrm>
            <a:off x="338328" y="960121"/>
            <a:ext cx="4115686" cy="26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 u="none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>
                <a:solidFill>
                  <a:srgbClr val="CC0000"/>
                </a:solidFill>
              </a:defRPr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b="1">
                <a:solidFill>
                  <a:srgbClr val="CC0000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7" name="Google Shape;517;p39"/>
          <p:cNvSpPr txBox="1">
            <a:spLocks noGrp="1"/>
          </p:cNvSpPr>
          <p:nvPr>
            <p:ph type="body" idx="2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8" name="Google Shape;518;p39"/>
          <p:cNvSpPr txBox="1">
            <a:spLocks noGrp="1"/>
          </p:cNvSpPr>
          <p:nvPr>
            <p:ph type="body" idx="3"/>
          </p:nvPr>
        </p:nvSpPr>
        <p:spPr>
          <a:xfrm>
            <a:off x="342900" y="1324811"/>
            <a:ext cx="4108976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9" name="Google Shape;519;p39"/>
          <p:cNvSpPr txBox="1">
            <a:spLocks noGrp="1"/>
          </p:cNvSpPr>
          <p:nvPr>
            <p:ph type="body" idx="4"/>
          </p:nvPr>
        </p:nvSpPr>
        <p:spPr>
          <a:xfrm>
            <a:off x="4691275" y="960121"/>
            <a:ext cx="4115686" cy="26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 u="none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>
                <a:solidFill>
                  <a:srgbClr val="CC0000"/>
                </a:solidFill>
              </a:defRPr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b="1">
                <a:solidFill>
                  <a:srgbClr val="CC0000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0" name="Google Shape;520;p39"/>
          <p:cNvSpPr txBox="1">
            <a:spLocks noGrp="1"/>
          </p:cNvSpPr>
          <p:nvPr>
            <p:ph type="body" idx="5"/>
          </p:nvPr>
        </p:nvSpPr>
        <p:spPr>
          <a:xfrm>
            <a:off x="4695847" y="1324811"/>
            <a:ext cx="4108976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1" name="Google Shape;521;p39"/>
          <p:cNvSpPr txBox="1">
            <a:spLocks noGrp="1"/>
          </p:cNvSpPr>
          <p:nvPr>
            <p:ph type="body" idx="6"/>
          </p:nvPr>
        </p:nvSpPr>
        <p:spPr>
          <a:xfrm>
            <a:off x="344152" y="2811676"/>
            <a:ext cx="4115686" cy="26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 u="none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>
                <a:solidFill>
                  <a:srgbClr val="CC0000"/>
                </a:solidFill>
              </a:defRPr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b="1">
                <a:solidFill>
                  <a:srgbClr val="CC0000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2" name="Google Shape;522;p39"/>
          <p:cNvSpPr txBox="1">
            <a:spLocks noGrp="1"/>
          </p:cNvSpPr>
          <p:nvPr>
            <p:ph type="body" idx="7"/>
          </p:nvPr>
        </p:nvSpPr>
        <p:spPr>
          <a:xfrm>
            <a:off x="348724" y="3176366"/>
            <a:ext cx="4108976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3" name="Google Shape;523;p39"/>
          <p:cNvSpPr txBox="1">
            <a:spLocks noGrp="1"/>
          </p:cNvSpPr>
          <p:nvPr>
            <p:ph type="body" idx="8"/>
          </p:nvPr>
        </p:nvSpPr>
        <p:spPr>
          <a:xfrm>
            <a:off x="4691275" y="2811676"/>
            <a:ext cx="4115686" cy="26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 u="none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>
                <a:solidFill>
                  <a:srgbClr val="CC0000"/>
                </a:solidFill>
              </a:defRPr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b="1">
                <a:solidFill>
                  <a:srgbClr val="CC0000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4" name="Google Shape;524;p39"/>
          <p:cNvSpPr txBox="1">
            <a:spLocks noGrp="1"/>
          </p:cNvSpPr>
          <p:nvPr>
            <p:ph type="body" idx="9"/>
          </p:nvPr>
        </p:nvSpPr>
        <p:spPr>
          <a:xfrm>
            <a:off x="4695847" y="3176366"/>
            <a:ext cx="4108976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1 Column">
  <p:cSld name="Basic 1 Column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"/>
          <p:cNvSpPr txBox="1">
            <a:spLocks noGrp="1"/>
          </p:cNvSpPr>
          <p:nvPr>
            <p:ph type="title"/>
          </p:nvPr>
        </p:nvSpPr>
        <p:spPr>
          <a:xfrm>
            <a:off x="338328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40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40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40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40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1" name="Google Shape;531;p40"/>
          <p:cNvSpPr txBox="1">
            <a:spLocks noGrp="1"/>
          </p:cNvSpPr>
          <p:nvPr>
            <p:ph type="body" idx="2"/>
          </p:nvPr>
        </p:nvSpPr>
        <p:spPr>
          <a:xfrm>
            <a:off x="338328" y="960121"/>
            <a:ext cx="4115686" cy="26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 u="none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>
                <a:solidFill>
                  <a:srgbClr val="CC0000"/>
                </a:solidFill>
              </a:defRPr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b="1">
                <a:solidFill>
                  <a:srgbClr val="CC0000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2" name="Google Shape;532;p40"/>
          <p:cNvSpPr txBox="1">
            <a:spLocks noGrp="1"/>
          </p:cNvSpPr>
          <p:nvPr>
            <p:ph type="body" idx="3"/>
          </p:nvPr>
        </p:nvSpPr>
        <p:spPr>
          <a:xfrm>
            <a:off x="338328" y="1314947"/>
            <a:ext cx="4108450" cy="87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Listing 02">
  <p:cSld name="Logo Listing 02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1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41"/>
          <p:cNvSpPr>
            <a:spLocks noGrp="1"/>
          </p:cNvSpPr>
          <p:nvPr>
            <p:ph type="pic" idx="2"/>
          </p:nvPr>
        </p:nvSpPr>
        <p:spPr>
          <a:xfrm>
            <a:off x="338328" y="1358504"/>
            <a:ext cx="59055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6" name="Google Shape;536;p41"/>
          <p:cNvSpPr>
            <a:spLocks noGrp="1"/>
          </p:cNvSpPr>
          <p:nvPr>
            <p:ph type="pic" idx="3"/>
          </p:nvPr>
        </p:nvSpPr>
        <p:spPr>
          <a:xfrm>
            <a:off x="338328" y="2031044"/>
            <a:ext cx="59055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7" name="Google Shape;537;p41"/>
          <p:cNvSpPr>
            <a:spLocks noGrp="1"/>
          </p:cNvSpPr>
          <p:nvPr>
            <p:ph type="pic" idx="4"/>
          </p:nvPr>
        </p:nvSpPr>
        <p:spPr>
          <a:xfrm>
            <a:off x="338328" y="2703584"/>
            <a:ext cx="59055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8" name="Google Shape;538;p41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41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41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41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2" name="Google Shape;542;p41"/>
          <p:cNvSpPr txBox="1">
            <a:spLocks noGrp="1"/>
          </p:cNvSpPr>
          <p:nvPr>
            <p:ph type="body" idx="5"/>
          </p:nvPr>
        </p:nvSpPr>
        <p:spPr>
          <a:xfrm>
            <a:off x="1235371" y="960120"/>
            <a:ext cx="3222330" cy="102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3" name="Google Shape;543;p41"/>
          <p:cNvSpPr txBox="1">
            <a:spLocks noGrp="1"/>
          </p:cNvSpPr>
          <p:nvPr>
            <p:ph type="body" idx="6"/>
          </p:nvPr>
        </p:nvSpPr>
        <p:spPr>
          <a:xfrm>
            <a:off x="1235371" y="2322271"/>
            <a:ext cx="3222330" cy="102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4" name="Google Shape;544;p41"/>
          <p:cNvSpPr>
            <a:spLocks noGrp="1"/>
          </p:cNvSpPr>
          <p:nvPr>
            <p:ph type="pic" idx="7"/>
          </p:nvPr>
        </p:nvSpPr>
        <p:spPr>
          <a:xfrm>
            <a:off x="4686300" y="1358504"/>
            <a:ext cx="59055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41"/>
          <p:cNvSpPr>
            <a:spLocks noGrp="1"/>
          </p:cNvSpPr>
          <p:nvPr>
            <p:ph type="pic" idx="8"/>
          </p:nvPr>
        </p:nvSpPr>
        <p:spPr>
          <a:xfrm>
            <a:off x="4686300" y="2031044"/>
            <a:ext cx="59055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41"/>
          <p:cNvSpPr>
            <a:spLocks noGrp="1"/>
          </p:cNvSpPr>
          <p:nvPr>
            <p:ph type="pic" idx="9"/>
          </p:nvPr>
        </p:nvSpPr>
        <p:spPr>
          <a:xfrm>
            <a:off x="4686300" y="2703584"/>
            <a:ext cx="59055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7" name="Google Shape;547;p41"/>
          <p:cNvSpPr txBox="1">
            <a:spLocks noGrp="1"/>
          </p:cNvSpPr>
          <p:nvPr>
            <p:ph type="body" idx="13"/>
          </p:nvPr>
        </p:nvSpPr>
        <p:spPr>
          <a:xfrm>
            <a:off x="5583343" y="960120"/>
            <a:ext cx="3222330" cy="102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8" name="Google Shape;548;p41"/>
          <p:cNvSpPr txBox="1">
            <a:spLocks noGrp="1"/>
          </p:cNvSpPr>
          <p:nvPr>
            <p:ph type="body" idx="14"/>
          </p:nvPr>
        </p:nvSpPr>
        <p:spPr>
          <a:xfrm>
            <a:off x="5583343" y="2322271"/>
            <a:ext cx="3222330" cy="102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2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42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42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42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1 Column">
  <p:cSld name="Basic 1 Column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4"/>
          <p:cNvSpPr txBox="1">
            <a:spLocks noGrp="1"/>
          </p:cNvSpPr>
          <p:nvPr>
            <p:ph type="title"/>
          </p:nvPr>
        </p:nvSpPr>
        <p:spPr>
          <a:xfrm>
            <a:off x="338328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44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44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44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6" name="Google Shape;566;p44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7" name="Google Shape;567;p44"/>
          <p:cNvSpPr txBox="1">
            <a:spLocks noGrp="1"/>
          </p:cNvSpPr>
          <p:nvPr>
            <p:ph type="body" idx="2"/>
          </p:nvPr>
        </p:nvSpPr>
        <p:spPr>
          <a:xfrm>
            <a:off x="338328" y="960121"/>
            <a:ext cx="4115686" cy="26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 u="none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>
                <a:solidFill>
                  <a:srgbClr val="CC0000"/>
                </a:solidFill>
              </a:defRPr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b="1">
                <a:solidFill>
                  <a:srgbClr val="CC0000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8" name="Google Shape;568;p44"/>
          <p:cNvSpPr txBox="1">
            <a:spLocks noGrp="1"/>
          </p:cNvSpPr>
          <p:nvPr>
            <p:ph type="body" idx="3"/>
          </p:nvPr>
        </p:nvSpPr>
        <p:spPr>
          <a:xfrm>
            <a:off x="338328" y="1314947"/>
            <a:ext cx="4108450" cy="87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Picture_No Gradient">
  <p:cSld name="Title Slide wPicture_No Gradient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 txBox="1">
            <a:spLocks noGrp="1"/>
          </p:cNvSpPr>
          <p:nvPr>
            <p:ph type="body" idx="1"/>
          </p:nvPr>
        </p:nvSpPr>
        <p:spPr>
          <a:xfrm>
            <a:off x="338328" y="3584522"/>
            <a:ext cx="8462772" cy="44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74F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1" name="Google Shape;571;p45"/>
          <p:cNvSpPr>
            <a:spLocks noGrp="1"/>
          </p:cNvSpPr>
          <p:nvPr>
            <p:ph type="pic" idx="2"/>
          </p:nvPr>
        </p:nvSpPr>
        <p:spPr>
          <a:xfrm>
            <a:off x="-3677" y="0"/>
            <a:ext cx="9147679" cy="3164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00" tIns="274300" rIns="0" bIns="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2" name="Google Shape;572;p45"/>
          <p:cNvSpPr txBox="1">
            <a:spLocks noGrp="1"/>
          </p:cNvSpPr>
          <p:nvPr>
            <p:ph type="ctrTitle"/>
          </p:nvPr>
        </p:nvSpPr>
        <p:spPr>
          <a:xfrm>
            <a:off x="347472" y="1813214"/>
            <a:ext cx="8462772" cy="12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45"/>
          <p:cNvSpPr txBox="1">
            <a:spLocks noGrp="1"/>
          </p:cNvSpPr>
          <p:nvPr>
            <p:ph type="subTitle" idx="3"/>
          </p:nvPr>
        </p:nvSpPr>
        <p:spPr>
          <a:xfrm>
            <a:off x="338328" y="3356372"/>
            <a:ext cx="8462772" cy="20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3474F"/>
                </a:solidFill>
              </a:defRPr>
            </a:lvl1pPr>
            <a:lvl2pPr lvl="1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4" name="Google Shape;574;p45"/>
          <p:cNvSpPr>
            <a:spLocks noGrp="1"/>
          </p:cNvSpPr>
          <p:nvPr>
            <p:ph type="pic" idx="4"/>
          </p:nvPr>
        </p:nvSpPr>
        <p:spPr>
          <a:xfrm>
            <a:off x="6425046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5" name="Google Shape;575;p45"/>
          <p:cNvSpPr>
            <a:spLocks noGrp="1"/>
          </p:cNvSpPr>
          <p:nvPr>
            <p:ph type="pic" idx="5"/>
          </p:nvPr>
        </p:nvSpPr>
        <p:spPr>
          <a:xfrm>
            <a:off x="338328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Picture Gradient">
  <p:cSld name="Title Slide wPicture Gradient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6"/>
          <p:cNvSpPr txBox="1">
            <a:spLocks noGrp="1"/>
          </p:cNvSpPr>
          <p:nvPr>
            <p:ph type="body" idx="1"/>
          </p:nvPr>
        </p:nvSpPr>
        <p:spPr>
          <a:xfrm>
            <a:off x="338328" y="3584522"/>
            <a:ext cx="8462772" cy="44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74F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8" name="Google Shape;578;p46"/>
          <p:cNvSpPr>
            <a:spLocks noGrp="1"/>
          </p:cNvSpPr>
          <p:nvPr>
            <p:ph type="pic" idx="2"/>
          </p:nvPr>
        </p:nvSpPr>
        <p:spPr>
          <a:xfrm>
            <a:off x="-3677" y="0"/>
            <a:ext cx="9147679" cy="3164032"/>
          </a:xfrm>
          <a:prstGeom prst="rect">
            <a:avLst/>
          </a:prstGeom>
          <a:solidFill>
            <a:srgbClr val="43474F"/>
          </a:solidFill>
          <a:ln>
            <a:noFill/>
          </a:ln>
        </p:spPr>
        <p:txBody>
          <a:bodyPr spcFirstLastPara="1" wrap="square" lIns="457200" tIns="274300" rIns="0" bIns="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46"/>
          <p:cNvSpPr txBox="1">
            <a:spLocks noGrp="1"/>
          </p:cNvSpPr>
          <p:nvPr>
            <p:ph type="subTitle" idx="3"/>
          </p:nvPr>
        </p:nvSpPr>
        <p:spPr>
          <a:xfrm>
            <a:off x="338328" y="3356372"/>
            <a:ext cx="8462772" cy="20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3474F"/>
                </a:solidFill>
              </a:defRPr>
            </a:lvl1pPr>
            <a:lvl2pPr lvl="1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0" name="Google Shape;580;p46"/>
          <p:cNvSpPr>
            <a:spLocks noGrp="1"/>
          </p:cNvSpPr>
          <p:nvPr>
            <p:ph type="pic" idx="4"/>
          </p:nvPr>
        </p:nvSpPr>
        <p:spPr>
          <a:xfrm>
            <a:off x="6425046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46"/>
          <p:cNvSpPr>
            <a:spLocks noGrp="1"/>
          </p:cNvSpPr>
          <p:nvPr>
            <p:ph type="pic" idx="5"/>
          </p:nvPr>
        </p:nvSpPr>
        <p:spPr>
          <a:xfrm>
            <a:off x="338328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46"/>
          <p:cNvSpPr txBox="1">
            <a:spLocks noGrp="1"/>
          </p:cNvSpPr>
          <p:nvPr>
            <p:ph type="ctrTitle"/>
          </p:nvPr>
        </p:nvSpPr>
        <p:spPr>
          <a:xfrm>
            <a:off x="0" y="1771858"/>
            <a:ext cx="9144000" cy="1392173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347450" tIns="0" rIns="0" bIns="155425" anchor="b" anchorCtr="0">
            <a:noAutofit/>
          </a:bodyPr>
          <a:lstStyle>
            <a:lvl1pPr lv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Picture_02">
  <p:cSld name="Title Slide wPicture_02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/>
          <p:nvPr/>
        </p:nvSpPr>
        <p:spPr>
          <a:xfrm>
            <a:off x="0" y="1"/>
            <a:ext cx="9144000" cy="3164031"/>
          </a:xfrm>
          <a:prstGeom prst="rect">
            <a:avLst/>
          </a:prstGeom>
          <a:solidFill>
            <a:srgbClr val="4347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7"/>
          <p:cNvSpPr txBox="1">
            <a:spLocks noGrp="1"/>
          </p:cNvSpPr>
          <p:nvPr>
            <p:ph type="body" idx="1"/>
          </p:nvPr>
        </p:nvSpPr>
        <p:spPr>
          <a:xfrm>
            <a:off x="338328" y="3584522"/>
            <a:ext cx="8462772" cy="44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74F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6" name="Google Shape;586;p4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31640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00" tIns="274300" rIns="0" bIns="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47"/>
          <p:cNvSpPr txBox="1">
            <a:spLocks noGrp="1"/>
          </p:cNvSpPr>
          <p:nvPr>
            <p:ph type="ctrTitle"/>
          </p:nvPr>
        </p:nvSpPr>
        <p:spPr>
          <a:xfrm>
            <a:off x="338328" y="445325"/>
            <a:ext cx="3746500" cy="259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47"/>
          <p:cNvSpPr txBox="1">
            <a:spLocks noGrp="1"/>
          </p:cNvSpPr>
          <p:nvPr>
            <p:ph type="subTitle" idx="3"/>
          </p:nvPr>
        </p:nvSpPr>
        <p:spPr>
          <a:xfrm>
            <a:off x="338328" y="3356372"/>
            <a:ext cx="8462772" cy="20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9" name="Google Shape;589;p47"/>
          <p:cNvSpPr>
            <a:spLocks noGrp="1"/>
          </p:cNvSpPr>
          <p:nvPr>
            <p:ph type="pic" idx="4"/>
          </p:nvPr>
        </p:nvSpPr>
        <p:spPr>
          <a:xfrm>
            <a:off x="6425046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47"/>
          <p:cNvSpPr>
            <a:spLocks noGrp="1"/>
          </p:cNvSpPr>
          <p:nvPr>
            <p:ph type="pic" idx="5"/>
          </p:nvPr>
        </p:nvSpPr>
        <p:spPr>
          <a:xfrm>
            <a:off x="338328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 wPicture_02">
  <p:cSld name="1_Title Slide wPicture_02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>
            <a:spLocks noGrp="1"/>
          </p:cNvSpPr>
          <p:nvPr>
            <p:ph type="body" idx="1"/>
          </p:nvPr>
        </p:nvSpPr>
        <p:spPr>
          <a:xfrm>
            <a:off x="338328" y="3584522"/>
            <a:ext cx="8462772" cy="44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74F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3" name="Google Shape;593;p48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31640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00" tIns="274300" rIns="0" bIns="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4" name="Google Shape;594;p48"/>
          <p:cNvSpPr txBox="1">
            <a:spLocks noGrp="1"/>
          </p:cNvSpPr>
          <p:nvPr>
            <p:ph type="ctrTitle"/>
          </p:nvPr>
        </p:nvSpPr>
        <p:spPr>
          <a:xfrm>
            <a:off x="338328" y="472044"/>
            <a:ext cx="3865372" cy="257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rial"/>
              <a:buNone/>
              <a:defRPr sz="3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48"/>
          <p:cNvSpPr txBox="1">
            <a:spLocks noGrp="1"/>
          </p:cNvSpPr>
          <p:nvPr>
            <p:ph type="subTitle" idx="3"/>
          </p:nvPr>
        </p:nvSpPr>
        <p:spPr>
          <a:xfrm>
            <a:off x="338328" y="3356372"/>
            <a:ext cx="8462772" cy="20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6" name="Google Shape;596;p48"/>
          <p:cNvSpPr>
            <a:spLocks noGrp="1"/>
          </p:cNvSpPr>
          <p:nvPr>
            <p:ph type="pic" idx="4"/>
          </p:nvPr>
        </p:nvSpPr>
        <p:spPr>
          <a:xfrm>
            <a:off x="6425046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97" name="Google Shape;597;p48"/>
          <p:cNvCxnSpPr/>
          <p:nvPr/>
        </p:nvCxnSpPr>
        <p:spPr>
          <a:xfrm>
            <a:off x="342900" y="3136391"/>
            <a:ext cx="3860800" cy="0"/>
          </a:xfrm>
          <a:prstGeom prst="straightConnector1">
            <a:avLst/>
          </a:prstGeom>
          <a:noFill/>
          <a:ln w="76200" cap="flat" cmpd="sng">
            <a:solidFill>
              <a:srgbClr val="B4B5B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8" name="Google Shape;598;p48"/>
          <p:cNvSpPr>
            <a:spLocks noGrp="1"/>
          </p:cNvSpPr>
          <p:nvPr>
            <p:ph type="pic" idx="5"/>
          </p:nvPr>
        </p:nvSpPr>
        <p:spPr>
          <a:xfrm>
            <a:off x="338328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no picture_01">
  <p:cSld name="Title Slide no picture_0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/>
          <p:nvPr/>
        </p:nvSpPr>
        <p:spPr>
          <a:xfrm>
            <a:off x="0" y="1"/>
            <a:ext cx="9144000" cy="3164031"/>
          </a:xfrm>
          <a:prstGeom prst="rect">
            <a:avLst/>
          </a:prstGeom>
          <a:solidFill>
            <a:srgbClr val="4347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9"/>
          <p:cNvSpPr txBox="1">
            <a:spLocks noGrp="1"/>
          </p:cNvSpPr>
          <p:nvPr>
            <p:ph type="body" idx="1"/>
          </p:nvPr>
        </p:nvSpPr>
        <p:spPr>
          <a:xfrm>
            <a:off x="338328" y="3584522"/>
            <a:ext cx="8462772" cy="44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74F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2" name="Google Shape;602;p49"/>
          <p:cNvSpPr txBox="1">
            <a:spLocks noGrp="1"/>
          </p:cNvSpPr>
          <p:nvPr>
            <p:ph type="ctrTitle"/>
          </p:nvPr>
        </p:nvSpPr>
        <p:spPr>
          <a:xfrm>
            <a:off x="338328" y="1813214"/>
            <a:ext cx="8462772" cy="12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49"/>
          <p:cNvSpPr txBox="1">
            <a:spLocks noGrp="1"/>
          </p:cNvSpPr>
          <p:nvPr>
            <p:ph type="subTitle" idx="2"/>
          </p:nvPr>
        </p:nvSpPr>
        <p:spPr>
          <a:xfrm>
            <a:off x="338328" y="3356372"/>
            <a:ext cx="8462772" cy="20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4" name="Google Shape;604;p49"/>
          <p:cNvSpPr>
            <a:spLocks noGrp="1"/>
          </p:cNvSpPr>
          <p:nvPr>
            <p:ph type="pic" idx="3"/>
          </p:nvPr>
        </p:nvSpPr>
        <p:spPr>
          <a:xfrm>
            <a:off x="6425046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49"/>
          <p:cNvSpPr>
            <a:spLocks noGrp="1"/>
          </p:cNvSpPr>
          <p:nvPr>
            <p:ph type="pic" idx="4"/>
          </p:nvPr>
        </p:nvSpPr>
        <p:spPr>
          <a:xfrm>
            <a:off x="338328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no picture_02">
  <p:cSld name="Title Slide no picture_02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 txBox="1">
            <a:spLocks noGrp="1"/>
          </p:cNvSpPr>
          <p:nvPr>
            <p:ph type="body" idx="1"/>
          </p:nvPr>
        </p:nvSpPr>
        <p:spPr>
          <a:xfrm>
            <a:off x="338328" y="3584522"/>
            <a:ext cx="8462772" cy="44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3474F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8" name="Google Shape;608;p50"/>
          <p:cNvSpPr txBox="1">
            <a:spLocks noGrp="1"/>
          </p:cNvSpPr>
          <p:nvPr>
            <p:ph type="ctrTitle"/>
          </p:nvPr>
        </p:nvSpPr>
        <p:spPr>
          <a:xfrm>
            <a:off x="338328" y="1813214"/>
            <a:ext cx="8462772" cy="12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rgbClr val="43474F"/>
              </a:buClr>
              <a:buSzPts val="3400"/>
              <a:buFont typeface="Arial"/>
              <a:buNone/>
              <a:defRPr sz="3400">
                <a:solidFill>
                  <a:srgbClr val="4347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50"/>
          <p:cNvSpPr txBox="1">
            <a:spLocks noGrp="1"/>
          </p:cNvSpPr>
          <p:nvPr>
            <p:ph type="subTitle" idx="2"/>
          </p:nvPr>
        </p:nvSpPr>
        <p:spPr>
          <a:xfrm>
            <a:off x="338328" y="3356372"/>
            <a:ext cx="8462772" cy="20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10" name="Google Shape;610;p50"/>
          <p:cNvCxnSpPr/>
          <p:nvPr/>
        </p:nvCxnSpPr>
        <p:spPr>
          <a:xfrm>
            <a:off x="338328" y="3151909"/>
            <a:ext cx="8462772" cy="0"/>
          </a:xfrm>
          <a:prstGeom prst="straightConnector1">
            <a:avLst/>
          </a:prstGeom>
          <a:noFill/>
          <a:ln w="76200" cap="flat" cmpd="sng">
            <a:solidFill>
              <a:srgbClr val="B4B5B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1" name="Google Shape;611;p50"/>
          <p:cNvSpPr>
            <a:spLocks noGrp="1"/>
          </p:cNvSpPr>
          <p:nvPr>
            <p:ph type="pic" idx="3"/>
          </p:nvPr>
        </p:nvSpPr>
        <p:spPr>
          <a:xfrm>
            <a:off x="6425046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2" name="Google Shape;612;p50"/>
          <p:cNvSpPr>
            <a:spLocks noGrp="1"/>
          </p:cNvSpPr>
          <p:nvPr>
            <p:ph type="pic" idx="4"/>
          </p:nvPr>
        </p:nvSpPr>
        <p:spPr>
          <a:xfrm>
            <a:off x="338328" y="4359402"/>
            <a:ext cx="2376054" cy="55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7858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">
  <p:cSld name="Divider Slide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1"/>
          <p:cNvSpPr txBox="1">
            <a:spLocks noGrp="1"/>
          </p:cNvSpPr>
          <p:nvPr>
            <p:ph type="ctrTitle"/>
          </p:nvPr>
        </p:nvSpPr>
        <p:spPr>
          <a:xfrm>
            <a:off x="338328" y="1813214"/>
            <a:ext cx="8462772" cy="12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rgbClr val="43474F"/>
              </a:buClr>
              <a:buSzPts val="3400"/>
              <a:buFont typeface="Arial"/>
              <a:buNone/>
              <a:defRPr sz="3400">
                <a:solidFill>
                  <a:srgbClr val="4347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51"/>
          <p:cNvSpPr txBox="1">
            <a:spLocks noGrp="1"/>
          </p:cNvSpPr>
          <p:nvPr>
            <p:ph type="subTitle" idx="1"/>
          </p:nvPr>
        </p:nvSpPr>
        <p:spPr>
          <a:xfrm>
            <a:off x="338328" y="3356372"/>
            <a:ext cx="8462772" cy="20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75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16" name="Google Shape;616;p51"/>
          <p:cNvCxnSpPr/>
          <p:nvPr/>
        </p:nvCxnSpPr>
        <p:spPr>
          <a:xfrm>
            <a:off x="338328" y="3151909"/>
            <a:ext cx="8462772" cy="0"/>
          </a:xfrm>
          <a:prstGeom prst="straightConnector1">
            <a:avLst/>
          </a:prstGeom>
          <a:noFill/>
          <a:ln w="76200" cap="flat" cmpd="sng">
            <a:solidFill>
              <a:srgbClr val="B4B5B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7" name="Google Shape;617;p51"/>
          <p:cNvSpPr txBox="1">
            <a:spLocks noGrp="1"/>
          </p:cNvSpPr>
          <p:nvPr>
            <p:ph type="body" idx="2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8" name="Google Shape;618;p51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51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51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1" name="Google Shape;6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7500" y="4733924"/>
            <a:ext cx="411957" cy="19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2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52"/>
          <p:cNvSpPr txBox="1">
            <a:spLocks noGrp="1"/>
          </p:cNvSpPr>
          <p:nvPr>
            <p:ph type="body" idx="1"/>
          </p:nvPr>
        </p:nvSpPr>
        <p:spPr>
          <a:xfrm>
            <a:off x="347472" y="962501"/>
            <a:ext cx="8458200" cy="27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romanUcPeriod"/>
              <a:defRPr/>
            </a:lvl1pPr>
            <a:lvl2pPr marL="914400" lvl="1" indent="-29845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AutoNum type="alphaUcPeriod"/>
              <a:defRPr/>
            </a:lvl2pPr>
            <a:lvl3pPr marL="1371600" lvl="2" indent="-295275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Font typeface="Arial"/>
              <a:buAutoNum type="arabicPeriod"/>
              <a:defRPr/>
            </a:lvl3pPr>
            <a:lvl4pPr marL="1828800" lvl="3" indent="-2921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AutoNum type="arabicPeriod"/>
              <a:defRPr/>
            </a:lvl4pPr>
            <a:lvl5pPr marL="2286000" lvl="4" indent="-2921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AutoNum type="arabicPeriod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5" name="Google Shape;625;p52"/>
          <p:cNvSpPr txBox="1">
            <a:spLocks noGrp="1"/>
          </p:cNvSpPr>
          <p:nvPr>
            <p:ph type="body" idx="2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6" name="Google Shape;626;p52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52"/>
          <p:cNvSpPr txBox="1">
            <a:spLocks noGrp="1"/>
          </p:cNvSpPr>
          <p:nvPr>
            <p:ph type="ftr" idx="11"/>
          </p:nvPr>
        </p:nvSpPr>
        <p:spPr>
          <a:xfrm>
            <a:off x="342900" y="3884197"/>
            <a:ext cx="8462772" cy="75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52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1 Column Content">
  <p:cSld name="Title and 1 Column Content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53"/>
          <p:cNvSpPr txBox="1">
            <a:spLocks noGrp="1"/>
          </p:cNvSpPr>
          <p:nvPr>
            <p:ph type="body" idx="1"/>
          </p:nvPr>
        </p:nvSpPr>
        <p:spPr>
          <a:xfrm>
            <a:off x="347472" y="962501"/>
            <a:ext cx="84582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2" name="Google Shape;632;p53"/>
          <p:cNvSpPr txBox="1">
            <a:spLocks noGrp="1"/>
          </p:cNvSpPr>
          <p:nvPr>
            <p:ph type="body" idx="2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3" name="Google Shape;633;p53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53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53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ography Layout">
  <p:cSld name="Biography Layout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4"/>
          <p:cNvSpPr txBox="1">
            <a:spLocks noGrp="1"/>
          </p:cNvSpPr>
          <p:nvPr>
            <p:ph type="title"/>
          </p:nvPr>
        </p:nvSpPr>
        <p:spPr>
          <a:xfrm>
            <a:off x="342900" y="1"/>
            <a:ext cx="8455025" cy="50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54"/>
          <p:cNvSpPr txBox="1">
            <a:spLocks noGrp="1"/>
          </p:cNvSpPr>
          <p:nvPr>
            <p:ph type="body" idx="1"/>
          </p:nvPr>
        </p:nvSpPr>
        <p:spPr>
          <a:xfrm>
            <a:off x="2760564" y="962501"/>
            <a:ext cx="6045109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9" name="Google Shape;639;p54"/>
          <p:cNvSpPr txBox="1">
            <a:spLocks noGrp="1"/>
          </p:cNvSpPr>
          <p:nvPr>
            <p:ph type="body" idx="2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0" name="Google Shape;640;p54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54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54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54"/>
          <p:cNvSpPr>
            <a:spLocks noGrp="1"/>
          </p:cNvSpPr>
          <p:nvPr>
            <p:ph type="pic" idx="3"/>
          </p:nvPr>
        </p:nvSpPr>
        <p:spPr>
          <a:xfrm>
            <a:off x="342900" y="1000125"/>
            <a:ext cx="1897063" cy="1920240"/>
          </a:xfrm>
          <a:prstGeom prst="rect">
            <a:avLst/>
          </a:prstGeom>
          <a:solidFill>
            <a:srgbClr val="EDECE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4" name="Google Shape;644;p54"/>
          <p:cNvSpPr txBox="1">
            <a:spLocks noGrp="1"/>
          </p:cNvSpPr>
          <p:nvPr>
            <p:ph type="body" idx="4"/>
          </p:nvPr>
        </p:nvSpPr>
        <p:spPr>
          <a:xfrm>
            <a:off x="342899" y="3007972"/>
            <a:ext cx="1897064" cy="138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marL="914400" lvl="1" indent="-279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800"/>
              <a:buChar char="–"/>
              <a:defRPr sz="800"/>
            </a:lvl2pPr>
            <a:lvl3pPr marL="1371600" lvl="2" indent="-273050" algn="l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SzPts val="700"/>
              <a:buChar char="•"/>
              <a:defRPr sz="700"/>
            </a:lvl3pPr>
            <a:lvl4pPr marL="1828800" lvl="3" indent="-26670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600"/>
              <a:buChar char="•"/>
              <a:defRPr sz="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5" name="Google Shape;645;p54"/>
          <p:cNvSpPr txBox="1">
            <a:spLocks noGrp="1"/>
          </p:cNvSpPr>
          <p:nvPr>
            <p:ph type="body" idx="5"/>
          </p:nvPr>
        </p:nvSpPr>
        <p:spPr>
          <a:xfrm>
            <a:off x="342900" y="482615"/>
            <a:ext cx="8455024" cy="23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 Content">
  <p:cSld name="Title and 2 Column Content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5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55"/>
          <p:cNvSpPr txBox="1">
            <a:spLocks noGrp="1"/>
          </p:cNvSpPr>
          <p:nvPr>
            <p:ph type="body" idx="1"/>
          </p:nvPr>
        </p:nvSpPr>
        <p:spPr>
          <a:xfrm>
            <a:off x="347472" y="960335"/>
            <a:ext cx="4114234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9" name="Google Shape;649;p55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55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55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55"/>
          <p:cNvSpPr txBox="1">
            <a:spLocks noGrp="1"/>
          </p:cNvSpPr>
          <p:nvPr>
            <p:ph type="body" idx="2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Multi Column">
  <p:cSld name="Content Multi Column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6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56"/>
          <p:cNvSpPr txBox="1">
            <a:spLocks noGrp="1"/>
          </p:cNvSpPr>
          <p:nvPr>
            <p:ph type="body" idx="1"/>
          </p:nvPr>
        </p:nvSpPr>
        <p:spPr>
          <a:xfrm>
            <a:off x="33832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6" name="Google Shape;656;p56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56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56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56"/>
          <p:cNvSpPr>
            <a:spLocks noGrp="1"/>
          </p:cNvSpPr>
          <p:nvPr>
            <p:ph type="pic" idx="2"/>
          </p:nvPr>
        </p:nvSpPr>
        <p:spPr>
          <a:xfrm>
            <a:off x="338330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0" name="Google Shape;660;p56"/>
          <p:cNvSpPr txBox="1">
            <a:spLocks noGrp="1"/>
          </p:cNvSpPr>
          <p:nvPr>
            <p:ph type="body" idx="3"/>
          </p:nvPr>
        </p:nvSpPr>
        <p:spPr>
          <a:xfrm>
            <a:off x="119468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1" name="Google Shape;661;p56"/>
          <p:cNvSpPr>
            <a:spLocks noGrp="1"/>
          </p:cNvSpPr>
          <p:nvPr>
            <p:ph type="pic" idx="4"/>
          </p:nvPr>
        </p:nvSpPr>
        <p:spPr>
          <a:xfrm>
            <a:off x="1194690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2" name="Google Shape;662;p56"/>
          <p:cNvSpPr txBox="1">
            <a:spLocks noGrp="1"/>
          </p:cNvSpPr>
          <p:nvPr>
            <p:ph type="body" idx="5"/>
          </p:nvPr>
        </p:nvSpPr>
        <p:spPr>
          <a:xfrm>
            <a:off x="205104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3" name="Google Shape;663;p56"/>
          <p:cNvSpPr>
            <a:spLocks noGrp="1"/>
          </p:cNvSpPr>
          <p:nvPr>
            <p:ph type="pic" idx="6"/>
          </p:nvPr>
        </p:nvSpPr>
        <p:spPr>
          <a:xfrm>
            <a:off x="2051049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4" name="Google Shape;664;p56"/>
          <p:cNvSpPr txBox="1">
            <a:spLocks noGrp="1"/>
          </p:cNvSpPr>
          <p:nvPr>
            <p:ph type="body" idx="7"/>
          </p:nvPr>
        </p:nvSpPr>
        <p:spPr>
          <a:xfrm>
            <a:off x="290740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5" name="Google Shape;665;p56"/>
          <p:cNvSpPr>
            <a:spLocks noGrp="1"/>
          </p:cNvSpPr>
          <p:nvPr>
            <p:ph type="pic" idx="8"/>
          </p:nvPr>
        </p:nvSpPr>
        <p:spPr>
          <a:xfrm>
            <a:off x="2907410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6" name="Google Shape;666;p56"/>
          <p:cNvSpPr txBox="1">
            <a:spLocks noGrp="1"/>
          </p:cNvSpPr>
          <p:nvPr>
            <p:ph type="body" idx="9"/>
          </p:nvPr>
        </p:nvSpPr>
        <p:spPr>
          <a:xfrm>
            <a:off x="376376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7" name="Google Shape;667;p56"/>
          <p:cNvSpPr>
            <a:spLocks noGrp="1"/>
          </p:cNvSpPr>
          <p:nvPr>
            <p:ph type="pic" idx="13"/>
          </p:nvPr>
        </p:nvSpPr>
        <p:spPr>
          <a:xfrm>
            <a:off x="3763770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8" name="Google Shape;668;p56"/>
          <p:cNvSpPr txBox="1">
            <a:spLocks noGrp="1"/>
          </p:cNvSpPr>
          <p:nvPr>
            <p:ph type="body" idx="14"/>
          </p:nvPr>
        </p:nvSpPr>
        <p:spPr>
          <a:xfrm>
            <a:off x="462012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9" name="Google Shape;669;p56"/>
          <p:cNvSpPr>
            <a:spLocks noGrp="1"/>
          </p:cNvSpPr>
          <p:nvPr>
            <p:ph type="pic" idx="15"/>
          </p:nvPr>
        </p:nvSpPr>
        <p:spPr>
          <a:xfrm>
            <a:off x="4620130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0" name="Google Shape;670;p56"/>
          <p:cNvSpPr txBox="1">
            <a:spLocks noGrp="1"/>
          </p:cNvSpPr>
          <p:nvPr>
            <p:ph type="body" idx="16"/>
          </p:nvPr>
        </p:nvSpPr>
        <p:spPr>
          <a:xfrm>
            <a:off x="547648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1" name="Google Shape;671;p56"/>
          <p:cNvSpPr>
            <a:spLocks noGrp="1"/>
          </p:cNvSpPr>
          <p:nvPr>
            <p:ph type="pic" idx="17"/>
          </p:nvPr>
        </p:nvSpPr>
        <p:spPr>
          <a:xfrm>
            <a:off x="5476490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2" name="Google Shape;672;p56"/>
          <p:cNvSpPr txBox="1">
            <a:spLocks noGrp="1"/>
          </p:cNvSpPr>
          <p:nvPr>
            <p:ph type="body" idx="18"/>
          </p:nvPr>
        </p:nvSpPr>
        <p:spPr>
          <a:xfrm>
            <a:off x="633284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3" name="Google Shape;673;p56"/>
          <p:cNvSpPr>
            <a:spLocks noGrp="1"/>
          </p:cNvSpPr>
          <p:nvPr>
            <p:ph type="pic" idx="19"/>
          </p:nvPr>
        </p:nvSpPr>
        <p:spPr>
          <a:xfrm>
            <a:off x="6332849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4" name="Google Shape;674;p56"/>
          <p:cNvSpPr txBox="1">
            <a:spLocks noGrp="1"/>
          </p:cNvSpPr>
          <p:nvPr>
            <p:ph type="body" idx="20"/>
          </p:nvPr>
        </p:nvSpPr>
        <p:spPr>
          <a:xfrm>
            <a:off x="7189209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5" name="Google Shape;675;p56"/>
          <p:cNvSpPr>
            <a:spLocks noGrp="1"/>
          </p:cNvSpPr>
          <p:nvPr>
            <p:ph type="pic" idx="21"/>
          </p:nvPr>
        </p:nvSpPr>
        <p:spPr>
          <a:xfrm>
            <a:off x="7189210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6" name="Google Shape;676;p56"/>
          <p:cNvSpPr txBox="1">
            <a:spLocks noGrp="1"/>
          </p:cNvSpPr>
          <p:nvPr>
            <p:ph type="body" idx="22"/>
          </p:nvPr>
        </p:nvSpPr>
        <p:spPr>
          <a:xfrm>
            <a:off x="8045570" y="1496144"/>
            <a:ext cx="760102" cy="284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/>
            </a:lvl1pPr>
            <a:lvl2pPr marL="914400" lvl="1" indent="-342900" algn="l">
              <a:lnSpc>
                <a:spcPct val="83333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7" name="Google Shape;677;p56"/>
          <p:cNvSpPr>
            <a:spLocks noGrp="1"/>
          </p:cNvSpPr>
          <p:nvPr>
            <p:ph type="pic" idx="23"/>
          </p:nvPr>
        </p:nvSpPr>
        <p:spPr>
          <a:xfrm>
            <a:off x="8045571" y="1000126"/>
            <a:ext cx="760103" cy="41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8" name="Google Shape;678;p56"/>
          <p:cNvSpPr txBox="1">
            <a:spLocks noGrp="1"/>
          </p:cNvSpPr>
          <p:nvPr>
            <p:ph type="body" idx="24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Grid_10x8">
  <p:cSld name="Logo Grid_10x8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0" name="Google Shape;680;p57"/>
          <p:cNvGraphicFramePr/>
          <p:nvPr/>
        </p:nvGraphicFramePr>
        <p:xfrm>
          <a:off x="338325" y="1155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{E3A3E3A8-1420-4523-B662-76508054E2B4}</a:tableStyleId>
              </a:tblPr>
              <a:tblGrid>
                <a:gridCol w="84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6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B4B5B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81" name="Google Shape;681;p57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57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57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57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57"/>
          <p:cNvSpPr>
            <a:spLocks noGrp="1"/>
          </p:cNvSpPr>
          <p:nvPr>
            <p:ph type="pic" idx="2"/>
          </p:nvPr>
        </p:nvSpPr>
        <p:spPr>
          <a:xfrm>
            <a:off x="436096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6" name="Google Shape;686;p57"/>
          <p:cNvSpPr>
            <a:spLocks noGrp="1"/>
          </p:cNvSpPr>
          <p:nvPr>
            <p:ph type="pic" idx="3"/>
          </p:nvPr>
        </p:nvSpPr>
        <p:spPr>
          <a:xfrm>
            <a:off x="1282871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7" name="Google Shape;687;p57"/>
          <p:cNvSpPr>
            <a:spLocks noGrp="1"/>
          </p:cNvSpPr>
          <p:nvPr>
            <p:ph type="pic" idx="4"/>
          </p:nvPr>
        </p:nvSpPr>
        <p:spPr>
          <a:xfrm>
            <a:off x="2129646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8" name="Google Shape;688;p57"/>
          <p:cNvSpPr>
            <a:spLocks noGrp="1"/>
          </p:cNvSpPr>
          <p:nvPr>
            <p:ph type="pic" idx="5"/>
          </p:nvPr>
        </p:nvSpPr>
        <p:spPr>
          <a:xfrm>
            <a:off x="2976421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9" name="Google Shape;689;p57"/>
          <p:cNvSpPr>
            <a:spLocks noGrp="1"/>
          </p:cNvSpPr>
          <p:nvPr>
            <p:ph type="pic" idx="6"/>
          </p:nvPr>
        </p:nvSpPr>
        <p:spPr>
          <a:xfrm>
            <a:off x="3823196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0" name="Google Shape;690;p57"/>
          <p:cNvSpPr>
            <a:spLocks noGrp="1"/>
          </p:cNvSpPr>
          <p:nvPr>
            <p:ph type="pic" idx="7"/>
          </p:nvPr>
        </p:nvSpPr>
        <p:spPr>
          <a:xfrm>
            <a:off x="4669971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1" name="Google Shape;691;p57"/>
          <p:cNvSpPr>
            <a:spLocks noGrp="1"/>
          </p:cNvSpPr>
          <p:nvPr>
            <p:ph type="pic" idx="8"/>
          </p:nvPr>
        </p:nvSpPr>
        <p:spPr>
          <a:xfrm>
            <a:off x="5516746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2" name="Google Shape;692;p57"/>
          <p:cNvSpPr>
            <a:spLocks noGrp="1"/>
          </p:cNvSpPr>
          <p:nvPr>
            <p:ph type="pic" idx="9"/>
          </p:nvPr>
        </p:nvSpPr>
        <p:spPr>
          <a:xfrm>
            <a:off x="6363521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3" name="Google Shape;693;p57"/>
          <p:cNvSpPr>
            <a:spLocks noGrp="1"/>
          </p:cNvSpPr>
          <p:nvPr>
            <p:ph type="pic" idx="13"/>
          </p:nvPr>
        </p:nvSpPr>
        <p:spPr>
          <a:xfrm>
            <a:off x="7210296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4" name="Google Shape;694;p57"/>
          <p:cNvSpPr>
            <a:spLocks noGrp="1"/>
          </p:cNvSpPr>
          <p:nvPr>
            <p:ph type="pic" idx="14"/>
          </p:nvPr>
        </p:nvSpPr>
        <p:spPr>
          <a:xfrm>
            <a:off x="8057071" y="1190445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5" name="Google Shape;695;p57"/>
          <p:cNvSpPr>
            <a:spLocks noGrp="1"/>
          </p:cNvSpPr>
          <p:nvPr>
            <p:ph type="pic" idx="15"/>
          </p:nvPr>
        </p:nvSpPr>
        <p:spPr>
          <a:xfrm>
            <a:off x="436096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57"/>
          <p:cNvSpPr>
            <a:spLocks noGrp="1"/>
          </p:cNvSpPr>
          <p:nvPr>
            <p:ph type="pic" idx="16"/>
          </p:nvPr>
        </p:nvSpPr>
        <p:spPr>
          <a:xfrm>
            <a:off x="1282871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57"/>
          <p:cNvSpPr>
            <a:spLocks noGrp="1"/>
          </p:cNvSpPr>
          <p:nvPr>
            <p:ph type="pic" idx="17"/>
          </p:nvPr>
        </p:nvSpPr>
        <p:spPr>
          <a:xfrm>
            <a:off x="2129646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57"/>
          <p:cNvSpPr>
            <a:spLocks noGrp="1"/>
          </p:cNvSpPr>
          <p:nvPr>
            <p:ph type="pic" idx="18"/>
          </p:nvPr>
        </p:nvSpPr>
        <p:spPr>
          <a:xfrm>
            <a:off x="2976421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57"/>
          <p:cNvSpPr>
            <a:spLocks noGrp="1"/>
          </p:cNvSpPr>
          <p:nvPr>
            <p:ph type="pic" idx="19"/>
          </p:nvPr>
        </p:nvSpPr>
        <p:spPr>
          <a:xfrm>
            <a:off x="3823196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0" name="Google Shape;700;p57"/>
          <p:cNvSpPr>
            <a:spLocks noGrp="1"/>
          </p:cNvSpPr>
          <p:nvPr>
            <p:ph type="pic" idx="20"/>
          </p:nvPr>
        </p:nvSpPr>
        <p:spPr>
          <a:xfrm>
            <a:off x="4669971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1" name="Google Shape;701;p57"/>
          <p:cNvSpPr>
            <a:spLocks noGrp="1"/>
          </p:cNvSpPr>
          <p:nvPr>
            <p:ph type="pic" idx="21"/>
          </p:nvPr>
        </p:nvSpPr>
        <p:spPr>
          <a:xfrm>
            <a:off x="5516746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2" name="Google Shape;702;p57"/>
          <p:cNvSpPr>
            <a:spLocks noGrp="1"/>
          </p:cNvSpPr>
          <p:nvPr>
            <p:ph type="pic" idx="22"/>
          </p:nvPr>
        </p:nvSpPr>
        <p:spPr>
          <a:xfrm>
            <a:off x="6363521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57"/>
          <p:cNvSpPr>
            <a:spLocks noGrp="1"/>
          </p:cNvSpPr>
          <p:nvPr>
            <p:ph type="pic" idx="23"/>
          </p:nvPr>
        </p:nvSpPr>
        <p:spPr>
          <a:xfrm>
            <a:off x="7210296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4" name="Google Shape;704;p57"/>
          <p:cNvSpPr>
            <a:spLocks noGrp="1"/>
          </p:cNvSpPr>
          <p:nvPr>
            <p:ph type="pic" idx="24"/>
          </p:nvPr>
        </p:nvSpPr>
        <p:spPr>
          <a:xfrm>
            <a:off x="8057071" y="1601963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5" name="Google Shape;705;p57"/>
          <p:cNvSpPr>
            <a:spLocks noGrp="1"/>
          </p:cNvSpPr>
          <p:nvPr>
            <p:ph type="pic" idx="25"/>
          </p:nvPr>
        </p:nvSpPr>
        <p:spPr>
          <a:xfrm>
            <a:off x="436096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6" name="Google Shape;706;p57"/>
          <p:cNvSpPr>
            <a:spLocks noGrp="1"/>
          </p:cNvSpPr>
          <p:nvPr>
            <p:ph type="pic" idx="26"/>
          </p:nvPr>
        </p:nvSpPr>
        <p:spPr>
          <a:xfrm>
            <a:off x="1282871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7" name="Google Shape;707;p57"/>
          <p:cNvSpPr>
            <a:spLocks noGrp="1"/>
          </p:cNvSpPr>
          <p:nvPr>
            <p:ph type="pic" idx="27"/>
          </p:nvPr>
        </p:nvSpPr>
        <p:spPr>
          <a:xfrm>
            <a:off x="2129646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8" name="Google Shape;708;p57"/>
          <p:cNvSpPr>
            <a:spLocks noGrp="1"/>
          </p:cNvSpPr>
          <p:nvPr>
            <p:ph type="pic" idx="28"/>
          </p:nvPr>
        </p:nvSpPr>
        <p:spPr>
          <a:xfrm>
            <a:off x="2976421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9" name="Google Shape;709;p57"/>
          <p:cNvSpPr>
            <a:spLocks noGrp="1"/>
          </p:cNvSpPr>
          <p:nvPr>
            <p:ph type="pic" idx="29"/>
          </p:nvPr>
        </p:nvSpPr>
        <p:spPr>
          <a:xfrm>
            <a:off x="3823196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0" name="Google Shape;710;p57"/>
          <p:cNvSpPr>
            <a:spLocks noGrp="1"/>
          </p:cNvSpPr>
          <p:nvPr>
            <p:ph type="pic" idx="30"/>
          </p:nvPr>
        </p:nvSpPr>
        <p:spPr>
          <a:xfrm>
            <a:off x="4669971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1" name="Google Shape;711;p57"/>
          <p:cNvSpPr>
            <a:spLocks noGrp="1"/>
          </p:cNvSpPr>
          <p:nvPr>
            <p:ph type="pic" idx="31"/>
          </p:nvPr>
        </p:nvSpPr>
        <p:spPr>
          <a:xfrm>
            <a:off x="5516746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2" name="Google Shape;712;p57"/>
          <p:cNvSpPr>
            <a:spLocks noGrp="1"/>
          </p:cNvSpPr>
          <p:nvPr>
            <p:ph type="pic" idx="32"/>
          </p:nvPr>
        </p:nvSpPr>
        <p:spPr>
          <a:xfrm>
            <a:off x="6363521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3" name="Google Shape;713;p57"/>
          <p:cNvSpPr>
            <a:spLocks noGrp="1"/>
          </p:cNvSpPr>
          <p:nvPr>
            <p:ph type="pic" idx="33"/>
          </p:nvPr>
        </p:nvSpPr>
        <p:spPr>
          <a:xfrm>
            <a:off x="7210296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57"/>
          <p:cNvSpPr>
            <a:spLocks noGrp="1"/>
          </p:cNvSpPr>
          <p:nvPr>
            <p:ph type="pic" idx="34"/>
          </p:nvPr>
        </p:nvSpPr>
        <p:spPr>
          <a:xfrm>
            <a:off x="8057071" y="201348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57"/>
          <p:cNvSpPr>
            <a:spLocks noGrp="1"/>
          </p:cNvSpPr>
          <p:nvPr>
            <p:ph type="pic" idx="35"/>
          </p:nvPr>
        </p:nvSpPr>
        <p:spPr>
          <a:xfrm>
            <a:off x="436096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57"/>
          <p:cNvSpPr>
            <a:spLocks noGrp="1"/>
          </p:cNvSpPr>
          <p:nvPr>
            <p:ph type="pic" idx="36"/>
          </p:nvPr>
        </p:nvSpPr>
        <p:spPr>
          <a:xfrm>
            <a:off x="1282871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57"/>
          <p:cNvSpPr>
            <a:spLocks noGrp="1"/>
          </p:cNvSpPr>
          <p:nvPr>
            <p:ph type="pic" idx="37"/>
          </p:nvPr>
        </p:nvSpPr>
        <p:spPr>
          <a:xfrm>
            <a:off x="2129646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57"/>
          <p:cNvSpPr>
            <a:spLocks noGrp="1"/>
          </p:cNvSpPr>
          <p:nvPr>
            <p:ph type="pic" idx="38"/>
          </p:nvPr>
        </p:nvSpPr>
        <p:spPr>
          <a:xfrm>
            <a:off x="2976421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57"/>
          <p:cNvSpPr>
            <a:spLocks noGrp="1"/>
          </p:cNvSpPr>
          <p:nvPr>
            <p:ph type="pic" idx="39"/>
          </p:nvPr>
        </p:nvSpPr>
        <p:spPr>
          <a:xfrm>
            <a:off x="3823196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57"/>
          <p:cNvSpPr>
            <a:spLocks noGrp="1"/>
          </p:cNvSpPr>
          <p:nvPr>
            <p:ph type="pic" idx="40"/>
          </p:nvPr>
        </p:nvSpPr>
        <p:spPr>
          <a:xfrm>
            <a:off x="4669971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1" name="Google Shape;721;p57"/>
          <p:cNvSpPr>
            <a:spLocks noGrp="1"/>
          </p:cNvSpPr>
          <p:nvPr>
            <p:ph type="pic" idx="41"/>
          </p:nvPr>
        </p:nvSpPr>
        <p:spPr>
          <a:xfrm>
            <a:off x="5516746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2" name="Google Shape;722;p57"/>
          <p:cNvSpPr>
            <a:spLocks noGrp="1"/>
          </p:cNvSpPr>
          <p:nvPr>
            <p:ph type="pic" idx="42"/>
          </p:nvPr>
        </p:nvSpPr>
        <p:spPr>
          <a:xfrm>
            <a:off x="6363521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3" name="Google Shape;723;p57"/>
          <p:cNvSpPr>
            <a:spLocks noGrp="1"/>
          </p:cNvSpPr>
          <p:nvPr>
            <p:ph type="pic" idx="43"/>
          </p:nvPr>
        </p:nvSpPr>
        <p:spPr>
          <a:xfrm>
            <a:off x="7210296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57"/>
          <p:cNvSpPr>
            <a:spLocks noGrp="1"/>
          </p:cNvSpPr>
          <p:nvPr>
            <p:ph type="pic" idx="44"/>
          </p:nvPr>
        </p:nvSpPr>
        <p:spPr>
          <a:xfrm>
            <a:off x="8057071" y="2425000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5" name="Google Shape;725;p57"/>
          <p:cNvSpPr>
            <a:spLocks noGrp="1"/>
          </p:cNvSpPr>
          <p:nvPr>
            <p:ph type="pic" idx="45"/>
          </p:nvPr>
        </p:nvSpPr>
        <p:spPr>
          <a:xfrm>
            <a:off x="436096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6" name="Google Shape;726;p57"/>
          <p:cNvSpPr>
            <a:spLocks noGrp="1"/>
          </p:cNvSpPr>
          <p:nvPr>
            <p:ph type="pic" idx="46"/>
          </p:nvPr>
        </p:nvSpPr>
        <p:spPr>
          <a:xfrm>
            <a:off x="1282871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7" name="Google Shape;727;p57"/>
          <p:cNvSpPr>
            <a:spLocks noGrp="1"/>
          </p:cNvSpPr>
          <p:nvPr>
            <p:ph type="pic" idx="47"/>
          </p:nvPr>
        </p:nvSpPr>
        <p:spPr>
          <a:xfrm>
            <a:off x="2129646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8" name="Google Shape;728;p57"/>
          <p:cNvSpPr>
            <a:spLocks noGrp="1"/>
          </p:cNvSpPr>
          <p:nvPr>
            <p:ph type="pic" idx="48"/>
          </p:nvPr>
        </p:nvSpPr>
        <p:spPr>
          <a:xfrm>
            <a:off x="2976421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9" name="Google Shape;729;p57"/>
          <p:cNvSpPr>
            <a:spLocks noGrp="1"/>
          </p:cNvSpPr>
          <p:nvPr>
            <p:ph type="pic" idx="49"/>
          </p:nvPr>
        </p:nvSpPr>
        <p:spPr>
          <a:xfrm>
            <a:off x="3823196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0" name="Google Shape;730;p57"/>
          <p:cNvSpPr>
            <a:spLocks noGrp="1"/>
          </p:cNvSpPr>
          <p:nvPr>
            <p:ph type="pic" idx="50"/>
          </p:nvPr>
        </p:nvSpPr>
        <p:spPr>
          <a:xfrm>
            <a:off x="4669971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1" name="Google Shape;731;p57"/>
          <p:cNvSpPr>
            <a:spLocks noGrp="1"/>
          </p:cNvSpPr>
          <p:nvPr>
            <p:ph type="pic" idx="51"/>
          </p:nvPr>
        </p:nvSpPr>
        <p:spPr>
          <a:xfrm>
            <a:off x="5516746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2" name="Google Shape;732;p57"/>
          <p:cNvSpPr>
            <a:spLocks noGrp="1"/>
          </p:cNvSpPr>
          <p:nvPr>
            <p:ph type="pic" idx="52"/>
          </p:nvPr>
        </p:nvSpPr>
        <p:spPr>
          <a:xfrm>
            <a:off x="6363521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3" name="Google Shape;733;p57"/>
          <p:cNvSpPr>
            <a:spLocks noGrp="1"/>
          </p:cNvSpPr>
          <p:nvPr>
            <p:ph type="pic" idx="53"/>
          </p:nvPr>
        </p:nvSpPr>
        <p:spPr>
          <a:xfrm>
            <a:off x="7210296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4" name="Google Shape;734;p57"/>
          <p:cNvSpPr>
            <a:spLocks noGrp="1"/>
          </p:cNvSpPr>
          <p:nvPr>
            <p:ph type="pic" idx="54"/>
          </p:nvPr>
        </p:nvSpPr>
        <p:spPr>
          <a:xfrm>
            <a:off x="8057071" y="2836518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57"/>
          <p:cNvSpPr>
            <a:spLocks noGrp="1"/>
          </p:cNvSpPr>
          <p:nvPr>
            <p:ph type="pic" idx="55"/>
          </p:nvPr>
        </p:nvSpPr>
        <p:spPr>
          <a:xfrm>
            <a:off x="436096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57"/>
          <p:cNvSpPr>
            <a:spLocks noGrp="1"/>
          </p:cNvSpPr>
          <p:nvPr>
            <p:ph type="pic" idx="56"/>
          </p:nvPr>
        </p:nvSpPr>
        <p:spPr>
          <a:xfrm>
            <a:off x="1282871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57"/>
          <p:cNvSpPr>
            <a:spLocks noGrp="1"/>
          </p:cNvSpPr>
          <p:nvPr>
            <p:ph type="pic" idx="57"/>
          </p:nvPr>
        </p:nvSpPr>
        <p:spPr>
          <a:xfrm>
            <a:off x="2129646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57"/>
          <p:cNvSpPr>
            <a:spLocks noGrp="1"/>
          </p:cNvSpPr>
          <p:nvPr>
            <p:ph type="pic" idx="58"/>
          </p:nvPr>
        </p:nvSpPr>
        <p:spPr>
          <a:xfrm>
            <a:off x="2976421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57"/>
          <p:cNvSpPr>
            <a:spLocks noGrp="1"/>
          </p:cNvSpPr>
          <p:nvPr>
            <p:ph type="pic" idx="59"/>
          </p:nvPr>
        </p:nvSpPr>
        <p:spPr>
          <a:xfrm>
            <a:off x="3823196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57"/>
          <p:cNvSpPr>
            <a:spLocks noGrp="1"/>
          </p:cNvSpPr>
          <p:nvPr>
            <p:ph type="pic" idx="60"/>
          </p:nvPr>
        </p:nvSpPr>
        <p:spPr>
          <a:xfrm>
            <a:off x="4669971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57"/>
          <p:cNvSpPr>
            <a:spLocks noGrp="1"/>
          </p:cNvSpPr>
          <p:nvPr>
            <p:ph type="pic" idx="61"/>
          </p:nvPr>
        </p:nvSpPr>
        <p:spPr>
          <a:xfrm>
            <a:off x="5516746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2" name="Google Shape;742;p57"/>
          <p:cNvSpPr>
            <a:spLocks noGrp="1"/>
          </p:cNvSpPr>
          <p:nvPr>
            <p:ph type="pic" idx="62"/>
          </p:nvPr>
        </p:nvSpPr>
        <p:spPr>
          <a:xfrm>
            <a:off x="6363521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3" name="Google Shape;743;p57"/>
          <p:cNvSpPr>
            <a:spLocks noGrp="1"/>
          </p:cNvSpPr>
          <p:nvPr>
            <p:ph type="pic" idx="63"/>
          </p:nvPr>
        </p:nvSpPr>
        <p:spPr>
          <a:xfrm>
            <a:off x="7210296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4" name="Google Shape;744;p57"/>
          <p:cNvSpPr>
            <a:spLocks noGrp="1"/>
          </p:cNvSpPr>
          <p:nvPr>
            <p:ph type="pic" idx="64"/>
          </p:nvPr>
        </p:nvSpPr>
        <p:spPr>
          <a:xfrm>
            <a:off x="8057071" y="3248036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57"/>
          <p:cNvSpPr>
            <a:spLocks noGrp="1"/>
          </p:cNvSpPr>
          <p:nvPr>
            <p:ph type="pic" idx="65"/>
          </p:nvPr>
        </p:nvSpPr>
        <p:spPr>
          <a:xfrm>
            <a:off x="436096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6" name="Google Shape;746;p57"/>
          <p:cNvSpPr>
            <a:spLocks noGrp="1"/>
          </p:cNvSpPr>
          <p:nvPr>
            <p:ph type="pic" idx="66"/>
          </p:nvPr>
        </p:nvSpPr>
        <p:spPr>
          <a:xfrm>
            <a:off x="1282871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7" name="Google Shape;747;p57"/>
          <p:cNvSpPr>
            <a:spLocks noGrp="1"/>
          </p:cNvSpPr>
          <p:nvPr>
            <p:ph type="pic" idx="67"/>
          </p:nvPr>
        </p:nvSpPr>
        <p:spPr>
          <a:xfrm>
            <a:off x="2129646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8" name="Google Shape;748;p57"/>
          <p:cNvSpPr>
            <a:spLocks noGrp="1"/>
          </p:cNvSpPr>
          <p:nvPr>
            <p:ph type="pic" idx="68"/>
          </p:nvPr>
        </p:nvSpPr>
        <p:spPr>
          <a:xfrm>
            <a:off x="2976421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9" name="Google Shape;749;p57"/>
          <p:cNvSpPr>
            <a:spLocks noGrp="1"/>
          </p:cNvSpPr>
          <p:nvPr>
            <p:ph type="pic" idx="69"/>
          </p:nvPr>
        </p:nvSpPr>
        <p:spPr>
          <a:xfrm>
            <a:off x="3823196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0" name="Google Shape;750;p57"/>
          <p:cNvSpPr>
            <a:spLocks noGrp="1"/>
          </p:cNvSpPr>
          <p:nvPr>
            <p:ph type="pic" idx="70"/>
          </p:nvPr>
        </p:nvSpPr>
        <p:spPr>
          <a:xfrm>
            <a:off x="4669971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1" name="Google Shape;751;p57"/>
          <p:cNvSpPr>
            <a:spLocks noGrp="1"/>
          </p:cNvSpPr>
          <p:nvPr>
            <p:ph type="pic" idx="71"/>
          </p:nvPr>
        </p:nvSpPr>
        <p:spPr>
          <a:xfrm>
            <a:off x="5516746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2" name="Google Shape;752;p57"/>
          <p:cNvSpPr>
            <a:spLocks noGrp="1"/>
          </p:cNvSpPr>
          <p:nvPr>
            <p:ph type="pic" idx="72"/>
          </p:nvPr>
        </p:nvSpPr>
        <p:spPr>
          <a:xfrm>
            <a:off x="6363521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3" name="Google Shape;753;p57"/>
          <p:cNvSpPr>
            <a:spLocks noGrp="1"/>
          </p:cNvSpPr>
          <p:nvPr>
            <p:ph type="pic" idx="73"/>
          </p:nvPr>
        </p:nvSpPr>
        <p:spPr>
          <a:xfrm>
            <a:off x="7210296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4" name="Google Shape;754;p57"/>
          <p:cNvSpPr>
            <a:spLocks noGrp="1"/>
          </p:cNvSpPr>
          <p:nvPr>
            <p:ph type="pic" idx="74"/>
          </p:nvPr>
        </p:nvSpPr>
        <p:spPr>
          <a:xfrm>
            <a:off x="8057071" y="3659554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57"/>
          <p:cNvSpPr>
            <a:spLocks noGrp="1"/>
          </p:cNvSpPr>
          <p:nvPr>
            <p:ph type="pic" idx="75"/>
          </p:nvPr>
        </p:nvSpPr>
        <p:spPr>
          <a:xfrm>
            <a:off x="436096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57"/>
          <p:cNvSpPr>
            <a:spLocks noGrp="1"/>
          </p:cNvSpPr>
          <p:nvPr>
            <p:ph type="pic" idx="76"/>
          </p:nvPr>
        </p:nvSpPr>
        <p:spPr>
          <a:xfrm>
            <a:off x="1282871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57"/>
          <p:cNvSpPr>
            <a:spLocks noGrp="1"/>
          </p:cNvSpPr>
          <p:nvPr>
            <p:ph type="pic" idx="77"/>
          </p:nvPr>
        </p:nvSpPr>
        <p:spPr>
          <a:xfrm>
            <a:off x="2129646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57"/>
          <p:cNvSpPr>
            <a:spLocks noGrp="1"/>
          </p:cNvSpPr>
          <p:nvPr>
            <p:ph type="pic" idx="78"/>
          </p:nvPr>
        </p:nvSpPr>
        <p:spPr>
          <a:xfrm>
            <a:off x="2976421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57"/>
          <p:cNvSpPr>
            <a:spLocks noGrp="1"/>
          </p:cNvSpPr>
          <p:nvPr>
            <p:ph type="pic" idx="79"/>
          </p:nvPr>
        </p:nvSpPr>
        <p:spPr>
          <a:xfrm>
            <a:off x="3823196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57"/>
          <p:cNvSpPr>
            <a:spLocks noGrp="1"/>
          </p:cNvSpPr>
          <p:nvPr>
            <p:ph type="pic" idx="80"/>
          </p:nvPr>
        </p:nvSpPr>
        <p:spPr>
          <a:xfrm>
            <a:off x="4669971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1" name="Google Shape;761;p57"/>
          <p:cNvSpPr>
            <a:spLocks noGrp="1"/>
          </p:cNvSpPr>
          <p:nvPr>
            <p:ph type="pic" idx="81"/>
          </p:nvPr>
        </p:nvSpPr>
        <p:spPr>
          <a:xfrm>
            <a:off x="5516746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2" name="Google Shape;762;p57"/>
          <p:cNvSpPr>
            <a:spLocks noGrp="1"/>
          </p:cNvSpPr>
          <p:nvPr>
            <p:ph type="pic" idx="82"/>
          </p:nvPr>
        </p:nvSpPr>
        <p:spPr>
          <a:xfrm>
            <a:off x="6363521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3" name="Google Shape;763;p57"/>
          <p:cNvSpPr>
            <a:spLocks noGrp="1"/>
          </p:cNvSpPr>
          <p:nvPr>
            <p:ph type="pic" idx="83"/>
          </p:nvPr>
        </p:nvSpPr>
        <p:spPr>
          <a:xfrm>
            <a:off x="7210296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57"/>
          <p:cNvSpPr>
            <a:spLocks noGrp="1"/>
          </p:cNvSpPr>
          <p:nvPr>
            <p:ph type="pic" idx="84"/>
          </p:nvPr>
        </p:nvSpPr>
        <p:spPr>
          <a:xfrm>
            <a:off x="8057071" y="4071071"/>
            <a:ext cx="650834" cy="35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5" name="Google Shape;765;p57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Grid_8x6">
  <p:cSld name="Logo Grid_8x6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7" name="Google Shape;767;p58"/>
          <p:cNvGraphicFramePr/>
          <p:nvPr/>
        </p:nvGraphicFramePr>
        <p:xfrm>
          <a:off x="338327" y="115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{E3A3E3A8-1420-4523-B662-76508054E2B4}</a:tableStyleId>
              </a:tblPr>
              <a:tblGrid>
                <a:gridCol w="105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8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1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8" name="Google Shape;768;p58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58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58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58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58"/>
          <p:cNvSpPr>
            <a:spLocks noGrp="1"/>
          </p:cNvSpPr>
          <p:nvPr>
            <p:ph type="pic" idx="2"/>
          </p:nvPr>
        </p:nvSpPr>
        <p:spPr>
          <a:xfrm>
            <a:off x="414839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3" name="Google Shape;773;p58"/>
          <p:cNvSpPr>
            <a:spLocks noGrp="1"/>
          </p:cNvSpPr>
          <p:nvPr>
            <p:ph type="pic" idx="3"/>
          </p:nvPr>
        </p:nvSpPr>
        <p:spPr>
          <a:xfrm>
            <a:off x="1475964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58"/>
          <p:cNvSpPr>
            <a:spLocks noGrp="1"/>
          </p:cNvSpPr>
          <p:nvPr>
            <p:ph type="pic" idx="4"/>
          </p:nvPr>
        </p:nvSpPr>
        <p:spPr>
          <a:xfrm>
            <a:off x="2537089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58"/>
          <p:cNvSpPr>
            <a:spLocks noGrp="1"/>
          </p:cNvSpPr>
          <p:nvPr>
            <p:ph type="pic" idx="5"/>
          </p:nvPr>
        </p:nvSpPr>
        <p:spPr>
          <a:xfrm>
            <a:off x="3598214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58"/>
          <p:cNvSpPr>
            <a:spLocks noGrp="1"/>
          </p:cNvSpPr>
          <p:nvPr>
            <p:ph type="pic" idx="6"/>
          </p:nvPr>
        </p:nvSpPr>
        <p:spPr>
          <a:xfrm>
            <a:off x="4659339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58"/>
          <p:cNvSpPr>
            <a:spLocks noGrp="1"/>
          </p:cNvSpPr>
          <p:nvPr>
            <p:ph type="pic" idx="7"/>
          </p:nvPr>
        </p:nvSpPr>
        <p:spPr>
          <a:xfrm>
            <a:off x="5720464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58"/>
          <p:cNvSpPr>
            <a:spLocks noGrp="1"/>
          </p:cNvSpPr>
          <p:nvPr>
            <p:ph type="pic" idx="8"/>
          </p:nvPr>
        </p:nvSpPr>
        <p:spPr>
          <a:xfrm>
            <a:off x="6781589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58"/>
          <p:cNvSpPr>
            <a:spLocks noGrp="1"/>
          </p:cNvSpPr>
          <p:nvPr>
            <p:ph type="pic" idx="9"/>
          </p:nvPr>
        </p:nvSpPr>
        <p:spPr>
          <a:xfrm>
            <a:off x="7842717" y="1190661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0" name="Google Shape;780;p58"/>
          <p:cNvSpPr>
            <a:spLocks noGrp="1"/>
          </p:cNvSpPr>
          <p:nvPr>
            <p:ph type="pic" idx="13"/>
          </p:nvPr>
        </p:nvSpPr>
        <p:spPr>
          <a:xfrm>
            <a:off x="414839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1" name="Google Shape;781;p58"/>
          <p:cNvSpPr>
            <a:spLocks noGrp="1"/>
          </p:cNvSpPr>
          <p:nvPr>
            <p:ph type="pic" idx="14"/>
          </p:nvPr>
        </p:nvSpPr>
        <p:spPr>
          <a:xfrm>
            <a:off x="1475964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2" name="Google Shape;782;p58"/>
          <p:cNvSpPr>
            <a:spLocks noGrp="1"/>
          </p:cNvSpPr>
          <p:nvPr>
            <p:ph type="pic" idx="15"/>
          </p:nvPr>
        </p:nvSpPr>
        <p:spPr>
          <a:xfrm>
            <a:off x="2537089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58"/>
          <p:cNvSpPr>
            <a:spLocks noGrp="1"/>
          </p:cNvSpPr>
          <p:nvPr>
            <p:ph type="pic" idx="16"/>
          </p:nvPr>
        </p:nvSpPr>
        <p:spPr>
          <a:xfrm>
            <a:off x="3598214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4" name="Google Shape;784;p58"/>
          <p:cNvSpPr>
            <a:spLocks noGrp="1"/>
          </p:cNvSpPr>
          <p:nvPr>
            <p:ph type="pic" idx="17"/>
          </p:nvPr>
        </p:nvSpPr>
        <p:spPr>
          <a:xfrm>
            <a:off x="4659339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5" name="Google Shape;785;p58"/>
          <p:cNvSpPr>
            <a:spLocks noGrp="1"/>
          </p:cNvSpPr>
          <p:nvPr>
            <p:ph type="pic" idx="18"/>
          </p:nvPr>
        </p:nvSpPr>
        <p:spPr>
          <a:xfrm>
            <a:off x="5720464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6" name="Google Shape;786;p58"/>
          <p:cNvSpPr>
            <a:spLocks noGrp="1"/>
          </p:cNvSpPr>
          <p:nvPr>
            <p:ph type="pic" idx="19"/>
          </p:nvPr>
        </p:nvSpPr>
        <p:spPr>
          <a:xfrm>
            <a:off x="6781589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7" name="Google Shape;787;p58"/>
          <p:cNvSpPr>
            <a:spLocks noGrp="1"/>
          </p:cNvSpPr>
          <p:nvPr>
            <p:ph type="pic" idx="20"/>
          </p:nvPr>
        </p:nvSpPr>
        <p:spPr>
          <a:xfrm>
            <a:off x="7842717" y="1746684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8" name="Google Shape;788;p58"/>
          <p:cNvSpPr>
            <a:spLocks noGrp="1"/>
          </p:cNvSpPr>
          <p:nvPr>
            <p:ph type="pic" idx="21"/>
          </p:nvPr>
        </p:nvSpPr>
        <p:spPr>
          <a:xfrm>
            <a:off x="414839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9" name="Google Shape;789;p58"/>
          <p:cNvSpPr>
            <a:spLocks noGrp="1"/>
          </p:cNvSpPr>
          <p:nvPr>
            <p:ph type="pic" idx="22"/>
          </p:nvPr>
        </p:nvSpPr>
        <p:spPr>
          <a:xfrm>
            <a:off x="1475964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0" name="Google Shape;790;p58"/>
          <p:cNvSpPr>
            <a:spLocks noGrp="1"/>
          </p:cNvSpPr>
          <p:nvPr>
            <p:ph type="pic" idx="23"/>
          </p:nvPr>
        </p:nvSpPr>
        <p:spPr>
          <a:xfrm>
            <a:off x="2537089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1" name="Google Shape;791;p58"/>
          <p:cNvSpPr>
            <a:spLocks noGrp="1"/>
          </p:cNvSpPr>
          <p:nvPr>
            <p:ph type="pic" idx="24"/>
          </p:nvPr>
        </p:nvSpPr>
        <p:spPr>
          <a:xfrm>
            <a:off x="3598214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2" name="Google Shape;792;p58"/>
          <p:cNvSpPr>
            <a:spLocks noGrp="1"/>
          </p:cNvSpPr>
          <p:nvPr>
            <p:ph type="pic" idx="25"/>
          </p:nvPr>
        </p:nvSpPr>
        <p:spPr>
          <a:xfrm>
            <a:off x="4659339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3" name="Google Shape;793;p58"/>
          <p:cNvSpPr>
            <a:spLocks noGrp="1"/>
          </p:cNvSpPr>
          <p:nvPr>
            <p:ph type="pic" idx="26"/>
          </p:nvPr>
        </p:nvSpPr>
        <p:spPr>
          <a:xfrm>
            <a:off x="5720464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4" name="Google Shape;794;p58"/>
          <p:cNvSpPr>
            <a:spLocks noGrp="1"/>
          </p:cNvSpPr>
          <p:nvPr>
            <p:ph type="pic" idx="27"/>
          </p:nvPr>
        </p:nvSpPr>
        <p:spPr>
          <a:xfrm>
            <a:off x="6781589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5" name="Google Shape;795;p58"/>
          <p:cNvSpPr>
            <a:spLocks noGrp="1"/>
          </p:cNvSpPr>
          <p:nvPr>
            <p:ph type="pic" idx="28"/>
          </p:nvPr>
        </p:nvSpPr>
        <p:spPr>
          <a:xfrm>
            <a:off x="7842717" y="2302707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6" name="Google Shape;796;p58"/>
          <p:cNvSpPr>
            <a:spLocks noGrp="1"/>
          </p:cNvSpPr>
          <p:nvPr>
            <p:ph type="pic" idx="29"/>
          </p:nvPr>
        </p:nvSpPr>
        <p:spPr>
          <a:xfrm>
            <a:off x="414839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7" name="Google Shape;797;p58"/>
          <p:cNvSpPr>
            <a:spLocks noGrp="1"/>
          </p:cNvSpPr>
          <p:nvPr>
            <p:ph type="pic" idx="30"/>
          </p:nvPr>
        </p:nvSpPr>
        <p:spPr>
          <a:xfrm>
            <a:off x="1475964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8" name="Google Shape;798;p58"/>
          <p:cNvSpPr>
            <a:spLocks noGrp="1"/>
          </p:cNvSpPr>
          <p:nvPr>
            <p:ph type="pic" idx="31"/>
          </p:nvPr>
        </p:nvSpPr>
        <p:spPr>
          <a:xfrm>
            <a:off x="2537089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9" name="Google Shape;799;p58"/>
          <p:cNvSpPr>
            <a:spLocks noGrp="1"/>
          </p:cNvSpPr>
          <p:nvPr>
            <p:ph type="pic" idx="32"/>
          </p:nvPr>
        </p:nvSpPr>
        <p:spPr>
          <a:xfrm>
            <a:off x="3598214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0" name="Google Shape;800;p58"/>
          <p:cNvSpPr>
            <a:spLocks noGrp="1"/>
          </p:cNvSpPr>
          <p:nvPr>
            <p:ph type="pic" idx="33"/>
          </p:nvPr>
        </p:nvSpPr>
        <p:spPr>
          <a:xfrm>
            <a:off x="4659339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1" name="Google Shape;801;p58"/>
          <p:cNvSpPr>
            <a:spLocks noGrp="1"/>
          </p:cNvSpPr>
          <p:nvPr>
            <p:ph type="pic" idx="34"/>
          </p:nvPr>
        </p:nvSpPr>
        <p:spPr>
          <a:xfrm>
            <a:off x="5720464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2" name="Google Shape;802;p58"/>
          <p:cNvSpPr>
            <a:spLocks noGrp="1"/>
          </p:cNvSpPr>
          <p:nvPr>
            <p:ph type="pic" idx="35"/>
          </p:nvPr>
        </p:nvSpPr>
        <p:spPr>
          <a:xfrm>
            <a:off x="6781589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3" name="Google Shape;803;p58"/>
          <p:cNvSpPr>
            <a:spLocks noGrp="1"/>
          </p:cNvSpPr>
          <p:nvPr>
            <p:ph type="pic" idx="36"/>
          </p:nvPr>
        </p:nvSpPr>
        <p:spPr>
          <a:xfrm>
            <a:off x="7842717" y="2858730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4" name="Google Shape;804;p58"/>
          <p:cNvSpPr>
            <a:spLocks noGrp="1"/>
          </p:cNvSpPr>
          <p:nvPr>
            <p:ph type="pic" idx="37"/>
          </p:nvPr>
        </p:nvSpPr>
        <p:spPr>
          <a:xfrm>
            <a:off x="414839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5" name="Google Shape;805;p58"/>
          <p:cNvSpPr>
            <a:spLocks noGrp="1"/>
          </p:cNvSpPr>
          <p:nvPr>
            <p:ph type="pic" idx="38"/>
          </p:nvPr>
        </p:nvSpPr>
        <p:spPr>
          <a:xfrm>
            <a:off x="1475964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6" name="Google Shape;806;p58"/>
          <p:cNvSpPr>
            <a:spLocks noGrp="1"/>
          </p:cNvSpPr>
          <p:nvPr>
            <p:ph type="pic" idx="39"/>
          </p:nvPr>
        </p:nvSpPr>
        <p:spPr>
          <a:xfrm>
            <a:off x="2537089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7" name="Google Shape;807;p58"/>
          <p:cNvSpPr>
            <a:spLocks noGrp="1"/>
          </p:cNvSpPr>
          <p:nvPr>
            <p:ph type="pic" idx="40"/>
          </p:nvPr>
        </p:nvSpPr>
        <p:spPr>
          <a:xfrm>
            <a:off x="3598214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8" name="Google Shape;808;p58"/>
          <p:cNvSpPr>
            <a:spLocks noGrp="1"/>
          </p:cNvSpPr>
          <p:nvPr>
            <p:ph type="pic" idx="41"/>
          </p:nvPr>
        </p:nvSpPr>
        <p:spPr>
          <a:xfrm>
            <a:off x="4659339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9" name="Google Shape;809;p58"/>
          <p:cNvSpPr>
            <a:spLocks noGrp="1"/>
          </p:cNvSpPr>
          <p:nvPr>
            <p:ph type="pic" idx="42"/>
          </p:nvPr>
        </p:nvSpPr>
        <p:spPr>
          <a:xfrm>
            <a:off x="5720464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0" name="Google Shape;810;p58"/>
          <p:cNvSpPr>
            <a:spLocks noGrp="1"/>
          </p:cNvSpPr>
          <p:nvPr>
            <p:ph type="pic" idx="43"/>
          </p:nvPr>
        </p:nvSpPr>
        <p:spPr>
          <a:xfrm>
            <a:off x="6781589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1" name="Google Shape;811;p58"/>
          <p:cNvSpPr>
            <a:spLocks noGrp="1"/>
          </p:cNvSpPr>
          <p:nvPr>
            <p:ph type="pic" idx="44"/>
          </p:nvPr>
        </p:nvSpPr>
        <p:spPr>
          <a:xfrm>
            <a:off x="7842717" y="3414753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2" name="Google Shape;812;p58"/>
          <p:cNvSpPr>
            <a:spLocks noGrp="1"/>
          </p:cNvSpPr>
          <p:nvPr>
            <p:ph type="pic" idx="45"/>
          </p:nvPr>
        </p:nvSpPr>
        <p:spPr>
          <a:xfrm>
            <a:off x="414839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3" name="Google Shape;813;p58"/>
          <p:cNvSpPr>
            <a:spLocks noGrp="1"/>
          </p:cNvSpPr>
          <p:nvPr>
            <p:ph type="pic" idx="46"/>
          </p:nvPr>
        </p:nvSpPr>
        <p:spPr>
          <a:xfrm>
            <a:off x="1475964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4" name="Google Shape;814;p58"/>
          <p:cNvSpPr>
            <a:spLocks noGrp="1"/>
          </p:cNvSpPr>
          <p:nvPr>
            <p:ph type="pic" idx="47"/>
          </p:nvPr>
        </p:nvSpPr>
        <p:spPr>
          <a:xfrm>
            <a:off x="2537089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5" name="Google Shape;815;p58"/>
          <p:cNvSpPr>
            <a:spLocks noGrp="1"/>
          </p:cNvSpPr>
          <p:nvPr>
            <p:ph type="pic" idx="48"/>
          </p:nvPr>
        </p:nvSpPr>
        <p:spPr>
          <a:xfrm>
            <a:off x="3598214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6" name="Google Shape;816;p58"/>
          <p:cNvSpPr>
            <a:spLocks noGrp="1"/>
          </p:cNvSpPr>
          <p:nvPr>
            <p:ph type="pic" idx="49"/>
          </p:nvPr>
        </p:nvSpPr>
        <p:spPr>
          <a:xfrm>
            <a:off x="4659339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58"/>
          <p:cNvSpPr>
            <a:spLocks noGrp="1"/>
          </p:cNvSpPr>
          <p:nvPr>
            <p:ph type="pic" idx="50"/>
          </p:nvPr>
        </p:nvSpPr>
        <p:spPr>
          <a:xfrm>
            <a:off x="5720464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58"/>
          <p:cNvSpPr>
            <a:spLocks noGrp="1"/>
          </p:cNvSpPr>
          <p:nvPr>
            <p:ph type="pic" idx="51"/>
          </p:nvPr>
        </p:nvSpPr>
        <p:spPr>
          <a:xfrm>
            <a:off x="6781589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58"/>
          <p:cNvSpPr>
            <a:spLocks noGrp="1"/>
          </p:cNvSpPr>
          <p:nvPr>
            <p:ph type="pic" idx="52"/>
          </p:nvPr>
        </p:nvSpPr>
        <p:spPr>
          <a:xfrm>
            <a:off x="7842717" y="3970776"/>
            <a:ext cx="891250" cy="46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58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Grid_5x4">
  <p:cSld name="Logo Grid_5x4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2" name="Google Shape;822;p59"/>
          <p:cNvGraphicFramePr/>
          <p:nvPr/>
        </p:nvGraphicFramePr>
        <p:xfrm>
          <a:off x="338329" y="1155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{E3A3E3A8-1420-4523-B662-76508054E2B4}</a:tableStyleId>
              </a:tblPr>
              <a:tblGrid>
                <a:gridCol w="169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5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34300" marB="34300">
                    <a:lnL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CDC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3" name="Google Shape;823;p59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59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59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59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Google Shape;827;p59"/>
          <p:cNvSpPr>
            <a:spLocks noGrp="1"/>
          </p:cNvSpPr>
          <p:nvPr>
            <p:ph type="pic" idx="2"/>
          </p:nvPr>
        </p:nvSpPr>
        <p:spPr>
          <a:xfrm>
            <a:off x="436095" y="1190446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8" name="Google Shape;828;p59"/>
          <p:cNvSpPr>
            <a:spLocks noGrp="1"/>
          </p:cNvSpPr>
          <p:nvPr>
            <p:ph type="pic" idx="3"/>
          </p:nvPr>
        </p:nvSpPr>
        <p:spPr>
          <a:xfrm>
            <a:off x="2130341" y="1190446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9" name="Google Shape;829;p59"/>
          <p:cNvSpPr>
            <a:spLocks noGrp="1"/>
          </p:cNvSpPr>
          <p:nvPr>
            <p:ph type="pic" idx="4"/>
          </p:nvPr>
        </p:nvSpPr>
        <p:spPr>
          <a:xfrm>
            <a:off x="3824586" y="1190446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0" name="Google Shape;830;p59"/>
          <p:cNvSpPr>
            <a:spLocks noGrp="1"/>
          </p:cNvSpPr>
          <p:nvPr>
            <p:ph type="pic" idx="5"/>
          </p:nvPr>
        </p:nvSpPr>
        <p:spPr>
          <a:xfrm>
            <a:off x="5518829" y="1190446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1" name="Google Shape;831;p59"/>
          <p:cNvSpPr>
            <a:spLocks noGrp="1"/>
          </p:cNvSpPr>
          <p:nvPr>
            <p:ph type="pic" idx="6"/>
          </p:nvPr>
        </p:nvSpPr>
        <p:spPr>
          <a:xfrm>
            <a:off x="7213073" y="1190446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2" name="Google Shape;832;p59"/>
          <p:cNvSpPr>
            <a:spLocks noGrp="1"/>
          </p:cNvSpPr>
          <p:nvPr>
            <p:ph type="pic" idx="7"/>
          </p:nvPr>
        </p:nvSpPr>
        <p:spPr>
          <a:xfrm>
            <a:off x="436095" y="2041184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3" name="Google Shape;833;p59"/>
          <p:cNvSpPr>
            <a:spLocks noGrp="1"/>
          </p:cNvSpPr>
          <p:nvPr>
            <p:ph type="pic" idx="8"/>
          </p:nvPr>
        </p:nvSpPr>
        <p:spPr>
          <a:xfrm>
            <a:off x="2130341" y="2041184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4" name="Google Shape;834;p59"/>
          <p:cNvSpPr>
            <a:spLocks noGrp="1"/>
          </p:cNvSpPr>
          <p:nvPr>
            <p:ph type="pic" idx="9"/>
          </p:nvPr>
        </p:nvSpPr>
        <p:spPr>
          <a:xfrm>
            <a:off x="3824586" y="2041184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5" name="Google Shape;835;p59"/>
          <p:cNvSpPr>
            <a:spLocks noGrp="1"/>
          </p:cNvSpPr>
          <p:nvPr>
            <p:ph type="pic" idx="13"/>
          </p:nvPr>
        </p:nvSpPr>
        <p:spPr>
          <a:xfrm>
            <a:off x="5518829" y="2041184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6" name="Google Shape;836;p59"/>
          <p:cNvSpPr>
            <a:spLocks noGrp="1"/>
          </p:cNvSpPr>
          <p:nvPr>
            <p:ph type="pic" idx="14"/>
          </p:nvPr>
        </p:nvSpPr>
        <p:spPr>
          <a:xfrm>
            <a:off x="7213073" y="2041184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7" name="Google Shape;837;p59"/>
          <p:cNvSpPr>
            <a:spLocks noGrp="1"/>
          </p:cNvSpPr>
          <p:nvPr>
            <p:ph type="pic" idx="15"/>
          </p:nvPr>
        </p:nvSpPr>
        <p:spPr>
          <a:xfrm>
            <a:off x="436095" y="2865880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8" name="Google Shape;838;p59"/>
          <p:cNvSpPr>
            <a:spLocks noGrp="1"/>
          </p:cNvSpPr>
          <p:nvPr>
            <p:ph type="pic" idx="16"/>
          </p:nvPr>
        </p:nvSpPr>
        <p:spPr>
          <a:xfrm>
            <a:off x="2130341" y="2865880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9" name="Google Shape;839;p59"/>
          <p:cNvSpPr>
            <a:spLocks noGrp="1"/>
          </p:cNvSpPr>
          <p:nvPr>
            <p:ph type="pic" idx="17"/>
          </p:nvPr>
        </p:nvSpPr>
        <p:spPr>
          <a:xfrm>
            <a:off x="3824586" y="2865880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0" name="Google Shape;840;p59"/>
          <p:cNvSpPr>
            <a:spLocks noGrp="1"/>
          </p:cNvSpPr>
          <p:nvPr>
            <p:ph type="pic" idx="18"/>
          </p:nvPr>
        </p:nvSpPr>
        <p:spPr>
          <a:xfrm>
            <a:off x="5518829" y="2865880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1" name="Google Shape;841;p59"/>
          <p:cNvSpPr>
            <a:spLocks noGrp="1"/>
          </p:cNvSpPr>
          <p:nvPr>
            <p:ph type="pic" idx="19"/>
          </p:nvPr>
        </p:nvSpPr>
        <p:spPr>
          <a:xfrm>
            <a:off x="7213073" y="2865880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2" name="Google Shape;842;p59"/>
          <p:cNvSpPr>
            <a:spLocks noGrp="1"/>
          </p:cNvSpPr>
          <p:nvPr>
            <p:ph type="pic" idx="20"/>
          </p:nvPr>
        </p:nvSpPr>
        <p:spPr>
          <a:xfrm>
            <a:off x="436095" y="3694918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3" name="Google Shape;843;p59"/>
          <p:cNvSpPr>
            <a:spLocks noGrp="1"/>
          </p:cNvSpPr>
          <p:nvPr>
            <p:ph type="pic" idx="21"/>
          </p:nvPr>
        </p:nvSpPr>
        <p:spPr>
          <a:xfrm>
            <a:off x="2130341" y="3694918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4" name="Google Shape;844;p59"/>
          <p:cNvSpPr>
            <a:spLocks noGrp="1"/>
          </p:cNvSpPr>
          <p:nvPr>
            <p:ph type="pic" idx="22"/>
          </p:nvPr>
        </p:nvSpPr>
        <p:spPr>
          <a:xfrm>
            <a:off x="3824586" y="3694918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5" name="Google Shape;845;p59"/>
          <p:cNvSpPr>
            <a:spLocks noGrp="1"/>
          </p:cNvSpPr>
          <p:nvPr>
            <p:ph type="pic" idx="23"/>
          </p:nvPr>
        </p:nvSpPr>
        <p:spPr>
          <a:xfrm>
            <a:off x="5518829" y="3694918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6" name="Google Shape;846;p59"/>
          <p:cNvSpPr>
            <a:spLocks noGrp="1"/>
          </p:cNvSpPr>
          <p:nvPr>
            <p:ph type="pic" idx="24"/>
          </p:nvPr>
        </p:nvSpPr>
        <p:spPr>
          <a:xfrm>
            <a:off x="7213073" y="3694918"/>
            <a:ext cx="1491089" cy="7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5A41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7" name="Google Shape;847;p59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ntent 2 Column">
  <p:cSld name="Text Content 2 Column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0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60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60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60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3" name="Google Shape;853;p60"/>
          <p:cNvSpPr txBox="1">
            <a:spLocks noGrp="1"/>
          </p:cNvSpPr>
          <p:nvPr>
            <p:ph type="body" idx="1"/>
          </p:nvPr>
        </p:nvSpPr>
        <p:spPr>
          <a:xfrm>
            <a:off x="347472" y="960120"/>
            <a:ext cx="8450452" cy="21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4" name="Google Shape;854;p60"/>
          <p:cNvSpPr txBox="1">
            <a:spLocks noGrp="1"/>
          </p:cNvSpPr>
          <p:nvPr>
            <p:ph type="body" idx="2"/>
          </p:nvPr>
        </p:nvSpPr>
        <p:spPr>
          <a:xfrm>
            <a:off x="500334" y="2811280"/>
            <a:ext cx="1092679" cy="81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5" name="Google Shape;855;p60"/>
          <p:cNvSpPr txBox="1">
            <a:spLocks noGrp="1"/>
          </p:cNvSpPr>
          <p:nvPr>
            <p:ph type="body" idx="3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6" name="Google Shape;856;p60"/>
          <p:cNvSpPr txBox="1">
            <a:spLocks noGrp="1"/>
          </p:cNvSpPr>
          <p:nvPr>
            <p:ph type="body" idx="4"/>
          </p:nvPr>
        </p:nvSpPr>
        <p:spPr>
          <a:xfrm>
            <a:off x="500334" y="1369220"/>
            <a:ext cx="1092679" cy="81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7" name="Google Shape;857;p60"/>
          <p:cNvSpPr txBox="1">
            <a:spLocks noGrp="1"/>
          </p:cNvSpPr>
          <p:nvPr>
            <p:ph type="body" idx="5"/>
          </p:nvPr>
        </p:nvSpPr>
        <p:spPr>
          <a:xfrm>
            <a:off x="1593010" y="1369220"/>
            <a:ext cx="2864690" cy="141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8" name="Google Shape;858;p60"/>
          <p:cNvSpPr txBox="1">
            <a:spLocks noGrp="1"/>
          </p:cNvSpPr>
          <p:nvPr>
            <p:ph type="body" idx="6"/>
          </p:nvPr>
        </p:nvSpPr>
        <p:spPr>
          <a:xfrm>
            <a:off x="1593010" y="2811280"/>
            <a:ext cx="2864690" cy="141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9" name="Google Shape;859;p60"/>
          <p:cNvSpPr txBox="1">
            <a:spLocks noGrp="1"/>
          </p:cNvSpPr>
          <p:nvPr>
            <p:ph type="body" idx="7"/>
          </p:nvPr>
        </p:nvSpPr>
        <p:spPr>
          <a:xfrm>
            <a:off x="4843734" y="2811280"/>
            <a:ext cx="1092679" cy="81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0" name="Google Shape;860;p60"/>
          <p:cNvSpPr txBox="1">
            <a:spLocks noGrp="1"/>
          </p:cNvSpPr>
          <p:nvPr>
            <p:ph type="body" idx="8"/>
          </p:nvPr>
        </p:nvSpPr>
        <p:spPr>
          <a:xfrm>
            <a:off x="4843734" y="1369220"/>
            <a:ext cx="1092679" cy="81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1" name="Google Shape;861;p60"/>
          <p:cNvSpPr txBox="1">
            <a:spLocks noGrp="1"/>
          </p:cNvSpPr>
          <p:nvPr>
            <p:ph type="body" idx="9"/>
          </p:nvPr>
        </p:nvSpPr>
        <p:spPr>
          <a:xfrm>
            <a:off x="5936410" y="1369220"/>
            <a:ext cx="2864690" cy="141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2" name="Google Shape;862;p60"/>
          <p:cNvSpPr txBox="1">
            <a:spLocks noGrp="1"/>
          </p:cNvSpPr>
          <p:nvPr>
            <p:ph type="body" idx="13"/>
          </p:nvPr>
        </p:nvSpPr>
        <p:spPr>
          <a:xfrm>
            <a:off x="5936410" y="2811280"/>
            <a:ext cx="2864690" cy="141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Graphic + Text">
  <p:cSld name="Title and Content Graphic + Text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1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61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61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61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61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9" name="Google Shape;869;p61"/>
          <p:cNvSpPr txBox="1">
            <a:spLocks noGrp="1"/>
          </p:cNvSpPr>
          <p:nvPr>
            <p:ph type="body" idx="2"/>
          </p:nvPr>
        </p:nvSpPr>
        <p:spPr>
          <a:xfrm>
            <a:off x="342901" y="96012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0" name="Google Shape;870;p61"/>
          <p:cNvSpPr txBox="1">
            <a:spLocks noGrp="1"/>
          </p:cNvSpPr>
          <p:nvPr>
            <p:ph type="body" idx="3"/>
          </p:nvPr>
        </p:nvSpPr>
        <p:spPr>
          <a:xfrm>
            <a:off x="4691062" y="960120"/>
            <a:ext cx="4114800" cy="118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bstone_18 spaces">
  <p:cSld name="Tombstone_18 spaces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2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62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62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5" name="Google Shape;875;p62"/>
          <p:cNvSpPr txBox="1">
            <a:spLocks noGrp="1"/>
          </p:cNvSpPr>
          <p:nvPr>
            <p:ph type="body" idx="1"/>
          </p:nvPr>
        </p:nvSpPr>
        <p:spPr>
          <a:xfrm>
            <a:off x="413944" y="1129380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6" name="Google Shape;876;p62"/>
          <p:cNvSpPr txBox="1">
            <a:spLocks noGrp="1"/>
          </p:cNvSpPr>
          <p:nvPr>
            <p:ph type="body" idx="2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7" name="Google Shape;877;p62"/>
          <p:cNvSpPr/>
          <p:nvPr/>
        </p:nvSpPr>
        <p:spPr>
          <a:xfrm>
            <a:off x="1374133" y="4761123"/>
            <a:ext cx="311792" cy="135818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62"/>
          <p:cNvSpPr txBox="1"/>
          <p:nvPr/>
        </p:nvSpPr>
        <p:spPr>
          <a:xfrm>
            <a:off x="1797746" y="4677156"/>
            <a:ext cx="51383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Key lead managed transaction</a:t>
            </a:r>
            <a:endParaRPr/>
          </a:p>
        </p:txBody>
      </p:sp>
      <p:sp>
        <p:nvSpPr>
          <p:cNvPr id="879" name="Google Shape;879;p62"/>
          <p:cNvSpPr txBox="1">
            <a:spLocks noGrp="1"/>
          </p:cNvSpPr>
          <p:nvPr>
            <p:ph type="body" idx="3"/>
          </p:nvPr>
        </p:nvSpPr>
        <p:spPr>
          <a:xfrm>
            <a:off x="1353923" y="1129380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0" name="Google Shape;880;p62"/>
          <p:cNvSpPr txBox="1">
            <a:spLocks noGrp="1"/>
          </p:cNvSpPr>
          <p:nvPr>
            <p:ph type="body" idx="4"/>
          </p:nvPr>
        </p:nvSpPr>
        <p:spPr>
          <a:xfrm>
            <a:off x="2293902" y="1129380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1" name="Google Shape;881;p62"/>
          <p:cNvSpPr txBox="1">
            <a:spLocks noGrp="1"/>
          </p:cNvSpPr>
          <p:nvPr>
            <p:ph type="body" idx="5"/>
          </p:nvPr>
        </p:nvSpPr>
        <p:spPr>
          <a:xfrm>
            <a:off x="3233881" y="1129380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2" name="Google Shape;882;p62"/>
          <p:cNvSpPr txBox="1">
            <a:spLocks noGrp="1"/>
          </p:cNvSpPr>
          <p:nvPr>
            <p:ph type="body" idx="6"/>
          </p:nvPr>
        </p:nvSpPr>
        <p:spPr>
          <a:xfrm>
            <a:off x="4173860" y="1129380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3" name="Google Shape;883;p62"/>
          <p:cNvSpPr txBox="1">
            <a:spLocks noGrp="1"/>
          </p:cNvSpPr>
          <p:nvPr>
            <p:ph type="body" idx="7"/>
          </p:nvPr>
        </p:nvSpPr>
        <p:spPr>
          <a:xfrm>
            <a:off x="5113839" y="1129380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4" name="Google Shape;884;p62"/>
          <p:cNvSpPr txBox="1">
            <a:spLocks noGrp="1"/>
          </p:cNvSpPr>
          <p:nvPr>
            <p:ph type="body" idx="8"/>
          </p:nvPr>
        </p:nvSpPr>
        <p:spPr>
          <a:xfrm>
            <a:off x="6053818" y="1129380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5" name="Google Shape;885;p62"/>
          <p:cNvSpPr txBox="1">
            <a:spLocks noGrp="1"/>
          </p:cNvSpPr>
          <p:nvPr>
            <p:ph type="body" idx="9"/>
          </p:nvPr>
        </p:nvSpPr>
        <p:spPr>
          <a:xfrm>
            <a:off x="6993797" y="1129380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6" name="Google Shape;886;p62"/>
          <p:cNvSpPr txBox="1">
            <a:spLocks noGrp="1"/>
          </p:cNvSpPr>
          <p:nvPr>
            <p:ph type="body" idx="13"/>
          </p:nvPr>
        </p:nvSpPr>
        <p:spPr>
          <a:xfrm>
            <a:off x="7933777" y="1129380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7" name="Google Shape;887;p62"/>
          <p:cNvSpPr txBox="1">
            <a:spLocks noGrp="1"/>
          </p:cNvSpPr>
          <p:nvPr>
            <p:ph type="body" idx="14"/>
          </p:nvPr>
        </p:nvSpPr>
        <p:spPr>
          <a:xfrm>
            <a:off x="413944" y="2809604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8" name="Google Shape;888;p62"/>
          <p:cNvSpPr txBox="1">
            <a:spLocks noGrp="1"/>
          </p:cNvSpPr>
          <p:nvPr>
            <p:ph type="body" idx="15"/>
          </p:nvPr>
        </p:nvSpPr>
        <p:spPr>
          <a:xfrm>
            <a:off x="1353923" y="2809604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9" name="Google Shape;889;p62"/>
          <p:cNvSpPr txBox="1">
            <a:spLocks noGrp="1"/>
          </p:cNvSpPr>
          <p:nvPr>
            <p:ph type="body" idx="16"/>
          </p:nvPr>
        </p:nvSpPr>
        <p:spPr>
          <a:xfrm>
            <a:off x="2293902" y="2809604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0" name="Google Shape;890;p62"/>
          <p:cNvSpPr txBox="1">
            <a:spLocks noGrp="1"/>
          </p:cNvSpPr>
          <p:nvPr>
            <p:ph type="body" idx="17"/>
          </p:nvPr>
        </p:nvSpPr>
        <p:spPr>
          <a:xfrm>
            <a:off x="3233881" y="2809604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1" name="Google Shape;891;p62"/>
          <p:cNvSpPr txBox="1">
            <a:spLocks noGrp="1"/>
          </p:cNvSpPr>
          <p:nvPr>
            <p:ph type="body" idx="18"/>
          </p:nvPr>
        </p:nvSpPr>
        <p:spPr>
          <a:xfrm>
            <a:off x="4173860" y="2809604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2" name="Google Shape;892;p62"/>
          <p:cNvSpPr txBox="1">
            <a:spLocks noGrp="1"/>
          </p:cNvSpPr>
          <p:nvPr>
            <p:ph type="body" idx="19"/>
          </p:nvPr>
        </p:nvSpPr>
        <p:spPr>
          <a:xfrm>
            <a:off x="5113839" y="2809604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3" name="Google Shape;893;p62"/>
          <p:cNvSpPr txBox="1">
            <a:spLocks noGrp="1"/>
          </p:cNvSpPr>
          <p:nvPr>
            <p:ph type="body" idx="20"/>
          </p:nvPr>
        </p:nvSpPr>
        <p:spPr>
          <a:xfrm>
            <a:off x="6053818" y="2809604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4" name="Google Shape;894;p62"/>
          <p:cNvSpPr txBox="1">
            <a:spLocks noGrp="1"/>
          </p:cNvSpPr>
          <p:nvPr>
            <p:ph type="body" idx="21"/>
          </p:nvPr>
        </p:nvSpPr>
        <p:spPr>
          <a:xfrm>
            <a:off x="6993797" y="2809604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5" name="Google Shape;895;p62"/>
          <p:cNvSpPr txBox="1">
            <a:spLocks noGrp="1"/>
          </p:cNvSpPr>
          <p:nvPr>
            <p:ph type="body" idx="22"/>
          </p:nvPr>
        </p:nvSpPr>
        <p:spPr>
          <a:xfrm>
            <a:off x="7933777" y="2809604"/>
            <a:ext cx="807185" cy="1577340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bstone_12 spaces">
  <p:cSld name="Tombstone_12 spaces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63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63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63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0" name="Google Shape;900;p63"/>
          <p:cNvSpPr txBox="1">
            <a:spLocks noGrp="1"/>
          </p:cNvSpPr>
          <p:nvPr>
            <p:ph type="body" idx="1"/>
          </p:nvPr>
        </p:nvSpPr>
        <p:spPr>
          <a:xfrm>
            <a:off x="413944" y="1129381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1" name="Google Shape;901;p63"/>
          <p:cNvSpPr txBox="1">
            <a:spLocks noGrp="1"/>
          </p:cNvSpPr>
          <p:nvPr>
            <p:ph type="body" idx="2"/>
          </p:nvPr>
        </p:nvSpPr>
        <p:spPr>
          <a:xfrm>
            <a:off x="1856361" y="1129381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2" name="Google Shape;902;p63"/>
          <p:cNvSpPr txBox="1">
            <a:spLocks noGrp="1"/>
          </p:cNvSpPr>
          <p:nvPr>
            <p:ph type="body" idx="3"/>
          </p:nvPr>
        </p:nvSpPr>
        <p:spPr>
          <a:xfrm>
            <a:off x="3298778" y="1129381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3" name="Google Shape;903;p63"/>
          <p:cNvSpPr txBox="1">
            <a:spLocks noGrp="1"/>
          </p:cNvSpPr>
          <p:nvPr>
            <p:ph type="body" idx="4"/>
          </p:nvPr>
        </p:nvSpPr>
        <p:spPr>
          <a:xfrm>
            <a:off x="4741195" y="1129381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4" name="Google Shape;904;p63"/>
          <p:cNvSpPr txBox="1">
            <a:spLocks noGrp="1"/>
          </p:cNvSpPr>
          <p:nvPr>
            <p:ph type="body" idx="5"/>
          </p:nvPr>
        </p:nvSpPr>
        <p:spPr>
          <a:xfrm>
            <a:off x="6183612" y="1129381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5" name="Google Shape;905;p63"/>
          <p:cNvSpPr txBox="1">
            <a:spLocks noGrp="1"/>
          </p:cNvSpPr>
          <p:nvPr>
            <p:ph type="body" idx="6"/>
          </p:nvPr>
        </p:nvSpPr>
        <p:spPr>
          <a:xfrm>
            <a:off x="7626028" y="1129381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6" name="Google Shape;906;p63"/>
          <p:cNvSpPr txBox="1">
            <a:spLocks noGrp="1"/>
          </p:cNvSpPr>
          <p:nvPr>
            <p:ph type="body" idx="7"/>
          </p:nvPr>
        </p:nvSpPr>
        <p:spPr>
          <a:xfrm>
            <a:off x="413944" y="2787949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7" name="Google Shape;907;p63"/>
          <p:cNvSpPr txBox="1">
            <a:spLocks noGrp="1"/>
          </p:cNvSpPr>
          <p:nvPr>
            <p:ph type="body" idx="8"/>
          </p:nvPr>
        </p:nvSpPr>
        <p:spPr>
          <a:xfrm>
            <a:off x="1856361" y="2787949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8" name="Google Shape;908;p63"/>
          <p:cNvSpPr txBox="1">
            <a:spLocks noGrp="1"/>
          </p:cNvSpPr>
          <p:nvPr>
            <p:ph type="body" idx="9"/>
          </p:nvPr>
        </p:nvSpPr>
        <p:spPr>
          <a:xfrm>
            <a:off x="3298778" y="2787949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9" name="Google Shape;909;p63"/>
          <p:cNvSpPr txBox="1">
            <a:spLocks noGrp="1"/>
          </p:cNvSpPr>
          <p:nvPr>
            <p:ph type="body" idx="13"/>
          </p:nvPr>
        </p:nvSpPr>
        <p:spPr>
          <a:xfrm>
            <a:off x="4741195" y="2787949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0" name="Google Shape;910;p63"/>
          <p:cNvSpPr txBox="1">
            <a:spLocks noGrp="1"/>
          </p:cNvSpPr>
          <p:nvPr>
            <p:ph type="body" idx="14"/>
          </p:nvPr>
        </p:nvSpPr>
        <p:spPr>
          <a:xfrm>
            <a:off x="6183612" y="2787949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1" name="Google Shape;911;p63"/>
          <p:cNvSpPr txBox="1">
            <a:spLocks noGrp="1"/>
          </p:cNvSpPr>
          <p:nvPr>
            <p:ph type="body" idx="15"/>
          </p:nvPr>
        </p:nvSpPr>
        <p:spPr>
          <a:xfrm>
            <a:off x="7626028" y="2787949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2" name="Google Shape;912;p63"/>
          <p:cNvSpPr txBox="1">
            <a:spLocks noGrp="1"/>
          </p:cNvSpPr>
          <p:nvPr>
            <p:ph type="body" idx="16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3" name="Google Shape;913;p63"/>
          <p:cNvSpPr/>
          <p:nvPr/>
        </p:nvSpPr>
        <p:spPr>
          <a:xfrm>
            <a:off x="1374133" y="4761123"/>
            <a:ext cx="311792" cy="135818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63"/>
          <p:cNvSpPr txBox="1"/>
          <p:nvPr/>
        </p:nvSpPr>
        <p:spPr>
          <a:xfrm>
            <a:off x="1797746" y="4677156"/>
            <a:ext cx="51383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Key lead managed transaction</a:t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bstone_8 spaces">
  <p:cSld name="Tombstone_8 spaces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4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64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64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9" name="Google Shape;919;p64"/>
          <p:cNvSpPr txBox="1">
            <a:spLocks noGrp="1"/>
          </p:cNvSpPr>
          <p:nvPr>
            <p:ph type="body" idx="1"/>
          </p:nvPr>
        </p:nvSpPr>
        <p:spPr>
          <a:xfrm>
            <a:off x="1856361" y="1129381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0" name="Google Shape;920;p64"/>
          <p:cNvSpPr txBox="1">
            <a:spLocks noGrp="1"/>
          </p:cNvSpPr>
          <p:nvPr>
            <p:ph type="body" idx="2"/>
          </p:nvPr>
        </p:nvSpPr>
        <p:spPr>
          <a:xfrm>
            <a:off x="3298778" y="1129381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1" name="Google Shape;921;p64"/>
          <p:cNvSpPr txBox="1">
            <a:spLocks noGrp="1"/>
          </p:cNvSpPr>
          <p:nvPr>
            <p:ph type="body" idx="3"/>
          </p:nvPr>
        </p:nvSpPr>
        <p:spPr>
          <a:xfrm>
            <a:off x="4741195" y="1129381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2" name="Google Shape;922;p64"/>
          <p:cNvSpPr txBox="1">
            <a:spLocks noGrp="1"/>
          </p:cNvSpPr>
          <p:nvPr>
            <p:ph type="body" idx="4"/>
          </p:nvPr>
        </p:nvSpPr>
        <p:spPr>
          <a:xfrm>
            <a:off x="6183612" y="1129381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3" name="Google Shape;923;p64"/>
          <p:cNvSpPr txBox="1">
            <a:spLocks noGrp="1"/>
          </p:cNvSpPr>
          <p:nvPr>
            <p:ph type="body" idx="5"/>
          </p:nvPr>
        </p:nvSpPr>
        <p:spPr>
          <a:xfrm>
            <a:off x="1856361" y="2787949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4" name="Google Shape;924;p64"/>
          <p:cNvSpPr txBox="1">
            <a:spLocks noGrp="1"/>
          </p:cNvSpPr>
          <p:nvPr>
            <p:ph type="body" idx="6"/>
          </p:nvPr>
        </p:nvSpPr>
        <p:spPr>
          <a:xfrm>
            <a:off x="3298778" y="2787949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5" name="Google Shape;925;p64"/>
          <p:cNvSpPr txBox="1">
            <a:spLocks noGrp="1"/>
          </p:cNvSpPr>
          <p:nvPr>
            <p:ph type="body" idx="7"/>
          </p:nvPr>
        </p:nvSpPr>
        <p:spPr>
          <a:xfrm>
            <a:off x="4741195" y="2787949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6" name="Google Shape;926;p64"/>
          <p:cNvSpPr txBox="1">
            <a:spLocks noGrp="1"/>
          </p:cNvSpPr>
          <p:nvPr>
            <p:ph type="body" idx="8"/>
          </p:nvPr>
        </p:nvSpPr>
        <p:spPr>
          <a:xfrm>
            <a:off x="6183612" y="2787949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7" name="Google Shape;927;p64"/>
          <p:cNvSpPr txBox="1">
            <a:spLocks noGrp="1"/>
          </p:cNvSpPr>
          <p:nvPr>
            <p:ph type="body" idx="9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8" name="Google Shape;928;p64"/>
          <p:cNvSpPr/>
          <p:nvPr/>
        </p:nvSpPr>
        <p:spPr>
          <a:xfrm>
            <a:off x="1374133" y="4761123"/>
            <a:ext cx="311792" cy="135818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64"/>
          <p:cNvSpPr txBox="1"/>
          <p:nvPr/>
        </p:nvSpPr>
        <p:spPr>
          <a:xfrm>
            <a:off x="1797746" y="4677156"/>
            <a:ext cx="51383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Key lead managed transaction</a:t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bstone_4 spaces">
  <p:cSld name="Tombstone_4 spaces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5"/>
          <p:cNvSpPr txBox="1"/>
          <p:nvPr/>
        </p:nvSpPr>
        <p:spPr>
          <a:xfrm>
            <a:off x="1797746" y="4677156"/>
            <a:ext cx="51383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Key lead managed transaction</a:t>
            </a:r>
            <a:endParaRPr/>
          </a:p>
        </p:txBody>
      </p:sp>
      <p:sp>
        <p:nvSpPr>
          <p:cNvPr id="932" name="Google Shape;932;p65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65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65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5" name="Google Shape;935;p65"/>
          <p:cNvSpPr txBox="1">
            <a:spLocks noGrp="1"/>
          </p:cNvSpPr>
          <p:nvPr>
            <p:ph type="body" idx="1"/>
          </p:nvPr>
        </p:nvSpPr>
        <p:spPr>
          <a:xfrm>
            <a:off x="1854547" y="1927049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6" name="Google Shape;936;p65"/>
          <p:cNvSpPr txBox="1">
            <a:spLocks noGrp="1"/>
          </p:cNvSpPr>
          <p:nvPr>
            <p:ph type="body" idx="2"/>
          </p:nvPr>
        </p:nvSpPr>
        <p:spPr>
          <a:xfrm>
            <a:off x="3296964" y="1927049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7" name="Google Shape;937;p65"/>
          <p:cNvSpPr txBox="1">
            <a:spLocks noGrp="1"/>
          </p:cNvSpPr>
          <p:nvPr>
            <p:ph type="body" idx="3"/>
          </p:nvPr>
        </p:nvSpPr>
        <p:spPr>
          <a:xfrm>
            <a:off x="4739381" y="1927049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8" name="Google Shape;938;p65"/>
          <p:cNvSpPr txBox="1">
            <a:spLocks noGrp="1"/>
          </p:cNvSpPr>
          <p:nvPr>
            <p:ph type="body" idx="4"/>
          </p:nvPr>
        </p:nvSpPr>
        <p:spPr>
          <a:xfrm>
            <a:off x="6181798" y="1927049"/>
            <a:ext cx="1114934" cy="1426369"/>
          </a:xfrm>
          <a:prstGeom prst="rect">
            <a:avLst/>
          </a:prstGeom>
          <a:noFill/>
          <a:ln w="38100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214285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600"/>
              <a:buNone/>
              <a:defRPr sz="600"/>
            </a:lvl3pPr>
            <a:lvl4pPr marL="1828800" lvl="3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4pPr>
            <a:lvl5pPr marL="2286000" lvl="4" indent="-228600" algn="l">
              <a:lnSpc>
                <a:spcPct val="300000"/>
              </a:lnSpc>
              <a:spcBef>
                <a:spcPts val="600"/>
              </a:spcBef>
              <a:spcAft>
                <a:spcPts val="0"/>
              </a:spcAft>
              <a:buSzPts val="500"/>
              <a:buNone/>
              <a:defRPr sz="5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39" name="Google Shape;939;p65"/>
          <p:cNvCxnSpPr/>
          <p:nvPr/>
        </p:nvCxnSpPr>
        <p:spPr>
          <a:xfrm>
            <a:off x="2211732" y="1927048"/>
            <a:ext cx="372140" cy="0"/>
          </a:xfrm>
          <a:prstGeom prst="straightConnector1">
            <a:avLst/>
          </a:prstGeom>
          <a:noFill/>
          <a:ln w="9525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0" name="Google Shape;940;p65"/>
          <p:cNvCxnSpPr/>
          <p:nvPr/>
        </p:nvCxnSpPr>
        <p:spPr>
          <a:xfrm>
            <a:off x="3654149" y="1927048"/>
            <a:ext cx="372140" cy="0"/>
          </a:xfrm>
          <a:prstGeom prst="straightConnector1">
            <a:avLst/>
          </a:prstGeom>
          <a:noFill/>
          <a:ln w="9525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1" name="Google Shape;941;p65"/>
          <p:cNvCxnSpPr/>
          <p:nvPr/>
        </p:nvCxnSpPr>
        <p:spPr>
          <a:xfrm>
            <a:off x="5096566" y="1927048"/>
            <a:ext cx="372140" cy="0"/>
          </a:xfrm>
          <a:prstGeom prst="straightConnector1">
            <a:avLst/>
          </a:prstGeom>
          <a:noFill/>
          <a:ln w="9525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2" name="Google Shape;942;p65"/>
          <p:cNvCxnSpPr/>
          <p:nvPr/>
        </p:nvCxnSpPr>
        <p:spPr>
          <a:xfrm>
            <a:off x="6538983" y="1927048"/>
            <a:ext cx="372140" cy="0"/>
          </a:xfrm>
          <a:prstGeom prst="straightConnector1">
            <a:avLst/>
          </a:prstGeom>
          <a:noFill/>
          <a:ln w="9525" cap="flat" cmpd="sng">
            <a:solidFill>
              <a:srgbClr val="C7C8C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3" name="Google Shape;943;p65"/>
          <p:cNvSpPr txBox="1">
            <a:spLocks noGrp="1"/>
          </p:cNvSpPr>
          <p:nvPr>
            <p:ph type="body" idx="5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4" name="Google Shape;944;p65"/>
          <p:cNvSpPr/>
          <p:nvPr/>
        </p:nvSpPr>
        <p:spPr>
          <a:xfrm>
            <a:off x="1374133" y="4761123"/>
            <a:ext cx="311792" cy="135818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Charts">
  <p:cSld name="Title and Content wCharts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6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66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8" name="Google Shape;948;p66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66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0" name="Google Shape;950;p66"/>
          <p:cNvSpPr>
            <a:spLocks noGrp="1"/>
          </p:cNvSpPr>
          <p:nvPr>
            <p:ph type="chart" idx="2"/>
          </p:nvPr>
        </p:nvSpPr>
        <p:spPr>
          <a:xfrm>
            <a:off x="4686300" y="960120"/>
            <a:ext cx="4119372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66"/>
          <p:cNvSpPr>
            <a:spLocks noGrp="1"/>
          </p:cNvSpPr>
          <p:nvPr>
            <p:ph type="chart" idx="3"/>
          </p:nvPr>
        </p:nvSpPr>
        <p:spPr>
          <a:xfrm>
            <a:off x="4686300" y="2674620"/>
            <a:ext cx="4119372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66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3" name="Google Shape;953;p66"/>
          <p:cNvSpPr txBox="1">
            <a:spLocks noGrp="1"/>
          </p:cNvSpPr>
          <p:nvPr>
            <p:ph type="body" idx="4"/>
          </p:nvPr>
        </p:nvSpPr>
        <p:spPr>
          <a:xfrm>
            <a:off x="342900" y="96012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col+2 col">
  <p:cSld name="Title and Content 1 col+2 col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7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6" name="Google Shape;956;p67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7" name="Google Shape;957;p67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8" name="Google Shape;958;p67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9" name="Google Shape;959;p67"/>
          <p:cNvSpPr>
            <a:spLocks noGrp="1"/>
          </p:cNvSpPr>
          <p:nvPr>
            <p:ph type="pic" idx="2"/>
          </p:nvPr>
        </p:nvSpPr>
        <p:spPr>
          <a:xfrm>
            <a:off x="338328" y="1992851"/>
            <a:ext cx="4111626" cy="232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67"/>
          <p:cNvSpPr txBox="1">
            <a:spLocks noGrp="1"/>
          </p:cNvSpPr>
          <p:nvPr>
            <p:ph type="body" idx="1"/>
          </p:nvPr>
        </p:nvSpPr>
        <p:spPr>
          <a:xfrm>
            <a:off x="4686300" y="1992851"/>
            <a:ext cx="4119372" cy="232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3333"/>
              </a:lnSpc>
              <a:spcBef>
                <a:spcPts val="24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55555"/>
              </a:lnSpc>
              <a:spcBef>
                <a:spcPts val="2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55555"/>
              </a:lnSpc>
              <a:spcBef>
                <a:spcPts val="2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1" name="Google Shape;961;p67"/>
          <p:cNvSpPr txBox="1">
            <a:spLocks noGrp="1"/>
          </p:cNvSpPr>
          <p:nvPr>
            <p:ph type="body" idx="3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2" name="Google Shape;962;p67"/>
          <p:cNvSpPr txBox="1">
            <a:spLocks noGrp="1"/>
          </p:cNvSpPr>
          <p:nvPr>
            <p:ph type="body" idx="4"/>
          </p:nvPr>
        </p:nvSpPr>
        <p:spPr>
          <a:xfrm>
            <a:off x="342900" y="960121"/>
            <a:ext cx="8455025" cy="80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Callout Box">
  <p:cSld name="Title and Content wCallout Box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8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5" name="Google Shape;965;p68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6" name="Google Shape;966;p68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7" name="Google Shape;967;p68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8" name="Google Shape;968;p68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9" name="Google Shape;969;p68"/>
          <p:cNvSpPr txBox="1">
            <a:spLocks noGrp="1"/>
          </p:cNvSpPr>
          <p:nvPr>
            <p:ph type="body" idx="2"/>
          </p:nvPr>
        </p:nvSpPr>
        <p:spPr>
          <a:xfrm>
            <a:off x="342900" y="960120"/>
            <a:ext cx="8455025" cy="257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0" name="Google Shape;970;p68"/>
          <p:cNvSpPr txBox="1">
            <a:spLocks noGrp="1"/>
          </p:cNvSpPr>
          <p:nvPr>
            <p:ph type="body" idx="3"/>
          </p:nvPr>
        </p:nvSpPr>
        <p:spPr>
          <a:xfrm>
            <a:off x="4686300" y="3648451"/>
            <a:ext cx="4114800" cy="833377"/>
          </a:xfrm>
          <a:prstGeom prst="rect">
            <a:avLst/>
          </a:prstGeom>
          <a:solidFill>
            <a:srgbClr val="EDECE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Rows">
  <p:cSld name="Title and Content 2 Rows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9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69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4" name="Google Shape;974;p69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69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6" name="Google Shape;976;p69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7" name="Google Shape;977;p69"/>
          <p:cNvSpPr txBox="1">
            <a:spLocks noGrp="1"/>
          </p:cNvSpPr>
          <p:nvPr>
            <p:ph type="body" idx="2"/>
          </p:nvPr>
        </p:nvSpPr>
        <p:spPr>
          <a:xfrm>
            <a:off x="342900" y="960119"/>
            <a:ext cx="845502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8" name="Google Shape;978;p69"/>
          <p:cNvSpPr txBox="1">
            <a:spLocks noGrp="1"/>
          </p:cNvSpPr>
          <p:nvPr>
            <p:ph type="body" idx="3"/>
          </p:nvPr>
        </p:nvSpPr>
        <p:spPr>
          <a:xfrm>
            <a:off x="342901" y="2321719"/>
            <a:ext cx="8458201" cy="206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2 Column">
  <p:cSld name="Basic 2 Column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0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70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70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70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4" name="Google Shape;984;p70"/>
          <p:cNvSpPr txBox="1">
            <a:spLocks noGrp="1"/>
          </p:cNvSpPr>
          <p:nvPr>
            <p:ph type="body" idx="1"/>
          </p:nvPr>
        </p:nvSpPr>
        <p:spPr>
          <a:xfrm>
            <a:off x="338328" y="960121"/>
            <a:ext cx="4115686" cy="26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 u="none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>
                <a:solidFill>
                  <a:srgbClr val="CC0000"/>
                </a:solidFill>
              </a:defRPr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b="1">
                <a:solidFill>
                  <a:srgbClr val="CC0000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5" name="Google Shape;985;p70"/>
          <p:cNvSpPr txBox="1">
            <a:spLocks noGrp="1"/>
          </p:cNvSpPr>
          <p:nvPr>
            <p:ph type="body" idx="2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6" name="Google Shape;986;p70"/>
          <p:cNvSpPr txBox="1">
            <a:spLocks noGrp="1"/>
          </p:cNvSpPr>
          <p:nvPr>
            <p:ph type="body" idx="3"/>
          </p:nvPr>
        </p:nvSpPr>
        <p:spPr>
          <a:xfrm>
            <a:off x="342900" y="1324811"/>
            <a:ext cx="4108976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7" name="Google Shape;987;p70"/>
          <p:cNvSpPr txBox="1">
            <a:spLocks noGrp="1"/>
          </p:cNvSpPr>
          <p:nvPr>
            <p:ph type="body" idx="4"/>
          </p:nvPr>
        </p:nvSpPr>
        <p:spPr>
          <a:xfrm>
            <a:off x="4691275" y="960121"/>
            <a:ext cx="4115686" cy="26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 u="none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>
                <a:solidFill>
                  <a:srgbClr val="CC0000"/>
                </a:solidFill>
              </a:defRPr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b="1">
                <a:solidFill>
                  <a:srgbClr val="CC0000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8" name="Google Shape;988;p70"/>
          <p:cNvSpPr txBox="1">
            <a:spLocks noGrp="1"/>
          </p:cNvSpPr>
          <p:nvPr>
            <p:ph type="body" idx="5"/>
          </p:nvPr>
        </p:nvSpPr>
        <p:spPr>
          <a:xfrm>
            <a:off x="4695847" y="1324811"/>
            <a:ext cx="4108976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9" name="Google Shape;989;p70"/>
          <p:cNvSpPr txBox="1">
            <a:spLocks noGrp="1"/>
          </p:cNvSpPr>
          <p:nvPr>
            <p:ph type="body" idx="6"/>
          </p:nvPr>
        </p:nvSpPr>
        <p:spPr>
          <a:xfrm>
            <a:off x="344152" y="2811676"/>
            <a:ext cx="4115686" cy="26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 u="none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>
                <a:solidFill>
                  <a:srgbClr val="CC0000"/>
                </a:solidFill>
              </a:defRPr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b="1">
                <a:solidFill>
                  <a:srgbClr val="CC0000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0" name="Google Shape;990;p70"/>
          <p:cNvSpPr txBox="1">
            <a:spLocks noGrp="1"/>
          </p:cNvSpPr>
          <p:nvPr>
            <p:ph type="body" idx="7"/>
          </p:nvPr>
        </p:nvSpPr>
        <p:spPr>
          <a:xfrm>
            <a:off x="348724" y="3176366"/>
            <a:ext cx="4108976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1" name="Google Shape;991;p70"/>
          <p:cNvSpPr txBox="1">
            <a:spLocks noGrp="1"/>
          </p:cNvSpPr>
          <p:nvPr>
            <p:ph type="body" idx="8"/>
          </p:nvPr>
        </p:nvSpPr>
        <p:spPr>
          <a:xfrm>
            <a:off x="4691275" y="2811676"/>
            <a:ext cx="4115686" cy="26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 u="none">
                <a:solidFill>
                  <a:srgbClr val="CC0000"/>
                </a:solidFill>
              </a:defRPr>
            </a:lvl1pPr>
            <a:lvl2pPr marL="914400" lvl="1" indent="-228600" algn="l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>
                <a:solidFill>
                  <a:srgbClr val="CC0000"/>
                </a:solidFill>
              </a:defRPr>
            </a:lvl2pPr>
            <a:lvl3pPr marL="1371600" lvl="2" indent="-228600" algn="l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b="1">
                <a:solidFill>
                  <a:srgbClr val="CC0000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b="1">
                <a:solidFill>
                  <a:srgbClr val="CC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2" name="Google Shape;992;p70"/>
          <p:cNvSpPr txBox="1">
            <a:spLocks noGrp="1"/>
          </p:cNvSpPr>
          <p:nvPr>
            <p:ph type="body" idx="9"/>
          </p:nvPr>
        </p:nvSpPr>
        <p:spPr>
          <a:xfrm>
            <a:off x="4695847" y="3176366"/>
            <a:ext cx="4108976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Listing 02">
  <p:cSld name="Logo Listing 02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71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71"/>
          <p:cNvSpPr>
            <a:spLocks noGrp="1"/>
          </p:cNvSpPr>
          <p:nvPr>
            <p:ph type="pic" idx="2"/>
          </p:nvPr>
        </p:nvSpPr>
        <p:spPr>
          <a:xfrm>
            <a:off x="338328" y="1358504"/>
            <a:ext cx="59055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71"/>
          <p:cNvSpPr>
            <a:spLocks noGrp="1"/>
          </p:cNvSpPr>
          <p:nvPr>
            <p:ph type="pic" idx="3"/>
          </p:nvPr>
        </p:nvSpPr>
        <p:spPr>
          <a:xfrm>
            <a:off x="338328" y="2031044"/>
            <a:ext cx="59055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71"/>
          <p:cNvSpPr>
            <a:spLocks noGrp="1"/>
          </p:cNvSpPr>
          <p:nvPr>
            <p:ph type="pic" idx="4"/>
          </p:nvPr>
        </p:nvSpPr>
        <p:spPr>
          <a:xfrm>
            <a:off x="338328" y="2703584"/>
            <a:ext cx="59055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71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9" name="Google Shape;999;p71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0" name="Google Shape;1000;p71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1" name="Google Shape;1001;p71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2" name="Google Shape;1002;p71"/>
          <p:cNvSpPr txBox="1">
            <a:spLocks noGrp="1"/>
          </p:cNvSpPr>
          <p:nvPr>
            <p:ph type="body" idx="5"/>
          </p:nvPr>
        </p:nvSpPr>
        <p:spPr>
          <a:xfrm>
            <a:off x="1235371" y="960120"/>
            <a:ext cx="3222330" cy="102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3" name="Google Shape;1003;p71"/>
          <p:cNvSpPr txBox="1">
            <a:spLocks noGrp="1"/>
          </p:cNvSpPr>
          <p:nvPr>
            <p:ph type="body" idx="6"/>
          </p:nvPr>
        </p:nvSpPr>
        <p:spPr>
          <a:xfrm>
            <a:off x="1235371" y="2322271"/>
            <a:ext cx="3222330" cy="102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4" name="Google Shape;1004;p71"/>
          <p:cNvSpPr>
            <a:spLocks noGrp="1"/>
          </p:cNvSpPr>
          <p:nvPr>
            <p:ph type="pic" idx="7"/>
          </p:nvPr>
        </p:nvSpPr>
        <p:spPr>
          <a:xfrm>
            <a:off x="4686300" y="1358504"/>
            <a:ext cx="59055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5" name="Google Shape;1005;p71"/>
          <p:cNvSpPr>
            <a:spLocks noGrp="1"/>
          </p:cNvSpPr>
          <p:nvPr>
            <p:ph type="pic" idx="8"/>
          </p:nvPr>
        </p:nvSpPr>
        <p:spPr>
          <a:xfrm>
            <a:off x="4686300" y="2031044"/>
            <a:ext cx="59055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6" name="Google Shape;1006;p71"/>
          <p:cNvSpPr>
            <a:spLocks noGrp="1"/>
          </p:cNvSpPr>
          <p:nvPr>
            <p:ph type="pic" idx="9"/>
          </p:nvPr>
        </p:nvSpPr>
        <p:spPr>
          <a:xfrm>
            <a:off x="4686300" y="2703584"/>
            <a:ext cx="59055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7" name="Google Shape;1007;p71"/>
          <p:cNvSpPr txBox="1">
            <a:spLocks noGrp="1"/>
          </p:cNvSpPr>
          <p:nvPr>
            <p:ph type="body" idx="13"/>
          </p:nvPr>
        </p:nvSpPr>
        <p:spPr>
          <a:xfrm>
            <a:off x="5583343" y="960120"/>
            <a:ext cx="3222330" cy="102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8" name="Google Shape;1008;p71"/>
          <p:cNvSpPr txBox="1">
            <a:spLocks noGrp="1"/>
          </p:cNvSpPr>
          <p:nvPr>
            <p:ph type="body" idx="14"/>
          </p:nvPr>
        </p:nvSpPr>
        <p:spPr>
          <a:xfrm>
            <a:off x="5583343" y="2322271"/>
            <a:ext cx="3222330" cy="102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333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72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72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72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3" name="Google Shape;1013;p72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616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 b="0"/>
            </a:lvl1pPr>
            <a:lvl2pPr marL="914400" lvl="1" indent="-228600" algn="l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marL="1371600" lvl="2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3pPr>
            <a:lvl4pPr marL="1828800" lvl="3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214285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42900" y="961785"/>
            <a:ext cx="84582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057275" y="4677156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347472" y="771525"/>
            <a:ext cx="846734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3"/>
          <p:cNvSpPr/>
          <p:nvPr/>
        </p:nvSpPr>
        <p:spPr>
          <a:xfrm>
            <a:off x="-956345" y="771525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956345" y="1392507"/>
            <a:ext cx="685800" cy="51435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180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956345" y="2013489"/>
            <a:ext cx="685800" cy="5143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78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956345" y="2634471"/>
            <a:ext cx="685800" cy="514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127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956345" y="3255453"/>
            <a:ext cx="685800" cy="514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956345" y="3876435"/>
            <a:ext cx="685800" cy="514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3096">
          <p15:clr>
            <a:srgbClr val="F26B43"/>
          </p15:clr>
        </p15:guide>
        <p15:guide id="3" pos="216">
          <p15:clr>
            <a:srgbClr val="F26B43"/>
          </p15:clr>
        </p15:guide>
        <p15:guide id="4" pos="5544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2880">
          <p15:clr>
            <a:srgbClr val="F26B43"/>
          </p15:clr>
        </p15:guide>
        <p15:guide id="7" orient="horz" pos="486">
          <p15:clr>
            <a:srgbClr val="F26B43"/>
          </p15:clr>
        </p15:guide>
        <p15:guide id="8" orient="horz" pos="630">
          <p15:clr>
            <a:srgbClr val="F26B43"/>
          </p15:clr>
        </p15:guide>
        <p15:guide id="9" orient="horz" pos="216">
          <p15:clr>
            <a:srgbClr val="F26B43"/>
          </p15:clr>
        </p15:guide>
        <p15:guide id="10" pos="2952">
          <p15:clr>
            <a:srgbClr val="F26B43"/>
          </p15:clr>
        </p15:guide>
        <p15:guide id="11" pos="280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3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6" name="Google Shape;556;p43"/>
          <p:cNvSpPr txBox="1">
            <a:spLocks noGrp="1"/>
          </p:cNvSpPr>
          <p:nvPr>
            <p:ph type="body" idx="1"/>
          </p:nvPr>
        </p:nvSpPr>
        <p:spPr>
          <a:xfrm>
            <a:off x="342900" y="961785"/>
            <a:ext cx="84582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36363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42857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74F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7" name="Google Shape;557;p43"/>
          <p:cNvSpPr txBox="1">
            <a:spLocks noGrp="1"/>
          </p:cNvSpPr>
          <p:nvPr>
            <p:ph type="dt" idx="10"/>
          </p:nvPr>
        </p:nvSpPr>
        <p:spPr>
          <a:xfrm>
            <a:off x="7578262" y="4934668"/>
            <a:ext cx="856211" cy="16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8" name="Google Shape;558;p43"/>
          <p:cNvSpPr txBox="1">
            <a:spLocks noGrp="1"/>
          </p:cNvSpPr>
          <p:nvPr>
            <p:ph type="ftr" idx="11"/>
          </p:nvPr>
        </p:nvSpPr>
        <p:spPr>
          <a:xfrm>
            <a:off x="1057275" y="4714518"/>
            <a:ext cx="588090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4347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43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0" name="Google Shape;560;p43"/>
          <p:cNvCxnSpPr/>
          <p:nvPr/>
        </p:nvCxnSpPr>
        <p:spPr>
          <a:xfrm>
            <a:off x="347472" y="771525"/>
            <a:ext cx="846734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3096">
          <p15:clr>
            <a:srgbClr val="F26B43"/>
          </p15:clr>
        </p15:guide>
        <p15:guide id="3" pos="216">
          <p15:clr>
            <a:srgbClr val="F26B43"/>
          </p15:clr>
        </p15:guide>
        <p15:guide id="4" pos="5544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2880">
          <p15:clr>
            <a:srgbClr val="F26B43"/>
          </p15:clr>
        </p15:guide>
        <p15:guide id="7" orient="horz" pos="486">
          <p15:clr>
            <a:srgbClr val="F26B43"/>
          </p15:clr>
        </p15:guide>
        <p15:guide id="8" orient="horz" pos="630">
          <p15:clr>
            <a:srgbClr val="F26B43"/>
          </p15:clr>
        </p15:guide>
        <p15:guide id="9" orient="horz" pos="216">
          <p15:clr>
            <a:srgbClr val="F26B43"/>
          </p15:clr>
        </p15:guide>
        <p15:guide id="10" pos="2952">
          <p15:clr>
            <a:srgbClr val="F26B43"/>
          </p15:clr>
        </p15:guide>
        <p15:guide id="11" pos="28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3"/>
          <p:cNvSpPr txBox="1">
            <a:spLocks noGrp="1"/>
          </p:cNvSpPr>
          <p:nvPr>
            <p:ph type="subTitle" idx="3"/>
          </p:nvPr>
        </p:nvSpPr>
        <p:spPr>
          <a:xfrm>
            <a:off x="3821900" y="2470492"/>
            <a:ext cx="47769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2"/>
                </a:solidFill>
              </a:rPr>
              <a:t>Engagement &amp; Sentiment Analysis</a:t>
            </a:r>
            <a:endParaRPr/>
          </a:p>
        </p:txBody>
      </p:sp>
      <p:pic>
        <p:nvPicPr>
          <p:cNvPr id="1019" name="Google Shape;1019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911" y="1856676"/>
            <a:ext cx="2132872" cy="159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82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4900" cy="73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Diagram: Retweets, Sentiment, Search Volume</a:t>
            </a:r>
            <a:endParaRPr/>
          </a:p>
        </p:txBody>
      </p:sp>
      <p:pic>
        <p:nvPicPr>
          <p:cNvPr id="1110" name="Google Shape;1110;p82"/>
          <p:cNvPicPr preferRelativeResize="0"/>
          <p:nvPr/>
        </p:nvPicPr>
        <p:blipFill rotWithShape="1">
          <a:blip r:embed="rId3">
            <a:alphaModFix/>
          </a:blip>
          <a:srcRect l="15023" t="12625" r="37939" b="13240"/>
          <a:stretch/>
        </p:blipFill>
        <p:spPr>
          <a:xfrm>
            <a:off x="647200" y="1770475"/>
            <a:ext cx="3533126" cy="301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82"/>
          <p:cNvPicPr preferRelativeResize="0"/>
          <p:nvPr/>
        </p:nvPicPr>
        <p:blipFill rotWithShape="1">
          <a:blip r:embed="rId4">
            <a:alphaModFix/>
          </a:blip>
          <a:srcRect l="11499" t="19041" r="43528" b="9616"/>
          <a:stretch/>
        </p:blipFill>
        <p:spPr>
          <a:xfrm>
            <a:off x="5164300" y="1818075"/>
            <a:ext cx="3382603" cy="301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82"/>
          <p:cNvSpPr txBox="1"/>
          <p:nvPr/>
        </p:nvSpPr>
        <p:spPr>
          <a:xfrm>
            <a:off x="190501" y="1130775"/>
            <a:ext cx="44043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Arial"/>
              <a:buNone/>
            </a:pPr>
            <a:r>
              <a:rPr lang="en" sz="1200" b="1">
                <a:solidFill>
                  <a:srgbClr val="CC0000"/>
                </a:solidFill>
              </a:rPr>
              <a:t>Retweets, Sentiment, Search Volume, by Company</a:t>
            </a:r>
            <a:endParaRPr sz="1200"/>
          </a:p>
        </p:txBody>
      </p:sp>
      <p:cxnSp>
        <p:nvCxnSpPr>
          <p:cNvPr id="1113" name="Google Shape;1113;p82"/>
          <p:cNvCxnSpPr/>
          <p:nvPr/>
        </p:nvCxnSpPr>
        <p:spPr>
          <a:xfrm rot="10800000" flipH="1">
            <a:off x="394388" y="1364375"/>
            <a:ext cx="3868200" cy="10800"/>
          </a:xfrm>
          <a:prstGeom prst="straightConnector1">
            <a:avLst/>
          </a:prstGeom>
          <a:noFill/>
          <a:ln w="38100" cap="flat" cmpd="sng">
            <a:solidFill>
              <a:srgbClr val="DCDCD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4" name="Google Shape;1114;p82"/>
          <p:cNvSpPr txBox="1"/>
          <p:nvPr/>
        </p:nvSpPr>
        <p:spPr>
          <a:xfrm>
            <a:off x="4533901" y="1145075"/>
            <a:ext cx="44043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Arial"/>
              <a:buNone/>
            </a:pPr>
            <a:r>
              <a:rPr lang="en" sz="1200" b="1">
                <a:solidFill>
                  <a:srgbClr val="CC0000"/>
                </a:solidFill>
              </a:rPr>
              <a:t>Retweets, Sentiment, Search Volume, by Closing</a:t>
            </a:r>
            <a:endParaRPr sz="1200"/>
          </a:p>
        </p:txBody>
      </p:sp>
      <p:cxnSp>
        <p:nvCxnSpPr>
          <p:cNvPr id="1115" name="Google Shape;1115;p82"/>
          <p:cNvCxnSpPr/>
          <p:nvPr/>
        </p:nvCxnSpPr>
        <p:spPr>
          <a:xfrm rot="10800000" flipH="1">
            <a:off x="4845850" y="1364375"/>
            <a:ext cx="3868200" cy="10800"/>
          </a:xfrm>
          <a:prstGeom prst="straightConnector1">
            <a:avLst/>
          </a:prstGeom>
          <a:noFill/>
          <a:ln w="38100" cap="flat" cmpd="sng">
            <a:solidFill>
              <a:srgbClr val="DCDCD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6" name="Google Shape;1116;p82"/>
          <p:cNvSpPr txBox="1"/>
          <p:nvPr/>
        </p:nvSpPr>
        <p:spPr>
          <a:xfrm>
            <a:off x="3939450" y="4610100"/>
            <a:ext cx="10365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Searches</a:t>
            </a:r>
            <a:endParaRPr b="1"/>
          </a:p>
        </p:txBody>
      </p:sp>
      <p:sp>
        <p:nvSpPr>
          <p:cNvPr id="1117" name="Google Shape;1117;p82"/>
          <p:cNvSpPr txBox="1"/>
          <p:nvPr/>
        </p:nvSpPr>
        <p:spPr>
          <a:xfrm>
            <a:off x="2026800" y="1450750"/>
            <a:ext cx="11697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Sentiment</a:t>
            </a:r>
            <a:endParaRPr b="1"/>
          </a:p>
        </p:txBody>
      </p:sp>
      <p:sp>
        <p:nvSpPr>
          <p:cNvPr id="1118" name="Google Shape;1118;p82"/>
          <p:cNvSpPr txBox="1"/>
          <p:nvPr/>
        </p:nvSpPr>
        <p:spPr>
          <a:xfrm>
            <a:off x="7" y="4533596"/>
            <a:ext cx="10365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Retweets</a:t>
            </a:r>
            <a:endParaRPr b="1"/>
          </a:p>
        </p:txBody>
      </p:sp>
      <p:sp>
        <p:nvSpPr>
          <p:cNvPr id="1119" name="Google Shape;1119;p82"/>
          <p:cNvSpPr txBox="1"/>
          <p:nvPr/>
        </p:nvSpPr>
        <p:spPr>
          <a:xfrm>
            <a:off x="6459475" y="1506025"/>
            <a:ext cx="11697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Sentiment</a:t>
            </a:r>
            <a:endParaRPr b="1"/>
          </a:p>
        </p:txBody>
      </p:sp>
      <p:sp>
        <p:nvSpPr>
          <p:cNvPr id="1120" name="Google Shape;1120;p82"/>
          <p:cNvSpPr txBox="1"/>
          <p:nvPr/>
        </p:nvSpPr>
        <p:spPr>
          <a:xfrm>
            <a:off x="8107500" y="4648050"/>
            <a:ext cx="10365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Searches</a:t>
            </a:r>
            <a:endParaRPr b="1"/>
          </a:p>
        </p:txBody>
      </p:sp>
      <p:sp>
        <p:nvSpPr>
          <p:cNvPr id="1121" name="Google Shape;1121;p82"/>
          <p:cNvSpPr txBox="1"/>
          <p:nvPr/>
        </p:nvSpPr>
        <p:spPr>
          <a:xfrm>
            <a:off x="5029207" y="4609796"/>
            <a:ext cx="10365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Retweets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83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28" name="Google Shape;1128;p83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9" name="Google Shape;1129;p83"/>
          <p:cNvCxnSpPr/>
          <p:nvPr/>
        </p:nvCxnSpPr>
        <p:spPr>
          <a:xfrm>
            <a:off x="338328" y="1283267"/>
            <a:ext cx="8314182" cy="0"/>
          </a:xfrm>
          <a:prstGeom prst="straightConnector1">
            <a:avLst/>
          </a:prstGeom>
          <a:noFill/>
          <a:ln w="38100" cap="flat" cmpd="sng">
            <a:solidFill>
              <a:srgbClr val="DCDCD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0" name="Google Shape;1130;p83"/>
          <p:cNvSpPr txBox="1"/>
          <p:nvPr/>
        </p:nvSpPr>
        <p:spPr>
          <a:xfrm>
            <a:off x="378150" y="1382925"/>
            <a:ext cx="7947900" cy="2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Although we found some correlation for certain companies</a:t>
            </a:r>
            <a:r>
              <a:rPr lang="en"/>
              <a:t> we did not find engagement and sentiment of a brand’s twitter account corresponds to the brands stock performance.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were limited by the number of days back we could go for tweets and stock prices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Limited by the free api’s frequency restrictions 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Questions?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83"/>
          <p:cNvSpPr txBox="1"/>
          <p:nvPr/>
        </p:nvSpPr>
        <p:spPr>
          <a:xfrm>
            <a:off x="338328" y="1064890"/>
            <a:ext cx="3892028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Arial"/>
              <a:buNone/>
            </a:pPr>
            <a:r>
              <a:rPr lang="en" sz="13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300" b="1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74"/>
          <p:cNvSpPr txBox="1">
            <a:spLocks noGrp="1"/>
          </p:cNvSpPr>
          <p:nvPr>
            <p:ph type="title"/>
          </p:nvPr>
        </p:nvSpPr>
        <p:spPr>
          <a:xfrm>
            <a:off x="338328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025" name="Google Shape;1025;p74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6" name="Google Shape;1026;p74"/>
          <p:cNvCxnSpPr/>
          <p:nvPr/>
        </p:nvCxnSpPr>
        <p:spPr>
          <a:xfrm>
            <a:off x="338328" y="1104673"/>
            <a:ext cx="8319897" cy="0"/>
          </a:xfrm>
          <a:prstGeom prst="straightConnector1">
            <a:avLst/>
          </a:prstGeom>
          <a:noFill/>
          <a:ln w="38100" cap="flat" cmpd="sng">
            <a:solidFill>
              <a:srgbClr val="DCDCD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7" name="Google Shape;1027;p74"/>
          <p:cNvSpPr txBox="1"/>
          <p:nvPr/>
        </p:nvSpPr>
        <p:spPr>
          <a:xfrm>
            <a:off x="338328" y="886296"/>
            <a:ext cx="3892028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Twitter at a Glance</a:t>
            </a:r>
            <a:endParaRPr/>
          </a:p>
        </p:txBody>
      </p:sp>
      <p:sp>
        <p:nvSpPr>
          <p:cNvPr id="1028" name="Google Shape;1028;p74"/>
          <p:cNvSpPr txBox="1"/>
          <p:nvPr/>
        </p:nvSpPr>
        <p:spPr>
          <a:xfrm>
            <a:off x="406675" y="1261517"/>
            <a:ext cx="8183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Essential Question: How does a consumer’s interest, feelings towards, and engagement with a company correlate with its stock price? </a:t>
            </a:r>
            <a:endParaRPr sz="180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Of the fortune 100 companies who has the most followers and by what industry?</a:t>
            </a:r>
            <a:endParaRPr sz="180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Which companies have the highest search interest via google? </a:t>
            </a:r>
            <a:endParaRPr sz="180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Which companies garner the most engagement through tweet volume and interactions?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Population of Interest: Publicly traded companies in the Fortune 100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sources: Twitter API (Followers, Favorites, Retweets, Sentiment), Alphavantage API (Closing Prices), Google API (Search volume Index)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17145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5"/>
          <p:cNvSpPr txBox="1">
            <a:spLocks noGrp="1"/>
          </p:cNvSpPr>
          <p:nvPr>
            <p:ph type="title"/>
          </p:nvPr>
        </p:nvSpPr>
        <p:spPr>
          <a:xfrm>
            <a:off x="338328" y="0"/>
            <a:ext cx="8454900" cy="73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our key variables</a:t>
            </a:r>
            <a:endParaRPr/>
          </a:p>
        </p:txBody>
      </p:sp>
      <p:sp>
        <p:nvSpPr>
          <p:cNvPr id="1034" name="Google Shape;1034;p75"/>
          <p:cNvSpPr txBox="1">
            <a:spLocks noGrp="1"/>
          </p:cNvSpPr>
          <p:nvPr>
            <p:ph type="body" idx="2"/>
          </p:nvPr>
        </p:nvSpPr>
        <p:spPr>
          <a:xfrm>
            <a:off x="338328" y="960121"/>
            <a:ext cx="4115700" cy="2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Engagement</a:t>
            </a:r>
            <a:endParaRPr sz="1800"/>
          </a:p>
        </p:txBody>
      </p:sp>
      <p:sp>
        <p:nvSpPr>
          <p:cNvPr id="1035" name="Google Shape;1035;p75"/>
          <p:cNvSpPr txBox="1">
            <a:spLocks noGrp="1"/>
          </p:cNvSpPr>
          <p:nvPr>
            <p:ph type="body" idx="3"/>
          </p:nvPr>
        </p:nvSpPr>
        <p:spPr>
          <a:xfrm>
            <a:off x="341928" y="1359272"/>
            <a:ext cx="4108500" cy="8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Twitter Retweets and Favorites per business day from Twitter API over a 30 day period.</a:t>
            </a:r>
            <a:endParaRPr sz="1400"/>
          </a:p>
        </p:txBody>
      </p:sp>
      <p:sp>
        <p:nvSpPr>
          <p:cNvPr id="1036" name="Google Shape;1036;p75"/>
          <p:cNvSpPr txBox="1">
            <a:spLocks noGrp="1"/>
          </p:cNvSpPr>
          <p:nvPr>
            <p:ph type="body" idx="2"/>
          </p:nvPr>
        </p:nvSpPr>
        <p:spPr>
          <a:xfrm>
            <a:off x="338328" y="2498171"/>
            <a:ext cx="4115700" cy="2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Interest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037" name="Google Shape;1037;p75"/>
          <p:cNvSpPr txBox="1">
            <a:spLocks noGrp="1"/>
          </p:cNvSpPr>
          <p:nvPr>
            <p:ph type="body" idx="3"/>
          </p:nvPr>
        </p:nvSpPr>
        <p:spPr>
          <a:xfrm>
            <a:off x="341928" y="3027172"/>
            <a:ext cx="4108500" cy="8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Index of Google search volume per day over a 30 day period</a:t>
            </a:r>
            <a:endParaRPr sz="1400"/>
          </a:p>
        </p:txBody>
      </p:sp>
      <p:sp>
        <p:nvSpPr>
          <p:cNvPr id="1038" name="Google Shape;1038;p75"/>
          <p:cNvSpPr txBox="1">
            <a:spLocks noGrp="1"/>
          </p:cNvSpPr>
          <p:nvPr>
            <p:ph type="body" idx="2"/>
          </p:nvPr>
        </p:nvSpPr>
        <p:spPr>
          <a:xfrm>
            <a:off x="4747428" y="960121"/>
            <a:ext cx="4115700" cy="2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Feelings</a:t>
            </a:r>
            <a:endParaRPr sz="1800"/>
          </a:p>
        </p:txBody>
      </p:sp>
      <p:sp>
        <p:nvSpPr>
          <p:cNvPr id="1039" name="Google Shape;1039;p75"/>
          <p:cNvSpPr txBox="1">
            <a:spLocks noGrp="1"/>
          </p:cNvSpPr>
          <p:nvPr>
            <p:ph type="body" idx="3"/>
          </p:nvPr>
        </p:nvSpPr>
        <p:spPr>
          <a:xfrm>
            <a:off x="4751028" y="1359272"/>
            <a:ext cx="4108500" cy="8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Sentiment analysis of a sample of tweets that reference the name of the company over a 30 day period</a:t>
            </a:r>
            <a:endParaRPr sz="1400"/>
          </a:p>
        </p:txBody>
      </p:sp>
      <p:sp>
        <p:nvSpPr>
          <p:cNvPr id="1040" name="Google Shape;1040;p75"/>
          <p:cNvSpPr txBox="1">
            <a:spLocks noGrp="1"/>
          </p:cNvSpPr>
          <p:nvPr>
            <p:ph type="body" idx="2"/>
          </p:nvPr>
        </p:nvSpPr>
        <p:spPr>
          <a:xfrm>
            <a:off x="4747428" y="2498171"/>
            <a:ext cx="4115700" cy="2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Stock Price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041" name="Google Shape;1041;p75"/>
          <p:cNvSpPr txBox="1">
            <a:spLocks noGrp="1"/>
          </p:cNvSpPr>
          <p:nvPr>
            <p:ph type="body" idx="3"/>
          </p:nvPr>
        </p:nvSpPr>
        <p:spPr>
          <a:xfrm>
            <a:off x="4751028" y="3027172"/>
            <a:ext cx="4108500" cy="8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Closing price for business day over a 30 day period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6"/>
          <p:cNvSpPr txBox="1">
            <a:spLocks noGrp="1"/>
          </p:cNvSpPr>
          <p:nvPr>
            <p:ph type="title"/>
          </p:nvPr>
        </p:nvSpPr>
        <p:spPr>
          <a:xfrm>
            <a:off x="338328" y="0"/>
            <a:ext cx="8454900" cy="73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our key data</a:t>
            </a:r>
            <a:endParaRPr/>
          </a:p>
        </p:txBody>
      </p:sp>
      <p:sp>
        <p:nvSpPr>
          <p:cNvPr id="1047" name="Google Shape;1047;p76"/>
          <p:cNvSpPr txBox="1">
            <a:spLocks noGrp="1"/>
          </p:cNvSpPr>
          <p:nvPr>
            <p:ph type="body" idx="2"/>
          </p:nvPr>
        </p:nvSpPr>
        <p:spPr>
          <a:xfrm>
            <a:off x="338328" y="960121"/>
            <a:ext cx="4115700" cy="2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Engagement</a:t>
            </a:r>
            <a:endParaRPr sz="1800"/>
          </a:p>
        </p:txBody>
      </p:sp>
      <p:sp>
        <p:nvSpPr>
          <p:cNvPr id="1048" name="Google Shape;1048;p76"/>
          <p:cNvSpPr txBox="1">
            <a:spLocks noGrp="1"/>
          </p:cNvSpPr>
          <p:nvPr>
            <p:ph type="body" idx="3"/>
          </p:nvPr>
        </p:nvSpPr>
        <p:spPr>
          <a:xfrm>
            <a:off x="341928" y="1359272"/>
            <a:ext cx="4108500" cy="8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Tweepy package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Extracted most recent 3200 Tweets from the company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Recorded Counts of Favorites and Retweets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Removed Weekends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400"/>
          </a:p>
        </p:txBody>
      </p:sp>
      <p:sp>
        <p:nvSpPr>
          <p:cNvPr id="1049" name="Google Shape;1049;p76"/>
          <p:cNvSpPr txBox="1">
            <a:spLocks noGrp="1"/>
          </p:cNvSpPr>
          <p:nvPr>
            <p:ph type="body" idx="2"/>
          </p:nvPr>
        </p:nvSpPr>
        <p:spPr>
          <a:xfrm>
            <a:off x="338328" y="3228046"/>
            <a:ext cx="4115700" cy="2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Interest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050" name="Google Shape;1050;p76"/>
          <p:cNvSpPr txBox="1">
            <a:spLocks noGrp="1"/>
          </p:cNvSpPr>
          <p:nvPr>
            <p:ph type="body" idx="3"/>
          </p:nvPr>
        </p:nvSpPr>
        <p:spPr>
          <a:xfrm>
            <a:off x="341928" y="3574577"/>
            <a:ext cx="4108500" cy="8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Google Trends API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Extracted 0-100 index of popularity of searches for the company name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Removed Weekends</a:t>
            </a:r>
            <a:endParaRPr sz="1400"/>
          </a:p>
        </p:txBody>
      </p:sp>
      <p:sp>
        <p:nvSpPr>
          <p:cNvPr id="1051" name="Google Shape;1051;p76"/>
          <p:cNvSpPr txBox="1">
            <a:spLocks noGrp="1"/>
          </p:cNvSpPr>
          <p:nvPr>
            <p:ph type="body" idx="2"/>
          </p:nvPr>
        </p:nvSpPr>
        <p:spPr>
          <a:xfrm>
            <a:off x="4747428" y="960121"/>
            <a:ext cx="4115700" cy="2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Feelings</a:t>
            </a:r>
            <a:endParaRPr sz="1800"/>
          </a:p>
        </p:txBody>
      </p:sp>
      <p:sp>
        <p:nvSpPr>
          <p:cNvPr id="1052" name="Google Shape;1052;p76"/>
          <p:cNvSpPr txBox="1">
            <a:spLocks noGrp="1"/>
          </p:cNvSpPr>
          <p:nvPr>
            <p:ph type="body" idx="3"/>
          </p:nvPr>
        </p:nvSpPr>
        <p:spPr>
          <a:xfrm>
            <a:off x="4751028" y="1359272"/>
            <a:ext cx="4108500" cy="8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TwitterAPI Package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Extracted 100 Tweets per day for last 30 days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Cleaned tweet to remove symbols and links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Recorded polarity score for each tweet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Removed Weekends</a:t>
            </a:r>
            <a:endParaRPr sz="1400"/>
          </a:p>
        </p:txBody>
      </p:sp>
      <p:sp>
        <p:nvSpPr>
          <p:cNvPr id="1053" name="Google Shape;1053;p76"/>
          <p:cNvSpPr txBox="1">
            <a:spLocks noGrp="1"/>
          </p:cNvSpPr>
          <p:nvPr>
            <p:ph type="body" idx="2"/>
          </p:nvPr>
        </p:nvSpPr>
        <p:spPr>
          <a:xfrm>
            <a:off x="4747428" y="3228046"/>
            <a:ext cx="4115700" cy="2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Stock Price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054" name="Google Shape;1054;p76"/>
          <p:cNvSpPr txBox="1">
            <a:spLocks noGrp="1"/>
          </p:cNvSpPr>
          <p:nvPr>
            <p:ph type="body" idx="3"/>
          </p:nvPr>
        </p:nvSpPr>
        <p:spPr>
          <a:xfrm>
            <a:off x="4751028" y="3563172"/>
            <a:ext cx="4108500" cy="8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AlphavantageAPI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Limited to 30 days for regression testing</a:t>
            </a:r>
            <a:endParaRPr sz="1400"/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Google Shape;1059;p77"/>
          <p:cNvPicPr preferRelativeResize="0"/>
          <p:nvPr/>
        </p:nvPicPr>
        <p:blipFill rotWithShape="1">
          <a:blip r:embed="rId3">
            <a:alphaModFix/>
          </a:blip>
          <a:srcRect l="22303" t="26800" r="14461" b="15575"/>
          <a:stretch/>
        </p:blipFill>
        <p:spPr>
          <a:xfrm>
            <a:off x="152400" y="636950"/>
            <a:ext cx="8941248" cy="458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77"/>
          <p:cNvSpPr txBox="1">
            <a:spLocks noGrp="1"/>
          </p:cNvSpPr>
          <p:nvPr>
            <p:ph type="title"/>
          </p:nvPr>
        </p:nvSpPr>
        <p:spPr>
          <a:xfrm>
            <a:off x="338328" y="0"/>
            <a:ext cx="8454900" cy="73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Volume by Company</a:t>
            </a:r>
            <a:endParaRPr/>
          </a:p>
        </p:txBody>
      </p:sp>
      <p:sp>
        <p:nvSpPr>
          <p:cNvPr id="1061" name="Google Shape;1061;p77"/>
          <p:cNvSpPr txBox="1">
            <a:spLocks noGrp="1"/>
          </p:cNvSpPr>
          <p:nvPr>
            <p:ph type="body" idx="1"/>
          </p:nvPr>
        </p:nvSpPr>
        <p:spPr>
          <a:xfrm>
            <a:off x="6940296" y="4677156"/>
            <a:ext cx="1499700" cy="20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8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rPr lang="en" sz="2400">
                <a:solidFill>
                  <a:schemeClr val="accent1"/>
                </a:solidFill>
              </a:rPr>
              <a:t>Most followers by industry, average</a:t>
            </a:r>
            <a:endParaRPr sz="2400"/>
          </a:p>
        </p:txBody>
      </p:sp>
      <p:sp>
        <p:nvSpPr>
          <p:cNvPr id="1068" name="Google Shape;1068;p78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78"/>
          <p:cNvSpPr txBox="1"/>
          <p:nvPr/>
        </p:nvSpPr>
        <p:spPr>
          <a:xfrm>
            <a:off x="4148328" y="1382932"/>
            <a:ext cx="286816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0" name="Google Shape;1070;p78"/>
          <p:cNvPicPr preferRelativeResize="0"/>
          <p:nvPr/>
        </p:nvPicPr>
        <p:blipFill rotWithShape="1">
          <a:blip r:embed="rId3">
            <a:alphaModFix/>
          </a:blip>
          <a:srcRect l="7856" t="8510" r="8740" b="-8509"/>
          <a:stretch/>
        </p:blipFill>
        <p:spPr>
          <a:xfrm>
            <a:off x="344488" y="903345"/>
            <a:ext cx="8455025" cy="4121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9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4900" cy="73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Followed Companies</a:t>
            </a:r>
            <a:endParaRPr/>
          </a:p>
        </p:txBody>
      </p:sp>
      <p:sp>
        <p:nvSpPr>
          <p:cNvPr id="1076" name="Google Shape;1076;p79"/>
          <p:cNvSpPr txBox="1">
            <a:spLocks noGrp="1"/>
          </p:cNvSpPr>
          <p:nvPr>
            <p:ph type="body" idx="1"/>
          </p:nvPr>
        </p:nvSpPr>
        <p:spPr>
          <a:xfrm>
            <a:off x="347472" y="962501"/>
            <a:ext cx="8458200" cy="3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</a:rPr>
              <a:t>Most followers by industry, average</a:t>
            </a:r>
            <a:endParaRPr/>
          </a:p>
        </p:txBody>
      </p:sp>
      <p:sp>
        <p:nvSpPr>
          <p:cNvPr id="1077" name="Google Shape;1077;p79"/>
          <p:cNvSpPr txBox="1">
            <a:spLocks noGrp="1"/>
          </p:cNvSpPr>
          <p:nvPr>
            <p:ph type="body" idx="2"/>
          </p:nvPr>
        </p:nvSpPr>
        <p:spPr>
          <a:xfrm>
            <a:off x="6940296" y="4677156"/>
            <a:ext cx="1499700" cy="20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8" name="Google Shape;107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75" y="829250"/>
            <a:ext cx="8718350" cy="42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80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4900" cy="73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Test</a:t>
            </a:r>
            <a:endParaRPr/>
          </a:p>
        </p:txBody>
      </p:sp>
      <p:sp>
        <p:nvSpPr>
          <p:cNvPr id="1084" name="Google Shape;1084;p80"/>
          <p:cNvSpPr txBox="1">
            <a:spLocks noGrp="1"/>
          </p:cNvSpPr>
          <p:nvPr>
            <p:ph type="body" idx="1"/>
          </p:nvPr>
        </p:nvSpPr>
        <p:spPr>
          <a:xfrm>
            <a:off x="347472" y="962501"/>
            <a:ext cx="8458200" cy="3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Dependent Variable: Closing price (Scaled)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Independent Variables: Lagged, scaled counts of Retweets, Favorites, Average Sentiment, and Search Volume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Questions we asked: 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Can these metrics for feelings, engagement, and interest predict a stocks next-day closing price?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Are these variables significantly correlated with closing price?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0" name="Google Shape;1090;p81"/>
          <p:cNvCxnSpPr/>
          <p:nvPr/>
        </p:nvCxnSpPr>
        <p:spPr>
          <a:xfrm>
            <a:off x="1383700" y="3311160"/>
            <a:ext cx="1790400" cy="13200"/>
          </a:xfrm>
          <a:prstGeom prst="straightConnector1">
            <a:avLst/>
          </a:prstGeom>
          <a:noFill/>
          <a:ln w="38100" cap="flat" cmpd="sng">
            <a:solidFill>
              <a:srgbClr val="DCDCD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1" name="Google Shape;1091;p81"/>
          <p:cNvSpPr txBox="1"/>
          <p:nvPr/>
        </p:nvSpPr>
        <p:spPr>
          <a:xfrm>
            <a:off x="282116" y="1006027"/>
            <a:ext cx="38919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Arial"/>
              <a:buNone/>
            </a:pPr>
            <a:r>
              <a:rPr lang="en" sz="2400" b="1">
                <a:solidFill>
                  <a:srgbClr val="CC0000"/>
                </a:solidFill>
              </a:rPr>
              <a:t>Nike</a:t>
            </a:r>
            <a:endParaRPr sz="2400"/>
          </a:p>
        </p:txBody>
      </p:sp>
      <p:sp>
        <p:nvSpPr>
          <p:cNvPr id="1092" name="Google Shape;1092;p81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5025" cy="7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lang="en"/>
              <a:t>Predicted Closing vs Actual Closing for Most Followed Companies</a:t>
            </a:r>
            <a:endParaRPr/>
          </a:p>
        </p:txBody>
      </p:sp>
      <p:sp>
        <p:nvSpPr>
          <p:cNvPr id="1093" name="Google Shape;1093;p81"/>
          <p:cNvSpPr txBox="1">
            <a:spLocks noGrp="1"/>
          </p:cNvSpPr>
          <p:nvPr>
            <p:ph type="sldNum" idx="12"/>
          </p:nvPr>
        </p:nvSpPr>
        <p:spPr>
          <a:xfrm>
            <a:off x="8503920" y="4743165"/>
            <a:ext cx="297180" cy="17173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4" name="Google Shape;1094;p81"/>
          <p:cNvCxnSpPr/>
          <p:nvPr/>
        </p:nvCxnSpPr>
        <p:spPr>
          <a:xfrm>
            <a:off x="1392050" y="1130892"/>
            <a:ext cx="1790400" cy="13200"/>
          </a:xfrm>
          <a:prstGeom prst="straightConnector1">
            <a:avLst/>
          </a:prstGeom>
          <a:noFill/>
          <a:ln w="38100" cap="flat" cmpd="sng">
            <a:solidFill>
              <a:srgbClr val="DCDCD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5" name="Google Shape;1095;p81"/>
          <p:cNvPicPr preferRelativeResize="0"/>
          <p:nvPr/>
        </p:nvPicPr>
        <p:blipFill rotWithShape="1">
          <a:blip r:embed="rId3">
            <a:alphaModFix/>
          </a:blip>
          <a:srcRect l="12225" t="24518" r="38054" b="16612"/>
          <a:stretch/>
        </p:blipFill>
        <p:spPr>
          <a:xfrm>
            <a:off x="988675" y="1240525"/>
            <a:ext cx="2495467" cy="166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81"/>
          <p:cNvSpPr txBox="1"/>
          <p:nvPr/>
        </p:nvSpPr>
        <p:spPr>
          <a:xfrm>
            <a:off x="282116" y="3118327"/>
            <a:ext cx="38919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Arial"/>
              <a:buNone/>
            </a:pPr>
            <a:r>
              <a:rPr lang="en" sz="2400" b="1">
                <a:solidFill>
                  <a:srgbClr val="CC0000"/>
                </a:solidFill>
              </a:rPr>
              <a:t>Disney</a:t>
            </a:r>
            <a:endParaRPr sz="2400"/>
          </a:p>
        </p:txBody>
      </p:sp>
      <p:pic>
        <p:nvPicPr>
          <p:cNvPr id="1097" name="Google Shape;1097;p81"/>
          <p:cNvPicPr preferRelativeResize="0"/>
          <p:nvPr/>
        </p:nvPicPr>
        <p:blipFill rotWithShape="1">
          <a:blip r:embed="rId4">
            <a:alphaModFix/>
          </a:blip>
          <a:srcRect l="9206" t="18170" r="33470" b="12476"/>
          <a:stretch/>
        </p:blipFill>
        <p:spPr>
          <a:xfrm>
            <a:off x="954338" y="3407190"/>
            <a:ext cx="2495477" cy="1698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81"/>
          <p:cNvPicPr preferRelativeResize="0"/>
          <p:nvPr/>
        </p:nvPicPr>
        <p:blipFill rotWithShape="1">
          <a:blip r:embed="rId5">
            <a:alphaModFix/>
          </a:blip>
          <a:srcRect l="12589" t="17815" r="32672" b="15307"/>
          <a:stretch/>
        </p:blipFill>
        <p:spPr>
          <a:xfrm>
            <a:off x="4910949" y="1335721"/>
            <a:ext cx="2362973" cy="1624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81"/>
          <p:cNvSpPr txBox="1"/>
          <p:nvPr/>
        </p:nvSpPr>
        <p:spPr>
          <a:xfrm>
            <a:off x="4096216" y="1001002"/>
            <a:ext cx="38919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Arial"/>
              <a:buNone/>
            </a:pPr>
            <a:r>
              <a:rPr lang="en" sz="2400" b="1">
                <a:solidFill>
                  <a:srgbClr val="CC0000"/>
                </a:solidFill>
              </a:rPr>
              <a:t>Apple</a:t>
            </a:r>
            <a:endParaRPr sz="2400"/>
          </a:p>
        </p:txBody>
      </p:sp>
      <p:cxnSp>
        <p:nvCxnSpPr>
          <p:cNvPr id="1100" name="Google Shape;1100;p81"/>
          <p:cNvCxnSpPr/>
          <p:nvPr/>
        </p:nvCxnSpPr>
        <p:spPr>
          <a:xfrm>
            <a:off x="5273437" y="1207092"/>
            <a:ext cx="1790400" cy="13200"/>
          </a:xfrm>
          <a:prstGeom prst="straightConnector1">
            <a:avLst/>
          </a:prstGeom>
          <a:noFill/>
          <a:ln w="38100" cap="flat" cmpd="sng">
            <a:solidFill>
              <a:srgbClr val="DCDCD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1" name="Google Shape;1101;p81"/>
          <p:cNvSpPr txBox="1"/>
          <p:nvPr/>
        </p:nvSpPr>
        <p:spPr>
          <a:xfrm>
            <a:off x="7366943" y="1335732"/>
            <a:ext cx="286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100"/>
              <a:t>Low R-squared (.35)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2" name="Google Shape;1102;p81"/>
          <p:cNvPicPr preferRelativeResize="0"/>
          <p:nvPr/>
        </p:nvPicPr>
        <p:blipFill rotWithShape="1">
          <a:blip r:embed="rId6">
            <a:alphaModFix/>
          </a:blip>
          <a:srcRect t="12230" r="34054" b="7935"/>
          <a:stretch/>
        </p:blipFill>
        <p:spPr>
          <a:xfrm>
            <a:off x="4837800" y="3425350"/>
            <a:ext cx="2493970" cy="16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81"/>
          <p:cNvSpPr txBox="1"/>
          <p:nvPr/>
        </p:nvSpPr>
        <p:spPr>
          <a:xfrm>
            <a:off x="4222666" y="3194515"/>
            <a:ext cx="38919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Arial"/>
              <a:buNone/>
            </a:pPr>
            <a:r>
              <a:rPr lang="en" sz="2400" b="1">
                <a:solidFill>
                  <a:srgbClr val="CC0000"/>
                </a:solidFill>
              </a:rPr>
              <a:t>Google</a:t>
            </a:r>
            <a:endParaRPr sz="2400"/>
          </a:p>
        </p:txBody>
      </p:sp>
      <p:cxnSp>
        <p:nvCxnSpPr>
          <p:cNvPr id="1104" name="Google Shape;1104;p81"/>
          <p:cNvCxnSpPr/>
          <p:nvPr/>
        </p:nvCxnSpPr>
        <p:spPr>
          <a:xfrm>
            <a:off x="5355625" y="3337635"/>
            <a:ext cx="1790400" cy="13200"/>
          </a:xfrm>
          <a:prstGeom prst="straightConnector1">
            <a:avLst/>
          </a:prstGeom>
          <a:noFill/>
          <a:ln w="38100" cap="flat" cmpd="sng">
            <a:solidFill>
              <a:srgbClr val="DCDCD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1464E"/>
      </a:dk2>
      <a:lt2>
        <a:srgbClr val="B3B3B3"/>
      </a:lt2>
      <a:accent1>
        <a:srgbClr val="CC0000"/>
      </a:accent1>
      <a:accent2>
        <a:srgbClr val="B3B3B3"/>
      </a:accent2>
      <a:accent3>
        <a:srgbClr val="41464E"/>
      </a:accent3>
      <a:accent4>
        <a:srgbClr val="00677F"/>
      </a:accent4>
      <a:accent5>
        <a:srgbClr val="000000"/>
      </a:accent5>
      <a:accent6>
        <a:srgbClr val="EAAA00"/>
      </a:accent6>
      <a:hlink>
        <a:srgbClr val="0563C1"/>
      </a:hlink>
      <a:folHlink>
        <a:srgbClr val="5A404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1454C"/>
      </a:dk2>
      <a:lt2>
        <a:srgbClr val="B4B3B3"/>
      </a:lt2>
      <a:accent1>
        <a:srgbClr val="CC0000"/>
      </a:accent1>
      <a:accent2>
        <a:srgbClr val="B3B3B3"/>
      </a:accent2>
      <a:accent3>
        <a:srgbClr val="41464F"/>
      </a:accent3>
      <a:accent4>
        <a:srgbClr val="00677F"/>
      </a:accent4>
      <a:accent5>
        <a:srgbClr val="000000"/>
      </a:accent5>
      <a:accent6>
        <a:srgbClr val="EAAA00"/>
      </a:accent6>
      <a:hlink>
        <a:srgbClr val="0563C1"/>
      </a:hlink>
      <a:folHlink>
        <a:srgbClr val="5A404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On-screen Show (16:9)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Simple Light</vt:lpstr>
      <vt:lpstr>1_Office Theme</vt:lpstr>
      <vt:lpstr>Office Theme</vt:lpstr>
      <vt:lpstr>PowerPoint Presentation</vt:lpstr>
      <vt:lpstr>Project Overview</vt:lpstr>
      <vt:lpstr>Measuring our key variables</vt:lpstr>
      <vt:lpstr>Gathering our key data</vt:lpstr>
      <vt:lpstr>Search Volume by Company</vt:lpstr>
      <vt:lpstr>Most followers by industry, average</vt:lpstr>
      <vt:lpstr>Top 10 Followed Companies</vt:lpstr>
      <vt:lpstr>Regression Test</vt:lpstr>
      <vt:lpstr>Predicted Closing vs Actual Closing for Most Followed Companies</vt:lpstr>
      <vt:lpstr>Ternary Diagram: Retweets, Sentiment, Search Volume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Malley</dc:creator>
  <cp:lastModifiedBy>Bill Malley</cp:lastModifiedBy>
  <cp:revision>1</cp:revision>
  <dcterms:modified xsi:type="dcterms:W3CDTF">2019-12-19T00:21:29Z</dcterms:modified>
</cp:coreProperties>
</file>