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embeddedFontLst>
    <p:embeddedFont>
      <p:font typeface="方正兰亭纤黑_GBK" panose="02000000000000000000" pitchFamily="2" charset="-122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微软雅黑" panose="020B0503020204020204" pitchFamily="34" charset="-122"/>
      <p:regular r:id="rId14"/>
      <p:bold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5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9F"/>
    <a:srgbClr val="71589C"/>
    <a:srgbClr val="E2534F"/>
    <a:srgbClr val="48A8D8"/>
    <a:srgbClr val="78A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630"/>
      </p:cViewPr>
      <p:guideLst>
        <p:guide orient="horz" pos="890"/>
        <p:guide pos="5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7" b="2145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4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C67D-F2CF-44EE-94E5-6A95D3F53D10}" type="datetimeFigureOut">
              <a:rPr lang="zh-CN" altLang="en-US" smtClean="0"/>
              <a:t>2015/9/14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3442-4184-403E-BCB7-109550102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37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342900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71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48A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896725" y="342900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78A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1896725" y="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2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4830118" y="1601972"/>
            <a:ext cx="2531765" cy="2531765"/>
            <a:chOff x="4422564" y="1601972"/>
            <a:chExt cx="2531765" cy="2531765"/>
          </a:xfrm>
        </p:grpSpPr>
        <p:sp>
          <p:nvSpPr>
            <p:cNvPr id="17" name="椭圆 16"/>
            <p:cNvSpPr/>
            <p:nvPr/>
          </p:nvSpPr>
          <p:spPr>
            <a:xfrm>
              <a:off x="4422564" y="1601972"/>
              <a:ext cx="2531765" cy="2531765"/>
            </a:xfrm>
            <a:prstGeom prst="ellipse">
              <a:avLst/>
            </a:prstGeom>
            <a:solidFill>
              <a:srgbClr val="48A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2" t="3703" r="2837" b="2223"/>
            <a:stretch/>
          </p:blipFill>
          <p:spPr>
            <a:xfrm>
              <a:off x="4495799" y="1676400"/>
              <a:ext cx="2387601" cy="2382910"/>
            </a:xfrm>
            <a:prstGeom prst="ellipse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4926449" y="44069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姓名：幻雨君</a:t>
            </a:r>
            <a:endParaRPr lang="zh-CN" altLang="en-US" sz="2800" dirty="0">
              <a:solidFill>
                <a:schemeClr val="bg2">
                  <a:lumMod val="10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28768" y="511280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求职意向：项目经理助理</a:t>
            </a:r>
            <a:endParaRPr lang="zh-CN" altLang="en-US" sz="2800" dirty="0">
              <a:solidFill>
                <a:schemeClr val="bg2">
                  <a:lumMod val="10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6670" y="-400134"/>
            <a:ext cx="1149866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800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MAGIC RAIN</a:t>
            </a:r>
            <a:endParaRPr lang="zh-CN" altLang="en-US" sz="138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118835" y="6172200"/>
            <a:ext cx="2141418" cy="369332"/>
            <a:chOff x="2469607" y="6172200"/>
            <a:chExt cx="2141418" cy="369332"/>
          </a:xfrm>
        </p:grpSpPr>
        <p:sp>
          <p:nvSpPr>
            <p:cNvPr id="18" name="文本框 17"/>
            <p:cNvSpPr txBox="1"/>
            <p:nvPr/>
          </p:nvSpPr>
          <p:spPr>
            <a:xfrm>
              <a:off x="2879461" y="6172200"/>
              <a:ext cx="1731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13215219904</a:t>
              </a:r>
              <a:endPara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469607" y="6190576"/>
              <a:ext cx="332581" cy="332581"/>
              <a:chOff x="4059238" y="3516313"/>
              <a:chExt cx="182563" cy="182563"/>
            </a:xfrm>
            <a:solidFill>
              <a:srgbClr val="48A8D8"/>
            </a:solidFill>
          </p:grpSpPr>
          <p:sp>
            <p:nvSpPr>
              <p:cNvPr id="22" name="Freeform 305"/>
              <p:cNvSpPr>
                <a:spLocks/>
              </p:cNvSpPr>
              <p:nvPr/>
            </p:nvSpPr>
            <p:spPr bwMode="auto">
              <a:xfrm>
                <a:off x="4059238" y="3516313"/>
                <a:ext cx="182563" cy="182563"/>
              </a:xfrm>
              <a:custGeom>
                <a:avLst/>
                <a:gdLst>
                  <a:gd name="T0" fmla="*/ 293 w 297"/>
                  <a:gd name="T1" fmla="*/ 232 h 297"/>
                  <a:gd name="T2" fmla="*/ 230 w 297"/>
                  <a:gd name="T3" fmla="*/ 195 h 297"/>
                  <a:gd name="T4" fmla="*/ 220 w 297"/>
                  <a:gd name="T5" fmla="*/ 196 h 297"/>
                  <a:gd name="T6" fmla="*/ 201 w 297"/>
                  <a:gd name="T7" fmla="*/ 215 h 297"/>
                  <a:gd name="T8" fmla="*/ 190 w 297"/>
                  <a:gd name="T9" fmla="*/ 220 h 297"/>
                  <a:gd name="T10" fmla="*/ 122 w 297"/>
                  <a:gd name="T11" fmla="*/ 176 h 297"/>
                  <a:gd name="T12" fmla="*/ 78 w 297"/>
                  <a:gd name="T13" fmla="*/ 108 h 297"/>
                  <a:gd name="T14" fmla="*/ 82 w 297"/>
                  <a:gd name="T15" fmla="*/ 96 h 297"/>
                  <a:gd name="T16" fmla="*/ 98 w 297"/>
                  <a:gd name="T17" fmla="*/ 80 h 297"/>
                  <a:gd name="T18" fmla="*/ 100 w 297"/>
                  <a:gd name="T19" fmla="*/ 70 h 297"/>
                  <a:gd name="T20" fmla="*/ 65 w 297"/>
                  <a:gd name="T21" fmla="*/ 4 h 297"/>
                  <a:gd name="T22" fmla="*/ 58 w 297"/>
                  <a:gd name="T23" fmla="*/ 3 h 297"/>
                  <a:gd name="T24" fmla="*/ 14 w 297"/>
                  <a:gd name="T25" fmla="*/ 46 h 297"/>
                  <a:gd name="T26" fmla="*/ 9 w 297"/>
                  <a:gd name="T27" fmla="*/ 57 h 297"/>
                  <a:gd name="T28" fmla="*/ 89 w 297"/>
                  <a:gd name="T29" fmla="*/ 209 h 297"/>
                  <a:gd name="T30" fmla="*/ 240 w 297"/>
                  <a:gd name="T31" fmla="*/ 288 h 297"/>
                  <a:gd name="T32" fmla="*/ 252 w 297"/>
                  <a:gd name="T33" fmla="*/ 283 h 297"/>
                  <a:gd name="T34" fmla="*/ 295 w 297"/>
                  <a:gd name="T35" fmla="*/ 240 h 297"/>
                  <a:gd name="T36" fmla="*/ 293 w 297"/>
                  <a:gd name="T37" fmla="*/ 232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7" h="297">
                    <a:moveTo>
                      <a:pt x="293" y="232"/>
                    </a:moveTo>
                    <a:cubicBezTo>
                      <a:pt x="230" y="195"/>
                      <a:pt x="230" y="195"/>
                      <a:pt x="230" y="195"/>
                    </a:cubicBezTo>
                    <a:cubicBezTo>
                      <a:pt x="227" y="193"/>
                      <a:pt x="222" y="194"/>
                      <a:pt x="220" y="196"/>
                    </a:cubicBezTo>
                    <a:cubicBezTo>
                      <a:pt x="201" y="215"/>
                      <a:pt x="201" y="215"/>
                      <a:pt x="201" y="215"/>
                    </a:cubicBezTo>
                    <a:cubicBezTo>
                      <a:pt x="198" y="217"/>
                      <a:pt x="193" y="220"/>
                      <a:pt x="190" y="220"/>
                    </a:cubicBezTo>
                    <a:cubicBezTo>
                      <a:pt x="190" y="220"/>
                      <a:pt x="166" y="220"/>
                      <a:pt x="122" y="176"/>
                    </a:cubicBezTo>
                    <a:cubicBezTo>
                      <a:pt x="77" y="132"/>
                      <a:pt x="78" y="108"/>
                      <a:pt x="78" y="108"/>
                    </a:cubicBezTo>
                    <a:cubicBezTo>
                      <a:pt x="78" y="104"/>
                      <a:pt x="80" y="99"/>
                      <a:pt x="82" y="96"/>
                    </a:cubicBezTo>
                    <a:cubicBezTo>
                      <a:pt x="98" y="80"/>
                      <a:pt x="98" y="80"/>
                      <a:pt x="98" y="80"/>
                    </a:cubicBezTo>
                    <a:cubicBezTo>
                      <a:pt x="101" y="78"/>
                      <a:pt x="102" y="73"/>
                      <a:pt x="100" y="70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1"/>
                      <a:pt x="60" y="0"/>
                      <a:pt x="58" y="3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2" y="48"/>
                      <a:pt x="9" y="53"/>
                      <a:pt x="9" y="57"/>
                    </a:cubicBezTo>
                    <a:cubicBezTo>
                      <a:pt x="9" y="57"/>
                      <a:pt x="0" y="120"/>
                      <a:pt x="89" y="209"/>
                    </a:cubicBezTo>
                    <a:cubicBezTo>
                      <a:pt x="177" y="297"/>
                      <a:pt x="240" y="288"/>
                      <a:pt x="240" y="288"/>
                    </a:cubicBezTo>
                    <a:cubicBezTo>
                      <a:pt x="244" y="288"/>
                      <a:pt x="249" y="285"/>
                      <a:pt x="252" y="283"/>
                    </a:cubicBezTo>
                    <a:cubicBezTo>
                      <a:pt x="295" y="240"/>
                      <a:pt x="295" y="240"/>
                      <a:pt x="295" y="240"/>
                    </a:cubicBezTo>
                    <a:cubicBezTo>
                      <a:pt x="297" y="237"/>
                      <a:pt x="297" y="233"/>
                      <a:pt x="29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23" name="Freeform 306"/>
              <p:cNvSpPr>
                <a:spLocks/>
              </p:cNvSpPr>
              <p:nvPr/>
            </p:nvSpPr>
            <p:spPr bwMode="auto">
              <a:xfrm>
                <a:off x="4144963" y="3575051"/>
                <a:ext cx="34925" cy="34925"/>
              </a:xfrm>
              <a:custGeom>
                <a:avLst/>
                <a:gdLst>
                  <a:gd name="T0" fmla="*/ 0 w 57"/>
                  <a:gd name="T1" fmla="*/ 18 h 57"/>
                  <a:gd name="T2" fmla="*/ 25 w 57"/>
                  <a:gd name="T3" fmla="*/ 32 h 57"/>
                  <a:gd name="T4" fmla="*/ 40 w 57"/>
                  <a:gd name="T5" fmla="*/ 57 h 57"/>
                  <a:gd name="T6" fmla="*/ 57 w 57"/>
                  <a:gd name="T7" fmla="*/ 57 h 57"/>
                  <a:gd name="T8" fmla="*/ 39 w 57"/>
                  <a:gd name="T9" fmla="*/ 19 h 57"/>
                  <a:gd name="T10" fmla="*/ 0 w 57"/>
                  <a:gd name="T11" fmla="*/ 0 h 57"/>
                  <a:gd name="T12" fmla="*/ 0 w 57"/>
                  <a:gd name="T13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7">
                    <a:moveTo>
                      <a:pt x="0" y="18"/>
                    </a:moveTo>
                    <a:cubicBezTo>
                      <a:pt x="9" y="20"/>
                      <a:pt x="18" y="25"/>
                      <a:pt x="25" y="32"/>
                    </a:cubicBezTo>
                    <a:cubicBezTo>
                      <a:pt x="33" y="39"/>
                      <a:pt x="37" y="48"/>
                      <a:pt x="40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6" y="43"/>
                      <a:pt x="49" y="29"/>
                      <a:pt x="39" y="19"/>
                    </a:cubicBezTo>
                    <a:cubicBezTo>
                      <a:pt x="28" y="8"/>
                      <a:pt x="15" y="2"/>
                      <a:pt x="0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24" name="Freeform 307"/>
              <p:cNvSpPr>
                <a:spLocks/>
              </p:cNvSpPr>
              <p:nvPr/>
            </p:nvSpPr>
            <p:spPr bwMode="auto">
              <a:xfrm>
                <a:off x="4144963" y="3517901"/>
                <a:ext cx="93663" cy="92075"/>
              </a:xfrm>
              <a:custGeom>
                <a:avLst/>
                <a:gdLst>
                  <a:gd name="T0" fmla="*/ 133 w 153"/>
                  <a:gd name="T1" fmla="*/ 152 h 152"/>
                  <a:gd name="T2" fmla="*/ 153 w 153"/>
                  <a:gd name="T3" fmla="*/ 152 h 152"/>
                  <a:gd name="T4" fmla="*/ 0 w 153"/>
                  <a:gd name="T5" fmla="*/ 0 h 152"/>
                  <a:gd name="T6" fmla="*/ 0 w 153"/>
                  <a:gd name="T7" fmla="*/ 20 h 152"/>
                  <a:gd name="T8" fmla="*/ 133 w 153"/>
                  <a:gd name="T9" fmla="*/ 15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2">
                    <a:moveTo>
                      <a:pt x="133" y="152"/>
                    </a:moveTo>
                    <a:cubicBezTo>
                      <a:pt x="153" y="152"/>
                      <a:pt x="153" y="152"/>
                      <a:pt x="153" y="152"/>
                    </a:cubicBezTo>
                    <a:cubicBezTo>
                      <a:pt x="152" y="73"/>
                      <a:pt x="79" y="1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1" y="24"/>
                      <a:pt x="128" y="81"/>
                      <a:pt x="133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25" name="Freeform 308"/>
              <p:cNvSpPr>
                <a:spLocks/>
              </p:cNvSpPr>
              <p:nvPr/>
            </p:nvSpPr>
            <p:spPr bwMode="auto">
              <a:xfrm>
                <a:off x="4144963" y="3546476"/>
                <a:ext cx="65088" cy="63500"/>
              </a:xfrm>
              <a:custGeom>
                <a:avLst/>
                <a:gdLst>
                  <a:gd name="T0" fmla="*/ 85 w 105"/>
                  <a:gd name="T1" fmla="*/ 105 h 105"/>
                  <a:gd name="T2" fmla="*/ 105 w 105"/>
                  <a:gd name="T3" fmla="*/ 105 h 105"/>
                  <a:gd name="T4" fmla="*/ 0 w 105"/>
                  <a:gd name="T5" fmla="*/ 0 h 105"/>
                  <a:gd name="T6" fmla="*/ 0 w 105"/>
                  <a:gd name="T7" fmla="*/ 21 h 105"/>
                  <a:gd name="T8" fmla="*/ 85 w 105"/>
                  <a:gd name="T9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105">
                    <a:moveTo>
                      <a:pt x="85" y="105"/>
                    </a:moveTo>
                    <a:cubicBezTo>
                      <a:pt x="105" y="105"/>
                      <a:pt x="105" y="105"/>
                      <a:pt x="105" y="105"/>
                    </a:cubicBezTo>
                    <a:cubicBezTo>
                      <a:pt x="101" y="49"/>
                      <a:pt x="56" y="4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5" y="25"/>
                      <a:pt x="81" y="60"/>
                      <a:pt x="85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5029492" y="6172200"/>
            <a:ext cx="2785276" cy="369332"/>
            <a:chOff x="4509642" y="6172200"/>
            <a:chExt cx="2785276" cy="369332"/>
          </a:xfrm>
        </p:grpSpPr>
        <p:sp>
          <p:nvSpPr>
            <p:cNvPr id="19" name="文本框 18"/>
            <p:cNvSpPr txBox="1"/>
            <p:nvPr/>
          </p:nvSpPr>
          <p:spPr>
            <a:xfrm>
              <a:off x="4904520" y="6172200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69613753@qq.com</a:t>
              </a:r>
              <a:endPara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509642" y="6234406"/>
              <a:ext cx="341495" cy="244920"/>
              <a:chOff x="8175896" y="2590788"/>
              <a:chExt cx="341495" cy="244920"/>
            </a:xfrm>
            <a:solidFill>
              <a:srgbClr val="48A8D8"/>
            </a:solidFill>
          </p:grpSpPr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8180874" y="2611696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>
                <a:off x="8180874" y="2611696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8175896" y="2618665"/>
                <a:ext cx="115491" cy="172241"/>
              </a:xfrm>
              <a:custGeom>
                <a:avLst/>
                <a:gdLst>
                  <a:gd name="T0" fmla="*/ 1 w 49"/>
                  <a:gd name="T1" fmla="*/ 0 h 73"/>
                  <a:gd name="T2" fmla="*/ 0 w 49"/>
                  <a:gd name="T3" fmla="*/ 6 h 73"/>
                  <a:gd name="T4" fmla="*/ 0 w 49"/>
                  <a:gd name="T5" fmla="*/ 73 h 73"/>
                  <a:gd name="T6" fmla="*/ 49 w 49"/>
                  <a:gd name="T7" fmla="*/ 31 h 73"/>
                  <a:gd name="T8" fmla="*/ 1 w 49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73">
                    <a:moveTo>
                      <a:pt x="1" y="0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49" y="31"/>
                      <a:pt x="49" y="31"/>
                      <a:pt x="49" y="3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8406878" y="2623643"/>
                <a:ext cx="110513" cy="160294"/>
              </a:xfrm>
              <a:custGeom>
                <a:avLst/>
                <a:gdLst>
                  <a:gd name="T0" fmla="*/ 47 w 47"/>
                  <a:gd name="T1" fmla="*/ 68 h 68"/>
                  <a:gd name="T2" fmla="*/ 47 w 47"/>
                  <a:gd name="T3" fmla="*/ 4 h 68"/>
                  <a:gd name="T4" fmla="*/ 46 w 47"/>
                  <a:gd name="T5" fmla="*/ 0 h 68"/>
                  <a:gd name="T6" fmla="*/ 0 w 47"/>
                  <a:gd name="T7" fmla="*/ 28 h 68"/>
                  <a:gd name="T8" fmla="*/ 47 w 47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68">
                    <a:moveTo>
                      <a:pt x="47" y="68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47" y="2"/>
                      <a:pt x="47" y="1"/>
                      <a:pt x="46" y="0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47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33" name="Freeform 24"/>
              <p:cNvSpPr>
                <a:spLocks/>
              </p:cNvSpPr>
              <p:nvPr/>
            </p:nvSpPr>
            <p:spPr bwMode="auto">
              <a:xfrm>
                <a:off x="8189835" y="2590788"/>
                <a:ext cx="315609" cy="110513"/>
              </a:xfrm>
              <a:custGeom>
                <a:avLst/>
                <a:gdLst>
                  <a:gd name="T0" fmla="*/ 134 w 134"/>
                  <a:gd name="T1" fmla="*/ 6 h 47"/>
                  <a:gd name="T2" fmla="*/ 122 w 134"/>
                  <a:gd name="T3" fmla="*/ 0 h 47"/>
                  <a:gd name="T4" fmla="*/ 11 w 134"/>
                  <a:gd name="T5" fmla="*/ 0 h 47"/>
                  <a:gd name="T6" fmla="*/ 0 w 134"/>
                  <a:gd name="T7" fmla="*/ 5 h 47"/>
                  <a:gd name="T8" fmla="*/ 67 w 134"/>
                  <a:gd name="T9" fmla="*/ 47 h 47"/>
                  <a:gd name="T10" fmla="*/ 134 w 134"/>
                  <a:gd name="T11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4" h="47">
                    <a:moveTo>
                      <a:pt x="134" y="6"/>
                    </a:moveTo>
                    <a:cubicBezTo>
                      <a:pt x="131" y="2"/>
                      <a:pt x="127" y="0"/>
                      <a:pt x="12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0"/>
                      <a:pt x="3" y="2"/>
                      <a:pt x="0" y="5"/>
                    </a:cubicBezTo>
                    <a:cubicBezTo>
                      <a:pt x="67" y="47"/>
                      <a:pt x="67" y="47"/>
                      <a:pt x="67" y="47"/>
                    </a:cubicBezTo>
                    <a:lnTo>
                      <a:pt x="13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8180874" y="2698314"/>
                <a:ext cx="334526" cy="137394"/>
              </a:xfrm>
              <a:custGeom>
                <a:avLst/>
                <a:gdLst>
                  <a:gd name="T0" fmla="*/ 73 w 142"/>
                  <a:gd name="T1" fmla="*/ 10 h 58"/>
                  <a:gd name="T2" fmla="*/ 73 w 142"/>
                  <a:gd name="T3" fmla="*/ 10 h 58"/>
                  <a:gd name="T4" fmla="*/ 72 w 142"/>
                  <a:gd name="T5" fmla="*/ 10 h 58"/>
                  <a:gd name="T6" fmla="*/ 72 w 142"/>
                  <a:gd name="T7" fmla="*/ 10 h 58"/>
                  <a:gd name="T8" fmla="*/ 71 w 142"/>
                  <a:gd name="T9" fmla="*/ 11 h 58"/>
                  <a:gd name="T10" fmla="*/ 71 w 142"/>
                  <a:gd name="T11" fmla="*/ 11 h 58"/>
                  <a:gd name="T12" fmla="*/ 71 w 142"/>
                  <a:gd name="T13" fmla="*/ 11 h 58"/>
                  <a:gd name="T14" fmla="*/ 71 w 142"/>
                  <a:gd name="T15" fmla="*/ 11 h 58"/>
                  <a:gd name="T16" fmla="*/ 70 w 142"/>
                  <a:gd name="T17" fmla="*/ 11 h 58"/>
                  <a:gd name="T18" fmla="*/ 69 w 142"/>
                  <a:gd name="T19" fmla="*/ 10 h 58"/>
                  <a:gd name="T20" fmla="*/ 69 w 142"/>
                  <a:gd name="T21" fmla="*/ 10 h 58"/>
                  <a:gd name="T22" fmla="*/ 68 w 142"/>
                  <a:gd name="T23" fmla="*/ 10 h 58"/>
                  <a:gd name="T24" fmla="*/ 68 w 142"/>
                  <a:gd name="T25" fmla="*/ 10 h 58"/>
                  <a:gd name="T26" fmla="*/ 55 w 142"/>
                  <a:gd name="T27" fmla="*/ 2 h 58"/>
                  <a:gd name="T28" fmla="*/ 1 w 142"/>
                  <a:gd name="T29" fmla="*/ 48 h 58"/>
                  <a:gd name="T30" fmla="*/ 0 w 142"/>
                  <a:gd name="T31" fmla="*/ 49 h 58"/>
                  <a:gd name="T32" fmla="*/ 15 w 142"/>
                  <a:gd name="T33" fmla="*/ 58 h 58"/>
                  <a:gd name="T34" fmla="*/ 126 w 142"/>
                  <a:gd name="T35" fmla="*/ 58 h 58"/>
                  <a:gd name="T36" fmla="*/ 142 w 142"/>
                  <a:gd name="T37" fmla="*/ 47 h 58"/>
                  <a:gd name="T38" fmla="*/ 89 w 142"/>
                  <a:gd name="T39" fmla="*/ 0 h 58"/>
                  <a:gd name="T40" fmla="*/ 73 w 142"/>
                  <a:gd name="T41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2" h="58">
                    <a:moveTo>
                      <a:pt x="73" y="10"/>
                    </a:moveTo>
                    <a:cubicBezTo>
                      <a:pt x="73" y="10"/>
                      <a:pt x="73" y="10"/>
                      <a:pt x="73" y="10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1" y="11"/>
                      <a:pt x="70" y="11"/>
                      <a:pt x="70" y="11"/>
                    </a:cubicBezTo>
                    <a:cubicBezTo>
                      <a:pt x="70" y="11"/>
                      <a:pt x="70" y="11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1" y="49"/>
                      <a:pt x="0" y="49"/>
                      <a:pt x="0" y="49"/>
                    </a:cubicBezTo>
                    <a:cubicBezTo>
                      <a:pt x="3" y="54"/>
                      <a:pt x="9" y="58"/>
                      <a:pt x="15" y="58"/>
                    </a:cubicBezTo>
                    <a:cubicBezTo>
                      <a:pt x="126" y="58"/>
                      <a:pt x="126" y="58"/>
                      <a:pt x="126" y="58"/>
                    </a:cubicBezTo>
                    <a:cubicBezTo>
                      <a:pt x="133" y="58"/>
                      <a:pt x="140" y="53"/>
                      <a:pt x="142" y="47"/>
                    </a:cubicBezTo>
                    <a:cubicBezTo>
                      <a:pt x="89" y="0"/>
                      <a:pt x="89" y="0"/>
                      <a:pt x="89" y="0"/>
                    </a:cubicBezTo>
                    <a:lnTo>
                      <a:pt x="7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8484300" y="6172200"/>
            <a:ext cx="1705233" cy="369332"/>
            <a:chOff x="7368456" y="6172200"/>
            <a:chExt cx="1705233" cy="369332"/>
          </a:xfrm>
        </p:grpSpPr>
        <p:sp>
          <p:nvSpPr>
            <p:cNvPr id="20" name="文本框 19"/>
            <p:cNvSpPr txBox="1"/>
            <p:nvPr/>
          </p:nvSpPr>
          <p:spPr>
            <a:xfrm>
              <a:off x="7763715" y="6172200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69613753</a:t>
              </a:r>
              <a:endPara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7368456" y="6198066"/>
              <a:ext cx="270807" cy="317600"/>
              <a:chOff x="1679527" y="1399041"/>
              <a:chExt cx="270807" cy="317600"/>
            </a:xfrm>
            <a:solidFill>
              <a:srgbClr val="48A8D8"/>
            </a:solidFill>
          </p:grpSpPr>
          <p:sp>
            <p:nvSpPr>
              <p:cNvPr id="38" name="Oval 58"/>
              <p:cNvSpPr>
                <a:spLocks noChangeArrowheads="1"/>
              </p:cNvSpPr>
              <p:nvPr/>
            </p:nvSpPr>
            <p:spPr bwMode="auto">
              <a:xfrm>
                <a:off x="1714374" y="1399041"/>
                <a:ext cx="202109" cy="20210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39" name="Oval 59"/>
              <p:cNvSpPr>
                <a:spLocks noChangeArrowheads="1"/>
              </p:cNvSpPr>
              <p:nvPr/>
            </p:nvSpPr>
            <p:spPr bwMode="auto">
              <a:xfrm>
                <a:off x="1707405" y="1514532"/>
                <a:ext cx="27877" cy="4480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40" name="Freeform 60"/>
              <p:cNvSpPr>
                <a:spLocks/>
              </p:cNvSpPr>
              <p:nvPr/>
            </p:nvSpPr>
            <p:spPr bwMode="auto">
              <a:xfrm>
                <a:off x="1705413" y="1655909"/>
                <a:ext cx="110513" cy="60732"/>
              </a:xfrm>
              <a:custGeom>
                <a:avLst/>
                <a:gdLst>
                  <a:gd name="T0" fmla="*/ 1 w 47"/>
                  <a:gd name="T1" fmla="*/ 16 h 26"/>
                  <a:gd name="T2" fmla="*/ 25 w 47"/>
                  <a:gd name="T3" fmla="*/ 25 h 26"/>
                  <a:gd name="T4" fmla="*/ 46 w 47"/>
                  <a:gd name="T5" fmla="*/ 11 h 26"/>
                  <a:gd name="T6" fmla="*/ 22 w 47"/>
                  <a:gd name="T7" fmla="*/ 2 h 26"/>
                  <a:gd name="T8" fmla="*/ 1 w 47"/>
                  <a:gd name="T9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6">
                    <a:moveTo>
                      <a:pt x="1" y="16"/>
                    </a:moveTo>
                    <a:cubicBezTo>
                      <a:pt x="2" y="22"/>
                      <a:pt x="13" y="26"/>
                      <a:pt x="25" y="25"/>
                    </a:cubicBezTo>
                    <a:cubicBezTo>
                      <a:pt x="37" y="23"/>
                      <a:pt x="47" y="17"/>
                      <a:pt x="46" y="11"/>
                    </a:cubicBezTo>
                    <a:cubicBezTo>
                      <a:pt x="45" y="5"/>
                      <a:pt x="34" y="0"/>
                      <a:pt x="22" y="2"/>
                    </a:cubicBezTo>
                    <a:cubicBezTo>
                      <a:pt x="9" y="3"/>
                      <a:pt x="0" y="9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41" name="Oval 61"/>
              <p:cNvSpPr>
                <a:spLocks noChangeArrowheads="1"/>
              </p:cNvSpPr>
              <p:nvPr/>
            </p:nvSpPr>
            <p:spPr bwMode="auto">
              <a:xfrm>
                <a:off x="1902545" y="1514532"/>
                <a:ext cx="25886" cy="4480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42" name="Freeform 62"/>
              <p:cNvSpPr>
                <a:spLocks/>
              </p:cNvSpPr>
              <p:nvPr/>
            </p:nvSpPr>
            <p:spPr bwMode="auto">
              <a:xfrm>
                <a:off x="1817918" y="1655909"/>
                <a:ext cx="106530" cy="60732"/>
              </a:xfrm>
              <a:custGeom>
                <a:avLst/>
                <a:gdLst>
                  <a:gd name="T0" fmla="*/ 44 w 45"/>
                  <a:gd name="T1" fmla="*/ 16 h 26"/>
                  <a:gd name="T2" fmla="*/ 21 w 45"/>
                  <a:gd name="T3" fmla="*/ 24 h 26"/>
                  <a:gd name="T4" fmla="*/ 1 w 45"/>
                  <a:gd name="T5" fmla="*/ 10 h 26"/>
                  <a:gd name="T6" fmla="*/ 24 w 45"/>
                  <a:gd name="T7" fmla="*/ 1 h 26"/>
                  <a:gd name="T8" fmla="*/ 44 w 45"/>
                  <a:gd name="T9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44" y="16"/>
                    </a:moveTo>
                    <a:cubicBezTo>
                      <a:pt x="43" y="22"/>
                      <a:pt x="33" y="26"/>
                      <a:pt x="21" y="24"/>
                    </a:cubicBezTo>
                    <a:cubicBezTo>
                      <a:pt x="9" y="23"/>
                      <a:pt x="0" y="16"/>
                      <a:pt x="1" y="10"/>
                    </a:cubicBezTo>
                    <a:cubicBezTo>
                      <a:pt x="1" y="4"/>
                      <a:pt x="12" y="0"/>
                      <a:pt x="24" y="1"/>
                    </a:cubicBezTo>
                    <a:cubicBezTo>
                      <a:pt x="36" y="3"/>
                      <a:pt x="45" y="9"/>
                      <a:pt x="4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43" name="Oval 63"/>
              <p:cNvSpPr>
                <a:spLocks noChangeArrowheads="1"/>
              </p:cNvSpPr>
              <p:nvPr/>
            </p:nvSpPr>
            <p:spPr bwMode="auto">
              <a:xfrm>
                <a:off x="1717361" y="1530461"/>
                <a:ext cx="195140" cy="16328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44" name="Freeform 64"/>
              <p:cNvSpPr>
                <a:spLocks/>
              </p:cNvSpPr>
              <p:nvPr/>
            </p:nvSpPr>
            <p:spPr bwMode="auto">
              <a:xfrm>
                <a:off x="1679527" y="1528470"/>
                <a:ext cx="72680" cy="113500"/>
              </a:xfrm>
              <a:custGeom>
                <a:avLst/>
                <a:gdLst>
                  <a:gd name="T0" fmla="*/ 23 w 31"/>
                  <a:gd name="T1" fmla="*/ 28 h 48"/>
                  <a:gd name="T2" fmla="*/ 4 w 31"/>
                  <a:gd name="T3" fmla="*/ 47 h 48"/>
                  <a:gd name="T4" fmla="*/ 6 w 31"/>
                  <a:gd name="T5" fmla="*/ 20 h 48"/>
                  <a:gd name="T6" fmla="*/ 26 w 31"/>
                  <a:gd name="T7" fmla="*/ 3 h 48"/>
                  <a:gd name="T8" fmla="*/ 23 w 31"/>
                  <a:gd name="T9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48">
                    <a:moveTo>
                      <a:pt x="23" y="28"/>
                    </a:moveTo>
                    <a:cubicBezTo>
                      <a:pt x="17" y="41"/>
                      <a:pt x="7" y="48"/>
                      <a:pt x="4" y="47"/>
                    </a:cubicBezTo>
                    <a:cubicBezTo>
                      <a:pt x="1" y="45"/>
                      <a:pt x="0" y="32"/>
                      <a:pt x="6" y="20"/>
                    </a:cubicBezTo>
                    <a:cubicBezTo>
                      <a:pt x="12" y="8"/>
                      <a:pt x="22" y="0"/>
                      <a:pt x="26" y="3"/>
                    </a:cubicBezTo>
                    <a:cubicBezTo>
                      <a:pt x="31" y="5"/>
                      <a:pt x="29" y="16"/>
                      <a:pt x="2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45" name="Freeform 65"/>
              <p:cNvSpPr>
                <a:spLocks/>
              </p:cNvSpPr>
              <p:nvPr/>
            </p:nvSpPr>
            <p:spPr bwMode="auto">
              <a:xfrm>
                <a:off x="1881637" y="1530461"/>
                <a:ext cx="68697" cy="115491"/>
              </a:xfrm>
              <a:custGeom>
                <a:avLst/>
                <a:gdLst>
                  <a:gd name="T0" fmla="*/ 7 w 29"/>
                  <a:gd name="T1" fmla="*/ 29 h 49"/>
                  <a:gd name="T2" fmla="*/ 24 w 29"/>
                  <a:gd name="T3" fmla="*/ 48 h 49"/>
                  <a:gd name="T4" fmla="*/ 24 w 29"/>
                  <a:gd name="T5" fmla="*/ 22 h 49"/>
                  <a:gd name="T6" fmla="*/ 4 w 29"/>
                  <a:gd name="T7" fmla="*/ 3 h 49"/>
                  <a:gd name="T8" fmla="*/ 7 w 29"/>
                  <a:gd name="T9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49">
                    <a:moveTo>
                      <a:pt x="7" y="29"/>
                    </a:moveTo>
                    <a:cubicBezTo>
                      <a:pt x="12" y="40"/>
                      <a:pt x="20" y="49"/>
                      <a:pt x="24" y="48"/>
                    </a:cubicBezTo>
                    <a:cubicBezTo>
                      <a:pt x="27" y="47"/>
                      <a:pt x="29" y="34"/>
                      <a:pt x="24" y="22"/>
                    </a:cubicBezTo>
                    <a:cubicBezTo>
                      <a:pt x="18" y="9"/>
                      <a:pt x="9" y="0"/>
                      <a:pt x="4" y="3"/>
                    </a:cubicBezTo>
                    <a:cubicBezTo>
                      <a:pt x="0" y="5"/>
                      <a:pt x="1" y="17"/>
                      <a:pt x="7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09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0" y="342900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71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0" y="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48A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1896725" y="342900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78A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1896725" y="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2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931931" y="619464"/>
            <a:ext cx="3538245" cy="830997"/>
            <a:chOff x="3881194" y="619464"/>
            <a:chExt cx="3538245" cy="830997"/>
          </a:xfrm>
        </p:grpSpPr>
        <p:sp>
          <p:nvSpPr>
            <p:cNvPr id="17" name="文本框 16"/>
            <p:cNvSpPr txBox="1"/>
            <p:nvPr/>
          </p:nvSpPr>
          <p:spPr>
            <a:xfrm>
              <a:off x="4772561" y="619464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bg2">
                      <a:lumMod val="10000"/>
                    </a:schemeClr>
                  </a:solidFill>
                  <a:latin typeface="造字工房悦黑体验版常规体" pitchFamily="50" charset="-122"/>
                  <a:ea typeface="造字工房悦黑体验版常规体" pitchFamily="50" charset="-122"/>
                </a:defRPr>
              </a:lvl1pPr>
            </a:lstStyle>
            <a:p>
              <a:r>
                <a:rPr lang="zh-CN" altLang="en-US" sz="4800" dirty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基本信息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881194" y="672105"/>
              <a:ext cx="725714" cy="725714"/>
              <a:chOff x="3489308" y="614812"/>
              <a:chExt cx="725714" cy="725714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3489308" y="614812"/>
                <a:ext cx="725714" cy="725714"/>
              </a:xfrm>
              <a:prstGeom prst="ellipse">
                <a:avLst/>
              </a:prstGeom>
              <a:solidFill>
                <a:srgbClr val="48A8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3699724" y="816688"/>
                <a:ext cx="304883" cy="321962"/>
                <a:chOff x="5689511" y="2127071"/>
                <a:chExt cx="218539" cy="230781"/>
              </a:xfrm>
              <a:solidFill>
                <a:schemeClr val="bg1"/>
              </a:solidFill>
            </p:grpSpPr>
            <p:sp>
              <p:nvSpPr>
                <p:cNvPr id="19" name="Oval 236"/>
                <p:cNvSpPr>
                  <a:spLocks noChangeArrowheads="1"/>
                </p:cNvSpPr>
                <p:nvPr/>
              </p:nvSpPr>
              <p:spPr bwMode="auto">
                <a:xfrm>
                  <a:off x="5750267" y="2127071"/>
                  <a:ext cx="97028" cy="11289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3B98AB"/>
                    </a:solidFill>
                  </a:endParaRPr>
                </a:p>
              </p:txBody>
            </p:sp>
            <p:sp>
              <p:nvSpPr>
                <p:cNvPr id="20" name="Freeform 237"/>
                <p:cNvSpPr>
                  <a:spLocks/>
                </p:cNvSpPr>
                <p:nvPr/>
              </p:nvSpPr>
              <p:spPr bwMode="auto">
                <a:xfrm>
                  <a:off x="5689511" y="2248885"/>
                  <a:ext cx="218539" cy="108967"/>
                </a:xfrm>
                <a:custGeom>
                  <a:avLst/>
                  <a:gdLst>
                    <a:gd name="T0" fmla="*/ 393 w 612"/>
                    <a:gd name="T1" fmla="*/ 0 h 305"/>
                    <a:gd name="T2" fmla="*/ 304 w 612"/>
                    <a:gd name="T3" fmla="*/ 257 h 305"/>
                    <a:gd name="T4" fmla="*/ 218 w 612"/>
                    <a:gd name="T5" fmla="*/ 0 h 305"/>
                    <a:gd name="T6" fmla="*/ 0 w 612"/>
                    <a:gd name="T7" fmla="*/ 305 h 305"/>
                    <a:gd name="T8" fmla="*/ 612 w 612"/>
                    <a:gd name="T9" fmla="*/ 305 h 305"/>
                    <a:gd name="T10" fmla="*/ 393 w 612"/>
                    <a:gd name="T11" fmla="*/ 0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2" h="305">
                      <a:moveTo>
                        <a:pt x="393" y="0"/>
                      </a:moveTo>
                      <a:cubicBezTo>
                        <a:pt x="304" y="257"/>
                        <a:pt x="304" y="257"/>
                        <a:pt x="304" y="257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77" y="0"/>
                        <a:pt x="0" y="136"/>
                        <a:pt x="0" y="305"/>
                      </a:cubicBezTo>
                      <a:cubicBezTo>
                        <a:pt x="612" y="305"/>
                        <a:pt x="612" y="305"/>
                        <a:pt x="612" y="305"/>
                      </a:cubicBezTo>
                      <a:cubicBezTo>
                        <a:pt x="612" y="136"/>
                        <a:pt x="534" y="0"/>
                        <a:pt x="3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3B98AB"/>
                    </a:solidFill>
                  </a:endParaRPr>
                </a:p>
              </p:txBody>
            </p:sp>
            <p:sp>
              <p:nvSpPr>
                <p:cNvPr id="21" name="Freeform 238"/>
                <p:cNvSpPr>
                  <a:spLocks/>
                </p:cNvSpPr>
                <p:nvPr/>
              </p:nvSpPr>
              <p:spPr bwMode="auto">
                <a:xfrm>
                  <a:off x="5782307" y="2248129"/>
                  <a:ext cx="32947" cy="68917"/>
                </a:xfrm>
                <a:custGeom>
                  <a:avLst/>
                  <a:gdLst>
                    <a:gd name="T0" fmla="*/ 0 w 218"/>
                    <a:gd name="T1" fmla="*/ 116 h 456"/>
                    <a:gd name="T2" fmla="*/ 109 w 218"/>
                    <a:gd name="T3" fmla="*/ 456 h 456"/>
                    <a:gd name="T4" fmla="*/ 218 w 218"/>
                    <a:gd name="T5" fmla="*/ 116 h 456"/>
                    <a:gd name="T6" fmla="*/ 109 w 218"/>
                    <a:gd name="T7" fmla="*/ 0 h 456"/>
                    <a:gd name="T8" fmla="*/ 0 w 218"/>
                    <a:gd name="T9" fmla="*/ 116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8" h="456">
                      <a:moveTo>
                        <a:pt x="0" y="116"/>
                      </a:moveTo>
                      <a:lnTo>
                        <a:pt x="109" y="456"/>
                      </a:lnTo>
                      <a:lnTo>
                        <a:pt x="218" y="116"/>
                      </a:lnTo>
                      <a:lnTo>
                        <a:pt x="109" y="0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3B98AB"/>
                    </a:solidFill>
                  </a:endParaRPr>
                </a:p>
              </p:txBody>
            </p:sp>
          </p:grpSp>
        </p:grpSp>
      </p:grpSp>
      <p:grpSp>
        <p:nvGrpSpPr>
          <p:cNvPr id="38" name="组合 37"/>
          <p:cNvGrpSpPr/>
          <p:nvPr/>
        </p:nvGrpSpPr>
        <p:grpSpPr>
          <a:xfrm>
            <a:off x="2669683" y="2534374"/>
            <a:ext cx="6852635" cy="3484426"/>
            <a:chOff x="2669683" y="2534374"/>
            <a:chExt cx="6852635" cy="3484426"/>
          </a:xfrm>
        </p:grpSpPr>
        <p:sp>
          <p:nvSpPr>
            <p:cNvPr id="25" name="文本框 24"/>
            <p:cNvSpPr txBox="1"/>
            <p:nvPr/>
          </p:nvSpPr>
          <p:spPr>
            <a:xfrm>
              <a:off x="2669683" y="253437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姓名：幻雨君</a:t>
              </a:r>
              <a:endPara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669683" y="315739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性别</a:t>
              </a:r>
              <a:r>
                <a:rPr lang="zh-CN" altLang="en-US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：男</a:t>
              </a:r>
              <a:endPara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69683" y="3780412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籍贯：湖南常宁</a:t>
              </a:r>
              <a:endPara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69683" y="4403431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院校：某某大学</a:t>
              </a:r>
              <a:endPara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69683" y="502645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专业：平面设计</a:t>
              </a:r>
              <a:endPara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977758" y="253437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健康状况：健康</a:t>
              </a:r>
              <a:endPara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77758" y="3157393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政治面貌：中共党员</a:t>
              </a:r>
              <a:endPara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977758" y="3780412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现居住地：东莞谢岗区</a:t>
              </a:r>
              <a:endPara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977758" y="4403431"/>
              <a:ext cx="2752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出生年月：</a:t>
              </a:r>
              <a:r>
                <a:rPr lang="en-US" altLang="zh-CN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1994-08-12</a:t>
              </a:r>
              <a:endPara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977758" y="5026450"/>
              <a:ext cx="2885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联系电话：</a:t>
              </a:r>
              <a:r>
                <a:rPr lang="en-US" altLang="zh-CN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13215219904</a:t>
              </a:r>
              <a:endPara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669683" y="5649468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学历：大学本科</a:t>
              </a:r>
              <a:endPara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977758" y="5649468"/>
              <a:ext cx="3544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联系邮箱：</a:t>
              </a:r>
              <a:r>
                <a:rPr lang="en-US" altLang="zh-CN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69613753@qq.com</a:t>
              </a:r>
              <a:endPara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70176" y="1144903"/>
            <a:ext cx="7378684" cy="114300"/>
            <a:chOff x="4470176" y="1144903"/>
            <a:chExt cx="7378684" cy="114300"/>
          </a:xfrm>
        </p:grpSpPr>
        <p:cxnSp>
          <p:nvCxnSpPr>
            <p:cNvPr id="37" name="直接连接符 36"/>
            <p:cNvCxnSpPr/>
            <p:nvPr/>
          </p:nvCxnSpPr>
          <p:spPr>
            <a:xfrm flipV="1">
              <a:off x="44701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45657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466134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475692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485251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494809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504368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513926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523484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533043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542601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552160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561718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V="1">
              <a:off x="571276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580835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590393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99952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609510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19068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628627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638185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647744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657302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666860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676419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8597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9553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705094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714652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724211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733769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V="1">
              <a:off x="743328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752886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762444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772003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781561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V="1">
              <a:off x="791120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800678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810236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V="1">
              <a:off x="819795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829353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838912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V="1">
              <a:off x="848470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V="1">
              <a:off x="858028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867587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877145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886704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V="1">
              <a:off x="896262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V="1">
              <a:off x="905820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915379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92493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93449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V="1">
              <a:off x="944054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V="1">
              <a:off x="953612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963171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972729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V="1">
              <a:off x="982288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991846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V="1">
              <a:off x="1001404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1010963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V="1">
              <a:off x="1020521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1030080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1039638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1049196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V="1">
              <a:off x="1058755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1068313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V="1">
              <a:off x="1077872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1087430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1096988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V="1">
              <a:off x="1106547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V="1">
              <a:off x="1116105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V="1">
              <a:off x="1125664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V="1">
              <a:off x="1135222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1144780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1154339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116389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117345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8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0" y="342900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71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0" y="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48A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1896725" y="342900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78A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1896725" y="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2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947738" y="619464"/>
            <a:ext cx="3538245" cy="830997"/>
            <a:chOff x="4326878" y="619464"/>
            <a:chExt cx="3538245" cy="830997"/>
          </a:xfrm>
        </p:grpSpPr>
        <p:sp>
          <p:nvSpPr>
            <p:cNvPr id="17" name="文本框 16"/>
            <p:cNvSpPr txBox="1"/>
            <p:nvPr/>
          </p:nvSpPr>
          <p:spPr>
            <a:xfrm>
              <a:off x="5218245" y="619464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800">
                  <a:solidFill>
                    <a:schemeClr val="bg2">
                      <a:lumMod val="10000"/>
                    </a:schemeClr>
                  </a:solidFill>
                  <a:latin typeface="造字工房悦黑体验版常规体" pitchFamily="50" charset="-122"/>
                  <a:ea typeface="造字工房悦黑体验版常规体" pitchFamily="50" charset="-122"/>
                </a:defRPr>
              </a:lvl1pPr>
            </a:lstStyle>
            <a:p>
              <a:r>
                <a:rPr lang="zh-CN" altLang="en-US" dirty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教育背景</a:t>
              </a:r>
              <a:endPara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326878" y="672105"/>
              <a:ext cx="725714" cy="725714"/>
            </a:xfrm>
            <a:prstGeom prst="ellipse">
              <a:avLst/>
            </a:prstGeom>
            <a:solidFill>
              <a:srgbClr val="48A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>
              <a:grpSpLocks noChangeAspect="1"/>
            </p:cNvGrpSpPr>
            <p:nvPr/>
          </p:nvGrpSpPr>
          <p:grpSpPr>
            <a:xfrm>
              <a:off x="4482942" y="879218"/>
              <a:ext cx="413586" cy="311488"/>
              <a:chOff x="4065588" y="2987675"/>
              <a:chExt cx="1138238" cy="857250"/>
            </a:xfrm>
            <a:solidFill>
              <a:schemeClr val="bg1"/>
            </a:solidFill>
          </p:grpSpPr>
          <p:sp>
            <p:nvSpPr>
              <p:cNvPr id="38" name="Freeform 108"/>
              <p:cNvSpPr>
                <a:spLocks noEditPoints="1"/>
              </p:cNvSpPr>
              <p:nvPr/>
            </p:nvSpPr>
            <p:spPr bwMode="auto">
              <a:xfrm>
                <a:off x="4479926" y="2995612"/>
                <a:ext cx="657225" cy="423863"/>
              </a:xfrm>
              <a:custGeom>
                <a:avLst/>
                <a:gdLst>
                  <a:gd name="T0" fmla="*/ 24 w 175"/>
                  <a:gd name="T1" fmla="*/ 0 h 113"/>
                  <a:gd name="T2" fmla="*/ 9 w 175"/>
                  <a:gd name="T3" fmla="*/ 14 h 113"/>
                  <a:gd name="T4" fmla="*/ 9 w 175"/>
                  <a:gd name="T5" fmla="*/ 82 h 113"/>
                  <a:gd name="T6" fmla="*/ 0 w 175"/>
                  <a:gd name="T7" fmla="*/ 88 h 113"/>
                  <a:gd name="T8" fmla="*/ 3 w 175"/>
                  <a:gd name="T9" fmla="*/ 94 h 113"/>
                  <a:gd name="T10" fmla="*/ 9 w 175"/>
                  <a:gd name="T11" fmla="*/ 91 h 113"/>
                  <a:gd name="T12" fmla="*/ 9 w 175"/>
                  <a:gd name="T13" fmla="*/ 99 h 113"/>
                  <a:gd name="T14" fmla="*/ 24 w 175"/>
                  <a:gd name="T15" fmla="*/ 113 h 113"/>
                  <a:gd name="T16" fmla="*/ 161 w 175"/>
                  <a:gd name="T17" fmla="*/ 113 h 113"/>
                  <a:gd name="T18" fmla="*/ 175 w 175"/>
                  <a:gd name="T19" fmla="*/ 99 h 113"/>
                  <a:gd name="T20" fmla="*/ 175 w 175"/>
                  <a:gd name="T21" fmla="*/ 14 h 113"/>
                  <a:gd name="T22" fmla="*/ 161 w 175"/>
                  <a:gd name="T23" fmla="*/ 0 h 113"/>
                  <a:gd name="T24" fmla="*/ 24 w 175"/>
                  <a:gd name="T25" fmla="*/ 0 h 113"/>
                  <a:gd name="T26" fmla="*/ 163 w 175"/>
                  <a:gd name="T27" fmla="*/ 14 h 113"/>
                  <a:gd name="T28" fmla="*/ 163 w 175"/>
                  <a:gd name="T29" fmla="*/ 99 h 113"/>
                  <a:gd name="T30" fmla="*/ 161 w 175"/>
                  <a:gd name="T31" fmla="*/ 101 h 113"/>
                  <a:gd name="T32" fmla="*/ 24 w 175"/>
                  <a:gd name="T33" fmla="*/ 101 h 113"/>
                  <a:gd name="T34" fmla="*/ 21 w 175"/>
                  <a:gd name="T35" fmla="*/ 99 h 113"/>
                  <a:gd name="T36" fmla="*/ 21 w 175"/>
                  <a:gd name="T37" fmla="*/ 84 h 113"/>
                  <a:gd name="T38" fmla="*/ 89 w 175"/>
                  <a:gd name="T39" fmla="*/ 43 h 113"/>
                  <a:gd name="T40" fmla="*/ 85 w 175"/>
                  <a:gd name="T41" fmla="*/ 37 h 113"/>
                  <a:gd name="T42" fmla="*/ 21 w 175"/>
                  <a:gd name="T43" fmla="*/ 75 h 113"/>
                  <a:gd name="T44" fmla="*/ 21 w 175"/>
                  <a:gd name="T45" fmla="*/ 14 h 113"/>
                  <a:gd name="T46" fmla="*/ 24 w 175"/>
                  <a:gd name="T47" fmla="*/ 12 h 113"/>
                  <a:gd name="T48" fmla="*/ 161 w 175"/>
                  <a:gd name="T49" fmla="*/ 12 h 113"/>
                  <a:gd name="T50" fmla="*/ 163 w 175"/>
                  <a:gd name="T51" fmla="*/ 14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5" h="113">
                    <a:moveTo>
                      <a:pt x="24" y="0"/>
                    </a:moveTo>
                    <a:cubicBezTo>
                      <a:pt x="16" y="0"/>
                      <a:pt x="9" y="7"/>
                      <a:pt x="9" y="14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9" y="106"/>
                      <a:pt x="16" y="113"/>
                      <a:pt x="24" y="113"/>
                    </a:cubicBezTo>
                    <a:cubicBezTo>
                      <a:pt x="161" y="113"/>
                      <a:pt x="161" y="113"/>
                      <a:pt x="161" y="113"/>
                    </a:cubicBezTo>
                    <a:cubicBezTo>
                      <a:pt x="169" y="113"/>
                      <a:pt x="175" y="106"/>
                      <a:pt x="175" y="99"/>
                    </a:cubicBezTo>
                    <a:cubicBezTo>
                      <a:pt x="175" y="14"/>
                      <a:pt x="175" y="14"/>
                      <a:pt x="175" y="14"/>
                    </a:cubicBezTo>
                    <a:cubicBezTo>
                      <a:pt x="175" y="7"/>
                      <a:pt x="169" y="0"/>
                      <a:pt x="161" y="0"/>
                    </a:cubicBezTo>
                    <a:lnTo>
                      <a:pt x="24" y="0"/>
                    </a:lnTo>
                    <a:close/>
                    <a:moveTo>
                      <a:pt x="163" y="14"/>
                    </a:moveTo>
                    <a:cubicBezTo>
                      <a:pt x="163" y="99"/>
                      <a:pt x="163" y="99"/>
                      <a:pt x="163" y="99"/>
                    </a:cubicBezTo>
                    <a:cubicBezTo>
                      <a:pt x="163" y="100"/>
                      <a:pt x="162" y="101"/>
                      <a:pt x="161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22" y="101"/>
                      <a:pt x="21" y="100"/>
                      <a:pt x="21" y="99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2" y="12"/>
                      <a:pt x="24" y="12"/>
                    </a:cubicBezTo>
                    <a:cubicBezTo>
                      <a:pt x="161" y="12"/>
                      <a:pt x="161" y="12"/>
                      <a:pt x="161" y="12"/>
                    </a:cubicBezTo>
                    <a:cubicBezTo>
                      <a:pt x="162" y="12"/>
                      <a:pt x="163" y="13"/>
                      <a:pt x="16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09"/>
              <p:cNvSpPr>
                <a:spLocks/>
              </p:cNvSpPr>
              <p:nvPr/>
            </p:nvSpPr>
            <p:spPr bwMode="auto">
              <a:xfrm>
                <a:off x="4419601" y="3322637"/>
                <a:ext cx="55563" cy="63500"/>
              </a:xfrm>
              <a:custGeom>
                <a:avLst/>
                <a:gdLst>
                  <a:gd name="T0" fmla="*/ 14 w 15"/>
                  <a:gd name="T1" fmla="*/ 11 h 17"/>
                  <a:gd name="T2" fmla="*/ 9 w 15"/>
                  <a:gd name="T3" fmla="*/ 6 h 17"/>
                  <a:gd name="T4" fmla="*/ 8 w 15"/>
                  <a:gd name="T5" fmla="*/ 5 h 17"/>
                  <a:gd name="T6" fmla="*/ 11 w 15"/>
                  <a:gd name="T7" fmla="*/ 1 h 17"/>
                  <a:gd name="T8" fmla="*/ 0 w 15"/>
                  <a:gd name="T9" fmla="*/ 4 h 17"/>
                  <a:gd name="T10" fmla="*/ 0 w 15"/>
                  <a:gd name="T11" fmla="*/ 17 h 17"/>
                  <a:gd name="T12" fmla="*/ 14 w 15"/>
                  <a:gd name="T13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7">
                    <a:moveTo>
                      <a:pt x="14" y="11"/>
                    </a:moveTo>
                    <a:cubicBezTo>
                      <a:pt x="14" y="7"/>
                      <a:pt x="12" y="6"/>
                      <a:pt x="9" y="6"/>
                    </a:cubicBezTo>
                    <a:cubicBezTo>
                      <a:pt x="6" y="7"/>
                      <a:pt x="6" y="5"/>
                      <a:pt x="8" y="5"/>
                    </a:cubicBezTo>
                    <a:cubicBezTo>
                      <a:pt x="10" y="5"/>
                      <a:pt x="15" y="0"/>
                      <a:pt x="11" y="1"/>
                    </a:cubicBezTo>
                    <a:cubicBezTo>
                      <a:pt x="7" y="2"/>
                      <a:pt x="0" y="1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14" y="17"/>
                      <a:pt x="1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10"/>
              <p:cNvSpPr>
                <a:spLocks noEditPoints="1"/>
              </p:cNvSpPr>
              <p:nvPr/>
            </p:nvSpPr>
            <p:spPr bwMode="auto">
              <a:xfrm>
                <a:off x="4065588" y="3216275"/>
                <a:ext cx="346075" cy="587375"/>
              </a:xfrm>
              <a:custGeom>
                <a:avLst/>
                <a:gdLst>
                  <a:gd name="T0" fmla="*/ 92 w 92"/>
                  <a:gd name="T1" fmla="*/ 31 h 156"/>
                  <a:gd name="T2" fmla="*/ 78 w 92"/>
                  <a:gd name="T3" fmla="*/ 33 h 156"/>
                  <a:gd name="T4" fmla="*/ 59 w 92"/>
                  <a:gd name="T5" fmla="*/ 2 h 156"/>
                  <a:gd name="T6" fmla="*/ 57 w 92"/>
                  <a:gd name="T7" fmla="*/ 3 h 156"/>
                  <a:gd name="T8" fmla="*/ 57 w 92"/>
                  <a:gd name="T9" fmla="*/ 35 h 156"/>
                  <a:gd name="T10" fmla="*/ 56 w 92"/>
                  <a:gd name="T11" fmla="*/ 35 h 156"/>
                  <a:gd name="T12" fmla="*/ 53 w 92"/>
                  <a:gd name="T13" fmla="*/ 10 h 156"/>
                  <a:gd name="T14" fmla="*/ 53 w 92"/>
                  <a:gd name="T15" fmla="*/ 7 h 156"/>
                  <a:gd name="T16" fmla="*/ 52 w 92"/>
                  <a:gd name="T17" fmla="*/ 4 h 156"/>
                  <a:gd name="T18" fmla="*/ 48 w 92"/>
                  <a:gd name="T19" fmla="*/ 4 h 156"/>
                  <a:gd name="T20" fmla="*/ 46 w 92"/>
                  <a:gd name="T21" fmla="*/ 7 h 156"/>
                  <a:gd name="T22" fmla="*/ 47 w 92"/>
                  <a:gd name="T23" fmla="*/ 10 h 156"/>
                  <a:gd name="T24" fmla="*/ 48 w 92"/>
                  <a:gd name="T25" fmla="*/ 33 h 156"/>
                  <a:gd name="T26" fmla="*/ 48 w 92"/>
                  <a:gd name="T27" fmla="*/ 36 h 156"/>
                  <a:gd name="T28" fmla="*/ 46 w 92"/>
                  <a:gd name="T29" fmla="*/ 36 h 156"/>
                  <a:gd name="T30" fmla="*/ 35 w 92"/>
                  <a:gd name="T31" fmla="*/ 2 h 156"/>
                  <a:gd name="T32" fmla="*/ 27 w 92"/>
                  <a:gd name="T33" fmla="*/ 2 h 156"/>
                  <a:gd name="T34" fmla="*/ 7 w 92"/>
                  <a:gd name="T35" fmla="*/ 58 h 156"/>
                  <a:gd name="T36" fmla="*/ 12 w 92"/>
                  <a:gd name="T37" fmla="*/ 59 h 156"/>
                  <a:gd name="T38" fmla="*/ 14 w 92"/>
                  <a:gd name="T39" fmla="*/ 87 h 156"/>
                  <a:gd name="T40" fmla="*/ 14 w 92"/>
                  <a:gd name="T41" fmla="*/ 88 h 156"/>
                  <a:gd name="T42" fmla="*/ 21 w 92"/>
                  <a:gd name="T43" fmla="*/ 104 h 156"/>
                  <a:gd name="T44" fmla="*/ 27 w 92"/>
                  <a:gd name="T45" fmla="*/ 156 h 156"/>
                  <a:gd name="T46" fmla="*/ 42 w 92"/>
                  <a:gd name="T47" fmla="*/ 156 h 156"/>
                  <a:gd name="T48" fmla="*/ 42 w 92"/>
                  <a:gd name="T49" fmla="*/ 107 h 156"/>
                  <a:gd name="T50" fmla="*/ 42 w 92"/>
                  <a:gd name="T51" fmla="*/ 107 h 156"/>
                  <a:gd name="T52" fmla="*/ 43 w 92"/>
                  <a:gd name="T53" fmla="*/ 107 h 156"/>
                  <a:gd name="T54" fmla="*/ 50 w 92"/>
                  <a:gd name="T55" fmla="*/ 156 h 156"/>
                  <a:gd name="T56" fmla="*/ 62 w 92"/>
                  <a:gd name="T57" fmla="*/ 156 h 156"/>
                  <a:gd name="T58" fmla="*/ 67 w 92"/>
                  <a:gd name="T59" fmla="*/ 94 h 156"/>
                  <a:gd name="T60" fmla="*/ 70 w 92"/>
                  <a:gd name="T61" fmla="*/ 88 h 156"/>
                  <a:gd name="T62" fmla="*/ 70 w 92"/>
                  <a:gd name="T63" fmla="*/ 87 h 156"/>
                  <a:gd name="T64" fmla="*/ 72 w 92"/>
                  <a:gd name="T65" fmla="*/ 68 h 156"/>
                  <a:gd name="T66" fmla="*/ 72 w 92"/>
                  <a:gd name="T67" fmla="*/ 52 h 156"/>
                  <a:gd name="T68" fmla="*/ 72 w 92"/>
                  <a:gd name="T69" fmla="*/ 52 h 156"/>
                  <a:gd name="T70" fmla="*/ 73 w 92"/>
                  <a:gd name="T71" fmla="*/ 75 h 156"/>
                  <a:gd name="T72" fmla="*/ 78 w 92"/>
                  <a:gd name="T73" fmla="*/ 71 h 156"/>
                  <a:gd name="T74" fmla="*/ 78 w 92"/>
                  <a:gd name="T75" fmla="*/ 58 h 156"/>
                  <a:gd name="T76" fmla="*/ 78 w 92"/>
                  <a:gd name="T77" fmla="*/ 51 h 156"/>
                  <a:gd name="T78" fmla="*/ 92 w 92"/>
                  <a:gd name="T79" fmla="*/ 48 h 156"/>
                  <a:gd name="T80" fmla="*/ 92 w 92"/>
                  <a:gd name="T81" fmla="*/ 31 h 156"/>
                  <a:gd name="T82" fmla="*/ 13 w 92"/>
                  <a:gd name="T83" fmla="*/ 63 h 156"/>
                  <a:gd name="T84" fmla="*/ 12 w 92"/>
                  <a:gd name="T85" fmla="*/ 60 h 156"/>
                  <a:gd name="T86" fmla="*/ 28 w 92"/>
                  <a:gd name="T87" fmla="*/ 60 h 156"/>
                  <a:gd name="T88" fmla="*/ 13 w 92"/>
                  <a:gd name="T89" fmla="*/ 63 h 156"/>
                  <a:gd name="T90" fmla="*/ 42 w 92"/>
                  <a:gd name="T91" fmla="*/ 107 h 156"/>
                  <a:gd name="T92" fmla="*/ 42 w 92"/>
                  <a:gd name="T93" fmla="*/ 107 h 156"/>
                  <a:gd name="T94" fmla="*/ 42 w 92"/>
                  <a:gd name="T95" fmla="*/ 107 h 156"/>
                  <a:gd name="T96" fmla="*/ 58 w 92"/>
                  <a:gd name="T97" fmla="*/ 35 h 156"/>
                  <a:gd name="T98" fmla="*/ 58 w 92"/>
                  <a:gd name="T99" fmla="*/ 34 h 156"/>
                  <a:gd name="T100" fmla="*/ 72 w 92"/>
                  <a:gd name="T101" fmla="*/ 34 h 156"/>
                  <a:gd name="T102" fmla="*/ 58 w 92"/>
                  <a:gd name="T103" fmla="*/ 3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2" h="156">
                    <a:moveTo>
                      <a:pt x="92" y="31"/>
                    </a:moveTo>
                    <a:cubicBezTo>
                      <a:pt x="89" y="32"/>
                      <a:pt x="84" y="32"/>
                      <a:pt x="78" y="33"/>
                    </a:cubicBezTo>
                    <a:cubicBezTo>
                      <a:pt x="76" y="23"/>
                      <a:pt x="71" y="0"/>
                      <a:pt x="59" y="2"/>
                    </a:cubicBezTo>
                    <a:cubicBezTo>
                      <a:pt x="59" y="2"/>
                      <a:pt x="58" y="2"/>
                      <a:pt x="57" y="3"/>
                    </a:cubicBezTo>
                    <a:cubicBezTo>
                      <a:pt x="57" y="35"/>
                      <a:pt x="57" y="35"/>
                      <a:pt x="57" y="35"/>
                    </a:cubicBezTo>
                    <a:cubicBezTo>
                      <a:pt x="57" y="35"/>
                      <a:pt x="57" y="35"/>
                      <a:pt x="56" y="35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7" y="36"/>
                      <a:pt x="46" y="36"/>
                      <a:pt x="46" y="36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28" y="2"/>
                      <a:pt x="27" y="2"/>
                    </a:cubicBezTo>
                    <a:cubicBezTo>
                      <a:pt x="0" y="8"/>
                      <a:pt x="5" y="52"/>
                      <a:pt x="7" y="58"/>
                    </a:cubicBezTo>
                    <a:cubicBezTo>
                      <a:pt x="7" y="59"/>
                      <a:pt x="9" y="59"/>
                      <a:pt x="12" y="59"/>
                    </a:cubicBezTo>
                    <a:cubicBezTo>
                      <a:pt x="13" y="75"/>
                      <a:pt x="14" y="87"/>
                      <a:pt x="14" y="87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5" y="90"/>
                      <a:pt x="16" y="103"/>
                      <a:pt x="21" y="104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42" y="156"/>
                      <a:pt x="42" y="156"/>
                      <a:pt x="42" y="156"/>
                    </a:cubicBezTo>
                    <a:cubicBezTo>
                      <a:pt x="42" y="107"/>
                      <a:pt x="42" y="107"/>
                      <a:pt x="42" y="107"/>
                    </a:cubicBezTo>
                    <a:cubicBezTo>
                      <a:pt x="42" y="107"/>
                      <a:pt x="42" y="107"/>
                      <a:pt x="42" y="107"/>
                    </a:cubicBezTo>
                    <a:cubicBezTo>
                      <a:pt x="42" y="107"/>
                      <a:pt x="43" y="107"/>
                      <a:pt x="43" y="107"/>
                    </a:cubicBezTo>
                    <a:cubicBezTo>
                      <a:pt x="50" y="156"/>
                      <a:pt x="50" y="156"/>
                      <a:pt x="50" y="156"/>
                    </a:cubicBezTo>
                    <a:cubicBezTo>
                      <a:pt x="62" y="156"/>
                      <a:pt x="62" y="156"/>
                      <a:pt x="62" y="156"/>
                    </a:cubicBezTo>
                    <a:cubicBezTo>
                      <a:pt x="67" y="94"/>
                      <a:pt x="67" y="94"/>
                      <a:pt x="67" y="94"/>
                    </a:cubicBezTo>
                    <a:cubicBezTo>
                      <a:pt x="68" y="92"/>
                      <a:pt x="69" y="90"/>
                      <a:pt x="70" y="88"/>
                    </a:cubicBezTo>
                    <a:cubicBezTo>
                      <a:pt x="70" y="87"/>
                      <a:pt x="70" y="87"/>
                      <a:pt x="70" y="87"/>
                    </a:cubicBezTo>
                    <a:cubicBezTo>
                      <a:pt x="70" y="87"/>
                      <a:pt x="71" y="79"/>
                      <a:pt x="72" y="68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2" y="62"/>
                      <a:pt x="72" y="75"/>
                      <a:pt x="73" y="75"/>
                    </a:cubicBezTo>
                    <a:cubicBezTo>
                      <a:pt x="76" y="75"/>
                      <a:pt x="78" y="76"/>
                      <a:pt x="78" y="71"/>
                    </a:cubicBezTo>
                    <a:cubicBezTo>
                      <a:pt x="77" y="66"/>
                      <a:pt x="77" y="61"/>
                      <a:pt x="78" y="58"/>
                    </a:cubicBezTo>
                    <a:cubicBezTo>
                      <a:pt x="78" y="56"/>
                      <a:pt x="78" y="54"/>
                      <a:pt x="78" y="51"/>
                    </a:cubicBezTo>
                    <a:cubicBezTo>
                      <a:pt x="84" y="50"/>
                      <a:pt x="88" y="49"/>
                      <a:pt x="92" y="48"/>
                    </a:cubicBezTo>
                    <a:cubicBezTo>
                      <a:pt x="92" y="43"/>
                      <a:pt x="92" y="34"/>
                      <a:pt x="92" y="31"/>
                    </a:cubicBezTo>
                    <a:close/>
                    <a:moveTo>
                      <a:pt x="13" y="63"/>
                    </a:moveTo>
                    <a:cubicBezTo>
                      <a:pt x="12" y="60"/>
                      <a:pt x="12" y="60"/>
                      <a:pt x="12" y="60"/>
                    </a:cubicBezTo>
                    <a:cubicBezTo>
                      <a:pt x="28" y="60"/>
                      <a:pt x="28" y="60"/>
                      <a:pt x="28" y="60"/>
                    </a:cubicBezTo>
                    <a:lnTo>
                      <a:pt x="13" y="63"/>
                    </a:lnTo>
                    <a:close/>
                    <a:moveTo>
                      <a:pt x="42" y="107"/>
                    </a:moveTo>
                    <a:cubicBezTo>
                      <a:pt x="42" y="107"/>
                      <a:pt x="42" y="107"/>
                      <a:pt x="42" y="107"/>
                    </a:cubicBezTo>
                    <a:cubicBezTo>
                      <a:pt x="42" y="107"/>
                      <a:pt x="42" y="107"/>
                      <a:pt x="42" y="107"/>
                    </a:cubicBezTo>
                    <a:close/>
                    <a:moveTo>
                      <a:pt x="58" y="35"/>
                    </a:moveTo>
                    <a:cubicBezTo>
                      <a:pt x="58" y="34"/>
                      <a:pt x="58" y="34"/>
                      <a:pt x="58" y="34"/>
                    </a:cubicBezTo>
                    <a:cubicBezTo>
                      <a:pt x="72" y="34"/>
                      <a:pt x="72" y="34"/>
                      <a:pt x="72" y="34"/>
                    </a:cubicBezTo>
                    <a:lnTo>
                      <a:pt x="58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11"/>
              <p:cNvSpPr>
                <a:spLocks noEditPoints="1"/>
              </p:cNvSpPr>
              <p:nvPr/>
            </p:nvSpPr>
            <p:spPr bwMode="auto">
              <a:xfrm>
                <a:off x="4130676" y="2987675"/>
                <a:ext cx="176213" cy="236538"/>
              </a:xfrm>
              <a:custGeom>
                <a:avLst/>
                <a:gdLst>
                  <a:gd name="T0" fmla="*/ 47 w 47"/>
                  <a:gd name="T1" fmla="*/ 16 h 63"/>
                  <a:gd name="T2" fmla="*/ 8 w 47"/>
                  <a:gd name="T3" fmla="*/ 11 h 63"/>
                  <a:gd name="T4" fmla="*/ 6 w 47"/>
                  <a:gd name="T5" fmla="*/ 30 h 63"/>
                  <a:gd name="T6" fmla="*/ 4 w 47"/>
                  <a:gd name="T7" fmla="*/ 37 h 63"/>
                  <a:gd name="T8" fmla="*/ 6 w 47"/>
                  <a:gd name="T9" fmla="*/ 44 h 63"/>
                  <a:gd name="T10" fmla="*/ 7 w 47"/>
                  <a:gd name="T11" fmla="*/ 43 h 63"/>
                  <a:gd name="T12" fmla="*/ 26 w 47"/>
                  <a:gd name="T13" fmla="*/ 63 h 63"/>
                  <a:gd name="T14" fmla="*/ 45 w 47"/>
                  <a:gd name="T15" fmla="*/ 42 h 63"/>
                  <a:gd name="T16" fmla="*/ 46 w 47"/>
                  <a:gd name="T17" fmla="*/ 30 h 63"/>
                  <a:gd name="T18" fmla="*/ 46 w 47"/>
                  <a:gd name="T19" fmla="*/ 30 h 63"/>
                  <a:gd name="T20" fmla="*/ 46 w 47"/>
                  <a:gd name="T21" fmla="*/ 24 h 63"/>
                  <a:gd name="T22" fmla="*/ 29 w 47"/>
                  <a:gd name="T23" fmla="*/ 20 h 63"/>
                  <a:gd name="T24" fmla="*/ 32 w 47"/>
                  <a:gd name="T25" fmla="*/ 21 h 63"/>
                  <a:gd name="T26" fmla="*/ 47 w 47"/>
                  <a:gd name="T27" fmla="*/ 16 h 63"/>
                  <a:gd name="T28" fmla="*/ 6 w 47"/>
                  <a:gd name="T29" fmla="*/ 30 h 63"/>
                  <a:gd name="T30" fmla="*/ 6 w 47"/>
                  <a:gd name="T31" fmla="*/ 30 h 63"/>
                  <a:gd name="T32" fmla="*/ 6 w 47"/>
                  <a:gd name="T33" fmla="*/ 28 h 63"/>
                  <a:gd name="T34" fmla="*/ 6 w 47"/>
                  <a:gd name="T35" fmla="*/ 30 h 63"/>
                  <a:gd name="T36" fmla="*/ 6 w 47"/>
                  <a:gd name="T37" fmla="*/ 28 h 63"/>
                  <a:gd name="T38" fmla="*/ 6 w 47"/>
                  <a:gd name="T39" fmla="*/ 26 h 63"/>
                  <a:gd name="T40" fmla="*/ 6 w 47"/>
                  <a:gd name="T41" fmla="*/ 27 h 63"/>
                  <a:gd name="T42" fmla="*/ 6 w 47"/>
                  <a:gd name="T43" fmla="*/ 28 h 63"/>
                  <a:gd name="T44" fmla="*/ 8 w 47"/>
                  <a:gd name="T45" fmla="*/ 18 h 63"/>
                  <a:gd name="T46" fmla="*/ 10 w 47"/>
                  <a:gd name="T47" fmla="*/ 17 h 63"/>
                  <a:gd name="T48" fmla="*/ 8 w 47"/>
                  <a:gd name="T49" fmla="*/ 1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63">
                    <a:moveTo>
                      <a:pt x="47" y="16"/>
                    </a:moveTo>
                    <a:cubicBezTo>
                      <a:pt x="47" y="16"/>
                      <a:pt x="30" y="0"/>
                      <a:pt x="8" y="11"/>
                    </a:cubicBezTo>
                    <a:cubicBezTo>
                      <a:pt x="6" y="12"/>
                      <a:pt x="0" y="25"/>
                      <a:pt x="6" y="30"/>
                    </a:cubicBezTo>
                    <a:cubicBezTo>
                      <a:pt x="5" y="31"/>
                      <a:pt x="4" y="34"/>
                      <a:pt x="4" y="37"/>
                    </a:cubicBezTo>
                    <a:cubicBezTo>
                      <a:pt x="4" y="41"/>
                      <a:pt x="5" y="44"/>
                      <a:pt x="6" y="44"/>
                    </a:cubicBezTo>
                    <a:cubicBezTo>
                      <a:pt x="6" y="44"/>
                      <a:pt x="7" y="44"/>
                      <a:pt x="7" y="43"/>
                    </a:cubicBezTo>
                    <a:cubicBezTo>
                      <a:pt x="10" y="55"/>
                      <a:pt x="21" y="63"/>
                      <a:pt x="26" y="63"/>
                    </a:cubicBezTo>
                    <a:cubicBezTo>
                      <a:pt x="34" y="63"/>
                      <a:pt x="44" y="55"/>
                      <a:pt x="45" y="42"/>
                    </a:cubicBezTo>
                    <a:cubicBezTo>
                      <a:pt x="45" y="43"/>
                      <a:pt x="47" y="30"/>
                      <a:pt x="46" y="30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28"/>
                      <a:pt x="46" y="26"/>
                      <a:pt x="46" y="24"/>
                    </a:cubicBezTo>
                    <a:cubicBezTo>
                      <a:pt x="42" y="27"/>
                      <a:pt x="36" y="23"/>
                      <a:pt x="29" y="20"/>
                    </a:cubicBezTo>
                    <a:cubicBezTo>
                      <a:pt x="30" y="20"/>
                      <a:pt x="31" y="21"/>
                      <a:pt x="32" y="21"/>
                    </a:cubicBezTo>
                    <a:cubicBezTo>
                      <a:pt x="43" y="27"/>
                      <a:pt x="47" y="16"/>
                      <a:pt x="47" y="16"/>
                    </a:cubicBezTo>
                    <a:close/>
                    <a:moveTo>
                      <a:pt x="6" y="30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29"/>
                      <a:pt x="6" y="28"/>
                    </a:cubicBezTo>
                    <a:cubicBezTo>
                      <a:pt x="6" y="29"/>
                      <a:pt x="6" y="30"/>
                      <a:pt x="6" y="30"/>
                    </a:cubicBezTo>
                    <a:close/>
                    <a:moveTo>
                      <a:pt x="6" y="28"/>
                    </a:moveTo>
                    <a:cubicBezTo>
                      <a:pt x="6" y="28"/>
                      <a:pt x="6" y="27"/>
                      <a:pt x="6" y="26"/>
                    </a:cubicBezTo>
                    <a:cubicBezTo>
                      <a:pt x="6" y="26"/>
                      <a:pt x="6" y="26"/>
                      <a:pt x="6" y="27"/>
                    </a:cubicBezTo>
                    <a:cubicBezTo>
                      <a:pt x="6" y="27"/>
                      <a:pt x="6" y="28"/>
                      <a:pt x="6" y="28"/>
                    </a:cubicBezTo>
                    <a:close/>
                    <a:moveTo>
                      <a:pt x="8" y="18"/>
                    </a:moveTo>
                    <a:cubicBezTo>
                      <a:pt x="9" y="17"/>
                      <a:pt x="9" y="17"/>
                      <a:pt x="10" y="17"/>
                    </a:cubicBezTo>
                    <a:cubicBezTo>
                      <a:pt x="9" y="17"/>
                      <a:pt x="9" y="17"/>
                      <a:pt x="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12"/>
              <p:cNvSpPr>
                <a:spLocks/>
              </p:cNvSpPr>
              <p:nvPr/>
            </p:nvSpPr>
            <p:spPr bwMode="auto">
              <a:xfrm>
                <a:off x="4257676" y="3810000"/>
                <a:ext cx="85725" cy="34925"/>
              </a:xfrm>
              <a:custGeom>
                <a:avLst/>
                <a:gdLst>
                  <a:gd name="T0" fmla="*/ 11 w 23"/>
                  <a:gd name="T1" fmla="*/ 0 h 9"/>
                  <a:gd name="T2" fmla="*/ 0 w 23"/>
                  <a:gd name="T3" fmla="*/ 0 h 9"/>
                  <a:gd name="T4" fmla="*/ 0 w 23"/>
                  <a:gd name="T5" fmla="*/ 1 h 9"/>
                  <a:gd name="T6" fmla="*/ 0 w 23"/>
                  <a:gd name="T7" fmla="*/ 5 h 9"/>
                  <a:gd name="T8" fmla="*/ 3 w 23"/>
                  <a:gd name="T9" fmla="*/ 5 h 9"/>
                  <a:gd name="T10" fmla="*/ 4 w 23"/>
                  <a:gd name="T11" fmla="*/ 5 h 9"/>
                  <a:gd name="T12" fmla="*/ 15 w 23"/>
                  <a:gd name="T13" fmla="*/ 8 h 9"/>
                  <a:gd name="T14" fmla="*/ 11 w 23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9">
                    <a:moveTo>
                      <a:pt x="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5"/>
                    </a:cubicBezTo>
                    <a:cubicBezTo>
                      <a:pt x="1" y="5"/>
                      <a:pt x="2" y="5"/>
                      <a:pt x="3" y="5"/>
                    </a:cubicBezTo>
                    <a:cubicBezTo>
                      <a:pt x="3" y="5"/>
                      <a:pt x="3" y="4"/>
                      <a:pt x="4" y="5"/>
                    </a:cubicBezTo>
                    <a:cubicBezTo>
                      <a:pt x="7" y="7"/>
                      <a:pt x="10" y="9"/>
                      <a:pt x="15" y="8"/>
                    </a:cubicBezTo>
                    <a:cubicBezTo>
                      <a:pt x="23" y="8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13"/>
              <p:cNvSpPr>
                <a:spLocks/>
              </p:cNvSpPr>
              <p:nvPr/>
            </p:nvSpPr>
            <p:spPr bwMode="auto">
              <a:xfrm>
                <a:off x="4167188" y="3810000"/>
                <a:ext cx="101600" cy="34925"/>
              </a:xfrm>
              <a:custGeom>
                <a:avLst/>
                <a:gdLst>
                  <a:gd name="T0" fmla="*/ 13 w 27"/>
                  <a:gd name="T1" fmla="*/ 0 h 9"/>
                  <a:gd name="T2" fmla="*/ 0 w 27"/>
                  <a:gd name="T3" fmla="*/ 0 h 9"/>
                  <a:gd name="T4" fmla="*/ 0 w 27"/>
                  <a:gd name="T5" fmla="*/ 0 h 9"/>
                  <a:gd name="T6" fmla="*/ 1 w 27"/>
                  <a:gd name="T7" fmla="*/ 5 h 9"/>
                  <a:gd name="T8" fmla="*/ 3 w 27"/>
                  <a:gd name="T9" fmla="*/ 5 h 9"/>
                  <a:gd name="T10" fmla="*/ 5 w 27"/>
                  <a:gd name="T11" fmla="*/ 5 h 9"/>
                  <a:gd name="T12" fmla="*/ 17 w 27"/>
                  <a:gd name="T13" fmla="*/ 8 h 9"/>
                  <a:gd name="T14" fmla="*/ 13 w 27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9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5"/>
                    </a:cubicBezTo>
                    <a:cubicBezTo>
                      <a:pt x="1" y="5"/>
                      <a:pt x="3" y="5"/>
                      <a:pt x="3" y="5"/>
                    </a:cubicBezTo>
                    <a:cubicBezTo>
                      <a:pt x="4" y="5"/>
                      <a:pt x="3" y="4"/>
                      <a:pt x="5" y="5"/>
                    </a:cubicBezTo>
                    <a:cubicBezTo>
                      <a:pt x="8" y="7"/>
                      <a:pt x="12" y="9"/>
                      <a:pt x="17" y="8"/>
                    </a:cubicBezTo>
                    <a:cubicBezTo>
                      <a:pt x="27" y="8"/>
                      <a:pt x="13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14"/>
              <p:cNvSpPr>
                <a:spLocks/>
              </p:cNvSpPr>
              <p:nvPr/>
            </p:nvSpPr>
            <p:spPr bwMode="auto">
              <a:xfrm>
                <a:off x="4337051" y="3502025"/>
                <a:ext cx="19050" cy="15875"/>
              </a:xfrm>
              <a:custGeom>
                <a:avLst/>
                <a:gdLst>
                  <a:gd name="T0" fmla="*/ 0 w 12"/>
                  <a:gd name="T1" fmla="*/ 10 h 10"/>
                  <a:gd name="T2" fmla="*/ 12 w 12"/>
                  <a:gd name="T3" fmla="*/ 0 h 10"/>
                  <a:gd name="T4" fmla="*/ 2 w 12"/>
                  <a:gd name="T5" fmla="*/ 0 h 10"/>
                  <a:gd name="T6" fmla="*/ 0 w 1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0">
                    <a:moveTo>
                      <a:pt x="0" y="10"/>
                    </a:moveTo>
                    <a:lnTo>
                      <a:pt x="12" y="0"/>
                    </a:lnTo>
                    <a:lnTo>
                      <a:pt x="2" y="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15"/>
              <p:cNvSpPr>
                <a:spLocks/>
              </p:cNvSpPr>
              <p:nvPr/>
            </p:nvSpPr>
            <p:spPr bwMode="auto">
              <a:xfrm>
                <a:off x="4414838" y="3506788"/>
                <a:ext cx="161925" cy="130175"/>
              </a:xfrm>
              <a:custGeom>
                <a:avLst/>
                <a:gdLst>
                  <a:gd name="T0" fmla="*/ 35 w 43"/>
                  <a:gd name="T1" fmla="*/ 35 h 35"/>
                  <a:gd name="T2" fmla="*/ 39 w 43"/>
                  <a:gd name="T3" fmla="*/ 24 h 35"/>
                  <a:gd name="T4" fmla="*/ 40 w 43"/>
                  <a:gd name="T5" fmla="*/ 21 h 35"/>
                  <a:gd name="T6" fmla="*/ 41 w 43"/>
                  <a:gd name="T7" fmla="*/ 19 h 35"/>
                  <a:gd name="T8" fmla="*/ 42 w 43"/>
                  <a:gd name="T9" fmla="*/ 19 h 35"/>
                  <a:gd name="T10" fmla="*/ 43 w 43"/>
                  <a:gd name="T11" fmla="*/ 18 h 35"/>
                  <a:gd name="T12" fmla="*/ 41 w 43"/>
                  <a:gd name="T13" fmla="*/ 12 h 35"/>
                  <a:gd name="T14" fmla="*/ 22 w 43"/>
                  <a:gd name="T15" fmla="*/ 3 h 35"/>
                  <a:gd name="T16" fmla="*/ 22 w 43"/>
                  <a:gd name="T17" fmla="*/ 3 h 35"/>
                  <a:gd name="T18" fmla="*/ 26 w 43"/>
                  <a:gd name="T19" fmla="*/ 1 h 35"/>
                  <a:gd name="T20" fmla="*/ 8 w 43"/>
                  <a:gd name="T21" fmla="*/ 8 h 35"/>
                  <a:gd name="T22" fmla="*/ 7 w 43"/>
                  <a:gd name="T23" fmla="*/ 9 h 35"/>
                  <a:gd name="T24" fmla="*/ 7 w 43"/>
                  <a:gd name="T25" fmla="*/ 9 h 35"/>
                  <a:gd name="T26" fmla="*/ 5 w 43"/>
                  <a:gd name="T27" fmla="*/ 12 h 35"/>
                  <a:gd name="T28" fmla="*/ 1 w 43"/>
                  <a:gd name="T29" fmla="*/ 35 h 35"/>
                  <a:gd name="T30" fmla="*/ 2 w 43"/>
                  <a:gd name="T31" fmla="*/ 35 h 35"/>
                  <a:gd name="T32" fmla="*/ 9 w 43"/>
                  <a:gd name="T33" fmla="*/ 35 h 35"/>
                  <a:gd name="T34" fmla="*/ 9 w 43"/>
                  <a:gd name="T35" fmla="*/ 34 h 35"/>
                  <a:gd name="T36" fmla="*/ 9 w 43"/>
                  <a:gd name="T37" fmla="*/ 35 h 35"/>
                  <a:gd name="T38" fmla="*/ 35 w 43"/>
                  <a:gd name="T3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3" h="35">
                    <a:moveTo>
                      <a:pt x="35" y="35"/>
                    </a:moveTo>
                    <a:cubicBezTo>
                      <a:pt x="36" y="32"/>
                      <a:pt x="37" y="28"/>
                      <a:pt x="39" y="24"/>
                    </a:cubicBezTo>
                    <a:cubicBezTo>
                      <a:pt x="39" y="23"/>
                      <a:pt x="40" y="22"/>
                      <a:pt x="40" y="21"/>
                    </a:cubicBezTo>
                    <a:cubicBezTo>
                      <a:pt x="40" y="20"/>
                      <a:pt x="41" y="19"/>
                      <a:pt x="41" y="19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2" y="18"/>
                      <a:pt x="43" y="18"/>
                      <a:pt x="43" y="18"/>
                    </a:cubicBezTo>
                    <a:cubicBezTo>
                      <a:pt x="42" y="16"/>
                      <a:pt x="42" y="14"/>
                      <a:pt x="41" y="12"/>
                    </a:cubicBezTo>
                    <a:cubicBezTo>
                      <a:pt x="37" y="3"/>
                      <a:pt x="28" y="2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3" y="2"/>
                      <a:pt x="25" y="1"/>
                      <a:pt x="26" y="1"/>
                    </a:cubicBezTo>
                    <a:cubicBezTo>
                      <a:pt x="26" y="1"/>
                      <a:pt x="14" y="0"/>
                      <a:pt x="8" y="8"/>
                    </a:cubicBezTo>
                    <a:cubicBezTo>
                      <a:pt x="7" y="8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5" y="11"/>
                      <a:pt x="5" y="12"/>
                    </a:cubicBezTo>
                    <a:cubicBezTo>
                      <a:pt x="0" y="22"/>
                      <a:pt x="0" y="29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5"/>
                      <a:pt x="9" y="35"/>
                    </a:cubicBezTo>
                    <a:lnTo>
                      <a:pt x="3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16"/>
              <p:cNvSpPr>
                <a:spLocks/>
              </p:cNvSpPr>
              <p:nvPr/>
            </p:nvSpPr>
            <p:spPr bwMode="auto">
              <a:xfrm>
                <a:off x="4659313" y="3482975"/>
                <a:ext cx="142875" cy="153988"/>
              </a:xfrm>
              <a:custGeom>
                <a:avLst/>
                <a:gdLst>
                  <a:gd name="T0" fmla="*/ 34 w 38"/>
                  <a:gd name="T1" fmla="*/ 22 h 41"/>
                  <a:gd name="T2" fmla="*/ 37 w 38"/>
                  <a:gd name="T3" fmla="*/ 20 h 41"/>
                  <a:gd name="T4" fmla="*/ 38 w 38"/>
                  <a:gd name="T5" fmla="*/ 20 h 41"/>
                  <a:gd name="T6" fmla="*/ 38 w 38"/>
                  <a:gd name="T7" fmla="*/ 13 h 41"/>
                  <a:gd name="T8" fmla="*/ 6 w 38"/>
                  <a:gd name="T9" fmla="*/ 10 h 41"/>
                  <a:gd name="T10" fmla="*/ 0 w 38"/>
                  <a:gd name="T11" fmla="*/ 14 h 41"/>
                  <a:gd name="T12" fmla="*/ 1 w 38"/>
                  <a:gd name="T13" fmla="*/ 19 h 41"/>
                  <a:gd name="T14" fmla="*/ 14 w 38"/>
                  <a:gd name="T15" fmla="*/ 30 h 41"/>
                  <a:gd name="T16" fmla="*/ 18 w 38"/>
                  <a:gd name="T17" fmla="*/ 41 h 41"/>
                  <a:gd name="T18" fmla="*/ 31 w 38"/>
                  <a:gd name="T19" fmla="*/ 41 h 41"/>
                  <a:gd name="T20" fmla="*/ 33 w 38"/>
                  <a:gd name="T21" fmla="*/ 36 h 41"/>
                  <a:gd name="T22" fmla="*/ 33 w 38"/>
                  <a:gd name="T23" fmla="*/ 35 h 41"/>
                  <a:gd name="T24" fmla="*/ 31 w 38"/>
                  <a:gd name="T25" fmla="*/ 27 h 41"/>
                  <a:gd name="T26" fmla="*/ 34 w 38"/>
                  <a:gd name="T27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41">
                    <a:moveTo>
                      <a:pt x="34" y="22"/>
                    </a:moveTo>
                    <a:cubicBezTo>
                      <a:pt x="35" y="22"/>
                      <a:pt x="36" y="21"/>
                      <a:pt x="37" y="20"/>
                    </a:cubicBezTo>
                    <a:cubicBezTo>
                      <a:pt x="37" y="20"/>
                      <a:pt x="37" y="20"/>
                      <a:pt x="38" y="20"/>
                    </a:cubicBezTo>
                    <a:cubicBezTo>
                      <a:pt x="38" y="17"/>
                      <a:pt x="38" y="13"/>
                      <a:pt x="38" y="13"/>
                    </a:cubicBezTo>
                    <a:cubicBezTo>
                      <a:pt x="38" y="13"/>
                      <a:pt x="26" y="0"/>
                      <a:pt x="6" y="10"/>
                    </a:cubicBezTo>
                    <a:cubicBezTo>
                      <a:pt x="4" y="11"/>
                      <a:pt x="2" y="13"/>
                      <a:pt x="0" y="14"/>
                    </a:cubicBezTo>
                    <a:cubicBezTo>
                      <a:pt x="0" y="14"/>
                      <a:pt x="0" y="16"/>
                      <a:pt x="1" y="19"/>
                    </a:cubicBezTo>
                    <a:cubicBezTo>
                      <a:pt x="6" y="20"/>
                      <a:pt x="11" y="23"/>
                      <a:pt x="14" y="30"/>
                    </a:cubicBezTo>
                    <a:cubicBezTo>
                      <a:pt x="16" y="34"/>
                      <a:pt x="17" y="37"/>
                      <a:pt x="18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39"/>
                      <a:pt x="32" y="37"/>
                      <a:pt x="33" y="36"/>
                    </a:cubicBezTo>
                    <a:cubicBezTo>
                      <a:pt x="33" y="36"/>
                      <a:pt x="33" y="35"/>
                      <a:pt x="33" y="35"/>
                    </a:cubicBezTo>
                    <a:cubicBezTo>
                      <a:pt x="32" y="31"/>
                      <a:pt x="31" y="27"/>
                      <a:pt x="31" y="27"/>
                    </a:cubicBezTo>
                    <a:cubicBezTo>
                      <a:pt x="31" y="25"/>
                      <a:pt x="32" y="23"/>
                      <a:pt x="34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17"/>
              <p:cNvSpPr>
                <a:spLocks/>
              </p:cNvSpPr>
              <p:nvPr/>
            </p:nvSpPr>
            <p:spPr bwMode="auto">
              <a:xfrm>
                <a:off x="4397376" y="3656013"/>
                <a:ext cx="149225" cy="134938"/>
              </a:xfrm>
              <a:custGeom>
                <a:avLst/>
                <a:gdLst>
                  <a:gd name="T0" fmla="*/ 40 w 40"/>
                  <a:gd name="T1" fmla="*/ 0 h 36"/>
                  <a:gd name="T2" fmla="*/ 7 w 40"/>
                  <a:gd name="T3" fmla="*/ 0 h 36"/>
                  <a:gd name="T4" fmla="*/ 0 w 40"/>
                  <a:gd name="T5" fmla="*/ 7 h 36"/>
                  <a:gd name="T6" fmla="*/ 0 w 40"/>
                  <a:gd name="T7" fmla="*/ 28 h 36"/>
                  <a:gd name="T8" fmla="*/ 7 w 40"/>
                  <a:gd name="T9" fmla="*/ 36 h 36"/>
                  <a:gd name="T10" fmla="*/ 31 w 40"/>
                  <a:gd name="T11" fmla="*/ 36 h 36"/>
                  <a:gd name="T12" fmla="*/ 31 w 40"/>
                  <a:gd name="T13" fmla="*/ 19 h 36"/>
                  <a:gd name="T14" fmla="*/ 40 w 40"/>
                  <a:gd name="T15" fmla="*/ 7 h 36"/>
                  <a:gd name="T16" fmla="*/ 40 w 40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6">
                    <a:moveTo>
                      <a:pt x="4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3" y="36"/>
                      <a:pt x="7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1" y="13"/>
                      <a:pt x="35" y="9"/>
                      <a:pt x="40" y="7"/>
                    </a:cubicBezTo>
                    <a:cubicBezTo>
                      <a:pt x="40" y="5"/>
                      <a:pt x="39" y="2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18"/>
              <p:cNvSpPr>
                <a:spLocks/>
              </p:cNvSpPr>
              <p:nvPr/>
            </p:nvSpPr>
            <p:spPr bwMode="auto">
              <a:xfrm>
                <a:off x="4911726" y="3506788"/>
                <a:ext cx="138113" cy="130175"/>
              </a:xfrm>
              <a:custGeom>
                <a:avLst/>
                <a:gdLst>
                  <a:gd name="T0" fmla="*/ 12 w 37"/>
                  <a:gd name="T1" fmla="*/ 35 h 35"/>
                  <a:gd name="T2" fmla="*/ 29 w 37"/>
                  <a:gd name="T3" fmla="*/ 35 h 35"/>
                  <a:gd name="T4" fmla="*/ 33 w 37"/>
                  <a:gd name="T5" fmla="*/ 24 h 35"/>
                  <a:gd name="T6" fmla="*/ 35 w 37"/>
                  <a:gd name="T7" fmla="*/ 21 h 35"/>
                  <a:gd name="T8" fmla="*/ 36 w 37"/>
                  <a:gd name="T9" fmla="*/ 19 h 35"/>
                  <a:gd name="T10" fmla="*/ 36 w 37"/>
                  <a:gd name="T11" fmla="*/ 19 h 35"/>
                  <a:gd name="T12" fmla="*/ 37 w 37"/>
                  <a:gd name="T13" fmla="*/ 18 h 35"/>
                  <a:gd name="T14" fmla="*/ 35 w 37"/>
                  <a:gd name="T15" fmla="*/ 12 h 35"/>
                  <a:gd name="T16" fmla="*/ 17 w 37"/>
                  <a:gd name="T17" fmla="*/ 3 h 35"/>
                  <a:gd name="T18" fmla="*/ 16 w 37"/>
                  <a:gd name="T19" fmla="*/ 3 h 35"/>
                  <a:gd name="T20" fmla="*/ 20 w 37"/>
                  <a:gd name="T21" fmla="*/ 1 h 35"/>
                  <a:gd name="T22" fmla="*/ 2 w 37"/>
                  <a:gd name="T23" fmla="*/ 8 h 35"/>
                  <a:gd name="T24" fmla="*/ 1 w 37"/>
                  <a:gd name="T25" fmla="*/ 9 h 35"/>
                  <a:gd name="T26" fmla="*/ 1 w 37"/>
                  <a:gd name="T27" fmla="*/ 9 h 35"/>
                  <a:gd name="T28" fmla="*/ 0 w 37"/>
                  <a:gd name="T29" fmla="*/ 10 h 35"/>
                  <a:gd name="T30" fmla="*/ 11 w 37"/>
                  <a:gd name="T31" fmla="*/ 16 h 35"/>
                  <a:gd name="T32" fmla="*/ 12 w 37"/>
                  <a:gd name="T33" fmla="*/ 20 h 35"/>
                  <a:gd name="T34" fmla="*/ 11 w 37"/>
                  <a:gd name="T35" fmla="*/ 30 h 35"/>
                  <a:gd name="T36" fmla="*/ 12 w 37"/>
                  <a:gd name="T3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35">
                    <a:moveTo>
                      <a:pt x="12" y="35"/>
                    </a:moveTo>
                    <a:cubicBezTo>
                      <a:pt x="29" y="35"/>
                      <a:pt x="29" y="35"/>
                      <a:pt x="29" y="35"/>
                    </a:cubicBezTo>
                    <a:cubicBezTo>
                      <a:pt x="30" y="32"/>
                      <a:pt x="31" y="28"/>
                      <a:pt x="33" y="24"/>
                    </a:cubicBezTo>
                    <a:cubicBezTo>
                      <a:pt x="33" y="23"/>
                      <a:pt x="34" y="22"/>
                      <a:pt x="35" y="21"/>
                    </a:cubicBezTo>
                    <a:cubicBezTo>
                      <a:pt x="35" y="20"/>
                      <a:pt x="35" y="19"/>
                      <a:pt x="36" y="19"/>
                    </a:cubicBezTo>
                    <a:cubicBezTo>
                      <a:pt x="36" y="19"/>
                      <a:pt x="36" y="19"/>
                      <a:pt x="36" y="1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6"/>
                      <a:pt x="36" y="14"/>
                      <a:pt x="35" y="12"/>
                    </a:cubicBezTo>
                    <a:cubicBezTo>
                      <a:pt x="31" y="3"/>
                      <a:pt x="22" y="2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8" y="2"/>
                      <a:pt x="19" y="1"/>
                      <a:pt x="20" y="1"/>
                    </a:cubicBezTo>
                    <a:cubicBezTo>
                      <a:pt x="20" y="1"/>
                      <a:pt x="9" y="0"/>
                      <a:pt x="2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10"/>
                      <a:pt x="0" y="10"/>
                    </a:cubicBezTo>
                    <a:cubicBezTo>
                      <a:pt x="7" y="12"/>
                      <a:pt x="10" y="16"/>
                      <a:pt x="11" y="16"/>
                    </a:cubicBezTo>
                    <a:cubicBezTo>
                      <a:pt x="11" y="17"/>
                      <a:pt x="12" y="19"/>
                      <a:pt x="12" y="20"/>
                    </a:cubicBezTo>
                    <a:cubicBezTo>
                      <a:pt x="11" y="23"/>
                      <a:pt x="11" y="27"/>
                      <a:pt x="11" y="30"/>
                    </a:cubicBezTo>
                    <a:cubicBezTo>
                      <a:pt x="11" y="31"/>
                      <a:pt x="12" y="33"/>
                      <a:pt x="1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19"/>
              <p:cNvSpPr>
                <a:spLocks/>
              </p:cNvSpPr>
              <p:nvPr/>
            </p:nvSpPr>
            <p:spPr bwMode="auto">
              <a:xfrm>
                <a:off x="4948238" y="3656013"/>
                <a:ext cx="71438" cy="134938"/>
              </a:xfrm>
              <a:custGeom>
                <a:avLst/>
                <a:gdLst>
                  <a:gd name="T0" fmla="*/ 19 w 19"/>
                  <a:gd name="T1" fmla="*/ 0 h 36"/>
                  <a:gd name="T2" fmla="*/ 2 w 19"/>
                  <a:gd name="T3" fmla="*/ 0 h 36"/>
                  <a:gd name="T4" fmla="*/ 0 w 19"/>
                  <a:gd name="T5" fmla="*/ 7 h 36"/>
                  <a:gd name="T6" fmla="*/ 9 w 19"/>
                  <a:gd name="T7" fmla="*/ 19 h 36"/>
                  <a:gd name="T8" fmla="*/ 9 w 19"/>
                  <a:gd name="T9" fmla="*/ 36 h 36"/>
                  <a:gd name="T10" fmla="*/ 10 w 19"/>
                  <a:gd name="T11" fmla="*/ 36 h 36"/>
                  <a:gd name="T12" fmla="*/ 10 w 19"/>
                  <a:gd name="T13" fmla="*/ 19 h 36"/>
                  <a:gd name="T14" fmla="*/ 19 w 19"/>
                  <a:gd name="T15" fmla="*/ 7 h 36"/>
                  <a:gd name="T16" fmla="*/ 19 w 19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36">
                    <a:moveTo>
                      <a:pt x="1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4"/>
                      <a:pt x="1" y="6"/>
                      <a:pt x="0" y="7"/>
                    </a:cubicBezTo>
                    <a:cubicBezTo>
                      <a:pt x="5" y="9"/>
                      <a:pt x="9" y="14"/>
                      <a:pt x="9" y="19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3"/>
                      <a:pt x="14" y="9"/>
                      <a:pt x="19" y="7"/>
                    </a:cubicBezTo>
                    <a:cubicBezTo>
                      <a:pt x="19" y="5"/>
                      <a:pt x="19" y="2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20"/>
              <p:cNvSpPr>
                <a:spLocks/>
              </p:cNvSpPr>
              <p:nvPr/>
            </p:nvSpPr>
            <p:spPr bwMode="auto">
              <a:xfrm>
                <a:off x="4727576" y="3656013"/>
                <a:ext cx="52388" cy="57150"/>
              </a:xfrm>
              <a:custGeom>
                <a:avLst/>
                <a:gdLst>
                  <a:gd name="T0" fmla="*/ 13 w 14"/>
                  <a:gd name="T1" fmla="*/ 0 h 15"/>
                  <a:gd name="T2" fmla="*/ 0 w 14"/>
                  <a:gd name="T3" fmla="*/ 0 h 15"/>
                  <a:gd name="T4" fmla="*/ 0 w 14"/>
                  <a:gd name="T5" fmla="*/ 8 h 15"/>
                  <a:gd name="T6" fmla="*/ 5 w 14"/>
                  <a:gd name="T7" fmla="*/ 15 h 15"/>
                  <a:gd name="T8" fmla="*/ 14 w 14"/>
                  <a:gd name="T9" fmla="*/ 7 h 15"/>
                  <a:gd name="T10" fmla="*/ 13 w 14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5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5"/>
                      <a:pt x="0" y="8"/>
                    </a:cubicBezTo>
                    <a:cubicBezTo>
                      <a:pt x="2" y="10"/>
                      <a:pt x="4" y="12"/>
                      <a:pt x="5" y="15"/>
                    </a:cubicBezTo>
                    <a:cubicBezTo>
                      <a:pt x="7" y="11"/>
                      <a:pt x="10" y="8"/>
                      <a:pt x="14" y="7"/>
                    </a:cubicBezTo>
                    <a:cubicBezTo>
                      <a:pt x="13" y="6"/>
                      <a:pt x="13" y="3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21"/>
              <p:cNvSpPr>
                <a:spLocks/>
              </p:cNvSpPr>
              <p:nvPr/>
            </p:nvSpPr>
            <p:spPr bwMode="auto">
              <a:xfrm>
                <a:off x="4557713" y="3565525"/>
                <a:ext cx="153988" cy="117475"/>
              </a:xfrm>
              <a:custGeom>
                <a:avLst/>
                <a:gdLst>
                  <a:gd name="T0" fmla="*/ 7 w 41"/>
                  <a:gd name="T1" fmla="*/ 28 h 31"/>
                  <a:gd name="T2" fmla="*/ 9 w 41"/>
                  <a:gd name="T3" fmla="*/ 30 h 31"/>
                  <a:gd name="T4" fmla="*/ 9 w 41"/>
                  <a:gd name="T5" fmla="*/ 31 h 31"/>
                  <a:gd name="T6" fmla="*/ 31 w 41"/>
                  <a:gd name="T7" fmla="*/ 31 h 31"/>
                  <a:gd name="T8" fmla="*/ 32 w 41"/>
                  <a:gd name="T9" fmla="*/ 28 h 31"/>
                  <a:gd name="T10" fmla="*/ 34 w 41"/>
                  <a:gd name="T11" fmla="*/ 26 h 31"/>
                  <a:gd name="T12" fmla="*/ 36 w 41"/>
                  <a:gd name="T13" fmla="*/ 28 h 31"/>
                  <a:gd name="T14" fmla="*/ 36 w 41"/>
                  <a:gd name="T15" fmla="*/ 31 h 31"/>
                  <a:gd name="T16" fmla="*/ 39 w 41"/>
                  <a:gd name="T17" fmla="*/ 31 h 31"/>
                  <a:gd name="T18" fmla="*/ 40 w 41"/>
                  <a:gd name="T19" fmla="*/ 31 h 31"/>
                  <a:gd name="T20" fmla="*/ 37 w 41"/>
                  <a:gd name="T21" fmla="*/ 10 h 31"/>
                  <a:gd name="T22" fmla="*/ 23 w 41"/>
                  <a:gd name="T23" fmla="*/ 1 h 31"/>
                  <a:gd name="T24" fmla="*/ 21 w 41"/>
                  <a:gd name="T25" fmla="*/ 1 h 31"/>
                  <a:gd name="T26" fmla="*/ 20 w 41"/>
                  <a:gd name="T27" fmla="*/ 1 h 31"/>
                  <a:gd name="T28" fmla="*/ 18 w 41"/>
                  <a:gd name="T29" fmla="*/ 0 h 31"/>
                  <a:gd name="T30" fmla="*/ 7 w 41"/>
                  <a:gd name="T31" fmla="*/ 6 h 31"/>
                  <a:gd name="T32" fmla="*/ 7 w 41"/>
                  <a:gd name="T33" fmla="*/ 6 h 31"/>
                  <a:gd name="T34" fmla="*/ 7 w 41"/>
                  <a:gd name="T35" fmla="*/ 6 h 31"/>
                  <a:gd name="T36" fmla="*/ 5 w 41"/>
                  <a:gd name="T37" fmla="*/ 10 h 31"/>
                  <a:gd name="T38" fmla="*/ 2 w 41"/>
                  <a:gd name="T39" fmla="*/ 31 h 31"/>
                  <a:gd name="T40" fmla="*/ 5 w 41"/>
                  <a:gd name="T41" fmla="*/ 31 h 31"/>
                  <a:gd name="T42" fmla="*/ 5 w 41"/>
                  <a:gd name="T43" fmla="*/ 31 h 31"/>
                  <a:gd name="T44" fmla="*/ 7 w 41"/>
                  <a:gd name="T45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" h="31">
                    <a:moveTo>
                      <a:pt x="7" y="28"/>
                    </a:moveTo>
                    <a:cubicBezTo>
                      <a:pt x="8" y="28"/>
                      <a:pt x="9" y="29"/>
                      <a:pt x="9" y="30"/>
                    </a:cubicBezTo>
                    <a:cubicBezTo>
                      <a:pt x="9" y="30"/>
                      <a:pt x="9" y="30"/>
                      <a:pt x="9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0"/>
                      <a:pt x="32" y="29"/>
                      <a:pt x="32" y="28"/>
                    </a:cubicBezTo>
                    <a:cubicBezTo>
                      <a:pt x="32" y="27"/>
                      <a:pt x="33" y="26"/>
                      <a:pt x="34" y="26"/>
                    </a:cubicBezTo>
                    <a:cubicBezTo>
                      <a:pt x="35" y="26"/>
                      <a:pt x="36" y="27"/>
                      <a:pt x="36" y="28"/>
                    </a:cubicBezTo>
                    <a:cubicBezTo>
                      <a:pt x="36" y="29"/>
                      <a:pt x="36" y="30"/>
                      <a:pt x="36" y="31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40" y="31"/>
                      <a:pt x="40" y="31"/>
                    </a:cubicBezTo>
                    <a:cubicBezTo>
                      <a:pt x="41" y="24"/>
                      <a:pt x="41" y="19"/>
                      <a:pt x="37" y="10"/>
                    </a:cubicBezTo>
                    <a:cubicBezTo>
                      <a:pt x="34" y="4"/>
                      <a:pt x="30" y="1"/>
                      <a:pt x="23" y="1"/>
                    </a:cubicBezTo>
                    <a:cubicBezTo>
                      <a:pt x="22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0"/>
                      <a:pt x="18" y="0"/>
                    </a:cubicBezTo>
                    <a:cubicBezTo>
                      <a:pt x="15" y="0"/>
                      <a:pt x="10" y="2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5" y="8"/>
                      <a:pt x="5" y="10"/>
                    </a:cubicBezTo>
                    <a:cubicBezTo>
                      <a:pt x="0" y="19"/>
                      <a:pt x="1" y="25"/>
                      <a:pt x="2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29"/>
                      <a:pt x="6" y="28"/>
                      <a:pt x="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22"/>
              <p:cNvSpPr>
                <a:spLocks/>
              </p:cNvSpPr>
              <p:nvPr/>
            </p:nvSpPr>
            <p:spPr bwMode="auto">
              <a:xfrm>
                <a:off x="4791076" y="3551238"/>
                <a:ext cx="150813" cy="131763"/>
              </a:xfrm>
              <a:custGeom>
                <a:avLst/>
                <a:gdLst>
                  <a:gd name="T0" fmla="*/ 2 w 40"/>
                  <a:gd name="T1" fmla="*/ 20 h 35"/>
                  <a:gd name="T2" fmla="*/ 0 w 40"/>
                  <a:gd name="T3" fmla="*/ 27 h 35"/>
                  <a:gd name="T4" fmla="*/ 2 w 40"/>
                  <a:gd name="T5" fmla="*/ 33 h 35"/>
                  <a:gd name="T6" fmla="*/ 3 w 40"/>
                  <a:gd name="T7" fmla="*/ 32 h 35"/>
                  <a:gd name="T8" fmla="*/ 4 w 40"/>
                  <a:gd name="T9" fmla="*/ 35 h 35"/>
                  <a:gd name="T10" fmla="*/ 36 w 40"/>
                  <a:gd name="T11" fmla="*/ 35 h 35"/>
                  <a:gd name="T12" fmla="*/ 37 w 40"/>
                  <a:gd name="T13" fmla="*/ 31 h 35"/>
                  <a:gd name="T14" fmla="*/ 38 w 40"/>
                  <a:gd name="T15" fmla="*/ 33 h 35"/>
                  <a:gd name="T16" fmla="*/ 40 w 40"/>
                  <a:gd name="T17" fmla="*/ 27 h 35"/>
                  <a:gd name="T18" fmla="*/ 38 w 40"/>
                  <a:gd name="T19" fmla="*/ 20 h 35"/>
                  <a:gd name="T20" fmla="*/ 38 w 40"/>
                  <a:gd name="T21" fmla="*/ 20 h 35"/>
                  <a:gd name="T22" fmla="*/ 39 w 40"/>
                  <a:gd name="T23" fmla="*/ 7 h 35"/>
                  <a:gd name="T24" fmla="*/ 39 w 40"/>
                  <a:gd name="T25" fmla="*/ 7 h 35"/>
                  <a:gd name="T26" fmla="*/ 39 w 40"/>
                  <a:gd name="T27" fmla="*/ 7 h 35"/>
                  <a:gd name="T28" fmla="*/ 38 w 40"/>
                  <a:gd name="T29" fmla="*/ 6 h 35"/>
                  <a:gd name="T30" fmla="*/ 38 w 40"/>
                  <a:gd name="T31" fmla="*/ 6 h 35"/>
                  <a:gd name="T32" fmla="*/ 37 w 40"/>
                  <a:gd name="T33" fmla="*/ 5 h 35"/>
                  <a:gd name="T34" fmla="*/ 36 w 40"/>
                  <a:gd name="T35" fmla="*/ 5 h 35"/>
                  <a:gd name="T36" fmla="*/ 35 w 40"/>
                  <a:gd name="T37" fmla="*/ 4 h 35"/>
                  <a:gd name="T38" fmla="*/ 35 w 40"/>
                  <a:gd name="T39" fmla="*/ 4 h 35"/>
                  <a:gd name="T40" fmla="*/ 32 w 40"/>
                  <a:gd name="T41" fmla="*/ 3 h 35"/>
                  <a:gd name="T42" fmla="*/ 32 w 40"/>
                  <a:gd name="T43" fmla="*/ 2 h 35"/>
                  <a:gd name="T44" fmla="*/ 30 w 40"/>
                  <a:gd name="T45" fmla="*/ 2 h 35"/>
                  <a:gd name="T46" fmla="*/ 29 w 40"/>
                  <a:gd name="T47" fmla="*/ 1 h 35"/>
                  <a:gd name="T48" fmla="*/ 26 w 40"/>
                  <a:gd name="T49" fmla="*/ 1 h 35"/>
                  <a:gd name="T50" fmla="*/ 25 w 40"/>
                  <a:gd name="T51" fmla="*/ 1 h 35"/>
                  <a:gd name="T52" fmla="*/ 22 w 40"/>
                  <a:gd name="T53" fmla="*/ 0 h 35"/>
                  <a:gd name="T54" fmla="*/ 21 w 40"/>
                  <a:gd name="T55" fmla="*/ 0 h 35"/>
                  <a:gd name="T56" fmla="*/ 19 w 40"/>
                  <a:gd name="T57" fmla="*/ 0 h 35"/>
                  <a:gd name="T58" fmla="*/ 18 w 40"/>
                  <a:gd name="T59" fmla="*/ 1 h 35"/>
                  <a:gd name="T60" fmla="*/ 16 w 40"/>
                  <a:gd name="T61" fmla="*/ 1 h 35"/>
                  <a:gd name="T62" fmla="*/ 15 w 40"/>
                  <a:gd name="T63" fmla="*/ 1 h 35"/>
                  <a:gd name="T64" fmla="*/ 12 w 40"/>
                  <a:gd name="T65" fmla="*/ 2 h 35"/>
                  <a:gd name="T66" fmla="*/ 11 w 40"/>
                  <a:gd name="T67" fmla="*/ 2 h 35"/>
                  <a:gd name="T68" fmla="*/ 7 w 40"/>
                  <a:gd name="T69" fmla="*/ 4 h 35"/>
                  <a:gd name="T70" fmla="*/ 1 w 40"/>
                  <a:gd name="T71" fmla="*/ 8 h 35"/>
                  <a:gd name="T72" fmla="*/ 2 w 40"/>
                  <a:gd name="T73" fmla="*/ 17 h 35"/>
                  <a:gd name="T74" fmla="*/ 2 w 40"/>
                  <a:gd name="T75" fmla="*/ 21 h 35"/>
                  <a:gd name="T76" fmla="*/ 2 w 40"/>
                  <a:gd name="T7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35">
                    <a:moveTo>
                      <a:pt x="2" y="20"/>
                    </a:moveTo>
                    <a:cubicBezTo>
                      <a:pt x="1" y="20"/>
                      <a:pt x="0" y="23"/>
                      <a:pt x="0" y="27"/>
                    </a:cubicBezTo>
                    <a:cubicBezTo>
                      <a:pt x="0" y="30"/>
                      <a:pt x="1" y="33"/>
                      <a:pt x="2" y="33"/>
                    </a:cubicBezTo>
                    <a:cubicBezTo>
                      <a:pt x="2" y="33"/>
                      <a:pt x="3" y="33"/>
                      <a:pt x="3" y="32"/>
                    </a:cubicBezTo>
                    <a:cubicBezTo>
                      <a:pt x="3" y="33"/>
                      <a:pt x="3" y="34"/>
                      <a:pt x="4" y="35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7" y="34"/>
                      <a:pt x="37" y="32"/>
                      <a:pt x="37" y="31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9" y="33"/>
                      <a:pt x="40" y="30"/>
                      <a:pt x="40" y="27"/>
                    </a:cubicBezTo>
                    <a:cubicBezTo>
                      <a:pt x="40" y="23"/>
                      <a:pt x="39" y="20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19"/>
                      <a:pt x="39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9" y="7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6" y="5"/>
                    </a:cubicBezTo>
                    <a:cubicBezTo>
                      <a:pt x="36" y="5"/>
                      <a:pt x="36" y="4"/>
                      <a:pt x="35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4" y="3"/>
                      <a:pt x="33" y="3"/>
                      <a:pt x="32" y="3"/>
                    </a:cubicBezTo>
                    <a:cubicBezTo>
                      <a:pt x="32" y="3"/>
                      <a:pt x="32" y="2"/>
                      <a:pt x="32" y="2"/>
                    </a:cubicBezTo>
                    <a:cubicBezTo>
                      <a:pt x="31" y="2"/>
                      <a:pt x="30" y="2"/>
                      <a:pt x="30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8" y="1"/>
                      <a:pt x="27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4" y="0"/>
                      <a:pt x="23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1" y="0"/>
                      <a:pt x="20" y="0"/>
                      <a:pt x="19" y="0"/>
                    </a:cubicBezTo>
                    <a:cubicBezTo>
                      <a:pt x="19" y="0"/>
                      <a:pt x="18" y="0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3"/>
                      <a:pt x="8" y="3"/>
                      <a:pt x="7" y="4"/>
                    </a:cubicBezTo>
                    <a:cubicBezTo>
                      <a:pt x="5" y="5"/>
                      <a:pt x="3" y="7"/>
                      <a:pt x="1" y="8"/>
                    </a:cubicBezTo>
                    <a:cubicBezTo>
                      <a:pt x="1" y="8"/>
                      <a:pt x="2" y="12"/>
                      <a:pt x="2" y="17"/>
                    </a:cubicBezTo>
                    <a:cubicBezTo>
                      <a:pt x="2" y="18"/>
                      <a:pt x="2" y="19"/>
                      <a:pt x="2" y="21"/>
                    </a:cubicBezTo>
                    <a:cubicBezTo>
                      <a:pt x="2" y="20"/>
                      <a:pt x="2" y="20"/>
                      <a:pt x="2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23"/>
              <p:cNvSpPr>
                <a:spLocks/>
              </p:cNvSpPr>
              <p:nvPr/>
            </p:nvSpPr>
            <p:spPr bwMode="auto">
              <a:xfrm>
                <a:off x="4532313" y="3702050"/>
                <a:ext cx="198438" cy="134938"/>
              </a:xfrm>
              <a:custGeom>
                <a:avLst/>
                <a:gdLst>
                  <a:gd name="T0" fmla="*/ 46 w 53"/>
                  <a:gd name="T1" fmla="*/ 0 h 36"/>
                  <a:gd name="T2" fmla="*/ 7 w 53"/>
                  <a:gd name="T3" fmla="*/ 0 h 36"/>
                  <a:gd name="T4" fmla="*/ 0 w 53"/>
                  <a:gd name="T5" fmla="*/ 7 h 36"/>
                  <a:gd name="T6" fmla="*/ 0 w 53"/>
                  <a:gd name="T7" fmla="*/ 29 h 36"/>
                  <a:gd name="T8" fmla="*/ 7 w 53"/>
                  <a:gd name="T9" fmla="*/ 36 h 36"/>
                  <a:gd name="T10" fmla="*/ 46 w 53"/>
                  <a:gd name="T11" fmla="*/ 36 h 36"/>
                  <a:gd name="T12" fmla="*/ 53 w 53"/>
                  <a:gd name="T13" fmla="*/ 29 h 36"/>
                  <a:gd name="T14" fmla="*/ 53 w 53"/>
                  <a:gd name="T15" fmla="*/ 7 h 36"/>
                  <a:gd name="T16" fmla="*/ 46 w 53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36">
                    <a:moveTo>
                      <a:pt x="46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3" y="36"/>
                      <a:pt x="7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50" y="36"/>
                      <a:pt x="53" y="33"/>
                      <a:pt x="53" y="29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3"/>
                      <a:pt x="50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24"/>
              <p:cNvSpPr>
                <a:spLocks/>
              </p:cNvSpPr>
              <p:nvPr/>
            </p:nvSpPr>
            <p:spPr bwMode="auto">
              <a:xfrm>
                <a:off x="5030788" y="3565525"/>
                <a:ext cx="158750" cy="117475"/>
              </a:xfrm>
              <a:custGeom>
                <a:avLst/>
                <a:gdLst>
                  <a:gd name="T0" fmla="*/ 21 w 42"/>
                  <a:gd name="T1" fmla="*/ 1 h 31"/>
                  <a:gd name="T2" fmla="*/ 20 w 42"/>
                  <a:gd name="T3" fmla="*/ 1 h 31"/>
                  <a:gd name="T4" fmla="*/ 19 w 42"/>
                  <a:gd name="T5" fmla="*/ 0 h 31"/>
                  <a:gd name="T6" fmla="*/ 7 w 42"/>
                  <a:gd name="T7" fmla="*/ 6 h 31"/>
                  <a:gd name="T8" fmla="*/ 7 w 42"/>
                  <a:gd name="T9" fmla="*/ 6 h 31"/>
                  <a:gd name="T10" fmla="*/ 7 w 42"/>
                  <a:gd name="T11" fmla="*/ 6 h 31"/>
                  <a:gd name="T12" fmla="*/ 5 w 42"/>
                  <a:gd name="T13" fmla="*/ 10 h 31"/>
                  <a:gd name="T14" fmla="*/ 2 w 42"/>
                  <a:gd name="T15" fmla="*/ 31 h 31"/>
                  <a:gd name="T16" fmla="*/ 5 w 42"/>
                  <a:gd name="T17" fmla="*/ 31 h 31"/>
                  <a:gd name="T18" fmla="*/ 5 w 42"/>
                  <a:gd name="T19" fmla="*/ 31 h 31"/>
                  <a:gd name="T20" fmla="*/ 7 w 42"/>
                  <a:gd name="T21" fmla="*/ 28 h 31"/>
                  <a:gd name="T22" fmla="*/ 9 w 42"/>
                  <a:gd name="T23" fmla="*/ 30 h 31"/>
                  <a:gd name="T24" fmla="*/ 10 w 42"/>
                  <a:gd name="T25" fmla="*/ 31 h 31"/>
                  <a:gd name="T26" fmla="*/ 31 w 42"/>
                  <a:gd name="T27" fmla="*/ 31 h 31"/>
                  <a:gd name="T28" fmla="*/ 32 w 42"/>
                  <a:gd name="T29" fmla="*/ 28 h 31"/>
                  <a:gd name="T30" fmla="*/ 34 w 42"/>
                  <a:gd name="T31" fmla="*/ 26 h 31"/>
                  <a:gd name="T32" fmla="*/ 36 w 42"/>
                  <a:gd name="T33" fmla="*/ 28 h 31"/>
                  <a:gd name="T34" fmla="*/ 37 w 42"/>
                  <a:gd name="T35" fmla="*/ 31 h 31"/>
                  <a:gd name="T36" fmla="*/ 39 w 42"/>
                  <a:gd name="T37" fmla="*/ 31 h 31"/>
                  <a:gd name="T38" fmla="*/ 41 w 42"/>
                  <a:gd name="T39" fmla="*/ 31 h 31"/>
                  <a:gd name="T40" fmla="*/ 37 w 42"/>
                  <a:gd name="T41" fmla="*/ 10 h 31"/>
                  <a:gd name="T42" fmla="*/ 23 w 42"/>
                  <a:gd name="T43" fmla="*/ 1 h 31"/>
                  <a:gd name="T44" fmla="*/ 21 w 42"/>
                  <a:gd name="T4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31">
                    <a:moveTo>
                      <a:pt x="21" y="1"/>
                    </a:moveTo>
                    <a:cubicBezTo>
                      <a:pt x="21" y="1"/>
                      <a:pt x="20" y="1"/>
                      <a:pt x="20" y="1"/>
                    </a:cubicBezTo>
                    <a:cubicBezTo>
                      <a:pt x="19" y="1"/>
                      <a:pt x="19" y="0"/>
                      <a:pt x="19" y="0"/>
                    </a:cubicBezTo>
                    <a:cubicBezTo>
                      <a:pt x="15" y="0"/>
                      <a:pt x="11" y="2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8"/>
                      <a:pt x="5" y="10"/>
                    </a:cubicBezTo>
                    <a:cubicBezTo>
                      <a:pt x="0" y="19"/>
                      <a:pt x="1" y="25"/>
                      <a:pt x="2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29"/>
                      <a:pt x="6" y="28"/>
                      <a:pt x="7" y="28"/>
                    </a:cubicBezTo>
                    <a:cubicBezTo>
                      <a:pt x="8" y="28"/>
                      <a:pt x="9" y="29"/>
                      <a:pt x="9" y="30"/>
                    </a:cubicBezTo>
                    <a:cubicBezTo>
                      <a:pt x="9" y="30"/>
                      <a:pt x="10" y="30"/>
                      <a:pt x="10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0"/>
                      <a:pt x="32" y="29"/>
                      <a:pt x="32" y="28"/>
                    </a:cubicBezTo>
                    <a:cubicBezTo>
                      <a:pt x="32" y="27"/>
                      <a:pt x="33" y="26"/>
                      <a:pt x="34" y="26"/>
                    </a:cubicBezTo>
                    <a:cubicBezTo>
                      <a:pt x="35" y="26"/>
                      <a:pt x="36" y="27"/>
                      <a:pt x="36" y="28"/>
                    </a:cubicBezTo>
                    <a:cubicBezTo>
                      <a:pt x="36" y="29"/>
                      <a:pt x="36" y="30"/>
                      <a:pt x="37" y="31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40" y="31"/>
                      <a:pt x="41" y="31"/>
                    </a:cubicBezTo>
                    <a:cubicBezTo>
                      <a:pt x="42" y="24"/>
                      <a:pt x="41" y="19"/>
                      <a:pt x="37" y="10"/>
                    </a:cubicBezTo>
                    <a:cubicBezTo>
                      <a:pt x="35" y="4"/>
                      <a:pt x="30" y="1"/>
                      <a:pt x="23" y="1"/>
                    </a:cubicBezTo>
                    <a:cubicBezTo>
                      <a:pt x="22" y="1"/>
                      <a:pt x="22" y="1"/>
                      <a:pt x="2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25"/>
              <p:cNvSpPr>
                <a:spLocks/>
              </p:cNvSpPr>
              <p:nvPr/>
            </p:nvSpPr>
            <p:spPr bwMode="auto">
              <a:xfrm>
                <a:off x="5005388" y="3702050"/>
                <a:ext cx="198438" cy="134938"/>
              </a:xfrm>
              <a:custGeom>
                <a:avLst/>
                <a:gdLst>
                  <a:gd name="T0" fmla="*/ 46 w 53"/>
                  <a:gd name="T1" fmla="*/ 0 h 36"/>
                  <a:gd name="T2" fmla="*/ 7 w 53"/>
                  <a:gd name="T3" fmla="*/ 0 h 36"/>
                  <a:gd name="T4" fmla="*/ 0 w 53"/>
                  <a:gd name="T5" fmla="*/ 7 h 36"/>
                  <a:gd name="T6" fmla="*/ 0 w 53"/>
                  <a:gd name="T7" fmla="*/ 29 h 36"/>
                  <a:gd name="T8" fmla="*/ 7 w 53"/>
                  <a:gd name="T9" fmla="*/ 36 h 36"/>
                  <a:gd name="T10" fmla="*/ 46 w 53"/>
                  <a:gd name="T11" fmla="*/ 36 h 36"/>
                  <a:gd name="T12" fmla="*/ 53 w 53"/>
                  <a:gd name="T13" fmla="*/ 29 h 36"/>
                  <a:gd name="T14" fmla="*/ 53 w 53"/>
                  <a:gd name="T15" fmla="*/ 7 h 36"/>
                  <a:gd name="T16" fmla="*/ 46 w 53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36">
                    <a:moveTo>
                      <a:pt x="46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3" y="36"/>
                      <a:pt x="7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50" y="36"/>
                      <a:pt x="53" y="33"/>
                      <a:pt x="53" y="29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3"/>
                      <a:pt x="50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26"/>
              <p:cNvSpPr>
                <a:spLocks/>
              </p:cNvSpPr>
              <p:nvPr/>
            </p:nvSpPr>
            <p:spPr bwMode="auto">
              <a:xfrm>
                <a:off x="4764088" y="3702050"/>
                <a:ext cx="200025" cy="134938"/>
              </a:xfrm>
              <a:custGeom>
                <a:avLst/>
                <a:gdLst>
                  <a:gd name="T0" fmla="*/ 46 w 53"/>
                  <a:gd name="T1" fmla="*/ 0 h 36"/>
                  <a:gd name="T2" fmla="*/ 7 w 53"/>
                  <a:gd name="T3" fmla="*/ 0 h 36"/>
                  <a:gd name="T4" fmla="*/ 0 w 53"/>
                  <a:gd name="T5" fmla="*/ 7 h 36"/>
                  <a:gd name="T6" fmla="*/ 0 w 53"/>
                  <a:gd name="T7" fmla="*/ 29 h 36"/>
                  <a:gd name="T8" fmla="*/ 7 w 53"/>
                  <a:gd name="T9" fmla="*/ 36 h 36"/>
                  <a:gd name="T10" fmla="*/ 46 w 53"/>
                  <a:gd name="T11" fmla="*/ 36 h 36"/>
                  <a:gd name="T12" fmla="*/ 53 w 53"/>
                  <a:gd name="T13" fmla="*/ 29 h 36"/>
                  <a:gd name="T14" fmla="*/ 53 w 53"/>
                  <a:gd name="T15" fmla="*/ 7 h 36"/>
                  <a:gd name="T16" fmla="*/ 46 w 53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36">
                    <a:moveTo>
                      <a:pt x="46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3" y="36"/>
                      <a:pt x="7" y="36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50" y="36"/>
                      <a:pt x="53" y="33"/>
                      <a:pt x="53" y="29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3"/>
                      <a:pt x="50" y="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27"/>
              <p:cNvSpPr>
                <a:spLocks/>
              </p:cNvSpPr>
              <p:nvPr/>
            </p:nvSpPr>
            <p:spPr bwMode="auto">
              <a:xfrm>
                <a:off x="4606926" y="3092450"/>
                <a:ext cx="454025" cy="255588"/>
              </a:xfrm>
              <a:custGeom>
                <a:avLst/>
                <a:gdLst>
                  <a:gd name="T0" fmla="*/ 180 w 286"/>
                  <a:gd name="T1" fmla="*/ 62 h 161"/>
                  <a:gd name="T2" fmla="*/ 104 w 286"/>
                  <a:gd name="T3" fmla="*/ 145 h 161"/>
                  <a:gd name="T4" fmla="*/ 57 w 286"/>
                  <a:gd name="T5" fmla="*/ 119 h 161"/>
                  <a:gd name="T6" fmla="*/ 0 w 286"/>
                  <a:gd name="T7" fmla="*/ 161 h 161"/>
                  <a:gd name="T8" fmla="*/ 286 w 286"/>
                  <a:gd name="T9" fmla="*/ 161 h 161"/>
                  <a:gd name="T10" fmla="*/ 286 w 286"/>
                  <a:gd name="T11" fmla="*/ 0 h 161"/>
                  <a:gd name="T12" fmla="*/ 225 w 286"/>
                  <a:gd name="T13" fmla="*/ 81 h 161"/>
                  <a:gd name="T14" fmla="*/ 180 w 286"/>
                  <a:gd name="T15" fmla="*/ 6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6" h="161">
                    <a:moveTo>
                      <a:pt x="180" y="62"/>
                    </a:moveTo>
                    <a:lnTo>
                      <a:pt x="104" y="145"/>
                    </a:lnTo>
                    <a:lnTo>
                      <a:pt x="57" y="119"/>
                    </a:lnTo>
                    <a:lnTo>
                      <a:pt x="0" y="161"/>
                    </a:lnTo>
                    <a:lnTo>
                      <a:pt x="286" y="161"/>
                    </a:lnTo>
                    <a:lnTo>
                      <a:pt x="286" y="0"/>
                    </a:lnTo>
                    <a:lnTo>
                      <a:pt x="225" y="81"/>
                    </a:lnTo>
                    <a:lnTo>
                      <a:pt x="180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8" name="直接连接符 7"/>
          <p:cNvCxnSpPr/>
          <p:nvPr/>
        </p:nvCxnSpPr>
        <p:spPr>
          <a:xfrm>
            <a:off x="1879679" y="2326447"/>
            <a:ext cx="0" cy="308919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790779" y="2199447"/>
            <a:ext cx="177800" cy="177800"/>
          </a:xfrm>
          <a:prstGeom prst="ellipse">
            <a:avLst/>
          </a:prstGeom>
          <a:solidFill>
            <a:srgbClr val="48A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790779" y="5288643"/>
            <a:ext cx="177800" cy="177800"/>
          </a:xfrm>
          <a:prstGeom prst="ellipse">
            <a:avLst/>
          </a:prstGeom>
          <a:solidFill>
            <a:srgbClr val="E2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790779" y="3744045"/>
            <a:ext cx="177800" cy="177800"/>
          </a:xfrm>
          <a:prstGeom prst="ellipse">
            <a:avLst/>
          </a:prstGeom>
          <a:solidFill>
            <a:srgbClr val="71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54422" y="2103681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2006-2009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354422" y="3648279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2009-2011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354422" y="519287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2011-2015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393149" y="2046403"/>
            <a:ext cx="2646878" cy="426609"/>
          </a:xfrm>
          <a:prstGeom prst="roundRect">
            <a:avLst/>
          </a:prstGeom>
          <a:solidFill>
            <a:srgbClr val="48A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4393149" y="202887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湖南大学某某中学</a:t>
            </a:r>
            <a:endParaRPr lang="zh-CN" altLang="en-US" sz="24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05221" y="258392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一个组织的持续成功总会有三点必须得到保证，正确的战略，确保战略能够得到有效执行，高素质组织及相对灵活的管理系统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4393149" y="3646351"/>
            <a:ext cx="2646878" cy="426609"/>
          </a:xfrm>
          <a:prstGeom prst="roundRect">
            <a:avLst/>
          </a:prstGeom>
          <a:solidFill>
            <a:srgbClr val="71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4393149" y="362882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湖南大学某某中学</a:t>
            </a:r>
            <a:endParaRPr lang="zh-CN" altLang="en-US" sz="24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05221" y="418387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一个组织的持续成功总会有三点必须得到保证，正确的战略，确保战略能够得到有效执行，高素质组织及相对灵活的管理系统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4393149" y="5169062"/>
            <a:ext cx="2646878" cy="426609"/>
          </a:xfrm>
          <a:prstGeom prst="roundRect">
            <a:avLst/>
          </a:prstGeom>
          <a:solidFill>
            <a:srgbClr val="E2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4393149" y="515153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湖南大学某某中学</a:t>
            </a:r>
            <a:endParaRPr lang="zh-CN" altLang="en-US" sz="24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305221" y="570658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一个组织的持续成功总会有三点必须得到保证，正确的战略，确保战略能够得到有效执行，高素质组织及相对灵活的管理系统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470176" y="1144903"/>
            <a:ext cx="7378684" cy="114300"/>
            <a:chOff x="4470176" y="1144903"/>
            <a:chExt cx="7378684" cy="114300"/>
          </a:xfrm>
        </p:grpSpPr>
        <p:cxnSp>
          <p:nvCxnSpPr>
            <p:cNvPr id="64" name="直接连接符 63"/>
            <p:cNvCxnSpPr/>
            <p:nvPr/>
          </p:nvCxnSpPr>
          <p:spPr>
            <a:xfrm flipV="1">
              <a:off x="44701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45657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466134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475692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485251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V="1">
              <a:off x="494809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504368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513926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523484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533043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V="1">
              <a:off x="542601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V="1">
              <a:off x="552160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561718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571276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V="1">
              <a:off x="580835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V="1">
              <a:off x="590393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599952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609510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619068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V="1">
              <a:off x="628627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V="1">
              <a:off x="638185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647744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57302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V="1">
              <a:off x="666860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676419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V="1">
              <a:off x="68597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69553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V="1">
              <a:off x="705094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714652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724211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733769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V="1">
              <a:off x="743328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752886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V="1">
              <a:off x="762444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772003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781561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V="1">
              <a:off x="791120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V="1">
              <a:off x="800678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V="1">
              <a:off x="810236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V="1">
              <a:off x="819795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829353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838912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848470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858028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867587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877145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886704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V="1">
              <a:off x="896262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V="1">
              <a:off x="905820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V="1">
              <a:off x="915379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V="1">
              <a:off x="92493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V="1">
              <a:off x="93449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944054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V="1">
              <a:off x="953612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963171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V="1">
              <a:off x="972729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V="1">
              <a:off x="982288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V="1">
              <a:off x="991846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V="1">
              <a:off x="1001404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V="1">
              <a:off x="1010963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V="1">
              <a:off x="1020521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1030080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V="1">
              <a:off x="1039638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flipV="1">
              <a:off x="1049196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V="1">
              <a:off x="1058755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V="1">
              <a:off x="1068313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flipV="1">
              <a:off x="1077872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V="1">
              <a:off x="1087430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V="1">
              <a:off x="1096988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V="1">
              <a:off x="1106547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flipV="1">
              <a:off x="1116105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V="1">
              <a:off x="1125664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V="1">
              <a:off x="1135222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flipV="1">
              <a:off x="1144780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flipV="1">
              <a:off x="1154339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V="1">
              <a:off x="116389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V="1">
              <a:off x="117345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1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 flipV="1">
            <a:off x="-4821" y="3876324"/>
            <a:ext cx="12201642" cy="45719"/>
          </a:xfrm>
          <a:prstGeom prst="rect">
            <a:avLst/>
          </a:prstGeom>
          <a:solidFill>
            <a:srgbClr val="1F4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0" y="342900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71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0" y="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48A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1896725" y="342900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78A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1896725" y="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2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970199" y="619464"/>
            <a:ext cx="3550406" cy="830997"/>
            <a:chOff x="4297850" y="619464"/>
            <a:chExt cx="3550406" cy="830997"/>
          </a:xfrm>
        </p:grpSpPr>
        <p:sp>
          <p:nvSpPr>
            <p:cNvPr id="19" name="文本框 18"/>
            <p:cNvSpPr txBox="1"/>
            <p:nvPr/>
          </p:nvSpPr>
          <p:spPr>
            <a:xfrm>
              <a:off x="5130845" y="619464"/>
              <a:ext cx="27174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800">
                  <a:solidFill>
                    <a:schemeClr val="bg2">
                      <a:lumMod val="10000"/>
                    </a:schemeClr>
                  </a:solidFill>
                  <a:latin typeface="造字工房悦黑体验版常规体" pitchFamily="50" charset="-122"/>
                  <a:ea typeface="造字工房悦黑体验版常规体" pitchFamily="50" charset="-122"/>
                </a:defRPr>
              </a:lvl1pPr>
            </a:lstStyle>
            <a:p>
              <a:r>
                <a:rPr lang="zh-CN" altLang="en-US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工作经验</a:t>
              </a:r>
              <a:endPara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297850" y="672105"/>
              <a:ext cx="725714" cy="725714"/>
            </a:xfrm>
            <a:prstGeom prst="ellipse">
              <a:avLst/>
            </a:prstGeom>
            <a:solidFill>
              <a:srgbClr val="48A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Freeform 196"/>
            <p:cNvSpPr>
              <a:spLocks noChangeAspect="1" noEditPoints="1"/>
            </p:cNvSpPr>
            <p:nvPr/>
          </p:nvSpPr>
          <p:spPr bwMode="auto">
            <a:xfrm>
              <a:off x="4461288" y="828157"/>
              <a:ext cx="456895" cy="413610"/>
            </a:xfrm>
            <a:custGeom>
              <a:avLst/>
              <a:gdLst>
                <a:gd name="T0" fmla="*/ 147 w 190"/>
                <a:gd name="T1" fmla="*/ 0 h 172"/>
                <a:gd name="T2" fmla="*/ 156 w 190"/>
                <a:gd name="T3" fmla="*/ 6 h 172"/>
                <a:gd name="T4" fmla="*/ 140 w 190"/>
                <a:gd name="T5" fmla="*/ 49 h 172"/>
                <a:gd name="T6" fmla="*/ 33 w 190"/>
                <a:gd name="T7" fmla="*/ 13 h 172"/>
                <a:gd name="T8" fmla="*/ 41 w 190"/>
                <a:gd name="T9" fmla="*/ 21 h 172"/>
                <a:gd name="T10" fmla="*/ 54 w 190"/>
                <a:gd name="T11" fmla="*/ 32 h 172"/>
                <a:gd name="T12" fmla="*/ 33 w 190"/>
                <a:gd name="T13" fmla="*/ 41 h 172"/>
                <a:gd name="T14" fmla="*/ 41 w 190"/>
                <a:gd name="T15" fmla="*/ 45 h 172"/>
                <a:gd name="T16" fmla="*/ 54 w 190"/>
                <a:gd name="T17" fmla="*/ 56 h 172"/>
                <a:gd name="T18" fmla="*/ 33 w 190"/>
                <a:gd name="T19" fmla="*/ 65 h 172"/>
                <a:gd name="T20" fmla="*/ 41 w 190"/>
                <a:gd name="T21" fmla="*/ 71 h 172"/>
                <a:gd name="T22" fmla="*/ 54 w 190"/>
                <a:gd name="T23" fmla="*/ 82 h 172"/>
                <a:gd name="T24" fmla="*/ 33 w 190"/>
                <a:gd name="T25" fmla="*/ 90 h 172"/>
                <a:gd name="T26" fmla="*/ 41 w 190"/>
                <a:gd name="T27" fmla="*/ 95 h 172"/>
                <a:gd name="T28" fmla="*/ 54 w 190"/>
                <a:gd name="T29" fmla="*/ 105 h 172"/>
                <a:gd name="T30" fmla="*/ 33 w 190"/>
                <a:gd name="T31" fmla="*/ 114 h 172"/>
                <a:gd name="T32" fmla="*/ 41 w 190"/>
                <a:gd name="T33" fmla="*/ 121 h 172"/>
                <a:gd name="T34" fmla="*/ 54 w 190"/>
                <a:gd name="T35" fmla="*/ 131 h 172"/>
                <a:gd name="T36" fmla="*/ 33 w 190"/>
                <a:gd name="T37" fmla="*/ 140 h 172"/>
                <a:gd name="T38" fmla="*/ 33 w 190"/>
                <a:gd name="T39" fmla="*/ 157 h 172"/>
                <a:gd name="T40" fmla="*/ 140 w 190"/>
                <a:gd name="T41" fmla="*/ 125 h 172"/>
                <a:gd name="T42" fmla="*/ 156 w 190"/>
                <a:gd name="T43" fmla="*/ 164 h 172"/>
                <a:gd name="T44" fmla="*/ 147 w 190"/>
                <a:gd name="T45" fmla="*/ 172 h 172"/>
                <a:gd name="T46" fmla="*/ 18 w 190"/>
                <a:gd name="T47" fmla="*/ 172 h 172"/>
                <a:gd name="T48" fmla="*/ 18 w 190"/>
                <a:gd name="T49" fmla="*/ 153 h 172"/>
                <a:gd name="T50" fmla="*/ 0 w 190"/>
                <a:gd name="T51" fmla="*/ 138 h 172"/>
                <a:gd name="T52" fmla="*/ 18 w 190"/>
                <a:gd name="T53" fmla="*/ 127 h 172"/>
                <a:gd name="T54" fmla="*/ 0 w 190"/>
                <a:gd name="T55" fmla="*/ 112 h 172"/>
                <a:gd name="T56" fmla="*/ 18 w 190"/>
                <a:gd name="T57" fmla="*/ 103 h 172"/>
                <a:gd name="T58" fmla="*/ 0 w 190"/>
                <a:gd name="T59" fmla="*/ 88 h 172"/>
                <a:gd name="T60" fmla="*/ 18 w 190"/>
                <a:gd name="T61" fmla="*/ 77 h 172"/>
                <a:gd name="T62" fmla="*/ 0 w 190"/>
                <a:gd name="T63" fmla="*/ 62 h 172"/>
                <a:gd name="T64" fmla="*/ 18 w 190"/>
                <a:gd name="T65" fmla="*/ 54 h 172"/>
                <a:gd name="T66" fmla="*/ 0 w 190"/>
                <a:gd name="T67" fmla="*/ 39 h 172"/>
                <a:gd name="T68" fmla="*/ 18 w 190"/>
                <a:gd name="T69" fmla="*/ 6 h 172"/>
                <a:gd name="T70" fmla="*/ 26 w 190"/>
                <a:gd name="T71" fmla="*/ 0 h 172"/>
                <a:gd name="T72" fmla="*/ 67 w 190"/>
                <a:gd name="T73" fmla="*/ 82 h 172"/>
                <a:gd name="T74" fmla="*/ 87 w 190"/>
                <a:gd name="T75" fmla="*/ 90 h 172"/>
                <a:gd name="T76" fmla="*/ 67 w 190"/>
                <a:gd name="T77" fmla="*/ 82 h 172"/>
                <a:gd name="T78" fmla="*/ 67 w 190"/>
                <a:gd name="T79" fmla="*/ 65 h 172"/>
                <a:gd name="T80" fmla="*/ 104 w 190"/>
                <a:gd name="T81" fmla="*/ 71 h 172"/>
                <a:gd name="T82" fmla="*/ 67 w 190"/>
                <a:gd name="T83" fmla="*/ 65 h 172"/>
                <a:gd name="T84" fmla="*/ 67 w 190"/>
                <a:gd name="T85" fmla="*/ 45 h 172"/>
                <a:gd name="T86" fmla="*/ 121 w 190"/>
                <a:gd name="T87" fmla="*/ 54 h 172"/>
                <a:gd name="T88" fmla="*/ 67 w 190"/>
                <a:gd name="T89" fmla="*/ 45 h 172"/>
                <a:gd name="T90" fmla="*/ 67 w 190"/>
                <a:gd name="T91" fmla="*/ 28 h 172"/>
                <a:gd name="T92" fmla="*/ 121 w 190"/>
                <a:gd name="T93" fmla="*/ 36 h 172"/>
                <a:gd name="T94" fmla="*/ 67 w 190"/>
                <a:gd name="T95" fmla="*/ 28 h 172"/>
                <a:gd name="T96" fmla="*/ 89 w 190"/>
                <a:gd name="T97" fmla="*/ 138 h 172"/>
                <a:gd name="T98" fmla="*/ 112 w 190"/>
                <a:gd name="T99" fmla="*/ 136 h 172"/>
                <a:gd name="T100" fmla="*/ 91 w 190"/>
                <a:gd name="T101" fmla="*/ 112 h 172"/>
                <a:gd name="T102" fmla="*/ 89 w 190"/>
                <a:gd name="T103" fmla="*/ 138 h 172"/>
                <a:gd name="T104" fmla="*/ 169 w 190"/>
                <a:gd name="T105" fmla="*/ 36 h 172"/>
                <a:gd name="T106" fmla="*/ 121 w 190"/>
                <a:gd name="T107" fmla="*/ 127 h 172"/>
                <a:gd name="T108" fmla="*/ 169 w 190"/>
                <a:gd name="T109" fmla="*/ 3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0" h="172">
                  <a:moveTo>
                    <a:pt x="26" y="0"/>
                  </a:moveTo>
                  <a:lnTo>
                    <a:pt x="147" y="0"/>
                  </a:lnTo>
                  <a:lnTo>
                    <a:pt x="156" y="0"/>
                  </a:lnTo>
                  <a:lnTo>
                    <a:pt x="156" y="6"/>
                  </a:lnTo>
                  <a:lnTo>
                    <a:pt x="156" y="34"/>
                  </a:lnTo>
                  <a:lnTo>
                    <a:pt x="140" y="49"/>
                  </a:lnTo>
                  <a:lnTo>
                    <a:pt x="140" y="13"/>
                  </a:lnTo>
                  <a:lnTo>
                    <a:pt x="33" y="13"/>
                  </a:lnTo>
                  <a:lnTo>
                    <a:pt x="33" y="24"/>
                  </a:lnTo>
                  <a:lnTo>
                    <a:pt x="41" y="21"/>
                  </a:lnTo>
                  <a:lnTo>
                    <a:pt x="48" y="17"/>
                  </a:lnTo>
                  <a:lnTo>
                    <a:pt x="54" y="32"/>
                  </a:lnTo>
                  <a:lnTo>
                    <a:pt x="46" y="34"/>
                  </a:lnTo>
                  <a:lnTo>
                    <a:pt x="33" y="41"/>
                  </a:lnTo>
                  <a:lnTo>
                    <a:pt x="33" y="47"/>
                  </a:lnTo>
                  <a:lnTo>
                    <a:pt x="41" y="45"/>
                  </a:lnTo>
                  <a:lnTo>
                    <a:pt x="48" y="41"/>
                  </a:lnTo>
                  <a:lnTo>
                    <a:pt x="54" y="56"/>
                  </a:lnTo>
                  <a:lnTo>
                    <a:pt x="46" y="58"/>
                  </a:lnTo>
                  <a:lnTo>
                    <a:pt x="33" y="65"/>
                  </a:lnTo>
                  <a:lnTo>
                    <a:pt x="33" y="73"/>
                  </a:lnTo>
                  <a:lnTo>
                    <a:pt x="41" y="71"/>
                  </a:lnTo>
                  <a:lnTo>
                    <a:pt x="48" y="67"/>
                  </a:lnTo>
                  <a:lnTo>
                    <a:pt x="54" y="82"/>
                  </a:lnTo>
                  <a:lnTo>
                    <a:pt x="46" y="84"/>
                  </a:lnTo>
                  <a:lnTo>
                    <a:pt x="33" y="90"/>
                  </a:lnTo>
                  <a:lnTo>
                    <a:pt x="33" y="97"/>
                  </a:lnTo>
                  <a:lnTo>
                    <a:pt x="41" y="95"/>
                  </a:lnTo>
                  <a:lnTo>
                    <a:pt x="48" y="90"/>
                  </a:lnTo>
                  <a:lnTo>
                    <a:pt x="54" y="105"/>
                  </a:lnTo>
                  <a:lnTo>
                    <a:pt x="46" y="108"/>
                  </a:lnTo>
                  <a:lnTo>
                    <a:pt x="33" y="114"/>
                  </a:lnTo>
                  <a:lnTo>
                    <a:pt x="33" y="123"/>
                  </a:lnTo>
                  <a:lnTo>
                    <a:pt x="41" y="121"/>
                  </a:lnTo>
                  <a:lnTo>
                    <a:pt x="48" y="118"/>
                  </a:lnTo>
                  <a:lnTo>
                    <a:pt x="54" y="131"/>
                  </a:lnTo>
                  <a:lnTo>
                    <a:pt x="46" y="133"/>
                  </a:lnTo>
                  <a:lnTo>
                    <a:pt x="33" y="140"/>
                  </a:lnTo>
                  <a:lnTo>
                    <a:pt x="33" y="153"/>
                  </a:lnTo>
                  <a:lnTo>
                    <a:pt x="33" y="157"/>
                  </a:lnTo>
                  <a:lnTo>
                    <a:pt x="140" y="157"/>
                  </a:lnTo>
                  <a:lnTo>
                    <a:pt x="140" y="125"/>
                  </a:lnTo>
                  <a:lnTo>
                    <a:pt x="156" y="110"/>
                  </a:lnTo>
                  <a:lnTo>
                    <a:pt x="156" y="164"/>
                  </a:lnTo>
                  <a:lnTo>
                    <a:pt x="156" y="172"/>
                  </a:lnTo>
                  <a:lnTo>
                    <a:pt x="147" y="172"/>
                  </a:lnTo>
                  <a:lnTo>
                    <a:pt x="26" y="172"/>
                  </a:lnTo>
                  <a:lnTo>
                    <a:pt x="18" y="172"/>
                  </a:lnTo>
                  <a:lnTo>
                    <a:pt x="18" y="164"/>
                  </a:lnTo>
                  <a:lnTo>
                    <a:pt x="18" y="153"/>
                  </a:lnTo>
                  <a:lnTo>
                    <a:pt x="2" y="153"/>
                  </a:lnTo>
                  <a:lnTo>
                    <a:pt x="0" y="138"/>
                  </a:lnTo>
                  <a:lnTo>
                    <a:pt x="18" y="131"/>
                  </a:lnTo>
                  <a:lnTo>
                    <a:pt x="18" y="127"/>
                  </a:lnTo>
                  <a:lnTo>
                    <a:pt x="2" y="127"/>
                  </a:lnTo>
                  <a:lnTo>
                    <a:pt x="0" y="112"/>
                  </a:lnTo>
                  <a:lnTo>
                    <a:pt x="18" y="103"/>
                  </a:lnTo>
                  <a:lnTo>
                    <a:pt x="18" y="103"/>
                  </a:lnTo>
                  <a:lnTo>
                    <a:pt x="2" y="103"/>
                  </a:lnTo>
                  <a:lnTo>
                    <a:pt x="0" y="88"/>
                  </a:lnTo>
                  <a:lnTo>
                    <a:pt x="18" y="80"/>
                  </a:lnTo>
                  <a:lnTo>
                    <a:pt x="18" y="77"/>
                  </a:lnTo>
                  <a:lnTo>
                    <a:pt x="2" y="77"/>
                  </a:lnTo>
                  <a:lnTo>
                    <a:pt x="0" y="62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2" y="54"/>
                  </a:lnTo>
                  <a:lnTo>
                    <a:pt x="0" y="39"/>
                  </a:lnTo>
                  <a:lnTo>
                    <a:pt x="18" y="3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close/>
                  <a:moveTo>
                    <a:pt x="67" y="82"/>
                  </a:moveTo>
                  <a:lnTo>
                    <a:pt x="67" y="90"/>
                  </a:lnTo>
                  <a:lnTo>
                    <a:pt x="87" y="90"/>
                  </a:lnTo>
                  <a:lnTo>
                    <a:pt x="87" y="82"/>
                  </a:lnTo>
                  <a:lnTo>
                    <a:pt x="67" y="82"/>
                  </a:lnTo>
                  <a:lnTo>
                    <a:pt x="67" y="82"/>
                  </a:lnTo>
                  <a:close/>
                  <a:moveTo>
                    <a:pt x="67" y="65"/>
                  </a:moveTo>
                  <a:lnTo>
                    <a:pt x="67" y="71"/>
                  </a:lnTo>
                  <a:lnTo>
                    <a:pt x="104" y="71"/>
                  </a:lnTo>
                  <a:lnTo>
                    <a:pt x="104" y="65"/>
                  </a:lnTo>
                  <a:lnTo>
                    <a:pt x="67" y="65"/>
                  </a:lnTo>
                  <a:lnTo>
                    <a:pt x="67" y="65"/>
                  </a:lnTo>
                  <a:close/>
                  <a:moveTo>
                    <a:pt x="67" y="45"/>
                  </a:moveTo>
                  <a:lnTo>
                    <a:pt x="67" y="54"/>
                  </a:lnTo>
                  <a:lnTo>
                    <a:pt x="121" y="54"/>
                  </a:lnTo>
                  <a:lnTo>
                    <a:pt x="121" y="45"/>
                  </a:lnTo>
                  <a:lnTo>
                    <a:pt x="67" y="45"/>
                  </a:lnTo>
                  <a:lnTo>
                    <a:pt x="67" y="45"/>
                  </a:lnTo>
                  <a:close/>
                  <a:moveTo>
                    <a:pt x="67" y="28"/>
                  </a:moveTo>
                  <a:lnTo>
                    <a:pt x="67" y="36"/>
                  </a:lnTo>
                  <a:lnTo>
                    <a:pt x="121" y="36"/>
                  </a:lnTo>
                  <a:lnTo>
                    <a:pt x="121" y="28"/>
                  </a:lnTo>
                  <a:lnTo>
                    <a:pt x="67" y="28"/>
                  </a:lnTo>
                  <a:lnTo>
                    <a:pt x="67" y="28"/>
                  </a:lnTo>
                  <a:close/>
                  <a:moveTo>
                    <a:pt x="89" y="138"/>
                  </a:moveTo>
                  <a:lnTo>
                    <a:pt x="100" y="136"/>
                  </a:lnTo>
                  <a:lnTo>
                    <a:pt x="112" y="136"/>
                  </a:lnTo>
                  <a:lnTo>
                    <a:pt x="102" y="125"/>
                  </a:lnTo>
                  <a:lnTo>
                    <a:pt x="91" y="112"/>
                  </a:lnTo>
                  <a:lnTo>
                    <a:pt x="89" y="125"/>
                  </a:lnTo>
                  <a:lnTo>
                    <a:pt x="89" y="138"/>
                  </a:lnTo>
                  <a:lnTo>
                    <a:pt x="89" y="138"/>
                  </a:lnTo>
                  <a:close/>
                  <a:moveTo>
                    <a:pt x="169" y="36"/>
                  </a:moveTo>
                  <a:lnTo>
                    <a:pt x="100" y="103"/>
                  </a:lnTo>
                  <a:lnTo>
                    <a:pt x="121" y="127"/>
                  </a:lnTo>
                  <a:lnTo>
                    <a:pt x="190" y="60"/>
                  </a:lnTo>
                  <a:lnTo>
                    <a:pt x="169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椭圆 48"/>
          <p:cNvSpPr/>
          <p:nvPr/>
        </p:nvSpPr>
        <p:spPr>
          <a:xfrm>
            <a:off x="6980459" y="3815752"/>
            <a:ext cx="166863" cy="166863"/>
          </a:xfrm>
          <a:prstGeom prst="ellipse">
            <a:avLst/>
          </a:prstGeom>
          <a:solidFill>
            <a:schemeClr val="bg1"/>
          </a:solidFill>
          <a:ln w="47625">
            <a:solidFill>
              <a:srgbClr val="7158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曲线连接符 49"/>
          <p:cNvCxnSpPr/>
          <p:nvPr/>
        </p:nvCxnSpPr>
        <p:spPr>
          <a:xfrm rot="5400000">
            <a:off x="6860997" y="3129640"/>
            <a:ext cx="889005" cy="483219"/>
          </a:xfrm>
          <a:prstGeom prst="curvedConnector3">
            <a:avLst>
              <a:gd name="adj1" fmla="val 50000"/>
            </a:avLst>
          </a:prstGeom>
          <a:ln w="12700">
            <a:solidFill>
              <a:srgbClr val="1F4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 bwMode="auto">
          <a:xfrm>
            <a:off x="7252296" y="2380171"/>
            <a:ext cx="650875" cy="650875"/>
          </a:xfrm>
          <a:prstGeom prst="ellipse">
            <a:avLst/>
          </a:prstGeom>
          <a:solidFill>
            <a:srgbClr val="71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7252296" y="25055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4" name="曲线连接符 53"/>
          <p:cNvCxnSpPr/>
          <p:nvPr/>
        </p:nvCxnSpPr>
        <p:spPr>
          <a:xfrm rot="5400000">
            <a:off x="1696347" y="3129640"/>
            <a:ext cx="889005" cy="483219"/>
          </a:xfrm>
          <a:prstGeom prst="curvedConnector3">
            <a:avLst>
              <a:gd name="adj1" fmla="val 50000"/>
            </a:avLst>
          </a:prstGeom>
          <a:ln w="12700">
            <a:solidFill>
              <a:srgbClr val="1F4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823868" y="3815752"/>
            <a:ext cx="166863" cy="166863"/>
          </a:xfrm>
          <a:prstGeom prst="ellipse">
            <a:avLst/>
          </a:prstGeom>
          <a:solidFill>
            <a:schemeClr val="bg1"/>
          </a:solidFill>
          <a:ln w="47625">
            <a:solidFill>
              <a:srgbClr val="48A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 bwMode="auto">
          <a:xfrm>
            <a:off x="2052184" y="2380171"/>
            <a:ext cx="650875" cy="650875"/>
          </a:xfrm>
          <a:prstGeom prst="ellipse">
            <a:avLst/>
          </a:prstGeom>
          <a:solidFill>
            <a:srgbClr val="48A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068754" y="25055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 rot="10800000">
            <a:off x="10227233" y="3792674"/>
            <a:ext cx="166863" cy="166863"/>
          </a:xfrm>
          <a:prstGeom prst="ellipse">
            <a:avLst/>
          </a:prstGeom>
          <a:solidFill>
            <a:schemeClr val="bg1"/>
          </a:solidFill>
          <a:ln w="47625">
            <a:solidFill>
              <a:srgbClr val="00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曲线连接符 60"/>
          <p:cNvCxnSpPr/>
          <p:nvPr/>
        </p:nvCxnSpPr>
        <p:spPr>
          <a:xfrm rot="16200000">
            <a:off x="9624553" y="4162430"/>
            <a:ext cx="889005" cy="483219"/>
          </a:xfrm>
          <a:prstGeom prst="curvedConnector3">
            <a:avLst>
              <a:gd name="adj1" fmla="val 50000"/>
            </a:avLst>
          </a:prstGeom>
          <a:ln w="12700">
            <a:solidFill>
              <a:srgbClr val="1F4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 bwMode="auto">
          <a:xfrm rot="10800000">
            <a:off x="9471980" y="4748002"/>
            <a:ext cx="650875" cy="650875"/>
          </a:xfrm>
          <a:prstGeom prst="ellipse">
            <a:avLst/>
          </a:prstGeom>
          <a:solidFill>
            <a:srgbClr val="00B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9471980" y="49004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405865" y="3815752"/>
            <a:ext cx="166863" cy="166863"/>
          </a:xfrm>
          <a:prstGeom prst="ellipse">
            <a:avLst/>
          </a:prstGeom>
          <a:solidFill>
            <a:schemeClr val="bg1"/>
          </a:solidFill>
          <a:ln w="47625">
            <a:solidFill>
              <a:srgbClr val="FB55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曲线连接符 70"/>
          <p:cNvCxnSpPr/>
          <p:nvPr/>
        </p:nvCxnSpPr>
        <p:spPr>
          <a:xfrm rot="16200000" flipH="1">
            <a:off x="4278167" y="4181887"/>
            <a:ext cx="889005" cy="483219"/>
          </a:xfrm>
          <a:prstGeom prst="curvedConnector3">
            <a:avLst>
              <a:gd name="adj1" fmla="val 50000"/>
            </a:avLst>
          </a:prstGeom>
          <a:ln w="12700">
            <a:solidFill>
              <a:srgbClr val="1F4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 bwMode="auto">
          <a:xfrm>
            <a:off x="4622819" y="4746353"/>
            <a:ext cx="650875" cy="650875"/>
          </a:xfrm>
          <a:prstGeom prst="ellipse">
            <a:avLst/>
          </a:prstGeom>
          <a:solidFill>
            <a:srgbClr val="FB5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4617745" y="48871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16474" y="4257604"/>
            <a:ext cx="2646878" cy="461665"/>
          </a:xfrm>
          <a:prstGeom prst="rect">
            <a:avLst/>
          </a:prstGeom>
          <a:solidFill>
            <a:srgbClr val="48A8D8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defRPr>
            </a:lvl1pPr>
          </a:lstStyle>
          <a:p>
            <a:r>
              <a: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点击添加公司名称</a:t>
            </a:r>
          </a:p>
        </p:txBody>
      </p:sp>
      <p:sp>
        <p:nvSpPr>
          <p:cNvPr id="79" name="矩形 78"/>
          <p:cNvSpPr/>
          <p:nvPr/>
        </p:nvSpPr>
        <p:spPr>
          <a:xfrm>
            <a:off x="255470" y="4768092"/>
            <a:ext cx="316888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一个组织的持续成功总会有三点必须得到保证，正确的战略，确保战略能够得到有效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执行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232817" y="2116046"/>
            <a:ext cx="2646878" cy="461665"/>
          </a:xfrm>
          <a:prstGeom prst="rect">
            <a:avLst/>
          </a:prstGeom>
          <a:solidFill>
            <a:srgbClr val="E2534F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defRPr>
            </a:lvl1pPr>
          </a:lstStyle>
          <a:p>
            <a:r>
              <a: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点击添加公司名称</a:t>
            </a:r>
          </a:p>
        </p:txBody>
      </p:sp>
      <p:sp>
        <p:nvSpPr>
          <p:cNvPr id="83" name="矩形 82"/>
          <p:cNvSpPr/>
          <p:nvPr/>
        </p:nvSpPr>
        <p:spPr>
          <a:xfrm>
            <a:off x="2971813" y="2626534"/>
            <a:ext cx="316888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一个组织的持续成功总会有三点必须得到保证，正确的战略，确保战略能够得到有效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执行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984023" y="2116046"/>
            <a:ext cx="2646878" cy="461665"/>
          </a:xfrm>
          <a:prstGeom prst="rect">
            <a:avLst/>
          </a:prstGeom>
          <a:solidFill>
            <a:srgbClr val="00B39F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defRPr>
            </a:lvl1pPr>
          </a:lstStyle>
          <a:p>
            <a:r>
              <a: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点击添加公司名称</a:t>
            </a:r>
          </a:p>
        </p:txBody>
      </p:sp>
      <p:sp>
        <p:nvSpPr>
          <p:cNvPr id="86" name="矩形 85"/>
          <p:cNvSpPr/>
          <p:nvPr/>
        </p:nvSpPr>
        <p:spPr>
          <a:xfrm>
            <a:off x="8723019" y="2626534"/>
            <a:ext cx="316888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一个组织的持续成功总会有三点必须得到保证，正确的战略，确保战略能够得到有效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执行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771144" y="4257604"/>
            <a:ext cx="2646878" cy="461665"/>
          </a:xfrm>
          <a:prstGeom prst="rect">
            <a:avLst/>
          </a:prstGeom>
          <a:solidFill>
            <a:srgbClr val="71589C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造字工房悦黑体验版常规体" pitchFamily="50" charset="-122"/>
                <a:ea typeface="造字工房悦黑体验版常规体" pitchFamily="50" charset="-122"/>
              </a:defRPr>
            </a:lvl1pPr>
          </a:lstStyle>
          <a:p>
            <a:r>
              <a:rPr lang="zh-CN" altLang="en-US" dirty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点击添加公司名称</a:t>
            </a:r>
          </a:p>
        </p:txBody>
      </p:sp>
      <p:sp>
        <p:nvSpPr>
          <p:cNvPr id="93" name="矩形 92"/>
          <p:cNvSpPr/>
          <p:nvPr/>
        </p:nvSpPr>
        <p:spPr>
          <a:xfrm>
            <a:off x="5510140" y="4768092"/>
            <a:ext cx="316888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一个组织的持续成功总会有三点必须得到保证，正确的战略，确保战略能够得到有效</a:t>
            </a:r>
            <a:r>
              <a:rPr lang="zh-CN" altLang="en-US" sz="1400" dirty="0" smtClean="0">
                <a:solidFill>
                  <a:schemeClr val="bg2">
                    <a:lumMod val="1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执行</a:t>
            </a:r>
            <a:endParaRPr lang="zh-CN" altLang="en-US" sz="1400" dirty="0">
              <a:solidFill>
                <a:schemeClr val="bg2">
                  <a:lumMod val="10000"/>
                </a:schemeClr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4470176" y="1144903"/>
            <a:ext cx="7378684" cy="114300"/>
            <a:chOff x="4470176" y="1144903"/>
            <a:chExt cx="7378684" cy="114300"/>
          </a:xfrm>
        </p:grpSpPr>
        <p:cxnSp>
          <p:nvCxnSpPr>
            <p:cNvPr id="95" name="直接连接符 94"/>
            <p:cNvCxnSpPr/>
            <p:nvPr/>
          </p:nvCxnSpPr>
          <p:spPr>
            <a:xfrm flipV="1">
              <a:off x="44701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V="1">
              <a:off x="45657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466134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V="1">
              <a:off x="475692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485251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494809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504368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V="1">
              <a:off x="513926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523484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V="1">
              <a:off x="533043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542601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552160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V="1">
              <a:off x="561718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V="1">
              <a:off x="571276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V="1">
              <a:off x="580835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V="1">
              <a:off x="590393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599952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609510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619068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628627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638185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647744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657302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V="1">
              <a:off x="666860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V="1">
              <a:off x="676419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V="1">
              <a:off x="68597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V="1">
              <a:off x="69553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V="1">
              <a:off x="705094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714652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V="1">
              <a:off x="724211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733769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V="1">
              <a:off x="743328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V="1">
              <a:off x="752886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V="1">
              <a:off x="762444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V="1">
              <a:off x="772003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V="1">
              <a:off x="781561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V="1">
              <a:off x="791120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800678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V="1">
              <a:off x="810236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flipV="1">
              <a:off x="819795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V="1">
              <a:off x="829353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V="1">
              <a:off x="838912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flipV="1">
              <a:off x="848470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V="1">
              <a:off x="858028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V="1">
              <a:off x="867587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V="1">
              <a:off x="877145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flipV="1">
              <a:off x="886704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V="1">
              <a:off x="896262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V="1">
              <a:off x="905820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flipV="1">
              <a:off x="915379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flipV="1">
              <a:off x="92493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V="1">
              <a:off x="93449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V="1">
              <a:off x="944054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V="1">
              <a:off x="953612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flipV="1">
              <a:off x="963171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flipV="1">
              <a:off x="972729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flipV="1">
              <a:off x="982288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V="1">
              <a:off x="991846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 flipV="1">
              <a:off x="1001404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 flipV="1">
              <a:off x="1010963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flipV="1">
              <a:off x="1020521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flipV="1">
              <a:off x="1030080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flipV="1">
              <a:off x="1039638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flipV="1">
              <a:off x="1049196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flipV="1">
              <a:off x="1058755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flipV="1">
              <a:off x="1068313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1077872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flipV="1">
              <a:off x="1087430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flipV="1">
              <a:off x="1096988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V="1">
              <a:off x="1106547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flipV="1">
              <a:off x="1116105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 flipV="1">
              <a:off x="1125664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V="1">
              <a:off x="1135222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V="1">
              <a:off x="1144780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V="1">
              <a:off x="1154339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116389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117345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36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0" y="342900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71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0" y="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48A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1896725" y="342900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78A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1896725" y="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2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89534" y="61946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2">
                    <a:lumMod val="1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defRPr>
            </a:lvl1pPr>
          </a:lstStyle>
          <a:p>
            <a:r>
              <a:rPr lang="zh-CN" altLang="en-US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个人技能</a:t>
            </a:r>
            <a:endParaRPr lang="zh-CN" altLang="en-US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70199" y="672105"/>
            <a:ext cx="725714" cy="725714"/>
          </a:xfrm>
          <a:prstGeom prst="ellipse">
            <a:avLst/>
          </a:prstGeom>
          <a:solidFill>
            <a:srgbClr val="48A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504"/>
          <p:cNvSpPr>
            <a:spLocks noEditPoints="1"/>
          </p:cNvSpPr>
          <p:nvPr/>
        </p:nvSpPr>
        <p:spPr bwMode="auto">
          <a:xfrm>
            <a:off x="1145182" y="822166"/>
            <a:ext cx="375747" cy="425591"/>
          </a:xfrm>
          <a:custGeom>
            <a:avLst/>
            <a:gdLst>
              <a:gd name="T0" fmla="*/ 25 w 255"/>
              <a:gd name="T1" fmla="*/ 19 h 288"/>
              <a:gd name="T2" fmla="*/ 0 w 255"/>
              <a:gd name="T3" fmla="*/ 35 h 288"/>
              <a:gd name="T4" fmla="*/ 25 w 255"/>
              <a:gd name="T5" fmla="*/ 51 h 288"/>
              <a:gd name="T6" fmla="*/ 15 w 255"/>
              <a:gd name="T7" fmla="*/ 62 h 288"/>
              <a:gd name="T8" fmla="*/ 15 w 255"/>
              <a:gd name="T9" fmla="*/ 95 h 288"/>
              <a:gd name="T10" fmla="*/ 25 w 255"/>
              <a:gd name="T11" fmla="*/ 106 h 288"/>
              <a:gd name="T12" fmla="*/ 0 w 255"/>
              <a:gd name="T13" fmla="*/ 122 h 288"/>
              <a:gd name="T14" fmla="*/ 25 w 255"/>
              <a:gd name="T15" fmla="*/ 139 h 288"/>
              <a:gd name="T16" fmla="*/ 25 w 255"/>
              <a:gd name="T17" fmla="*/ 146 h 288"/>
              <a:gd name="T18" fmla="*/ 15 w 255"/>
              <a:gd name="T19" fmla="*/ 150 h 288"/>
              <a:gd name="T20" fmla="*/ 15 w 255"/>
              <a:gd name="T21" fmla="*/ 182 h 288"/>
              <a:gd name="T22" fmla="*/ 25 w 255"/>
              <a:gd name="T23" fmla="*/ 193 h 288"/>
              <a:gd name="T24" fmla="*/ 0 w 255"/>
              <a:gd name="T25" fmla="*/ 210 h 288"/>
              <a:gd name="T26" fmla="*/ 25 w 255"/>
              <a:gd name="T27" fmla="*/ 226 h 288"/>
              <a:gd name="T28" fmla="*/ 15 w 255"/>
              <a:gd name="T29" fmla="*/ 237 h 288"/>
              <a:gd name="T30" fmla="*/ 15 w 255"/>
              <a:gd name="T31" fmla="*/ 270 h 288"/>
              <a:gd name="T32" fmla="*/ 25 w 255"/>
              <a:gd name="T33" fmla="*/ 288 h 288"/>
              <a:gd name="T34" fmla="*/ 255 w 255"/>
              <a:gd name="T35" fmla="*/ 146 h 288"/>
              <a:gd name="T36" fmla="*/ 255 w 255"/>
              <a:gd name="T37" fmla="*/ 0 h 288"/>
              <a:gd name="T38" fmla="*/ 41 w 255"/>
              <a:gd name="T39" fmla="*/ 261 h 288"/>
              <a:gd name="T40" fmla="*/ 9 w 255"/>
              <a:gd name="T41" fmla="*/ 253 h 288"/>
              <a:gd name="T42" fmla="*/ 41 w 255"/>
              <a:gd name="T43" fmla="*/ 246 h 288"/>
              <a:gd name="T44" fmla="*/ 41 w 255"/>
              <a:gd name="T45" fmla="*/ 261 h 288"/>
              <a:gd name="T46" fmla="*/ 15 w 255"/>
              <a:gd name="T47" fmla="*/ 217 h 288"/>
              <a:gd name="T48" fmla="*/ 15 w 255"/>
              <a:gd name="T49" fmla="*/ 202 h 288"/>
              <a:gd name="T50" fmla="*/ 48 w 255"/>
              <a:gd name="T51" fmla="*/ 210 h 288"/>
              <a:gd name="T52" fmla="*/ 41 w 255"/>
              <a:gd name="T53" fmla="*/ 174 h 288"/>
              <a:gd name="T54" fmla="*/ 9 w 255"/>
              <a:gd name="T55" fmla="*/ 166 h 288"/>
              <a:gd name="T56" fmla="*/ 41 w 255"/>
              <a:gd name="T57" fmla="*/ 159 h 288"/>
              <a:gd name="T58" fmla="*/ 41 w 255"/>
              <a:gd name="T59" fmla="*/ 174 h 288"/>
              <a:gd name="T60" fmla="*/ 15 w 255"/>
              <a:gd name="T61" fmla="*/ 130 h 288"/>
              <a:gd name="T62" fmla="*/ 15 w 255"/>
              <a:gd name="T63" fmla="*/ 115 h 288"/>
              <a:gd name="T64" fmla="*/ 48 w 255"/>
              <a:gd name="T65" fmla="*/ 122 h 288"/>
              <a:gd name="T66" fmla="*/ 41 w 255"/>
              <a:gd name="T67" fmla="*/ 86 h 288"/>
              <a:gd name="T68" fmla="*/ 9 w 255"/>
              <a:gd name="T69" fmla="*/ 79 h 288"/>
              <a:gd name="T70" fmla="*/ 41 w 255"/>
              <a:gd name="T71" fmla="*/ 71 h 288"/>
              <a:gd name="T72" fmla="*/ 41 w 255"/>
              <a:gd name="T73" fmla="*/ 86 h 288"/>
              <a:gd name="T74" fmla="*/ 15 w 255"/>
              <a:gd name="T75" fmla="*/ 43 h 288"/>
              <a:gd name="T76" fmla="*/ 15 w 255"/>
              <a:gd name="T77" fmla="*/ 28 h 288"/>
              <a:gd name="T78" fmla="*/ 48 w 255"/>
              <a:gd name="T79" fmla="*/ 35 h 288"/>
              <a:gd name="T80" fmla="*/ 214 w 255"/>
              <a:gd name="T81" fmla="*/ 205 h 288"/>
              <a:gd name="T82" fmla="*/ 76 w 255"/>
              <a:gd name="T83" fmla="*/ 191 h 288"/>
              <a:gd name="T84" fmla="*/ 132 w 255"/>
              <a:gd name="T85" fmla="*/ 159 h 288"/>
              <a:gd name="T86" fmla="*/ 118 w 255"/>
              <a:gd name="T87" fmla="*/ 120 h 288"/>
              <a:gd name="T88" fmla="*/ 145 w 255"/>
              <a:gd name="T89" fmla="*/ 85 h 288"/>
              <a:gd name="T90" fmla="*/ 171 w 255"/>
              <a:gd name="T91" fmla="*/ 120 h 288"/>
              <a:gd name="T92" fmla="*/ 157 w 255"/>
              <a:gd name="T93" fmla="*/ 159 h 288"/>
              <a:gd name="T94" fmla="*/ 214 w 255"/>
              <a:gd name="T95" fmla="*/ 191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5" h="288">
                <a:moveTo>
                  <a:pt x="25" y="0"/>
                </a:moveTo>
                <a:cubicBezTo>
                  <a:pt x="25" y="19"/>
                  <a:pt x="25" y="19"/>
                  <a:pt x="25" y="19"/>
                </a:cubicBezTo>
                <a:cubicBezTo>
                  <a:pt x="15" y="19"/>
                  <a:pt x="15" y="19"/>
                  <a:pt x="15" y="19"/>
                </a:cubicBezTo>
                <a:cubicBezTo>
                  <a:pt x="6" y="19"/>
                  <a:pt x="0" y="25"/>
                  <a:pt x="0" y="35"/>
                </a:cubicBezTo>
                <a:cubicBezTo>
                  <a:pt x="0" y="45"/>
                  <a:pt x="6" y="51"/>
                  <a:pt x="15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62"/>
                  <a:pt x="25" y="62"/>
                  <a:pt x="25" y="62"/>
                </a:cubicBezTo>
                <a:cubicBezTo>
                  <a:pt x="15" y="62"/>
                  <a:pt x="15" y="62"/>
                  <a:pt x="15" y="62"/>
                </a:cubicBezTo>
                <a:cubicBezTo>
                  <a:pt x="6" y="62"/>
                  <a:pt x="0" y="68"/>
                  <a:pt x="0" y="79"/>
                </a:cubicBezTo>
                <a:cubicBezTo>
                  <a:pt x="0" y="89"/>
                  <a:pt x="6" y="95"/>
                  <a:pt x="15" y="95"/>
                </a:cubicBezTo>
                <a:cubicBezTo>
                  <a:pt x="25" y="95"/>
                  <a:pt x="25" y="95"/>
                  <a:pt x="25" y="95"/>
                </a:cubicBezTo>
                <a:cubicBezTo>
                  <a:pt x="25" y="106"/>
                  <a:pt x="25" y="106"/>
                  <a:pt x="25" y="106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6" y="106"/>
                  <a:pt x="0" y="112"/>
                  <a:pt x="0" y="122"/>
                </a:cubicBezTo>
                <a:cubicBezTo>
                  <a:pt x="0" y="132"/>
                  <a:pt x="6" y="139"/>
                  <a:pt x="15" y="139"/>
                </a:cubicBezTo>
                <a:cubicBezTo>
                  <a:pt x="25" y="139"/>
                  <a:pt x="25" y="139"/>
                  <a:pt x="25" y="139"/>
                </a:cubicBezTo>
                <a:cubicBezTo>
                  <a:pt x="25" y="142"/>
                  <a:pt x="25" y="142"/>
                  <a:pt x="25" y="142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25" y="150"/>
                  <a:pt x="25" y="150"/>
                  <a:pt x="25" y="150"/>
                </a:cubicBezTo>
                <a:cubicBezTo>
                  <a:pt x="15" y="150"/>
                  <a:pt x="15" y="150"/>
                  <a:pt x="15" y="150"/>
                </a:cubicBezTo>
                <a:cubicBezTo>
                  <a:pt x="6" y="150"/>
                  <a:pt x="0" y="156"/>
                  <a:pt x="0" y="166"/>
                </a:cubicBezTo>
                <a:cubicBezTo>
                  <a:pt x="0" y="176"/>
                  <a:pt x="6" y="182"/>
                  <a:pt x="15" y="182"/>
                </a:cubicBezTo>
                <a:cubicBezTo>
                  <a:pt x="25" y="182"/>
                  <a:pt x="25" y="182"/>
                  <a:pt x="25" y="182"/>
                </a:cubicBezTo>
                <a:cubicBezTo>
                  <a:pt x="25" y="193"/>
                  <a:pt x="25" y="193"/>
                  <a:pt x="25" y="193"/>
                </a:cubicBezTo>
                <a:cubicBezTo>
                  <a:pt x="15" y="193"/>
                  <a:pt x="15" y="193"/>
                  <a:pt x="15" y="193"/>
                </a:cubicBezTo>
                <a:cubicBezTo>
                  <a:pt x="6" y="193"/>
                  <a:pt x="0" y="199"/>
                  <a:pt x="0" y="210"/>
                </a:cubicBezTo>
                <a:cubicBezTo>
                  <a:pt x="0" y="220"/>
                  <a:pt x="6" y="226"/>
                  <a:pt x="15" y="226"/>
                </a:cubicBezTo>
                <a:cubicBezTo>
                  <a:pt x="25" y="226"/>
                  <a:pt x="25" y="226"/>
                  <a:pt x="25" y="226"/>
                </a:cubicBezTo>
                <a:cubicBezTo>
                  <a:pt x="25" y="237"/>
                  <a:pt x="25" y="237"/>
                  <a:pt x="25" y="237"/>
                </a:cubicBezTo>
                <a:cubicBezTo>
                  <a:pt x="15" y="237"/>
                  <a:pt x="15" y="237"/>
                  <a:pt x="15" y="237"/>
                </a:cubicBezTo>
                <a:cubicBezTo>
                  <a:pt x="6" y="237"/>
                  <a:pt x="0" y="243"/>
                  <a:pt x="0" y="253"/>
                </a:cubicBezTo>
                <a:cubicBezTo>
                  <a:pt x="0" y="263"/>
                  <a:pt x="6" y="270"/>
                  <a:pt x="15" y="270"/>
                </a:cubicBezTo>
                <a:cubicBezTo>
                  <a:pt x="25" y="270"/>
                  <a:pt x="25" y="270"/>
                  <a:pt x="25" y="270"/>
                </a:cubicBezTo>
                <a:cubicBezTo>
                  <a:pt x="25" y="288"/>
                  <a:pt x="25" y="288"/>
                  <a:pt x="25" y="288"/>
                </a:cubicBezTo>
                <a:cubicBezTo>
                  <a:pt x="255" y="288"/>
                  <a:pt x="255" y="288"/>
                  <a:pt x="255" y="288"/>
                </a:cubicBezTo>
                <a:cubicBezTo>
                  <a:pt x="255" y="146"/>
                  <a:pt x="255" y="146"/>
                  <a:pt x="255" y="146"/>
                </a:cubicBezTo>
                <a:cubicBezTo>
                  <a:pt x="255" y="142"/>
                  <a:pt x="255" y="142"/>
                  <a:pt x="255" y="142"/>
                </a:cubicBezTo>
                <a:cubicBezTo>
                  <a:pt x="255" y="0"/>
                  <a:pt x="255" y="0"/>
                  <a:pt x="255" y="0"/>
                </a:cubicBezTo>
                <a:lnTo>
                  <a:pt x="25" y="0"/>
                </a:lnTo>
                <a:close/>
                <a:moveTo>
                  <a:pt x="41" y="261"/>
                </a:moveTo>
                <a:cubicBezTo>
                  <a:pt x="15" y="261"/>
                  <a:pt x="15" y="261"/>
                  <a:pt x="15" y="261"/>
                </a:cubicBezTo>
                <a:cubicBezTo>
                  <a:pt x="11" y="261"/>
                  <a:pt x="9" y="259"/>
                  <a:pt x="9" y="253"/>
                </a:cubicBezTo>
                <a:cubicBezTo>
                  <a:pt x="9" y="248"/>
                  <a:pt x="11" y="246"/>
                  <a:pt x="15" y="246"/>
                </a:cubicBezTo>
                <a:cubicBezTo>
                  <a:pt x="41" y="246"/>
                  <a:pt x="41" y="246"/>
                  <a:pt x="41" y="246"/>
                </a:cubicBezTo>
                <a:cubicBezTo>
                  <a:pt x="46" y="246"/>
                  <a:pt x="48" y="248"/>
                  <a:pt x="48" y="253"/>
                </a:cubicBezTo>
                <a:cubicBezTo>
                  <a:pt x="48" y="259"/>
                  <a:pt x="46" y="261"/>
                  <a:pt x="41" y="261"/>
                </a:cubicBezTo>
                <a:close/>
                <a:moveTo>
                  <a:pt x="41" y="217"/>
                </a:moveTo>
                <a:cubicBezTo>
                  <a:pt x="15" y="217"/>
                  <a:pt x="15" y="217"/>
                  <a:pt x="15" y="217"/>
                </a:cubicBezTo>
                <a:cubicBezTo>
                  <a:pt x="11" y="217"/>
                  <a:pt x="9" y="215"/>
                  <a:pt x="9" y="210"/>
                </a:cubicBezTo>
                <a:cubicBezTo>
                  <a:pt x="9" y="204"/>
                  <a:pt x="11" y="202"/>
                  <a:pt x="15" y="202"/>
                </a:cubicBezTo>
                <a:cubicBezTo>
                  <a:pt x="41" y="202"/>
                  <a:pt x="41" y="202"/>
                  <a:pt x="41" y="202"/>
                </a:cubicBezTo>
                <a:cubicBezTo>
                  <a:pt x="46" y="202"/>
                  <a:pt x="48" y="204"/>
                  <a:pt x="48" y="210"/>
                </a:cubicBezTo>
                <a:cubicBezTo>
                  <a:pt x="48" y="215"/>
                  <a:pt x="46" y="217"/>
                  <a:pt x="41" y="217"/>
                </a:cubicBezTo>
                <a:close/>
                <a:moveTo>
                  <a:pt x="41" y="174"/>
                </a:moveTo>
                <a:cubicBezTo>
                  <a:pt x="15" y="174"/>
                  <a:pt x="15" y="174"/>
                  <a:pt x="15" y="174"/>
                </a:cubicBezTo>
                <a:cubicBezTo>
                  <a:pt x="11" y="174"/>
                  <a:pt x="9" y="171"/>
                  <a:pt x="9" y="166"/>
                </a:cubicBezTo>
                <a:cubicBezTo>
                  <a:pt x="9" y="161"/>
                  <a:pt x="11" y="159"/>
                  <a:pt x="15" y="159"/>
                </a:cubicBezTo>
                <a:cubicBezTo>
                  <a:pt x="41" y="159"/>
                  <a:pt x="41" y="159"/>
                  <a:pt x="41" y="159"/>
                </a:cubicBezTo>
                <a:cubicBezTo>
                  <a:pt x="46" y="159"/>
                  <a:pt x="48" y="161"/>
                  <a:pt x="48" y="166"/>
                </a:cubicBezTo>
                <a:cubicBezTo>
                  <a:pt x="48" y="171"/>
                  <a:pt x="46" y="174"/>
                  <a:pt x="41" y="174"/>
                </a:cubicBezTo>
                <a:close/>
                <a:moveTo>
                  <a:pt x="41" y="130"/>
                </a:moveTo>
                <a:cubicBezTo>
                  <a:pt x="15" y="130"/>
                  <a:pt x="15" y="130"/>
                  <a:pt x="15" y="130"/>
                </a:cubicBezTo>
                <a:cubicBezTo>
                  <a:pt x="11" y="130"/>
                  <a:pt x="9" y="128"/>
                  <a:pt x="9" y="122"/>
                </a:cubicBezTo>
                <a:cubicBezTo>
                  <a:pt x="9" y="117"/>
                  <a:pt x="11" y="115"/>
                  <a:pt x="15" y="115"/>
                </a:cubicBezTo>
                <a:cubicBezTo>
                  <a:pt x="41" y="115"/>
                  <a:pt x="41" y="115"/>
                  <a:pt x="41" y="115"/>
                </a:cubicBezTo>
                <a:cubicBezTo>
                  <a:pt x="46" y="115"/>
                  <a:pt x="48" y="117"/>
                  <a:pt x="48" y="122"/>
                </a:cubicBezTo>
                <a:cubicBezTo>
                  <a:pt x="48" y="128"/>
                  <a:pt x="46" y="130"/>
                  <a:pt x="41" y="130"/>
                </a:cubicBezTo>
                <a:close/>
                <a:moveTo>
                  <a:pt x="41" y="86"/>
                </a:moveTo>
                <a:cubicBezTo>
                  <a:pt x="15" y="86"/>
                  <a:pt x="15" y="86"/>
                  <a:pt x="15" y="86"/>
                </a:cubicBezTo>
                <a:cubicBezTo>
                  <a:pt x="11" y="86"/>
                  <a:pt x="9" y="84"/>
                  <a:pt x="9" y="79"/>
                </a:cubicBezTo>
                <a:cubicBezTo>
                  <a:pt x="9" y="73"/>
                  <a:pt x="11" y="71"/>
                  <a:pt x="15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6" y="71"/>
                  <a:pt x="48" y="73"/>
                  <a:pt x="48" y="79"/>
                </a:cubicBezTo>
                <a:cubicBezTo>
                  <a:pt x="48" y="84"/>
                  <a:pt x="46" y="86"/>
                  <a:pt x="41" y="86"/>
                </a:cubicBezTo>
                <a:close/>
                <a:moveTo>
                  <a:pt x="41" y="43"/>
                </a:moveTo>
                <a:cubicBezTo>
                  <a:pt x="15" y="43"/>
                  <a:pt x="15" y="43"/>
                  <a:pt x="15" y="43"/>
                </a:cubicBezTo>
                <a:cubicBezTo>
                  <a:pt x="11" y="43"/>
                  <a:pt x="9" y="40"/>
                  <a:pt x="9" y="35"/>
                </a:cubicBezTo>
                <a:cubicBezTo>
                  <a:pt x="9" y="30"/>
                  <a:pt x="11" y="28"/>
                  <a:pt x="15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6" y="28"/>
                  <a:pt x="48" y="30"/>
                  <a:pt x="48" y="35"/>
                </a:cubicBezTo>
                <a:cubicBezTo>
                  <a:pt x="48" y="40"/>
                  <a:pt x="46" y="43"/>
                  <a:pt x="41" y="43"/>
                </a:cubicBezTo>
                <a:close/>
                <a:moveTo>
                  <a:pt x="214" y="205"/>
                </a:moveTo>
                <a:cubicBezTo>
                  <a:pt x="76" y="205"/>
                  <a:pt x="76" y="205"/>
                  <a:pt x="76" y="205"/>
                </a:cubicBezTo>
                <a:cubicBezTo>
                  <a:pt x="76" y="191"/>
                  <a:pt x="76" y="191"/>
                  <a:pt x="76" y="191"/>
                </a:cubicBezTo>
                <a:cubicBezTo>
                  <a:pt x="76" y="191"/>
                  <a:pt x="76" y="183"/>
                  <a:pt x="93" y="175"/>
                </a:cubicBezTo>
                <a:cubicBezTo>
                  <a:pt x="101" y="172"/>
                  <a:pt x="114" y="162"/>
                  <a:pt x="132" y="159"/>
                </a:cubicBezTo>
                <a:cubicBezTo>
                  <a:pt x="127" y="154"/>
                  <a:pt x="124" y="146"/>
                  <a:pt x="120" y="137"/>
                </a:cubicBezTo>
                <a:cubicBezTo>
                  <a:pt x="118" y="131"/>
                  <a:pt x="118" y="127"/>
                  <a:pt x="118" y="120"/>
                </a:cubicBezTo>
                <a:cubicBezTo>
                  <a:pt x="118" y="115"/>
                  <a:pt x="117" y="108"/>
                  <a:pt x="118" y="103"/>
                </a:cubicBezTo>
                <a:cubicBezTo>
                  <a:pt x="122" y="89"/>
                  <a:pt x="133" y="85"/>
                  <a:pt x="145" y="85"/>
                </a:cubicBezTo>
                <a:cubicBezTo>
                  <a:pt x="157" y="85"/>
                  <a:pt x="167" y="89"/>
                  <a:pt x="171" y="103"/>
                </a:cubicBezTo>
                <a:cubicBezTo>
                  <a:pt x="172" y="108"/>
                  <a:pt x="171" y="115"/>
                  <a:pt x="171" y="120"/>
                </a:cubicBezTo>
                <a:cubicBezTo>
                  <a:pt x="171" y="127"/>
                  <a:pt x="171" y="131"/>
                  <a:pt x="169" y="137"/>
                </a:cubicBezTo>
                <a:cubicBezTo>
                  <a:pt x="166" y="146"/>
                  <a:pt x="162" y="154"/>
                  <a:pt x="157" y="159"/>
                </a:cubicBezTo>
                <a:cubicBezTo>
                  <a:pt x="176" y="162"/>
                  <a:pt x="188" y="171"/>
                  <a:pt x="196" y="175"/>
                </a:cubicBezTo>
                <a:cubicBezTo>
                  <a:pt x="214" y="183"/>
                  <a:pt x="214" y="191"/>
                  <a:pt x="214" y="191"/>
                </a:cubicBezTo>
                <a:lnTo>
                  <a:pt x="214" y="2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>
            <a:off x="3379725" y="3004123"/>
            <a:ext cx="4944566" cy="461665"/>
            <a:chOff x="3379725" y="2955766"/>
            <a:chExt cx="4944566" cy="461665"/>
          </a:xfrm>
        </p:grpSpPr>
        <p:sp>
          <p:nvSpPr>
            <p:cNvPr id="33" name="矩形 32"/>
            <p:cNvSpPr/>
            <p:nvPr/>
          </p:nvSpPr>
          <p:spPr>
            <a:xfrm>
              <a:off x="3379725" y="3005170"/>
              <a:ext cx="174984" cy="362857"/>
            </a:xfrm>
            <a:prstGeom prst="rect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749390" y="295576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defRPr>
              </a:lvl1pPr>
            </a:lstStyle>
            <a:p>
              <a:r>
                <a:rPr lang="zh-CN" altLang="en-US" dirty="0" smtClean="0">
                  <a:solidFill>
                    <a:schemeClr val="bg2">
                      <a:lumMod val="10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语言表达能力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5884682" y="3095884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6135591" y="3095884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386500" y="3095884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6637409" y="3095884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6888318" y="3095884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7139227" y="3095884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7390136" y="3095884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7641045" y="3095884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7891954" y="3095884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8142863" y="3095884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3379725" y="3953991"/>
            <a:ext cx="4944566" cy="461665"/>
            <a:chOff x="3379725" y="3797595"/>
            <a:chExt cx="4944566" cy="461665"/>
          </a:xfrm>
        </p:grpSpPr>
        <p:sp>
          <p:nvSpPr>
            <p:cNvPr id="36" name="矩形 35"/>
            <p:cNvSpPr/>
            <p:nvPr/>
          </p:nvSpPr>
          <p:spPr>
            <a:xfrm>
              <a:off x="3379725" y="3846999"/>
              <a:ext cx="174984" cy="362857"/>
            </a:xfrm>
            <a:prstGeom prst="rect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749390" y="3797595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defRPr>
              </a:lvl1pPr>
            </a:lstStyle>
            <a:p>
              <a:r>
                <a:rPr lang="zh-CN" altLang="en-US" dirty="0" smtClean="0">
                  <a:solidFill>
                    <a:schemeClr val="bg2">
                      <a:lumMod val="10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组织协调能力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5884682" y="3937713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6135591" y="3937713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6386500" y="3937713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6637409" y="3937713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888318" y="3937713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7139227" y="3937713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7390136" y="3937713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7641045" y="3937713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7891954" y="3937713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8142863" y="3937713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3379725" y="4903859"/>
            <a:ext cx="4944566" cy="461665"/>
            <a:chOff x="3379725" y="4634529"/>
            <a:chExt cx="4944566" cy="461665"/>
          </a:xfrm>
        </p:grpSpPr>
        <p:sp>
          <p:nvSpPr>
            <p:cNvPr id="41" name="矩形 40"/>
            <p:cNvSpPr/>
            <p:nvPr/>
          </p:nvSpPr>
          <p:spPr>
            <a:xfrm>
              <a:off x="3379725" y="4683933"/>
              <a:ext cx="174984" cy="362857"/>
            </a:xfrm>
            <a:prstGeom prst="rect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749390" y="4634529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defRPr>
              </a:lvl1pPr>
            </a:lstStyle>
            <a:p>
              <a:r>
                <a:rPr lang="zh-CN" altLang="en-US" dirty="0" smtClean="0">
                  <a:solidFill>
                    <a:schemeClr val="bg2">
                      <a:lumMod val="10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产品设计能力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5884682" y="4741307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6135591" y="4741307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6386500" y="4741307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6637409" y="4741307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6888318" y="4741307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7139227" y="4741307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7390136" y="4741307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7641045" y="4741307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7891954" y="4741307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8142863" y="4741307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3379725" y="5853728"/>
            <a:ext cx="4944566" cy="461665"/>
            <a:chOff x="3379725" y="5461843"/>
            <a:chExt cx="4944566" cy="461665"/>
          </a:xfrm>
        </p:grpSpPr>
        <p:sp>
          <p:nvSpPr>
            <p:cNvPr id="44" name="矩形 43"/>
            <p:cNvSpPr/>
            <p:nvPr/>
          </p:nvSpPr>
          <p:spPr>
            <a:xfrm>
              <a:off x="3379725" y="5511247"/>
              <a:ext cx="174984" cy="362857"/>
            </a:xfrm>
            <a:prstGeom prst="rect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749390" y="5461843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defRPr>
              </a:lvl1pPr>
            </a:lstStyle>
            <a:p>
              <a:r>
                <a:rPr lang="zh-CN" altLang="en-US" dirty="0" smtClean="0">
                  <a:solidFill>
                    <a:schemeClr val="bg2">
                      <a:lumMod val="10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产品运营能力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5884682" y="5601961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6135591" y="5601961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6386500" y="5601961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6637409" y="5601961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6888318" y="5601961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139227" y="5601961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7390136" y="5601961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641045" y="5601961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7891954" y="5601961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8142863" y="5601961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3379725" y="2054255"/>
            <a:ext cx="4944566" cy="461665"/>
            <a:chOff x="3379725" y="2054255"/>
            <a:chExt cx="4944566" cy="461665"/>
          </a:xfrm>
        </p:grpSpPr>
        <p:sp>
          <p:nvSpPr>
            <p:cNvPr id="140" name="矩形 139"/>
            <p:cNvSpPr/>
            <p:nvPr/>
          </p:nvSpPr>
          <p:spPr>
            <a:xfrm>
              <a:off x="3379725" y="2103659"/>
              <a:ext cx="174984" cy="362857"/>
            </a:xfrm>
            <a:prstGeom prst="rect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3749390" y="2054255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造字工房悦黑体验版常规体" pitchFamily="50" charset="-122"/>
                  <a:ea typeface="造字工房悦黑体验版常规体" pitchFamily="50" charset="-122"/>
                </a:defRPr>
              </a:lvl1pPr>
            </a:lstStyle>
            <a:p>
              <a:r>
                <a:rPr lang="zh-CN" altLang="en-US" dirty="0" smtClean="0">
                  <a:solidFill>
                    <a:schemeClr val="bg2">
                      <a:lumMod val="10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语言表达能力</a:t>
              </a:r>
              <a:endParaRPr lang="zh-CN" altLang="en-US" dirty="0">
                <a:solidFill>
                  <a:schemeClr val="bg2">
                    <a:lumMod val="1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5884682" y="2194373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6135591" y="2194373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6386500" y="2194373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6637409" y="2194373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6888318" y="2194373"/>
              <a:ext cx="181428" cy="181428"/>
            </a:xfrm>
            <a:prstGeom prst="ellipse">
              <a:avLst/>
            </a:prstGeom>
            <a:solidFill>
              <a:srgbClr val="E253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7139227" y="2194373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7390136" y="2194373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7641045" y="2194373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7891954" y="2194373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8142863" y="2194373"/>
              <a:ext cx="181428" cy="1814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4470176" y="1144903"/>
            <a:ext cx="7378684" cy="114300"/>
            <a:chOff x="4470176" y="1144903"/>
            <a:chExt cx="7378684" cy="114300"/>
          </a:xfrm>
        </p:grpSpPr>
        <p:cxnSp>
          <p:nvCxnSpPr>
            <p:cNvPr id="158" name="直接连接符 157"/>
            <p:cNvCxnSpPr/>
            <p:nvPr/>
          </p:nvCxnSpPr>
          <p:spPr>
            <a:xfrm flipV="1">
              <a:off x="44701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flipV="1">
              <a:off x="45657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flipV="1">
              <a:off x="466134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475692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flipV="1">
              <a:off x="485251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flipV="1">
              <a:off x="494809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V="1">
              <a:off x="504368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flipV="1">
              <a:off x="513926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 flipV="1">
              <a:off x="523484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V="1">
              <a:off x="533043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V="1">
              <a:off x="542601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V="1">
              <a:off x="552160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561718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571276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V="1">
              <a:off x="580835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590393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V="1">
              <a:off x="599952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V="1">
              <a:off x="609510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V="1">
              <a:off x="619068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V="1">
              <a:off x="628627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flipV="1">
              <a:off x="638185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V="1">
              <a:off x="647744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657302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flipV="1">
              <a:off x="666860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V="1">
              <a:off x="676419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V="1">
              <a:off x="68597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V="1">
              <a:off x="69553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V="1">
              <a:off x="705094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V="1">
              <a:off x="714652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V="1">
              <a:off x="724211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V="1">
              <a:off x="733769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V="1">
              <a:off x="743328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flipV="1">
              <a:off x="752886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flipV="1">
              <a:off x="762444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flipV="1">
              <a:off x="772003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flipV="1">
              <a:off x="781561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 flipV="1">
              <a:off x="791120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 flipV="1">
              <a:off x="800678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flipV="1">
              <a:off x="810236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flipV="1">
              <a:off x="819795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 flipV="1">
              <a:off x="829353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 flipV="1">
              <a:off x="838912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 flipV="1">
              <a:off x="848470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 flipV="1">
              <a:off x="858028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 flipV="1">
              <a:off x="867587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 flipV="1">
              <a:off x="877145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flipV="1">
              <a:off x="886704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 flipV="1">
              <a:off x="896262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 flipV="1">
              <a:off x="905820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V="1">
              <a:off x="915379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 flipV="1">
              <a:off x="92493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 flipV="1">
              <a:off x="93449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V="1">
              <a:off x="944054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flipV="1">
              <a:off x="953612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 flipV="1">
              <a:off x="963171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 flipV="1">
              <a:off x="972729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flipV="1">
              <a:off x="982288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 flipV="1">
              <a:off x="991846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 flipV="1">
              <a:off x="1001404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flipV="1">
              <a:off x="1010963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flipV="1">
              <a:off x="1020521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 flipV="1">
              <a:off x="1030080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V="1">
              <a:off x="1039638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flipV="1">
              <a:off x="1049196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flipV="1">
              <a:off x="1058755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 flipV="1">
              <a:off x="1068313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flipV="1">
              <a:off x="1077872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 flipV="1">
              <a:off x="1087430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 flipV="1">
              <a:off x="1096988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 flipV="1">
              <a:off x="1106547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V="1">
              <a:off x="1116105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flipV="1">
              <a:off x="1125664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flipV="1">
              <a:off x="1135222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flipV="1">
              <a:off x="1144780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 flipV="1">
              <a:off x="1154339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 flipV="1">
              <a:off x="116389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 flipV="1">
              <a:off x="117345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69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0" y="342900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71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0" y="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48A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11896725" y="342900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78A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1896725" y="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2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63743" y="61946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2">
                    <a:lumMod val="10000"/>
                  </a:schemeClr>
                </a:solidFill>
                <a:latin typeface="造字工房悦黑体验版常规体" pitchFamily="50" charset="-122"/>
                <a:ea typeface="造字工房悦黑体验版常规体" pitchFamily="50" charset="-122"/>
              </a:defRPr>
            </a:lvl1pPr>
          </a:lstStyle>
          <a:p>
            <a:r>
              <a:rPr lang="zh-CN" altLang="en-US" sz="48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自我评价</a:t>
            </a:r>
            <a:endParaRPr lang="zh-CN" altLang="en-US" sz="4800" dirty="0"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204042" y="2133367"/>
            <a:ext cx="7783916" cy="4033746"/>
            <a:chOff x="2649725" y="2178120"/>
            <a:chExt cx="7783916" cy="4033746"/>
          </a:xfrm>
        </p:grpSpPr>
        <p:sp>
          <p:nvSpPr>
            <p:cNvPr id="3" name="文本框 2"/>
            <p:cNvSpPr txBox="1"/>
            <p:nvPr/>
          </p:nvSpPr>
          <p:spPr>
            <a:xfrm>
              <a:off x="5372132" y="217812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800">
                  <a:solidFill>
                    <a:schemeClr val="bg2">
                      <a:lumMod val="10000"/>
                    </a:schemeClr>
                  </a:solidFill>
                  <a:latin typeface="造字工房悦黑体验版常规体" pitchFamily="50" charset="-122"/>
                  <a:ea typeface="造字工房悦黑体验版常规体" pitchFamily="50" charset="-122"/>
                </a:defRPr>
              </a:lvl1pPr>
            </a:lstStyle>
            <a:p>
              <a:r>
                <a:rPr lang="zh-CN" altLang="en-US" sz="2800" b="1" dirty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我能做什么？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754434" y="5842534"/>
              <a:ext cx="757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800">
                  <a:solidFill>
                    <a:schemeClr val="bg2">
                      <a:lumMod val="10000"/>
                    </a:schemeClr>
                  </a:solidFill>
                  <a:latin typeface="造字工房悦黑体验版常规体" pitchFamily="50" charset="-122"/>
                  <a:ea typeface="造字工房悦黑体验版常规体" pitchFamily="50" charset="-122"/>
                </a:defRPr>
              </a:lvl1pPr>
            </a:lstStyle>
            <a:p>
              <a:pPr algn="ctr"/>
              <a:r>
                <a:rPr lang="zh-CN" altLang="en-US" sz="1800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理解力强，有上进心，热爱学习，具有吃苦耐劳的精神，能够随压力</a:t>
              </a:r>
              <a:endParaRPr lang="en-US" altLang="zh-CN" sz="1800" dirty="0" smtClean="0"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938520" y="3196558"/>
              <a:ext cx="32063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有良好的创新思维和沟通能力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649725" y="3719552"/>
              <a:ext cx="778391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对色彩，构图等元素触觉敏锐，创造力强，有创新精神，保证工作质量具有较强的艺术触觉及审美水平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025610" y="4796544"/>
              <a:ext cx="50321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喜欢设计，兴趣爱好广泛，能很快接受新鲜</a:t>
              </a:r>
              <a:r>
                <a:rPr lang="zh-CN" altLang="en-US" dirty="0" smtClean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事物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718107" y="5319538"/>
              <a:ext cx="3647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有良好的团体精神和高度的责任感</a:t>
              </a:r>
              <a:endParaRPr lang="zh-CN" altLang="en-US" dirty="0"/>
            </a:p>
          </p:txBody>
        </p:sp>
      </p:grpSp>
      <p:sp>
        <p:nvSpPr>
          <p:cNvPr id="59" name="椭圆 58"/>
          <p:cNvSpPr/>
          <p:nvPr/>
        </p:nvSpPr>
        <p:spPr>
          <a:xfrm>
            <a:off x="970199" y="672105"/>
            <a:ext cx="725714" cy="725714"/>
          </a:xfrm>
          <a:prstGeom prst="ellipse">
            <a:avLst/>
          </a:prstGeom>
          <a:solidFill>
            <a:srgbClr val="48A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>
            <a:grpSpLocks noChangeAspect="1"/>
          </p:cNvGrpSpPr>
          <p:nvPr/>
        </p:nvGrpSpPr>
        <p:grpSpPr>
          <a:xfrm>
            <a:off x="1172129" y="795232"/>
            <a:ext cx="432966" cy="479459"/>
            <a:chOff x="16802101" y="-14509750"/>
            <a:chExt cx="5765800" cy="6384925"/>
          </a:xfrm>
          <a:solidFill>
            <a:srgbClr val="58595B"/>
          </a:solidFill>
        </p:grpSpPr>
        <p:sp>
          <p:nvSpPr>
            <p:cNvPr id="64" name="Oval 146"/>
            <p:cNvSpPr>
              <a:spLocks noChangeArrowheads="1"/>
            </p:cNvSpPr>
            <p:nvPr/>
          </p:nvSpPr>
          <p:spPr bwMode="auto">
            <a:xfrm>
              <a:off x="18246726" y="-13631863"/>
              <a:ext cx="1169988" cy="13620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47"/>
            <p:cNvSpPr>
              <a:spLocks/>
            </p:cNvSpPr>
            <p:nvPr/>
          </p:nvSpPr>
          <p:spPr bwMode="auto">
            <a:xfrm>
              <a:off x="18854738" y="-12160250"/>
              <a:ext cx="1068388" cy="1019175"/>
            </a:xfrm>
            <a:custGeom>
              <a:avLst/>
              <a:gdLst>
                <a:gd name="T0" fmla="*/ 279 w 285"/>
                <a:gd name="T1" fmla="*/ 99 h 272"/>
                <a:gd name="T2" fmla="*/ 95 w 285"/>
                <a:gd name="T3" fmla="*/ 0 h 272"/>
                <a:gd name="T4" fmla="*/ 2 w 285"/>
                <a:gd name="T5" fmla="*/ 268 h 272"/>
                <a:gd name="T6" fmla="*/ 1 w 285"/>
                <a:gd name="T7" fmla="*/ 269 h 272"/>
                <a:gd name="T8" fmla="*/ 0 w 285"/>
                <a:gd name="T9" fmla="*/ 272 h 272"/>
                <a:gd name="T10" fmla="*/ 2 w 285"/>
                <a:gd name="T11" fmla="*/ 272 h 272"/>
                <a:gd name="T12" fmla="*/ 72 w 285"/>
                <a:gd name="T13" fmla="*/ 262 h 272"/>
                <a:gd name="T14" fmla="*/ 90 w 285"/>
                <a:gd name="T15" fmla="*/ 258 h 272"/>
                <a:gd name="T16" fmla="*/ 194 w 285"/>
                <a:gd name="T17" fmla="*/ 207 h 272"/>
                <a:gd name="T18" fmla="*/ 255 w 285"/>
                <a:gd name="T19" fmla="*/ 150 h 272"/>
                <a:gd name="T20" fmla="*/ 285 w 285"/>
                <a:gd name="T21" fmla="*/ 109 h 272"/>
                <a:gd name="T22" fmla="*/ 282 w 285"/>
                <a:gd name="T23" fmla="*/ 104 h 272"/>
                <a:gd name="T24" fmla="*/ 279 w 285"/>
                <a:gd name="T25" fmla="*/ 99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272">
                  <a:moveTo>
                    <a:pt x="279" y="99"/>
                  </a:moveTo>
                  <a:cubicBezTo>
                    <a:pt x="236" y="38"/>
                    <a:pt x="174" y="0"/>
                    <a:pt x="95" y="0"/>
                  </a:cubicBezTo>
                  <a:cubicBezTo>
                    <a:pt x="2" y="268"/>
                    <a:pt x="2" y="268"/>
                    <a:pt x="2" y="268"/>
                  </a:cubicBezTo>
                  <a:cubicBezTo>
                    <a:pt x="1" y="269"/>
                    <a:pt x="1" y="269"/>
                    <a:pt x="1" y="269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1" y="272"/>
                    <a:pt x="1" y="272"/>
                    <a:pt x="2" y="272"/>
                  </a:cubicBezTo>
                  <a:cubicBezTo>
                    <a:pt x="25" y="271"/>
                    <a:pt x="49" y="268"/>
                    <a:pt x="72" y="262"/>
                  </a:cubicBezTo>
                  <a:cubicBezTo>
                    <a:pt x="79" y="261"/>
                    <a:pt x="84" y="259"/>
                    <a:pt x="90" y="258"/>
                  </a:cubicBezTo>
                  <a:cubicBezTo>
                    <a:pt x="127" y="246"/>
                    <a:pt x="162" y="229"/>
                    <a:pt x="194" y="207"/>
                  </a:cubicBezTo>
                  <a:cubicBezTo>
                    <a:pt x="216" y="190"/>
                    <a:pt x="237" y="171"/>
                    <a:pt x="255" y="150"/>
                  </a:cubicBezTo>
                  <a:cubicBezTo>
                    <a:pt x="266" y="137"/>
                    <a:pt x="276" y="123"/>
                    <a:pt x="285" y="109"/>
                  </a:cubicBezTo>
                  <a:cubicBezTo>
                    <a:pt x="284" y="107"/>
                    <a:pt x="283" y="105"/>
                    <a:pt x="282" y="104"/>
                  </a:cubicBezTo>
                  <a:cubicBezTo>
                    <a:pt x="281" y="102"/>
                    <a:pt x="280" y="100"/>
                    <a:pt x="279" y="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48"/>
            <p:cNvSpPr>
              <a:spLocks/>
            </p:cNvSpPr>
            <p:nvPr/>
          </p:nvSpPr>
          <p:spPr bwMode="auto">
            <a:xfrm>
              <a:off x="17729201" y="-12160250"/>
              <a:ext cx="1065213" cy="1019175"/>
            </a:xfrm>
            <a:custGeom>
              <a:avLst/>
              <a:gdLst>
                <a:gd name="T0" fmla="*/ 283 w 284"/>
                <a:gd name="T1" fmla="*/ 268 h 272"/>
                <a:gd name="T2" fmla="*/ 194 w 284"/>
                <a:gd name="T3" fmla="*/ 0 h 272"/>
                <a:gd name="T4" fmla="*/ 3 w 284"/>
                <a:gd name="T5" fmla="*/ 108 h 272"/>
                <a:gd name="T6" fmla="*/ 0 w 284"/>
                <a:gd name="T7" fmla="*/ 113 h 272"/>
                <a:gd name="T8" fmla="*/ 51 w 284"/>
                <a:gd name="T9" fmla="*/ 175 h 272"/>
                <a:gd name="T10" fmla="*/ 67 w 284"/>
                <a:gd name="T11" fmla="*/ 189 h 272"/>
                <a:gd name="T12" fmla="*/ 283 w 284"/>
                <a:gd name="T13" fmla="*/ 272 h 272"/>
                <a:gd name="T14" fmla="*/ 284 w 284"/>
                <a:gd name="T15" fmla="*/ 272 h 272"/>
                <a:gd name="T16" fmla="*/ 283 w 284"/>
                <a:gd name="T17" fmla="*/ 269 h 272"/>
                <a:gd name="T18" fmla="*/ 283 w 284"/>
                <a:gd name="T19" fmla="*/ 2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4" h="272">
                  <a:moveTo>
                    <a:pt x="283" y="268"/>
                  </a:moveTo>
                  <a:cubicBezTo>
                    <a:pt x="194" y="0"/>
                    <a:pt x="194" y="0"/>
                    <a:pt x="194" y="0"/>
                  </a:cubicBezTo>
                  <a:cubicBezTo>
                    <a:pt x="110" y="0"/>
                    <a:pt x="46" y="41"/>
                    <a:pt x="3" y="108"/>
                  </a:cubicBezTo>
                  <a:cubicBezTo>
                    <a:pt x="2" y="109"/>
                    <a:pt x="1" y="111"/>
                    <a:pt x="0" y="113"/>
                  </a:cubicBezTo>
                  <a:cubicBezTo>
                    <a:pt x="15" y="135"/>
                    <a:pt x="32" y="157"/>
                    <a:pt x="51" y="175"/>
                  </a:cubicBezTo>
                  <a:cubicBezTo>
                    <a:pt x="57" y="180"/>
                    <a:pt x="62" y="185"/>
                    <a:pt x="67" y="189"/>
                  </a:cubicBezTo>
                  <a:cubicBezTo>
                    <a:pt x="127" y="241"/>
                    <a:pt x="204" y="270"/>
                    <a:pt x="283" y="272"/>
                  </a:cubicBezTo>
                  <a:cubicBezTo>
                    <a:pt x="283" y="272"/>
                    <a:pt x="284" y="272"/>
                    <a:pt x="284" y="272"/>
                  </a:cubicBezTo>
                  <a:cubicBezTo>
                    <a:pt x="283" y="269"/>
                    <a:pt x="283" y="269"/>
                    <a:pt x="283" y="269"/>
                  </a:cubicBezTo>
                  <a:lnTo>
                    <a:pt x="283" y="2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49"/>
            <p:cNvSpPr>
              <a:spLocks/>
            </p:cNvSpPr>
            <p:nvPr/>
          </p:nvSpPr>
          <p:spPr bwMode="auto">
            <a:xfrm>
              <a:off x="18632488" y="-12168188"/>
              <a:ext cx="398463" cy="831850"/>
            </a:xfrm>
            <a:custGeom>
              <a:avLst/>
              <a:gdLst>
                <a:gd name="T0" fmla="*/ 0 w 251"/>
                <a:gd name="T1" fmla="*/ 132 h 524"/>
                <a:gd name="T2" fmla="*/ 125 w 251"/>
                <a:gd name="T3" fmla="*/ 524 h 524"/>
                <a:gd name="T4" fmla="*/ 251 w 251"/>
                <a:gd name="T5" fmla="*/ 132 h 524"/>
                <a:gd name="T6" fmla="*/ 125 w 251"/>
                <a:gd name="T7" fmla="*/ 0 h 524"/>
                <a:gd name="T8" fmla="*/ 0 w 251"/>
                <a:gd name="T9" fmla="*/ 13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524">
                  <a:moveTo>
                    <a:pt x="0" y="132"/>
                  </a:moveTo>
                  <a:lnTo>
                    <a:pt x="125" y="524"/>
                  </a:lnTo>
                  <a:lnTo>
                    <a:pt x="251" y="132"/>
                  </a:lnTo>
                  <a:lnTo>
                    <a:pt x="125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50"/>
            <p:cNvSpPr>
              <a:spLocks/>
            </p:cNvSpPr>
            <p:nvPr/>
          </p:nvSpPr>
          <p:spPr bwMode="auto">
            <a:xfrm>
              <a:off x="18141951" y="-10694988"/>
              <a:ext cx="1450975" cy="2570163"/>
            </a:xfrm>
            <a:custGeom>
              <a:avLst/>
              <a:gdLst>
                <a:gd name="T0" fmla="*/ 323 w 387"/>
                <a:gd name="T1" fmla="*/ 23 h 685"/>
                <a:gd name="T2" fmla="*/ 195 w 387"/>
                <a:gd name="T3" fmla="*/ 43 h 685"/>
                <a:gd name="T4" fmla="*/ 181 w 387"/>
                <a:gd name="T5" fmla="*/ 43 h 685"/>
                <a:gd name="T6" fmla="*/ 170 w 387"/>
                <a:gd name="T7" fmla="*/ 43 h 685"/>
                <a:gd name="T8" fmla="*/ 108 w 387"/>
                <a:gd name="T9" fmla="*/ 38 h 685"/>
                <a:gd name="T10" fmla="*/ 100 w 387"/>
                <a:gd name="T11" fmla="*/ 36 h 685"/>
                <a:gd name="T12" fmla="*/ 63 w 387"/>
                <a:gd name="T13" fmla="*/ 29 h 685"/>
                <a:gd name="T14" fmla="*/ 0 w 387"/>
                <a:gd name="T15" fmla="*/ 10 h 685"/>
                <a:gd name="T16" fmla="*/ 0 w 387"/>
                <a:gd name="T17" fmla="*/ 210 h 685"/>
                <a:gd name="T18" fmla="*/ 43 w 387"/>
                <a:gd name="T19" fmla="*/ 252 h 685"/>
                <a:gd name="T20" fmla="*/ 63 w 387"/>
                <a:gd name="T21" fmla="*/ 247 h 685"/>
                <a:gd name="T22" fmla="*/ 63 w 387"/>
                <a:gd name="T23" fmla="*/ 277 h 685"/>
                <a:gd name="T24" fmla="*/ 63 w 387"/>
                <a:gd name="T25" fmla="*/ 286 h 685"/>
                <a:gd name="T26" fmla="*/ 63 w 387"/>
                <a:gd name="T27" fmla="*/ 622 h 685"/>
                <a:gd name="T28" fmla="*/ 128 w 387"/>
                <a:gd name="T29" fmla="*/ 685 h 685"/>
                <a:gd name="T30" fmla="*/ 193 w 387"/>
                <a:gd name="T31" fmla="*/ 629 h 685"/>
                <a:gd name="T32" fmla="*/ 258 w 387"/>
                <a:gd name="T33" fmla="*/ 685 h 685"/>
                <a:gd name="T34" fmla="*/ 323 w 387"/>
                <a:gd name="T35" fmla="*/ 622 h 685"/>
                <a:gd name="T36" fmla="*/ 323 w 387"/>
                <a:gd name="T37" fmla="*/ 294 h 685"/>
                <a:gd name="T38" fmla="*/ 323 w 387"/>
                <a:gd name="T39" fmla="*/ 286 h 685"/>
                <a:gd name="T40" fmla="*/ 323 w 387"/>
                <a:gd name="T41" fmla="*/ 247 h 685"/>
                <a:gd name="T42" fmla="*/ 343 w 387"/>
                <a:gd name="T43" fmla="*/ 252 h 685"/>
                <a:gd name="T44" fmla="*/ 374 w 387"/>
                <a:gd name="T45" fmla="*/ 240 h 685"/>
                <a:gd name="T46" fmla="*/ 387 w 387"/>
                <a:gd name="T47" fmla="*/ 210 h 685"/>
                <a:gd name="T48" fmla="*/ 387 w 387"/>
                <a:gd name="T49" fmla="*/ 0 h 685"/>
                <a:gd name="T50" fmla="*/ 323 w 387"/>
                <a:gd name="T51" fmla="*/ 2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7" h="685">
                  <a:moveTo>
                    <a:pt x="323" y="23"/>
                  </a:moveTo>
                  <a:cubicBezTo>
                    <a:pt x="282" y="35"/>
                    <a:pt x="239" y="42"/>
                    <a:pt x="195" y="43"/>
                  </a:cubicBezTo>
                  <a:cubicBezTo>
                    <a:pt x="190" y="43"/>
                    <a:pt x="185" y="43"/>
                    <a:pt x="181" y="43"/>
                  </a:cubicBezTo>
                  <a:cubicBezTo>
                    <a:pt x="177" y="43"/>
                    <a:pt x="173" y="43"/>
                    <a:pt x="170" y="43"/>
                  </a:cubicBezTo>
                  <a:cubicBezTo>
                    <a:pt x="149" y="42"/>
                    <a:pt x="128" y="41"/>
                    <a:pt x="108" y="38"/>
                  </a:cubicBezTo>
                  <a:cubicBezTo>
                    <a:pt x="105" y="37"/>
                    <a:pt x="102" y="37"/>
                    <a:pt x="100" y="36"/>
                  </a:cubicBezTo>
                  <a:cubicBezTo>
                    <a:pt x="87" y="34"/>
                    <a:pt x="75" y="32"/>
                    <a:pt x="63" y="29"/>
                  </a:cubicBezTo>
                  <a:cubicBezTo>
                    <a:pt x="41" y="24"/>
                    <a:pt x="20" y="17"/>
                    <a:pt x="0" y="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33"/>
                    <a:pt x="19" y="252"/>
                    <a:pt x="43" y="252"/>
                  </a:cubicBezTo>
                  <a:cubicBezTo>
                    <a:pt x="50" y="252"/>
                    <a:pt x="57" y="250"/>
                    <a:pt x="63" y="247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63" y="286"/>
                    <a:pt x="63" y="286"/>
                    <a:pt x="63" y="286"/>
                  </a:cubicBezTo>
                  <a:cubicBezTo>
                    <a:pt x="63" y="622"/>
                    <a:pt x="63" y="622"/>
                    <a:pt x="63" y="622"/>
                  </a:cubicBezTo>
                  <a:cubicBezTo>
                    <a:pt x="63" y="657"/>
                    <a:pt x="92" y="685"/>
                    <a:pt x="128" y="685"/>
                  </a:cubicBezTo>
                  <a:cubicBezTo>
                    <a:pt x="162" y="685"/>
                    <a:pt x="189" y="660"/>
                    <a:pt x="193" y="629"/>
                  </a:cubicBezTo>
                  <a:cubicBezTo>
                    <a:pt x="196" y="660"/>
                    <a:pt x="224" y="685"/>
                    <a:pt x="258" y="685"/>
                  </a:cubicBezTo>
                  <a:cubicBezTo>
                    <a:pt x="294" y="685"/>
                    <a:pt x="323" y="657"/>
                    <a:pt x="323" y="622"/>
                  </a:cubicBezTo>
                  <a:cubicBezTo>
                    <a:pt x="323" y="294"/>
                    <a:pt x="323" y="294"/>
                    <a:pt x="323" y="294"/>
                  </a:cubicBezTo>
                  <a:cubicBezTo>
                    <a:pt x="323" y="291"/>
                    <a:pt x="323" y="289"/>
                    <a:pt x="323" y="286"/>
                  </a:cubicBezTo>
                  <a:cubicBezTo>
                    <a:pt x="323" y="247"/>
                    <a:pt x="323" y="247"/>
                    <a:pt x="323" y="247"/>
                  </a:cubicBezTo>
                  <a:cubicBezTo>
                    <a:pt x="329" y="250"/>
                    <a:pt x="336" y="252"/>
                    <a:pt x="343" y="252"/>
                  </a:cubicBezTo>
                  <a:cubicBezTo>
                    <a:pt x="355" y="252"/>
                    <a:pt x="366" y="247"/>
                    <a:pt x="374" y="240"/>
                  </a:cubicBezTo>
                  <a:cubicBezTo>
                    <a:pt x="382" y="232"/>
                    <a:pt x="387" y="222"/>
                    <a:pt x="387" y="210"/>
                  </a:cubicBezTo>
                  <a:cubicBezTo>
                    <a:pt x="387" y="0"/>
                    <a:pt x="387" y="0"/>
                    <a:pt x="387" y="0"/>
                  </a:cubicBezTo>
                  <a:cubicBezTo>
                    <a:pt x="366" y="9"/>
                    <a:pt x="345" y="17"/>
                    <a:pt x="323" y="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51"/>
            <p:cNvSpPr>
              <a:spLocks noEditPoints="1"/>
            </p:cNvSpPr>
            <p:nvPr/>
          </p:nvSpPr>
          <p:spPr bwMode="auto">
            <a:xfrm>
              <a:off x="16802101" y="-14509750"/>
              <a:ext cx="5765800" cy="5334000"/>
            </a:xfrm>
            <a:custGeom>
              <a:avLst/>
              <a:gdLst>
                <a:gd name="T0" fmla="*/ 1483 w 1537"/>
                <a:gd name="T1" fmla="*/ 1206 h 1422"/>
                <a:gd name="T2" fmla="*/ 978 w 1537"/>
                <a:gd name="T3" fmla="*/ 775 h 1422"/>
                <a:gd name="T4" fmla="*/ 858 w 1537"/>
                <a:gd name="T5" fmla="*/ 176 h 1422"/>
                <a:gd name="T6" fmla="*/ 163 w 1537"/>
                <a:gd name="T7" fmla="*/ 232 h 1422"/>
                <a:gd name="T8" fmla="*/ 176 w 1537"/>
                <a:gd name="T9" fmla="*/ 886 h 1422"/>
                <a:gd name="T10" fmla="*/ 219 w 1537"/>
                <a:gd name="T11" fmla="*/ 927 h 1422"/>
                <a:gd name="T12" fmla="*/ 271 w 1537"/>
                <a:gd name="T13" fmla="*/ 966 h 1422"/>
                <a:gd name="T14" fmla="*/ 335 w 1537"/>
                <a:gd name="T15" fmla="*/ 1001 h 1422"/>
                <a:gd name="T16" fmla="*/ 459 w 1537"/>
                <a:gd name="T17" fmla="*/ 1038 h 1422"/>
                <a:gd name="T18" fmla="*/ 467 w 1537"/>
                <a:gd name="T19" fmla="*/ 1040 h 1422"/>
                <a:gd name="T20" fmla="*/ 527 w 1537"/>
                <a:gd name="T21" fmla="*/ 1045 h 1422"/>
                <a:gd name="T22" fmla="*/ 551 w 1537"/>
                <a:gd name="T23" fmla="*/ 1045 h 1422"/>
                <a:gd name="T24" fmla="*/ 741 w 1537"/>
                <a:gd name="T25" fmla="*/ 1001 h 1422"/>
                <a:gd name="T26" fmla="*/ 744 w 1537"/>
                <a:gd name="T27" fmla="*/ 1000 h 1422"/>
                <a:gd name="T28" fmla="*/ 759 w 1537"/>
                <a:gd name="T29" fmla="*/ 993 h 1422"/>
                <a:gd name="T30" fmla="*/ 780 w 1537"/>
                <a:gd name="T31" fmla="*/ 982 h 1422"/>
                <a:gd name="T32" fmla="*/ 829 w 1537"/>
                <a:gd name="T33" fmla="*/ 950 h 1422"/>
                <a:gd name="T34" fmla="*/ 839 w 1537"/>
                <a:gd name="T35" fmla="*/ 959 h 1422"/>
                <a:gd name="T36" fmla="*/ 1334 w 1537"/>
                <a:gd name="T37" fmla="*/ 1381 h 1422"/>
                <a:gd name="T38" fmla="*/ 1496 w 1537"/>
                <a:gd name="T39" fmla="*/ 1368 h 1422"/>
                <a:gd name="T40" fmla="*/ 1483 w 1537"/>
                <a:gd name="T41" fmla="*/ 1206 h 1422"/>
                <a:gd name="T42" fmla="*/ 641 w 1537"/>
                <a:gd name="T43" fmla="*/ 898 h 1422"/>
                <a:gd name="T44" fmla="*/ 623 w 1537"/>
                <a:gd name="T45" fmla="*/ 903 h 1422"/>
                <a:gd name="T46" fmla="*/ 549 w 1537"/>
                <a:gd name="T47" fmla="*/ 913 h 1422"/>
                <a:gd name="T48" fmla="*/ 529 w 1537"/>
                <a:gd name="T49" fmla="*/ 913 h 1422"/>
                <a:gd name="T50" fmla="*/ 304 w 1537"/>
                <a:gd name="T51" fmla="*/ 827 h 1422"/>
                <a:gd name="T52" fmla="*/ 288 w 1537"/>
                <a:gd name="T53" fmla="*/ 812 h 1422"/>
                <a:gd name="T54" fmla="*/ 231 w 1537"/>
                <a:gd name="T55" fmla="*/ 742 h 1422"/>
                <a:gd name="T56" fmla="*/ 263 w 1537"/>
                <a:gd name="T57" fmla="*/ 318 h 1422"/>
                <a:gd name="T58" fmla="*/ 773 w 1537"/>
                <a:gd name="T59" fmla="*/ 277 h 1422"/>
                <a:gd name="T60" fmla="*/ 885 w 1537"/>
                <a:gd name="T61" fmla="*/ 654 h 1422"/>
                <a:gd name="T62" fmla="*/ 861 w 1537"/>
                <a:gd name="T63" fmla="*/ 714 h 1422"/>
                <a:gd name="T64" fmla="*/ 848 w 1537"/>
                <a:gd name="T65" fmla="*/ 738 h 1422"/>
                <a:gd name="T66" fmla="*/ 814 w 1537"/>
                <a:gd name="T67" fmla="*/ 786 h 1422"/>
                <a:gd name="T68" fmla="*/ 750 w 1537"/>
                <a:gd name="T69" fmla="*/ 845 h 1422"/>
                <a:gd name="T70" fmla="*/ 641 w 1537"/>
                <a:gd name="T71" fmla="*/ 898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37" h="1422">
                  <a:moveTo>
                    <a:pt x="1483" y="1206"/>
                  </a:moveTo>
                  <a:cubicBezTo>
                    <a:pt x="978" y="775"/>
                    <a:pt x="978" y="775"/>
                    <a:pt x="978" y="775"/>
                  </a:cubicBezTo>
                  <a:cubicBezTo>
                    <a:pt x="1079" y="577"/>
                    <a:pt x="1035" y="327"/>
                    <a:pt x="858" y="176"/>
                  </a:cubicBezTo>
                  <a:cubicBezTo>
                    <a:pt x="651" y="0"/>
                    <a:pt x="339" y="25"/>
                    <a:pt x="163" y="232"/>
                  </a:cubicBezTo>
                  <a:cubicBezTo>
                    <a:pt x="0" y="424"/>
                    <a:pt x="9" y="706"/>
                    <a:pt x="176" y="886"/>
                  </a:cubicBezTo>
                  <a:cubicBezTo>
                    <a:pt x="189" y="901"/>
                    <a:pt x="203" y="914"/>
                    <a:pt x="219" y="927"/>
                  </a:cubicBezTo>
                  <a:cubicBezTo>
                    <a:pt x="235" y="942"/>
                    <a:pt x="253" y="955"/>
                    <a:pt x="271" y="966"/>
                  </a:cubicBezTo>
                  <a:cubicBezTo>
                    <a:pt x="292" y="980"/>
                    <a:pt x="313" y="991"/>
                    <a:pt x="335" y="1001"/>
                  </a:cubicBezTo>
                  <a:cubicBezTo>
                    <a:pt x="375" y="1019"/>
                    <a:pt x="417" y="1032"/>
                    <a:pt x="459" y="1038"/>
                  </a:cubicBezTo>
                  <a:cubicBezTo>
                    <a:pt x="462" y="1039"/>
                    <a:pt x="464" y="1039"/>
                    <a:pt x="467" y="1040"/>
                  </a:cubicBezTo>
                  <a:cubicBezTo>
                    <a:pt x="487" y="1042"/>
                    <a:pt x="507" y="1044"/>
                    <a:pt x="527" y="1045"/>
                  </a:cubicBezTo>
                  <a:cubicBezTo>
                    <a:pt x="535" y="1045"/>
                    <a:pt x="543" y="1045"/>
                    <a:pt x="551" y="1045"/>
                  </a:cubicBezTo>
                  <a:cubicBezTo>
                    <a:pt x="616" y="1043"/>
                    <a:pt x="681" y="1028"/>
                    <a:pt x="741" y="1001"/>
                  </a:cubicBezTo>
                  <a:cubicBezTo>
                    <a:pt x="742" y="1001"/>
                    <a:pt x="743" y="1000"/>
                    <a:pt x="744" y="1000"/>
                  </a:cubicBezTo>
                  <a:cubicBezTo>
                    <a:pt x="749" y="998"/>
                    <a:pt x="754" y="995"/>
                    <a:pt x="759" y="993"/>
                  </a:cubicBezTo>
                  <a:cubicBezTo>
                    <a:pt x="766" y="989"/>
                    <a:pt x="773" y="986"/>
                    <a:pt x="780" y="982"/>
                  </a:cubicBezTo>
                  <a:cubicBezTo>
                    <a:pt x="797" y="972"/>
                    <a:pt x="813" y="962"/>
                    <a:pt x="829" y="950"/>
                  </a:cubicBezTo>
                  <a:cubicBezTo>
                    <a:pt x="839" y="959"/>
                    <a:pt x="839" y="959"/>
                    <a:pt x="839" y="959"/>
                  </a:cubicBezTo>
                  <a:cubicBezTo>
                    <a:pt x="1334" y="1381"/>
                    <a:pt x="1334" y="1381"/>
                    <a:pt x="1334" y="1381"/>
                  </a:cubicBezTo>
                  <a:cubicBezTo>
                    <a:pt x="1383" y="1422"/>
                    <a:pt x="1455" y="1416"/>
                    <a:pt x="1496" y="1368"/>
                  </a:cubicBezTo>
                  <a:cubicBezTo>
                    <a:pt x="1537" y="1319"/>
                    <a:pt x="1532" y="1247"/>
                    <a:pt x="1483" y="1206"/>
                  </a:cubicBezTo>
                  <a:close/>
                  <a:moveTo>
                    <a:pt x="641" y="898"/>
                  </a:moveTo>
                  <a:cubicBezTo>
                    <a:pt x="635" y="900"/>
                    <a:pt x="629" y="902"/>
                    <a:pt x="623" y="903"/>
                  </a:cubicBezTo>
                  <a:cubicBezTo>
                    <a:pt x="599" y="909"/>
                    <a:pt x="574" y="912"/>
                    <a:pt x="549" y="913"/>
                  </a:cubicBezTo>
                  <a:cubicBezTo>
                    <a:pt x="542" y="913"/>
                    <a:pt x="536" y="913"/>
                    <a:pt x="529" y="913"/>
                  </a:cubicBezTo>
                  <a:cubicBezTo>
                    <a:pt x="449" y="911"/>
                    <a:pt x="370" y="883"/>
                    <a:pt x="304" y="827"/>
                  </a:cubicBezTo>
                  <a:cubicBezTo>
                    <a:pt x="298" y="822"/>
                    <a:pt x="293" y="817"/>
                    <a:pt x="288" y="812"/>
                  </a:cubicBezTo>
                  <a:cubicBezTo>
                    <a:pt x="266" y="791"/>
                    <a:pt x="247" y="767"/>
                    <a:pt x="231" y="742"/>
                  </a:cubicBezTo>
                  <a:cubicBezTo>
                    <a:pt x="151" y="612"/>
                    <a:pt x="159" y="440"/>
                    <a:pt x="263" y="318"/>
                  </a:cubicBezTo>
                  <a:cubicBezTo>
                    <a:pt x="392" y="166"/>
                    <a:pt x="621" y="148"/>
                    <a:pt x="773" y="277"/>
                  </a:cubicBezTo>
                  <a:cubicBezTo>
                    <a:pt x="885" y="372"/>
                    <a:pt x="924" y="521"/>
                    <a:pt x="885" y="654"/>
                  </a:cubicBezTo>
                  <a:cubicBezTo>
                    <a:pt x="879" y="675"/>
                    <a:pt x="871" y="695"/>
                    <a:pt x="861" y="714"/>
                  </a:cubicBezTo>
                  <a:cubicBezTo>
                    <a:pt x="857" y="722"/>
                    <a:pt x="853" y="730"/>
                    <a:pt x="848" y="738"/>
                  </a:cubicBezTo>
                  <a:cubicBezTo>
                    <a:pt x="838" y="755"/>
                    <a:pt x="827" y="771"/>
                    <a:pt x="814" y="786"/>
                  </a:cubicBezTo>
                  <a:cubicBezTo>
                    <a:pt x="794" y="809"/>
                    <a:pt x="773" y="828"/>
                    <a:pt x="750" y="845"/>
                  </a:cubicBezTo>
                  <a:cubicBezTo>
                    <a:pt x="717" y="869"/>
                    <a:pt x="680" y="887"/>
                    <a:pt x="641" y="8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470176" y="1144903"/>
            <a:ext cx="7378684" cy="114300"/>
            <a:chOff x="4470176" y="1144903"/>
            <a:chExt cx="7378684" cy="114300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44701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45657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466134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V="1">
              <a:off x="475692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485251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494809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V="1">
              <a:off x="504368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513926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523484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V="1">
              <a:off x="533043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V="1">
              <a:off x="542601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552160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561718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571276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V="1">
              <a:off x="580835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V="1">
              <a:off x="590393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V="1">
              <a:off x="599952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609510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619068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V="1">
              <a:off x="628627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V="1">
              <a:off x="638185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V="1">
              <a:off x="647744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57302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V="1">
              <a:off x="666860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676419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V="1">
              <a:off x="68597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69553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V="1">
              <a:off x="705094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714652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724211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733769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V="1">
              <a:off x="743328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752886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V="1">
              <a:off x="762444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772003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781561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V="1">
              <a:off x="791120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V="1">
              <a:off x="800678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V="1">
              <a:off x="810236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V="1">
              <a:off x="819795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829353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838912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848470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858028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867587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877145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886704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V="1">
              <a:off x="896262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V="1">
              <a:off x="905820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V="1">
              <a:off x="915379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V="1">
              <a:off x="92493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V="1">
              <a:off x="93449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944054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V="1">
              <a:off x="953612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flipV="1">
              <a:off x="963171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V="1">
              <a:off x="972729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V="1">
              <a:off x="982288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flipV="1">
              <a:off x="991846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V="1">
              <a:off x="1001404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V="1">
              <a:off x="1010963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V="1">
              <a:off x="1020521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1030080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V="1">
              <a:off x="1039638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flipV="1">
              <a:off x="1049196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V="1">
              <a:off x="1058755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V="1">
              <a:off x="1068313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flipV="1">
              <a:off x="1077872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V="1">
              <a:off x="1087430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V="1">
              <a:off x="1096988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V="1">
              <a:off x="1106547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flipV="1">
              <a:off x="1116105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V="1">
              <a:off x="1125664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V="1">
              <a:off x="11352224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flipV="1">
              <a:off x="11447808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flipV="1">
              <a:off x="11543392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V="1">
              <a:off x="11638976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V="1">
              <a:off x="11734560" y="1144903"/>
              <a:ext cx="114300" cy="114300"/>
            </a:xfrm>
            <a:prstGeom prst="line">
              <a:avLst/>
            </a:prstGeom>
            <a:ln>
              <a:solidFill>
                <a:srgbClr val="5859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3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342900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715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48A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1896725" y="342900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78A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1896725" y="0"/>
            <a:ext cx="295275" cy="3429000"/>
          </a:xfrm>
          <a:custGeom>
            <a:avLst/>
            <a:gdLst>
              <a:gd name="connsiteX0" fmla="*/ 0 w 295275"/>
              <a:gd name="connsiteY0" fmla="*/ 0 h 3429000"/>
              <a:gd name="connsiteX1" fmla="*/ 295275 w 295275"/>
              <a:gd name="connsiteY1" fmla="*/ 0 h 3429000"/>
              <a:gd name="connsiteX2" fmla="*/ 295275 w 295275"/>
              <a:gd name="connsiteY2" fmla="*/ 3429000 h 3429000"/>
              <a:gd name="connsiteX3" fmla="*/ 0 w 29527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" h="3429000">
                <a:moveTo>
                  <a:pt x="0" y="0"/>
                </a:moveTo>
                <a:lnTo>
                  <a:pt x="295275" y="0"/>
                </a:lnTo>
                <a:lnTo>
                  <a:pt x="295275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E2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46670" y="-400134"/>
            <a:ext cx="1149866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800" dirty="0" smtClean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MAGIC RAIN</a:t>
            </a:r>
            <a:endParaRPr lang="zh-CN" altLang="en-US" sz="138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82178" y="1979343"/>
            <a:ext cx="6227644" cy="4184818"/>
            <a:chOff x="3234072" y="1601972"/>
            <a:chExt cx="6227644" cy="4184818"/>
          </a:xfrm>
        </p:grpSpPr>
        <p:grpSp>
          <p:nvGrpSpPr>
            <p:cNvPr id="3" name="组合 2"/>
            <p:cNvGrpSpPr/>
            <p:nvPr/>
          </p:nvGrpSpPr>
          <p:grpSpPr>
            <a:xfrm>
              <a:off x="5082012" y="1601972"/>
              <a:ext cx="2531765" cy="3304062"/>
              <a:chOff x="4830118" y="1601972"/>
              <a:chExt cx="2531765" cy="3304062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4830118" y="1601972"/>
                <a:ext cx="2531765" cy="2531765"/>
                <a:chOff x="4422564" y="1601972"/>
                <a:chExt cx="2531765" cy="2531765"/>
              </a:xfrm>
            </p:grpSpPr>
            <p:sp>
              <p:nvSpPr>
                <p:cNvPr id="17" name="椭圆 16"/>
                <p:cNvSpPr/>
                <p:nvPr/>
              </p:nvSpPr>
              <p:spPr>
                <a:xfrm>
                  <a:off x="4422564" y="1601972"/>
                  <a:ext cx="2531765" cy="2531765"/>
                </a:xfrm>
                <a:prstGeom prst="ellipse">
                  <a:avLst/>
                </a:prstGeom>
                <a:solidFill>
                  <a:srgbClr val="48A8D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22" t="3703" r="2837" b="2223"/>
                <a:stretch/>
              </p:blipFill>
              <p:spPr>
                <a:xfrm>
                  <a:off x="4495799" y="1676400"/>
                  <a:ext cx="2387601" cy="2382910"/>
                </a:xfrm>
                <a:prstGeom prst="ellipse">
                  <a:avLst/>
                </a:prstGeom>
              </p:spPr>
            </p:pic>
          </p:grpSp>
          <p:sp>
            <p:nvSpPr>
              <p:cNvPr id="14" name="文本框 13"/>
              <p:cNvSpPr txBox="1"/>
              <p:nvPr/>
            </p:nvSpPr>
            <p:spPr>
              <a:xfrm>
                <a:off x="5288363" y="4382814"/>
                <a:ext cx="16152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800" dirty="0" smtClean="0">
                    <a:solidFill>
                      <a:schemeClr val="bg2">
                        <a:lumMod val="10000"/>
                      </a:schemeClr>
                    </a:solidFill>
                    <a:latin typeface="方正兰亭纤黑_GBK" panose="02000000000000000000" pitchFamily="2" charset="-122"/>
                    <a:ea typeface="方正兰亭纤黑_GBK" panose="02000000000000000000" pitchFamily="2" charset="-122"/>
                  </a:rPr>
                  <a:t>感谢观看</a:t>
                </a:r>
                <a:endParaRPr lang="zh-CN" altLang="en-US" sz="2800" dirty="0">
                  <a:solidFill>
                    <a:schemeClr val="bg2">
                      <a:lumMod val="10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234072" y="5417458"/>
              <a:ext cx="6227644" cy="369332"/>
              <a:chOff x="3234072" y="5417458"/>
              <a:chExt cx="6227644" cy="369332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3234072" y="5417458"/>
                <a:ext cx="2141418" cy="369332"/>
                <a:chOff x="3234072" y="5417458"/>
                <a:chExt cx="2141418" cy="369332"/>
              </a:xfrm>
            </p:grpSpPr>
            <p:sp>
              <p:nvSpPr>
                <p:cNvPr id="18" name="文本框 17"/>
                <p:cNvSpPr txBox="1"/>
                <p:nvPr/>
              </p:nvSpPr>
              <p:spPr>
                <a:xfrm>
                  <a:off x="3643926" y="5417458"/>
                  <a:ext cx="17315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方正兰亭纤黑_GBK" panose="02000000000000000000" pitchFamily="2" charset="-122"/>
                      <a:ea typeface="方正兰亭纤黑_GBK" panose="02000000000000000000" pitchFamily="2" charset="-122"/>
                    </a:rPr>
                    <a:t>13215219904</a:t>
                  </a:r>
                  <a:endParaRPr lang="zh-CN" altLang="en-US" dirty="0">
                    <a:latin typeface="方正兰亭纤黑_GBK" panose="02000000000000000000" pitchFamily="2" charset="-122"/>
                    <a:ea typeface="方正兰亭纤黑_GBK" panose="02000000000000000000" pitchFamily="2" charset="-122"/>
                  </a:endParaRPr>
                </a:p>
              </p:txBody>
            </p:sp>
            <p:grpSp>
              <p:nvGrpSpPr>
                <p:cNvPr id="21" name="组合 20"/>
                <p:cNvGrpSpPr/>
                <p:nvPr/>
              </p:nvGrpSpPr>
              <p:grpSpPr>
                <a:xfrm>
                  <a:off x="3234072" y="5435834"/>
                  <a:ext cx="332581" cy="332581"/>
                  <a:chOff x="4059238" y="3516313"/>
                  <a:chExt cx="182563" cy="182563"/>
                </a:xfrm>
                <a:solidFill>
                  <a:srgbClr val="48A8D8"/>
                </a:solidFill>
              </p:grpSpPr>
              <p:sp>
                <p:nvSpPr>
                  <p:cNvPr id="22" name="Freeform 305"/>
                  <p:cNvSpPr>
                    <a:spLocks/>
                  </p:cNvSpPr>
                  <p:nvPr/>
                </p:nvSpPr>
                <p:spPr bwMode="auto">
                  <a:xfrm>
                    <a:off x="4059238" y="3516313"/>
                    <a:ext cx="182563" cy="182563"/>
                  </a:xfrm>
                  <a:custGeom>
                    <a:avLst/>
                    <a:gdLst>
                      <a:gd name="T0" fmla="*/ 293 w 297"/>
                      <a:gd name="T1" fmla="*/ 232 h 297"/>
                      <a:gd name="T2" fmla="*/ 230 w 297"/>
                      <a:gd name="T3" fmla="*/ 195 h 297"/>
                      <a:gd name="T4" fmla="*/ 220 w 297"/>
                      <a:gd name="T5" fmla="*/ 196 h 297"/>
                      <a:gd name="T6" fmla="*/ 201 w 297"/>
                      <a:gd name="T7" fmla="*/ 215 h 297"/>
                      <a:gd name="T8" fmla="*/ 190 w 297"/>
                      <a:gd name="T9" fmla="*/ 220 h 297"/>
                      <a:gd name="T10" fmla="*/ 122 w 297"/>
                      <a:gd name="T11" fmla="*/ 176 h 297"/>
                      <a:gd name="T12" fmla="*/ 78 w 297"/>
                      <a:gd name="T13" fmla="*/ 108 h 297"/>
                      <a:gd name="T14" fmla="*/ 82 w 297"/>
                      <a:gd name="T15" fmla="*/ 96 h 297"/>
                      <a:gd name="T16" fmla="*/ 98 w 297"/>
                      <a:gd name="T17" fmla="*/ 80 h 297"/>
                      <a:gd name="T18" fmla="*/ 100 w 297"/>
                      <a:gd name="T19" fmla="*/ 70 h 297"/>
                      <a:gd name="T20" fmla="*/ 65 w 297"/>
                      <a:gd name="T21" fmla="*/ 4 h 297"/>
                      <a:gd name="T22" fmla="*/ 58 w 297"/>
                      <a:gd name="T23" fmla="*/ 3 h 297"/>
                      <a:gd name="T24" fmla="*/ 14 w 297"/>
                      <a:gd name="T25" fmla="*/ 46 h 297"/>
                      <a:gd name="T26" fmla="*/ 9 w 297"/>
                      <a:gd name="T27" fmla="*/ 57 h 297"/>
                      <a:gd name="T28" fmla="*/ 89 w 297"/>
                      <a:gd name="T29" fmla="*/ 209 h 297"/>
                      <a:gd name="T30" fmla="*/ 240 w 297"/>
                      <a:gd name="T31" fmla="*/ 288 h 297"/>
                      <a:gd name="T32" fmla="*/ 252 w 297"/>
                      <a:gd name="T33" fmla="*/ 283 h 297"/>
                      <a:gd name="T34" fmla="*/ 295 w 297"/>
                      <a:gd name="T35" fmla="*/ 240 h 297"/>
                      <a:gd name="T36" fmla="*/ 293 w 297"/>
                      <a:gd name="T37" fmla="*/ 232 h 2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97" h="297">
                        <a:moveTo>
                          <a:pt x="293" y="232"/>
                        </a:moveTo>
                        <a:cubicBezTo>
                          <a:pt x="230" y="195"/>
                          <a:pt x="230" y="195"/>
                          <a:pt x="230" y="195"/>
                        </a:cubicBezTo>
                        <a:cubicBezTo>
                          <a:pt x="227" y="193"/>
                          <a:pt x="222" y="194"/>
                          <a:pt x="220" y="196"/>
                        </a:cubicBezTo>
                        <a:cubicBezTo>
                          <a:pt x="201" y="215"/>
                          <a:pt x="201" y="215"/>
                          <a:pt x="201" y="215"/>
                        </a:cubicBezTo>
                        <a:cubicBezTo>
                          <a:pt x="198" y="217"/>
                          <a:pt x="193" y="220"/>
                          <a:pt x="190" y="220"/>
                        </a:cubicBezTo>
                        <a:cubicBezTo>
                          <a:pt x="190" y="220"/>
                          <a:pt x="166" y="220"/>
                          <a:pt x="122" y="176"/>
                        </a:cubicBezTo>
                        <a:cubicBezTo>
                          <a:pt x="77" y="132"/>
                          <a:pt x="78" y="108"/>
                          <a:pt x="78" y="108"/>
                        </a:cubicBezTo>
                        <a:cubicBezTo>
                          <a:pt x="78" y="104"/>
                          <a:pt x="80" y="99"/>
                          <a:pt x="82" y="96"/>
                        </a:cubicBezTo>
                        <a:cubicBezTo>
                          <a:pt x="98" y="80"/>
                          <a:pt x="98" y="80"/>
                          <a:pt x="98" y="80"/>
                        </a:cubicBezTo>
                        <a:cubicBezTo>
                          <a:pt x="101" y="78"/>
                          <a:pt x="102" y="73"/>
                          <a:pt x="100" y="70"/>
                        </a:cubicBezTo>
                        <a:cubicBezTo>
                          <a:pt x="65" y="4"/>
                          <a:pt x="65" y="4"/>
                          <a:pt x="65" y="4"/>
                        </a:cubicBezTo>
                        <a:cubicBezTo>
                          <a:pt x="64" y="1"/>
                          <a:pt x="60" y="0"/>
                          <a:pt x="58" y="3"/>
                        </a:cubicBezTo>
                        <a:cubicBezTo>
                          <a:pt x="14" y="46"/>
                          <a:pt x="14" y="46"/>
                          <a:pt x="14" y="46"/>
                        </a:cubicBezTo>
                        <a:cubicBezTo>
                          <a:pt x="12" y="48"/>
                          <a:pt x="9" y="53"/>
                          <a:pt x="9" y="57"/>
                        </a:cubicBezTo>
                        <a:cubicBezTo>
                          <a:pt x="9" y="57"/>
                          <a:pt x="0" y="120"/>
                          <a:pt x="89" y="209"/>
                        </a:cubicBezTo>
                        <a:cubicBezTo>
                          <a:pt x="177" y="297"/>
                          <a:pt x="240" y="288"/>
                          <a:pt x="240" y="288"/>
                        </a:cubicBezTo>
                        <a:cubicBezTo>
                          <a:pt x="244" y="288"/>
                          <a:pt x="249" y="285"/>
                          <a:pt x="252" y="283"/>
                        </a:cubicBezTo>
                        <a:cubicBezTo>
                          <a:pt x="295" y="240"/>
                          <a:pt x="295" y="240"/>
                          <a:pt x="295" y="240"/>
                        </a:cubicBezTo>
                        <a:cubicBezTo>
                          <a:pt x="297" y="237"/>
                          <a:pt x="297" y="233"/>
                          <a:pt x="293" y="2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latin typeface="方正兰亭纤黑_GBK" panose="02000000000000000000" pitchFamily="2" charset="-122"/>
                      <a:ea typeface="方正兰亭纤黑_GBK" panose="02000000000000000000" pitchFamily="2" charset="-122"/>
                    </a:endParaRPr>
                  </a:p>
                </p:txBody>
              </p:sp>
              <p:sp>
                <p:nvSpPr>
                  <p:cNvPr id="23" name="Freeform 306"/>
                  <p:cNvSpPr>
                    <a:spLocks/>
                  </p:cNvSpPr>
                  <p:nvPr/>
                </p:nvSpPr>
                <p:spPr bwMode="auto">
                  <a:xfrm>
                    <a:off x="4144963" y="3575051"/>
                    <a:ext cx="34925" cy="34925"/>
                  </a:xfrm>
                  <a:custGeom>
                    <a:avLst/>
                    <a:gdLst>
                      <a:gd name="T0" fmla="*/ 0 w 57"/>
                      <a:gd name="T1" fmla="*/ 18 h 57"/>
                      <a:gd name="T2" fmla="*/ 25 w 57"/>
                      <a:gd name="T3" fmla="*/ 32 h 57"/>
                      <a:gd name="T4" fmla="*/ 40 w 57"/>
                      <a:gd name="T5" fmla="*/ 57 h 57"/>
                      <a:gd name="T6" fmla="*/ 57 w 57"/>
                      <a:gd name="T7" fmla="*/ 57 h 57"/>
                      <a:gd name="T8" fmla="*/ 39 w 57"/>
                      <a:gd name="T9" fmla="*/ 19 h 57"/>
                      <a:gd name="T10" fmla="*/ 0 w 57"/>
                      <a:gd name="T11" fmla="*/ 0 h 57"/>
                      <a:gd name="T12" fmla="*/ 0 w 57"/>
                      <a:gd name="T13" fmla="*/ 18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7" h="57">
                        <a:moveTo>
                          <a:pt x="0" y="18"/>
                        </a:moveTo>
                        <a:cubicBezTo>
                          <a:pt x="9" y="20"/>
                          <a:pt x="18" y="25"/>
                          <a:pt x="25" y="32"/>
                        </a:cubicBezTo>
                        <a:cubicBezTo>
                          <a:pt x="33" y="39"/>
                          <a:pt x="37" y="48"/>
                          <a:pt x="40" y="57"/>
                        </a:cubicBezTo>
                        <a:cubicBezTo>
                          <a:pt x="57" y="57"/>
                          <a:pt x="57" y="57"/>
                          <a:pt x="57" y="57"/>
                        </a:cubicBezTo>
                        <a:cubicBezTo>
                          <a:pt x="56" y="43"/>
                          <a:pt x="49" y="29"/>
                          <a:pt x="39" y="19"/>
                        </a:cubicBezTo>
                        <a:cubicBezTo>
                          <a:pt x="28" y="8"/>
                          <a:pt x="15" y="2"/>
                          <a:pt x="0" y="0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latin typeface="方正兰亭纤黑_GBK" panose="02000000000000000000" pitchFamily="2" charset="-122"/>
                      <a:ea typeface="方正兰亭纤黑_GBK" panose="02000000000000000000" pitchFamily="2" charset="-122"/>
                    </a:endParaRPr>
                  </a:p>
                </p:txBody>
              </p:sp>
              <p:sp>
                <p:nvSpPr>
                  <p:cNvPr id="24" name="Freeform 307"/>
                  <p:cNvSpPr>
                    <a:spLocks/>
                  </p:cNvSpPr>
                  <p:nvPr/>
                </p:nvSpPr>
                <p:spPr bwMode="auto">
                  <a:xfrm>
                    <a:off x="4144963" y="3517901"/>
                    <a:ext cx="93663" cy="92075"/>
                  </a:xfrm>
                  <a:custGeom>
                    <a:avLst/>
                    <a:gdLst>
                      <a:gd name="T0" fmla="*/ 133 w 153"/>
                      <a:gd name="T1" fmla="*/ 152 h 152"/>
                      <a:gd name="T2" fmla="*/ 153 w 153"/>
                      <a:gd name="T3" fmla="*/ 152 h 152"/>
                      <a:gd name="T4" fmla="*/ 0 w 153"/>
                      <a:gd name="T5" fmla="*/ 0 h 152"/>
                      <a:gd name="T6" fmla="*/ 0 w 153"/>
                      <a:gd name="T7" fmla="*/ 20 h 152"/>
                      <a:gd name="T8" fmla="*/ 133 w 153"/>
                      <a:gd name="T9" fmla="*/ 152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3" h="152">
                        <a:moveTo>
                          <a:pt x="133" y="152"/>
                        </a:moveTo>
                        <a:cubicBezTo>
                          <a:pt x="153" y="152"/>
                          <a:pt x="153" y="152"/>
                          <a:pt x="153" y="152"/>
                        </a:cubicBezTo>
                        <a:cubicBezTo>
                          <a:pt x="152" y="73"/>
                          <a:pt x="79" y="1"/>
                          <a:pt x="0" y="0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71" y="24"/>
                          <a:pt x="128" y="81"/>
                          <a:pt x="133" y="15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latin typeface="方正兰亭纤黑_GBK" panose="02000000000000000000" pitchFamily="2" charset="-122"/>
                      <a:ea typeface="方正兰亭纤黑_GBK" panose="02000000000000000000" pitchFamily="2" charset="-122"/>
                    </a:endParaRPr>
                  </a:p>
                </p:txBody>
              </p:sp>
              <p:sp>
                <p:nvSpPr>
                  <p:cNvPr id="25" name="Freeform 308"/>
                  <p:cNvSpPr>
                    <a:spLocks/>
                  </p:cNvSpPr>
                  <p:nvPr/>
                </p:nvSpPr>
                <p:spPr bwMode="auto">
                  <a:xfrm>
                    <a:off x="4144963" y="3546476"/>
                    <a:ext cx="65088" cy="63500"/>
                  </a:xfrm>
                  <a:custGeom>
                    <a:avLst/>
                    <a:gdLst>
                      <a:gd name="T0" fmla="*/ 85 w 105"/>
                      <a:gd name="T1" fmla="*/ 105 h 105"/>
                      <a:gd name="T2" fmla="*/ 105 w 105"/>
                      <a:gd name="T3" fmla="*/ 105 h 105"/>
                      <a:gd name="T4" fmla="*/ 0 w 105"/>
                      <a:gd name="T5" fmla="*/ 0 h 105"/>
                      <a:gd name="T6" fmla="*/ 0 w 105"/>
                      <a:gd name="T7" fmla="*/ 21 h 105"/>
                      <a:gd name="T8" fmla="*/ 85 w 105"/>
                      <a:gd name="T9" fmla="*/ 105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5" h="105">
                        <a:moveTo>
                          <a:pt x="85" y="105"/>
                        </a:moveTo>
                        <a:cubicBezTo>
                          <a:pt x="105" y="105"/>
                          <a:pt x="105" y="105"/>
                          <a:pt x="105" y="105"/>
                        </a:cubicBezTo>
                        <a:cubicBezTo>
                          <a:pt x="101" y="49"/>
                          <a:pt x="56" y="4"/>
                          <a:pt x="0" y="0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45" y="25"/>
                          <a:pt x="81" y="60"/>
                          <a:pt x="85" y="10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latin typeface="方正兰亭纤黑_GBK" panose="02000000000000000000" pitchFamily="2" charset="-122"/>
                      <a:ea typeface="方正兰亭纤黑_GBK" panose="02000000000000000000" pitchFamily="2" charset="-122"/>
                    </a:endParaRPr>
                  </a:p>
                </p:txBody>
              </p:sp>
            </p:grpSp>
          </p:grpSp>
          <p:grpSp>
            <p:nvGrpSpPr>
              <p:cNvPr id="48" name="组合 47"/>
              <p:cNvGrpSpPr/>
              <p:nvPr/>
            </p:nvGrpSpPr>
            <p:grpSpPr>
              <a:xfrm>
                <a:off x="6676440" y="5417458"/>
                <a:ext cx="2785276" cy="369332"/>
                <a:chOff x="4509642" y="6172200"/>
                <a:chExt cx="2785276" cy="369332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4904520" y="6172200"/>
                  <a:ext cx="23903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latin typeface="方正兰亭纤黑_GBK" panose="02000000000000000000" pitchFamily="2" charset="-122"/>
                      <a:ea typeface="方正兰亭纤黑_GBK" panose="02000000000000000000" pitchFamily="2" charset="-122"/>
                    </a:rPr>
                    <a:t>69613753@qq.com</a:t>
                  </a:r>
                  <a:endParaRPr lang="zh-CN" altLang="en-US" dirty="0">
                    <a:latin typeface="方正兰亭纤黑_GBK" panose="02000000000000000000" pitchFamily="2" charset="-122"/>
                    <a:ea typeface="方正兰亭纤黑_GBK" panose="02000000000000000000" pitchFamily="2" charset="-122"/>
                  </a:endParaRPr>
                </a:p>
              </p:txBody>
            </p:sp>
            <p:grpSp>
              <p:nvGrpSpPr>
                <p:cNvPr id="27" name="组合 26"/>
                <p:cNvGrpSpPr/>
                <p:nvPr/>
              </p:nvGrpSpPr>
              <p:grpSpPr>
                <a:xfrm>
                  <a:off x="4509642" y="6234406"/>
                  <a:ext cx="341495" cy="244920"/>
                  <a:chOff x="8175896" y="2590788"/>
                  <a:chExt cx="341495" cy="244920"/>
                </a:xfrm>
                <a:solidFill>
                  <a:srgbClr val="48A8D8"/>
                </a:solidFill>
              </p:grpSpPr>
              <p:sp>
                <p:nvSpPr>
                  <p:cNvPr id="29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8180874" y="2611696"/>
                    <a:ext cx="0" cy="0"/>
                  </a:xfrm>
                  <a:prstGeom prst="lin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latin typeface="方正兰亭纤黑_GBK" panose="02000000000000000000" pitchFamily="2" charset="-122"/>
                      <a:ea typeface="方正兰亭纤黑_GBK" panose="02000000000000000000" pitchFamily="2" charset="-122"/>
                    </a:endParaRPr>
                  </a:p>
                </p:txBody>
              </p:sp>
              <p:sp>
                <p:nvSpPr>
                  <p:cNvPr id="3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8180874" y="2611696"/>
                    <a:ext cx="0" cy="0"/>
                  </a:xfrm>
                  <a:prstGeom prst="lin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latin typeface="方正兰亭纤黑_GBK" panose="02000000000000000000" pitchFamily="2" charset="-122"/>
                      <a:ea typeface="方正兰亭纤黑_GBK" panose="02000000000000000000" pitchFamily="2" charset="-122"/>
                    </a:endParaRPr>
                  </a:p>
                </p:txBody>
              </p:sp>
              <p:sp>
                <p:nvSpPr>
                  <p:cNvPr id="31" name="Freeform 22"/>
                  <p:cNvSpPr>
                    <a:spLocks/>
                  </p:cNvSpPr>
                  <p:nvPr/>
                </p:nvSpPr>
                <p:spPr bwMode="auto">
                  <a:xfrm>
                    <a:off x="8175896" y="2618665"/>
                    <a:ext cx="115491" cy="172241"/>
                  </a:xfrm>
                  <a:custGeom>
                    <a:avLst/>
                    <a:gdLst>
                      <a:gd name="T0" fmla="*/ 1 w 49"/>
                      <a:gd name="T1" fmla="*/ 0 h 73"/>
                      <a:gd name="T2" fmla="*/ 0 w 49"/>
                      <a:gd name="T3" fmla="*/ 6 h 73"/>
                      <a:gd name="T4" fmla="*/ 0 w 49"/>
                      <a:gd name="T5" fmla="*/ 73 h 73"/>
                      <a:gd name="T6" fmla="*/ 49 w 49"/>
                      <a:gd name="T7" fmla="*/ 31 h 73"/>
                      <a:gd name="T8" fmla="*/ 1 w 49"/>
                      <a:gd name="T9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9" h="73">
                        <a:moveTo>
                          <a:pt x="1" y="0"/>
                        </a:moveTo>
                        <a:cubicBezTo>
                          <a:pt x="1" y="2"/>
                          <a:pt x="0" y="4"/>
                          <a:pt x="0" y="6"/>
                        </a:cubicBezTo>
                        <a:cubicBezTo>
                          <a:pt x="0" y="73"/>
                          <a:pt x="0" y="73"/>
                          <a:pt x="0" y="73"/>
                        </a:cubicBezTo>
                        <a:cubicBezTo>
                          <a:pt x="49" y="31"/>
                          <a:pt x="49" y="31"/>
                          <a:pt x="49" y="31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latin typeface="方正兰亭纤黑_GBK" panose="02000000000000000000" pitchFamily="2" charset="-122"/>
                      <a:ea typeface="方正兰亭纤黑_GBK" panose="02000000000000000000" pitchFamily="2" charset="-122"/>
                    </a:endParaRPr>
                  </a:p>
                </p:txBody>
              </p:sp>
              <p:sp>
                <p:nvSpPr>
                  <p:cNvPr id="32" name="Freeform 23"/>
                  <p:cNvSpPr>
                    <a:spLocks/>
                  </p:cNvSpPr>
                  <p:nvPr/>
                </p:nvSpPr>
                <p:spPr bwMode="auto">
                  <a:xfrm>
                    <a:off x="8406878" y="2623643"/>
                    <a:ext cx="110513" cy="160294"/>
                  </a:xfrm>
                  <a:custGeom>
                    <a:avLst/>
                    <a:gdLst>
                      <a:gd name="T0" fmla="*/ 47 w 47"/>
                      <a:gd name="T1" fmla="*/ 68 h 68"/>
                      <a:gd name="T2" fmla="*/ 47 w 47"/>
                      <a:gd name="T3" fmla="*/ 4 h 68"/>
                      <a:gd name="T4" fmla="*/ 46 w 47"/>
                      <a:gd name="T5" fmla="*/ 0 h 68"/>
                      <a:gd name="T6" fmla="*/ 0 w 47"/>
                      <a:gd name="T7" fmla="*/ 28 h 68"/>
                      <a:gd name="T8" fmla="*/ 47 w 47"/>
                      <a:gd name="T9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47" y="68"/>
                        </a:moveTo>
                        <a:cubicBezTo>
                          <a:pt x="47" y="4"/>
                          <a:pt x="47" y="4"/>
                          <a:pt x="47" y="4"/>
                        </a:cubicBezTo>
                        <a:cubicBezTo>
                          <a:pt x="47" y="2"/>
                          <a:pt x="47" y="1"/>
                          <a:pt x="46" y="0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lnTo>
                          <a:pt x="47" y="6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latin typeface="方正兰亭纤黑_GBK" panose="02000000000000000000" pitchFamily="2" charset="-122"/>
                      <a:ea typeface="方正兰亭纤黑_GBK" panose="02000000000000000000" pitchFamily="2" charset="-122"/>
                    </a:endParaRPr>
                  </a:p>
                </p:txBody>
              </p:sp>
              <p:sp>
                <p:nvSpPr>
                  <p:cNvPr id="33" name="Freeform 24"/>
                  <p:cNvSpPr>
                    <a:spLocks/>
                  </p:cNvSpPr>
                  <p:nvPr/>
                </p:nvSpPr>
                <p:spPr bwMode="auto">
                  <a:xfrm>
                    <a:off x="8189835" y="2590788"/>
                    <a:ext cx="315609" cy="110513"/>
                  </a:xfrm>
                  <a:custGeom>
                    <a:avLst/>
                    <a:gdLst>
                      <a:gd name="T0" fmla="*/ 134 w 134"/>
                      <a:gd name="T1" fmla="*/ 6 h 47"/>
                      <a:gd name="T2" fmla="*/ 122 w 134"/>
                      <a:gd name="T3" fmla="*/ 0 h 47"/>
                      <a:gd name="T4" fmla="*/ 11 w 134"/>
                      <a:gd name="T5" fmla="*/ 0 h 47"/>
                      <a:gd name="T6" fmla="*/ 0 w 134"/>
                      <a:gd name="T7" fmla="*/ 5 h 47"/>
                      <a:gd name="T8" fmla="*/ 67 w 134"/>
                      <a:gd name="T9" fmla="*/ 47 h 47"/>
                      <a:gd name="T10" fmla="*/ 134 w 134"/>
                      <a:gd name="T11" fmla="*/ 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4" h="47">
                        <a:moveTo>
                          <a:pt x="134" y="6"/>
                        </a:moveTo>
                        <a:cubicBezTo>
                          <a:pt x="131" y="2"/>
                          <a:pt x="127" y="0"/>
                          <a:pt x="122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7" y="0"/>
                          <a:pt x="3" y="2"/>
                          <a:pt x="0" y="5"/>
                        </a:cubicBezTo>
                        <a:cubicBezTo>
                          <a:pt x="67" y="47"/>
                          <a:pt x="67" y="47"/>
                          <a:pt x="67" y="47"/>
                        </a:cubicBezTo>
                        <a:lnTo>
                          <a:pt x="134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latin typeface="方正兰亭纤黑_GBK" panose="02000000000000000000" pitchFamily="2" charset="-122"/>
                      <a:ea typeface="方正兰亭纤黑_GBK" panose="02000000000000000000" pitchFamily="2" charset="-122"/>
                    </a:endParaRPr>
                  </a:p>
                </p:txBody>
              </p:sp>
              <p:sp>
                <p:nvSpPr>
                  <p:cNvPr id="34" name="Freeform 25"/>
                  <p:cNvSpPr>
                    <a:spLocks/>
                  </p:cNvSpPr>
                  <p:nvPr/>
                </p:nvSpPr>
                <p:spPr bwMode="auto">
                  <a:xfrm>
                    <a:off x="8180874" y="2698314"/>
                    <a:ext cx="334526" cy="137394"/>
                  </a:xfrm>
                  <a:custGeom>
                    <a:avLst/>
                    <a:gdLst>
                      <a:gd name="T0" fmla="*/ 73 w 142"/>
                      <a:gd name="T1" fmla="*/ 10 h 58"/>
                      <a:gd name="T2" fmla="*/ 73 w 142"/>
                      <a:gd name="T3" fmla="*/ 10 h 58"/>
                      <a:gd name="T4" fmla="*/ 72 w 142"/>
                      <a:gd name="T5" fmla="*/ 10 h 58"/>
                      <a:gd name="T6" fmla="*/ 72 w 142"/>
                      <a:gd name="T7" fmla="*/ 10 h 58"/>
                      <a:gd name="T8" fmla="*/ 71 w 142"/>
                      <a:gd name="T9" fmla="*/ 11 h 58"/>
                      <a:gd name="T10" fmla="*/ 71 w 142"/>
                      <a:gd name="T11" fmla="*/ 11 h 58"/>
                      <a:gd name="T12" fmla="*/ 71 w 142"/>
                      <a:gd name="T13" fmla="*/ 11 h 58"/>
                      <a:gd name="T14" fmla="*/ 71 w 142"/>
                      <a:gd name="T15" fmla="*/ 11 h 58"/>
                      <a:gd name="T16" fmla="*/ 70 w 142"/>
                      <a:gd name="T17" fmla="*/ 11 h 58"/>
                      <a:gd name="T18" fmla="*/ 69 w 142"/>
                      <a:gd name="T19" fmla="*/ 10 h 58"/>
                      <a:gd name="T20" fmla="*/ 69 w 142"/>
                      <a:gd name="T21" fmla="*/ 10 h 58"/>
                      <a:gd name="T22" fmla="*/ 68 w 142"/>
                      <a:gd name="T23" fmla="*/ 10 h 58"/>
                      <a:gd name="T24" fmla="*/ 68 w 142"/>
                      <a:gd name="T25" fmla="*/ 10 h 58"/>
                      <a:gd name="T26" fmla="*/ 55 w 142"/>
                      <a:gd name="T27" fmla="*/ 2 h 58"/>
                      <a:gd name="T28" fmla="*/ 1 w 142"/>
                      <a:gd name="T29" fmla="*/ 48 h 58"/>
                      <a:gd name="T30" fmla="*/ 0 w 142"/>
                      <a:gd name="T31" fmla="*/ 49 h 58"/>
                      <a:gd name="T32" fmla="*/ 15 w 142"/>
                      <a:gd name="T33" fmla="*/ 58 h 58"/>
                      <a:gd name="T34" fmla="*/ 126 w 142"/>
                      <a:gd name="T35" fmla="*/ 58 h 58"/>
                      <a:gd name="T36" fmla="*/ 142 w 142"/>
                      <a:gd name="T37" fmla="*/ 47 h 58"/>
                      <a:gd name="T38" fmla="*/ 89 w 142"/>
                      <a:gd name="T39" fmla="*/ 0 h 58"/>
                      <a:gd name="T40" fmla="*/ 73 w 142"/>
                      <a:gd name="T41" fmla="*/ 10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42" h="58">
                        <a:moveTo>
                          <a:pt x="73" y="10"/>
                        </a:moveTo>
                        <a:cubicBezTo>
                          <a:pt x="73" y="10"/>
                          <a:pt x="73" y="10"/>
                          <a:pt x="73" y="10"/>
                        </a:cubicBezTo>
                        <a:cubicBezTo>
                          <a:pt x="72" y="10"/>
                          <a:pt x="72" y="10"/>
                          <a:pt x="72" y="10"/>
                        </a:cubicBezTo>
                        <a:cubicBezTo>
                          <a:pt x="72" y="10"/>
                          <a:pt x="72" y="10"/>
                          <a:pt x="72" y="10"/>
                        </a:cubicBezTo>
                        <a:cubicBezTo>
                          <a:pt x="71" y="11"/>
                          <a:pt x="71" y="11"/>
                          <a:pt x="71" y="11"/>
                        </a:cubicBezTo>
                        <a:cubicBezTo>
                          <a:pt x="71" y="11"/>
                          <a:pt x="71" y="11"/>
                          <a:pt x="71" y="11"/>
                        </a:cubicBezTo>
                        <a:cubicBezTo>
                          <a:pt x="71" y="11"/>
                          <a:pt x="71" y="11"/>
                          <a:pt x="71" y="11"/>
                        </a:cubicBezTo>
                        <a:cubicBezTo>
                          <a:pt x="71" y="11"/>
                          <a:pt x="71" y="11"/>
                          <a:pt x="71" y="11"/>
                        </a:cubicBezTo>
                        <a:cubicBezTo>
                          <a:pt x="71" y="11"/>
                          <a:pt x="70" y="11"/>
                          <a:pt x="70" y="11"/>
                        </a:cubicBezTo>
                        <a:cubicBezTo>
                          <a:pt x="70" y="11"/>
                          <a:pt x="70" y="11"/>
                          <a:pt x="69" y="10"/>
                        </a:cubicBezTo>
                        <a:cubicBezTo>
                          <a:pt x="69" y="10"/>
                          <a:pt x="69" y="10"/>
                          <a:pt x="69" y="10"/>
                        </a:cubicBezTo>
                        <a:cubicBezTo>
                          <a:pt x="69" y="10"/>
                          <a:pt x="69" y="10"/>
                          <a:pt x="68" y="10"/>
                        </a:cubicBezTo>
                        <a:cubicBezTo>
                          <a:pt x="68" y="10"/>
                          <a:pt x="68" y="10"/>
                          <a:pt x="68" y="10"/>
                        </a:cubicBezTo>
                        <a:cubicBezTo>
                          <a:pt x="55" y="2"/>
                          <a:pt x="55" y="2"/>
                          <a:pt x="55" y="2"/>
                        </a:cubicBezTo>
                        <a:cubicBezTo>
                          <a:pt x="1" y="48"/>
                          <a:pt x="1" y="48"/>
                          <a:pt x="1" y="48"/>
                        </a:cubicBezTo>
                        <a:cubicBezTo>
                          <a:pt x="1" y="49"/>
                          <a:pt x="0" y="49"/>
                          <a:pt x="0" y="49"/>
                        </a:cubicBezTo>
                        <a:cubicBezTo>
                          <a:pt x="3" y="54"/>
                          <a:pt x="9" y="58"/>
                          <a:pt x="15" y="58"/>
                        </a:cubicBezTo>
                        <a:cubicBezTo>
                          <a:pt x="126" y="58"/>
                          <a:pt x="126" y="58"/>
                          <a:pt x="126" y="58"/>
                        </a:cubicBezTo>
                        <a:cubicBezTo>
                          <a:pt x="133" y="58"/>
                          <a:pt x="140" y="53"/>
                          <a:pt x="142" y="47"/>
                        </a:cubicBezTo>
                        <a:cubicBezTo>
                          <a:pt x="89" y="0"/>
                          <a:pt x="89" y="0"/>
                          <a:pt x="89" y="0"/>
                        </a:cubicBezTo>
                        <a:lnTo>
                          <a:pt x="73" y="1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latin typeface="方正兰亭纤黑_GBK" panose="02000000000000000000" pitchFamily="2" charset="-122"/>
                      <a:ea typeface="方正兰亭纤黑_GBK" panose="02000000000000000000" pitchFamily="2" charset="-122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2055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397</Words>
  <Application>Microsoft Office PowerPoint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方正兰亭纤黑_GBK</vt:lpstr>
      <vt:lpstr>Calibri</vt:lpstr>
      <vt:lpstr>微软雅黑</vt:lpstr>
      <vt:lpstr>Calibri Light</vt:lpstr>
      <vt:lpstr>宋体</vt:lpstr>
      <vt:lpstr>Arial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PP_幻雨</dc:creator>
  <cp:lastModifiedBy>PP_幻雨</cp:lastModifiedBy>
  <cp:revision>16</cp:revision>
  <dcterms:created xsi:type="dcterms:W3CDTF">2015-09-14T02:37:10Z</dcterms:created>
  <dcterms:modified xsi:type="dcterms:W3CDTF">2015-09-14T09:06:33Z</dcterms:modified>
</cp:coreProperties>
</file>