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C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21CF-40DE-49F6-AE0E-1598C43DDF88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1939-B7BE-4395-BDB8-3CFB063A70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21CF-40DE-49F6-AE0E-1598C43DDF88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1939-B7BE-4395-BDB8-3CFB063A70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21CF-40DE-49F6-AE0E-1598C43DDF88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1939-B7BE-4395-BDB8-3CFB063A70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21CF-40DE-49F6-AE0E-1598C43DDF88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1939-B7BE-4395-BDB8-3CFB063A70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21CF-40DE-49F6-AE0E-1598C43DDF88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1939-B7BE-4395-BDB8-3CFB063A70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21CF-40DE-49F6-AE0E-1598C43DDF88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1939-B7BE-4395-BDB8-3CFB063A70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21CF-40DE-49F6-AE0E-1598C43DDF88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1939-B7BE-4395-BDB8-3CFB063A70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21CF-40DE-49F6-AE0E-1598C43DDF88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1939-B7BE-4395-BDB8-3CFB063A70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21CF-40DE-49F6-AE0E-1598C43DDF88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1939-B7BE-4395-BDB8-3CFB063A70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21CF-40DE-49F6-AE0E-1598C43DDF88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1939-B7BE-4395-BDB8-3CFB063A70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21CF-40DE-49F6-AE0E-1598C43DDF88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1939-B7BE-4395-BDB8-3CFB063A70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1000"/>
                <a:lumOff val="19000"/>
              </a:schemeClr>
            </a:gs>
            <a:gs pos="100000">
              <a:schemeClr val="accent6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221CF-40DE-49F6-AE0E-1598C43DDF88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E1939-B7BE-4395-BDB8-3CFB063A70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124000" y="1802130"/>
            <a:ext cx="2160270" cy="2160270"/>
            <a:chOff x="4732020" y="1802130"/>
            <a:chExt cx="2160270" cy="2160270"/>
          </a:xfrm>
        </p:grpSpPr>
        <p:sp>
          <p:nvSpPr>
            <p:cNvPr id="5" name="椭圆 4"/>
            <p:cNvSpPr/>
            <p:nvPr/>
          </p:nvSpPr>
          <p:spPr>
            <a:xfrm>
              <a:off x="4732020" y="1802130"/>
              <a:ext cx="2160270" cy="216027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57150">
              <a:gradFill flip="none" rotWithShape="1"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</a:ln>
            <a:effectLst>
              <a:outerShdw blurRad="1143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822190" y="1892300"/>
              <a:ext cx="1979930" cy="197993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4483443" y="4286250"/>
            <a:ext cx="3441383" cy="70485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四脚猫的简历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98630" y="6023610"/>
            <a:ext cx="143827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Microsoft JhengHei Light" charset="0"/>
                <a:ea typeface="Microsoft JhengHei Light" charset="0"/>
              </a:rPr>
              <a:t>Loading...</a:t>
            </a:r>
          </a:p>
        </p:txBody>
      </p:sp>
      <p:sp>
        <p:nvSpPr>
          <p:cNvPr id="11" name="矩形 10"/>
          <p:cNvSpPr/>
          <p:nvPr/>
        </p:nvSpPr>
        <p:spPr>
          <a:xfrm>
            <a:off x="4175945" y="6215077"/>
            <a:ext cx="1080000" cy="10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255945" y="6215077"/>
            <a:ext cx="1260000" cy="10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515945" y="6215077"/>
            <a:ext cx="2371725" cy="10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5" presetClass="emph" presetSubtype="0" repeatCount="400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0" grpId="1"/>
      <p:bldP spid="10" grpId="2"/>
      <p:bldP spid="10" grpId="3"/>
      <p:bldP spid="10" grpId="4"/>
      <p:bldP spid="11" grpId="0" bldLvl="0" animBg="1"/>
      <p:bldP spid="12" grpId="0" bldLvl="0" animBg="1"/>
      <p:bldP spid="15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flipV="1">
            <a:off x="5953328" y="4854102"/>
            <a:ext cx="6238672" cy="2003899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 rot="20489558">
            <a:off x="6459811" y="5381556"/>
            <a:ext cx="1080000" cy="108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胜</a:t>
            </a:r>
          </a:p>
        </p:txBody>
      </p:sp>
      <p:sp>
        <p:nvSpPr>
          <p:cNvPr id="9" name="矩形 8"/>
          <p:cNvSpPr/>
          <p:nvPr/>
        </p:nvSpPr>
        <p:spPr>
          <a:xfrm rot="20489558">
            <a:off x="7675768" y="4997585"/>
            <a:ext cx="1080000" cy="108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任</a:t>
            </a:r>
          </a:p>
        </p:txBody>
      </p:sp>
      <p:sp>
        <p:nvSpPr>
          <p:cNvPr id="10" name="矩形 9"/>
          <p:cNvSpPr/>
          <p:nvPr/>
        </p:nvSpPr>
        <p:spPr>
          <a:xfrm rot="20489558">
            <a:off x="8891725" y="4613614"/>
            <a:ext cx="1080000" cy="108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能</a:t>
            </a:r>
          </a:p>
        </p:txBody>
      </p:sp>
      <p:sp>
        <p:nvSpPr>
          <p:cNvPr id="11" name="矩形 10"/>
          <p:cNvSpPr/>
          <p:nvPr/>
        </p:nvSpPr>
        <p:spPr>
          <a:xfrm rot="20489558">
            <a:off x="10107681" y="4229642"/>
            <a:ext cx="1080000" cy="108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力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617764" y="609548"/>
            <a:ext cx="1511300" cy="1187450"/>
            <a:chOff x="1832" y="3210"/>
            <a:chExt cx="2380" cy="1870"/>
          </a:xfrm>
        </p:grpSpPr>
        <p:sp>
          <p:nvSpPr>
            <p:cNvPr id="13" name="六边形 18"/>
            <p:cNvSpPr>
              <a:spLocks noChangeArrowheads="1"/>
            </p:cNvSpPr>
            <p:nvPr/>
          </p:nvSpPr>
          <p:spPr bwMode="auto">
            <a:xfrm>
              <a:off x="1832" y="3210"/>
              <a:ext cx="2381" cy="1871"/>
            </a:xfrm>
            <a:prstGeom prst="hexagon">
              <a:avLst>
                <a:gd name="adj" fmla="val 25014"/>
                <a:gd name="vf" fmla="val 115470"/>
              </a:avLst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2700000" scaled="0"/>
            </a:gradFill>
            <a:ln w="44450"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242" y="3685"/>
              <a:ext cx="1787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责任</a:t>
              </a:r>
              <a:endPara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6" name="直接连接符 15"/>
          <p:cNvCxnSpPr>
            <a:stCxn id="13" idx="0"/>
          </p:cNvCxnSpPr>
          <p:nvPr/>
        </p:nvCxnSpPr>
        <p:spPr>
          <a:xfrm flipV="1">
            <a:off x="2129699" y="1203590"/>
            <a:ext cx="2471484" cy="1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3365441" y="2435760"/>
            <a:ext cx="2471484" cy="1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601183" y="3667930"/>
            <a:ext cx="7590817" cy="2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831403" y="3148188"/>
            <a:ext cx="713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校期间：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XXXXX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（一个足够有说服力的栗子）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8650" y="2263775"/>
            <a:ext cx="7202170" cy="2305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实习期间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XXXXX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（一个足够有说服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力的栗子）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实习期间：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XXXXX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（一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足够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说服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实习期间：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XXXXX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（一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足够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说服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实习期间：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XXXXX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（一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足够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说服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实习期间：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XXXXX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（一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足够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说服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实习期间：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XXXXX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（一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足够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说服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实习期间：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XXXXX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（一个足够有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说服力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的栗子）</a:t>
            </a: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0" grpId="0"/>
      <p:bldP spid="21" grpId="0"/>
      <p:bldP spid="2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0" y="3683463"/>
            <a:ext cx="9069421" cy="28581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9069421" y="3089738"/>
            <a:ext cx="1511300" cy="1187450"/>
            <a:chOff x="1832" y="3210"/>
            <a:chExt cx="2380" cy="1870"/>
          </a:xfrm>
        </p:grpSpPr>
        <p:sp>
          <p:nvSpPr>
            <p:cNvPr id="7" name="六边形 18"/>
            <p:cNvSpPr>
              <a:spLocks noChangeArrowheads="1"/>
            </p:cNvSpPr>
            <p:nvPr/>
          </p:nvSpPr>
          <p:spPr bwMode="auto">
            <a:xfrm>
              <a:off x="1832" y="3210"/>
              <a:ext cx="2381" cy="1871"/>
            </a:xfrm>
            <a:prstGeom prst="hexagon">
              <a:avLst>
                <a:gd name="adj" fmla="val 25014"/>
                <a:gd name="vf" fmla="val 115470"/>
              </a:avLst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2700000" scaled="0"/>
            </a:gradFill>
            <a:ln w="44450"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242" y="3685"/>
              <a:ext cx="1787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团队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458241" y="3167279"/>
            <a:ext cx="531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团队工作举例说明（校内）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8561" y="3786794"/>
            <a:ext cx="531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团队工作举例说明（工作）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122579" y="3722374"/>
            <a:ext cx="9069421" cy="28581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611279" y="3128649"/>
            <a:ext cx="1511300" cy="1187450"/>
            <a:chOff x="1832" y="3210"/>
            <a:chExt cx="2380" cy="1870"/>
          </a:xfrm>
        </p:grpSpPr>
        <p:sp>
          <p:nvSpPr>
            <p:cNvPr id="6" name="六边形 18"/>
            <p:cNvSpPr>
              <a:spLocks noChangeArrowheads="1"/>
            </p:cNvSpPr>
            <p:nvPr/>
          </p:nvSpPr>
          <p:spPr bwMode="auto">
            <a:xfrm>
              <a:off x="1832" y="3210"/>
              <a:ext cx="2381" cy="1871"/>
            </a:xfrm>
            <a:prstGeom prst="hexagon">
              <a:avLst>
                <a:gd name="adj" fmla="val 25014"/>
                <a:gd name="vf" fmla="val 115470"/>
              </a:avLst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2700000" scaled="0"/>
            </a:gradFill>
            <a:ln w="44450"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242" y="3685"/>
              <a:ext cx="1787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技能</a:t>
              </a:r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3151762" y="2228067"/>
            <a:ext cx="2752927" cy="972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134583" y="2976664"/>
            <a:ext cx="1520757" cy="2594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263629" y="2647230"/>
            <a:ext cx="2529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专业技术证书，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公司技能证书证明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5569085" y="4495408"/>
            <a:ext cx="1520757" cy="2594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686783" y="4198182"/>
            <a:ext cx="2529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实习期间目标完成度，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完成情况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5881990" y="2963694"/>
            <a:ext cx="1520757" cy="2594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642368" y="2214704"/>
            <a:ext cx="2752927" cy="972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050931" y="2674861"/>
            <a:ext cx="2529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实习期间目标完成度，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完成情况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6642368" y="4474305"/>
            <a:ext cx="1520757" cy="2594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686783" y="5245695"/>
            <a:ext cx="264268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402746" y="5286335"/>
            <a:ext cx="264268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885889" y="4185212"/>
            <a:ext cx="2529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实习期间目标完成度，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完成情况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1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92523" y="2577600"/>
            <a:ext cx="1080000" cy="108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目</a:t>
            </a:r>
          </a:p>
        </p:txBody>
      </p:sp>
      <p:sp>
        <p:nvSpPr>
          <p:cNvPr id="7" name="矩形 6"/>
          <p:cNvSpPr/>
          <p:nvPr/>
        </p:nvSpPr>
        <p:spPr>
          <a:xfrm>
            <a:off x="1698868" y="2587760"/>
            <a:ext cx="1080000" cy="108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标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2523" y="3721773"/>
            <a:ext cx="1080000" cy="108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规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98868" y="3702318"/>
            <a:ext cx="1080000" cy="108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划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8692235" y="2546100"/>
            <a:ext cx="1935991" cy="457200"/>
          </a:xfrm>
          <a:prstGeom prst="parallelogram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0"/>
          </a:gradFill>
          <a:ln w="3175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35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小标题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371642" y="3117600"/>
            <a:ext cx="1944896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400" dirty="0"/>
              <a:t> His flower had told him that she was only one of her kind in all universe. And here were five thousand of them, all alike, in one single garden! 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543095" y="3117600"/>
            <a:ext cx="1944896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400" dirty="0"/>
              <a:t> His flower had told him that she was only one of her kind in all universe. And here were five thousand of them, all alike, in one single garden! 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8683330" y="3117600"/>
            <a:ext cx="1944896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400" dirty="0"/>
              <a:t> His flower had told him that she was only one of her kind in all universe. And here were five thousand of them, all alike, in one single garden! </a:t>
            </a:r>
          </a:p>
        </p:txBody>
      </p:sp>
      <p:sp>
        <p:nvSpPr>
          <p:cNvPr id="16" name="平行四边形 15"/>
          <p:cNvSpPr/>
          <p:nvPr/>
        </p:nvSpPr>
        <p:spPr>
          <a:xfrm>
            <a:off x="6517894" y="2546100"/>
            <a:ext cx="1935991" cy="457200"/>
          </a:xfrm>
          <a:prstGeom prst="parallelogram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0"/>
          </a:gradFill>
          <a:ln w="3175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35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小标题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4343553" y="2546100"/>
            <a:ext cx="1935991" cy="457200"/>
          </a:xfrm>
          <a:prstGeom prst="parallelogram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0"/>
          </a:gradFill>
          <a:ln w="3175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35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小标题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3587115"/>
            <a:ext cx="3210560" cy="179070"/>
            <a:chOff x="0" y="5649"/>
            <a:chExt cx="5056" cy="282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0" y="5791"/>
              <a:ext cx="4933" cy="4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等腰三角形 17"/>
            <p:cNvSpPr/>
            <p:nvPr/>
          </p:nvSpPr>
          <p:spPr>
            <a:xfrm>
              <a:off x="4774" y="5649"/>
              <a:ext cx="283" cy="28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00"/>
                            </p:stCondLst>
                            <p:childTnLst>
                              <p:par>
                                <p:cTn id="3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9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400"/>
                            </p:stCondLst>
                            <p:childTnLst>
                              <p:par>
                                <p:cTn id="4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6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  <p:bldP spid="13" grpId="0"/>
      <p:bldP spid="14" grpId="0"/>
      <p:bldP spid="15" grpId="0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20320" y="3697753"/>
            <a:ext cx="8839084" cy="14292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585919" y="2632044"/>
            <a:ext cx="1080000" cy="108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谢</a:t>
            </a:r>
          </a:p>
        </p:txBody>
      </p:sp>
      <p:sp>
        <p:nvSpPr>
          <p:cNvPr id="6" name="矩形 5"/>
          <p:cNvSpPr/>
          <p:nvPr/>
        </p:nvSpPr>
        <p:spPr>
          <a:xfrm>
            <a:off x="4976974" y="2632044"/>
            <a:ext cx="1080000" cy="108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谢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68029" y="2632044"/>
            <a:ext cx="1080000" cy="108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观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59084" y="2617753"/>
            <a:ext cx="1080000" cy="108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看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83421" y="3998068"/>
            <a:ext cx="154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四脚猫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Freeform 73"/>
          <p:cNvSpPr>
            <a:spLocks noEditPoints="1"/>
          </p:cNvSpPr>
          <p:nvPr/>
        </p:nvSpPr>
        <p:spPr bwMode="auto">
          <a:xfrm>
            <a:off x="5837899" y="3998068"/>
            <a:ext cx="219075" cy="360000"/>
          </a:xfrm>
          <a:custGeom>
            <a:avLst/>
            <a:gdLst>
              <a:gd name="T0" fmla="*/ 81 w 96"/>
              <a:gd name="T1" fmla="*/ 0 h 180"/>
              <a:gd name="T2" fmla="*/ 15 w 96"/>
              <a:gd name="T3" fmla="*/ 0 h 180"/>
              <a:gd name="T4" fmla="*/ 0 w 96"/>
              <a:gd name="T5" fmla="*/ 15 h 180"/>
              <a:gd name="T6" fmla="*/ 0 w 96"/>
              <a:gd name="T7" fmla="*/ 165 h 180"/>
              <a:gd name="T8" fmla="*/ 15 w 96"/>
              <a:gd name="T9" fmla="*/ 180 h 180"/>
              <a:gd name="T10" fmla="*/ 81 w 96"/>
              <a:gd name="T11" fmla="*/ 180 h 180"/>
              <a:gd name="T12" fmla="*/ 96 w 96"/>
              <a:gd name="T13" fmla="*/ 165 h 180"/>
              <a:gd name="T14" fmla="*/ 96 w 96"/>
              <a:gd name="T15" fmla="*/ 15 h 180"/>
              <a:gd name="T16" fmla="*/ 81 w 96"/>
              <a:gd name="T17" fmla="*/ 0 h 180"/>
              <a:gd name="T18" fmla="*/ 39 w 96"/>
              <a:gd name="T19" fmla="*/ 12 h 180"/>
              <a:gd name="T20" fmla="*/ 57 w 96"/>
              <a:gd name="T21" fmla="*/ 12 h 180"/>
              <a:gd name="T22" fmla="*/ 60 w 96"/>
              <a:gd name="T23" fmla="*/ 15 h 180"/>
              <a:gd name="T24" fmla="*/ 57 w 96"/>
              <a:gd name="T25" fmla="*/ 18 h 180"/>
              <a:gd name="T26" fmla="*/ 39 w 96"/>
              <a:gd name="T27" fmla="*/ 18 h 180"/>
              <a:gd name="T28" fmla="*/ 36 w 96"/>
              <a:gd name="T29" fmla="*/ 15 h 180"/>
              <a:gd name="T30" fmla="*/ 39 w 96"/>
              <a:gd name="T31" fmla="*/ 12 h 180"/>
              <a:gd name="T32" fmla="*/ 48 w 96"/>
              <a:gd name="T33" fmla="*/ 174 h 180"/>
              <a:gd name="T34" fmla="*/ 39 w 96"/>
              <a:gd name="T35" fmla="*/ 165 h 180"/>
              <a:gd name="T36" fmla="*/ 48 w 96"/>
              <a:gd name="T37" fmla="*/ 156 h 180"/>
              <a:gd name="T38" fmla="*/ 57 w 96"/>
              <a:gd name="T39" fmla="*/ 165 h 180"/>
              <a:gd name="T40" fmla="*/ 48 w 96"/>
              <a:gd name="T41" fmla="*/ 174 h 180"/>
              <a:gd name="T42" fmla="*/ 90 w 96"/>
              <a:gd name="T43" fmla="*/ 150 h 180"/>
              <a:gd name="T44" fmla="*/ 6 w 96"/>
              <a:gd name="T45" fmla="*/ 150 h 180"/>
              <a:gd name="T46" fmla="*/ 6 w 96"/>
              <a:gd name="T47" fmla="*/ 30 h 180"/>
              <a:gd name="T48" fmla="*/ 90 w 96"/>
              <a:gd name="T49" fmla="*/ 30 h 180"/>
              <a:gd name="T50" fmla="*/ 90 w 96"/>
              <a:gd name="T51" fmla="*/ 15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6" h="180">
                <a:moveTo>
                  <a:pt x="81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165"/>
                  <a:pt x="0" y="165"/>
                  <a:pt x="0" y="165"/>
                </a:cubicBezTo>
                <a:cubicBezTo>
                  <a:pt x="0" y="173"/>
                  <a:pt x="7" y="180"/>
                  <a:pt x="15" y="180"/>
                </a:cubicBezTo>
                <a:cubicBezTo>
                  <a:pt x="81" y="180"/>
                  <a:pt x="81" y="180"/>
                  <a:pt x="81" y="180"/>
                </a:cubicBezTo>
                <a:cubicBezTo>
                  <a:pt x="89" y="180"/>
                  <a:pt x="96" y="173"/>
                  <a:pt x="96" y="165"/>
                </a:cubicBezTo>
                <a:cubicBezTo>
                  <a:pt x="96" y="15"/>
                  <a:pt x="96" y="15"/>
                  <a:pt x="96" y="15"/>
                </a:cubicBezTo>
                <a:cubicBezTo>
                  <a:pt x="96" y="7"/>
                  <a:pt x="89" y="0"/>
                  <a:pt x="81" y="0"/>
                </a:cubicBezTo>
                <a:moveTo>
                  <a:pt x="39" y="12"/>
                </a:moveTo>
                <a:cubicBezTo>
                  <a:pt x="57" y="12"/>
                  <a:pt x="57" y="12"/>
                  <a:pt x="57" y="12"/>
                </a:cubicBezTo>
                <a:cubicBezTo>
                  <a:pt x="59" y="12"/>
                  <a:pt x="60" y="13"/>
                  <a:pt x="60" y="15"/>
                </a:cubicBezTo>
                <a:cubicBezTo>
                  <a:pt x="60" y="17"/>
                  <a:pt x="59" y="18"/>
                  <a:pt x="57" y="18"/>
                </a:cubicBezTo>
                <a:cubicBezTo>
                  <a:pt x="39" y="18"/>
                  <a:pt x="39" y="18"/>
                  <a:pt x="39" y="18"/>
                </a:cubicBezTo>
                <a:cubicBezTo>
                  <a:pt x="37" y="18"/>
                  <a:pt x="36" y="17"/>
                  <a:pt x="36" y="15"/>
                </a:cubicBezTo>
                <a:cubicBezTo>
                  <a:pt x="36" y="13"/>
                  <a:pt x="37" y="12"/>
                  <a:pt x="39" y="12"/>
                </a:cubicBezTo>
                <a:moveTo>
                  <a:pt x="48" y="174"/>
                </a:moveTo>
                <a:cubicBezTo>
                  <a:pt x="43" y="174"/>
                  <a:pt x="39" y="170"/>
                  <a:pt x="39" y="165"/>
                </a:cubicBezTo>
                <a:cubicBezTo>
                  <a:pt x="39" y="160"/>
                  <a:pt x="43" y="156"/>
                  <a:pt x="48" y="156"/>
                </a:cubicBezTo>
                <a:cubicBezTo>
                  <a:pt x="53" y="156"/>
                  <a:pt x="57" y="160"/>
                  <a:pt x="57" y="165"/>
                </a:cubicBezTo>
                <a:cubicBezTo>
                  <a:pt x="57" y="170"/>
                  <a:pt x="53" y="174"/>
                  <a:pt x="48" y="174"/>
                </a:cubicBezTo>
                <a:moveTo>
                  <a:pt x="90" y="150"/>
                </a:moveTo>
                <a:cubicBezTo>
                  <a:pt x="6" y="150"/>
                  <a:pt x="6" y="150"/>
                  <a:pt x="6" y="150"/>
                </a:cubicBezTo>
                <a:cubicBezTo>
                  <a:pt x="6" y="30"/>
                  <a:pt x="6" y="30"/>
                  <a:pt x="6" y="30"/>
                </a:cubicBezTo>
                <a:cubicBezTo>
                  <a:pt x="90" y="30"/>
                  <a:pt x="90" y="30"/>
                  <a:pt x="90" y="30"/>
                </a:cubicBezTo>
                <a:lnTo>
                  <a:pt x="90" y="1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12386" y="3998068"/>
            <a:ext cx="219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150 XXXX 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XXXX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8" grpId="0" animBg="1"/>
      <p:bldP spid="10" grpId="0"/>
      <p:bldP spid="11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0" y="1799617"/>
            <a:ext cx="8813260" cy="58368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603902" y="748801"/>
            <a:ext cx="1080000" cy="108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前</a:t>
            </a:r>
          </a:p>
        </p:txBody>
      </p:sp>
      <p:sp>
        <p:nvSpPr>
          <p:cNvPr id="10" name="矩形 9"/>
          <p:cNvSpPr/>
          <p:nvPr/>
        </p:nvSpPr>
        <p:spPr>
          <a:xfrm>
            <a:off x="2826344" y="734209"/>
            <a:ext cx="1080000" cy="108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言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89817" y="2675106"/>
            <a:ext cx="79583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您好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!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非常感谢您在百忙之中抽出时间阅读我的求职信。</a:t>
            </a:r>
          </a:p>
          <a:p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我通过各种渠道了解了贵公司的情况，知道贵公司不断开拓创新，具有很强的实力和发展前途，同时，在社会上有很高的知名度的美誉度，因此，我非常向往能够成为公司的一员。</a:t>
            </a:r>
          </a:p>
          <a:p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　　我是一名</a:t>
            </a: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即将从学院信息商务</a:t>
            </a:r>
            <a:r>
              <a:rPr lang="en-US" altLang="zh-CN" sz="20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大学</a:t>
            </a:r>
            <a:r>
              <a:rPr lang="en-US" altLang="zh-CN" sz="20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学院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毕业的大学生。在大学我学习的专业</a:t>
            </a: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学。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我很荣幸有机回向您呈上我的个人资料，在投身社会之际，为了找到符合自己专业和兴趣的工作，更好地发挥自己的才能，实现自己的人生价值，谨向各位领导作一自我推荐。</a:t>
            </a:r>
          </a:p>
        </p:txBody>
      </p:sp>
      <p:sp>
        <p:nvSpPr>
          <p:cNvPr id="2" name="矩形 1"/>
          <p:cNvSpPr/>
          <p:nvPr/>
        </p:nvSpPr>
        <p:spPr>
          <a:xfrm>
            <a:off x="1969770" y="2284095"/>
            <a:ext cx="8362315" cy="3339465"/>
          </a:xfrm>
          <a:prstGeom prst="rect">
            <a:avLst/>
          </a:prstGeom>
          <a:noFill/>
          <a:ln w="28575" cmpd="thinThick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0" y="0"/>
            <a:ext cx="6267450" cy="685800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 rot="18715407">
            <a:off x="1310952" y="3476050"/>
            <a:ext cx="1080000" cy="108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目</a:t>
            </a:r>
          </a:p>
        </p:txBody>
      </p:sp>
      <p:sp>
        <p:nvSpPr>
          <p:cNvPr id="8" name="矩形 7"/>
          <p:cNvSpPr/>
          <p:nvPr/>
        </p:nvSpPr>
        <p:spPr>
          <a:xfrm rot="18741460">
            <a:off x="2225351" y="2468778"/>
            <a:ext cx="1080000" cy="108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录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270877" y="2206300"/>
            <a:ext cx="5254123" cy="0"/>
          </a:xfrm>
          <a:prstGeom prst="line">
            <a:avLst/>
          </a:prstGeom>
          <a:ln w="19050">
            <a:gradFill>
              <a:gsLst>
                <a:gs pos="0">
                  <a:srgbClr val="B1C5A7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461252" y="3120700"/>
            <a:ext cx="5292223" cy="0"/>
          </a:xfrm>
          <a:prstGeom prst="line">
            <a:avLst/>
          </a:prstGeom>
          <a:ln w="19050">
            <a:gradFill>
              <a:gsLst>
                <a:gs pos="0">
                  <a:srgbClr val="B1C5A7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613527" y="4035100"/>
            <a:ext cx="5292223" cy="0"/>
          </a:xfrm>
          <a:prstGeom prst="line">
            <a:avLst/>
          </a:prstGeom>
          <a:ln w="19050">
            <a:gradFill>
              <a:gsLst>
                <a:gs pos="0">
                  <a:srgbClr val="B1C5A7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756277" y="4949500"/>
            <a:ext cx="5276849" cy="34789"/>
          </a:xfrm>
          <a:prstGeom prst="line">
            <a:avLst/>
          </a:prstGeom>
          <a:ln w="19050">
            <a:gradFill>
              <a:gsLst>
                <a:gs pos="0">
                  <a:srgbClr val="B1C5A7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464950" y="1784249"/>
            <a:ext cx="360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基本信息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/About me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93203" y="2698648"/>
            <a:ext cx="4176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岗位认知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Post cognitive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79093" y="3573434"/>
            <a:ext cx="4176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胜任能力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/Competence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166030" y="4496992"/>
            <a:ext cx="4176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目标规划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Goal </a:t>
            </a:r>
            <a:r>
              <a:rPr lang="en-US" altLang="zh-CN" sz="2400" b="1" dirty="0">
                <a:solidFill>
                  <a:schemeClr val="bg1"/>
                </a:solidFill>
              </a:rPr>
              <a:t>programming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2" animBg="1"/>
      <p:bldP spid="7" grpId="3" animBg="1"/>
      <p:bldP spid="8" grpId="1" animBg="1"/>
      <p:bldP spid="16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6248400" y="342900"/>
            <a:ext cx="5943600" cy="651510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5879964" y="1812602"/>
            <a:ext cx="2160270" cy="2160270"/>
            <a:chOff x="4732020" y="1802130"/>
            <a:chExt cx="2160270" cy="2160270"/>
          </a:xfrm>
        </p:grpSpPr>
        <p:sp>
          <p:nvSpPr>
            <p:cNvPr id="9" name="椭圆 8"/>
            <p:cNvSpPr/>
            <p:nvPr/>
          </p:nvSpPr>
          <p:spPr>
            <a:xfrm>
              <a:off x="4732020" y="1802130"/>
              <a:ext cx="2160270" cy="216027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57150">
              <a:gradFill flip="none" rotWithShape="1"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</a:ln>
            <a:effectLst>
              <a:outerShdw blurRad="1143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822190" y="1892300"/>
              <a:ext cx="1979930" cy="197993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 rot="18741460">
            <a:off x="9623178" y="2864642"/>
            <a:ext cx="1080000" cy="108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信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 rot="18741460">
            <a:off x="7740325" y="4926132"/>
            <a:ext cx="1080000" cy="108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基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 rot="18741460">
            <a:off x="8680200" y="3905228"/>
            <a:ext cx="1080000" cy="108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本</a:t>
            </a:r>
          </a:p>
        </p:txBody>
      </p:sp>
      <p:sp>
        <p:nvSpPr>
          <p:cNvPr id="14" name="矩形 13"/>
          <p:cNvSpPr/>
          <p:nvPr/>
        </p:nvSpPr>
        <p:spPr>
          <a:xfrm rot="18741460">
            <a:off x="10566157" y="1824055"/>
            <a:ext cx="1080000" cy="108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息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286564" y="1045376"/>
            <a:ext cx="3441383" cy="4000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姓名：四脚猫</a:t>
            </a:r>
            <a:endParaRPr lang="zh-CN" altLang="en-US" sz="2000" b="1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282876" y="1676086"/>
            <a:ext cx="3441383" cy="40005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性别：喵星人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289076" y="2306796"/>
            <a:ext cx="3441383" cy="40005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年龄：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299777" y="2942112"/>
            <a:ext cx="3441383" cy="4000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毕业</a:t>
            </a: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院校：街道口大学</a:t>
            </a:r>
            <a:endParaRPr lang="zh-CN" altLang="en-US" sz="2000" b="1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309780" y="3572822"/>
            <a:ext cx="3441383" cy="40005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所学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专业：搬砖学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309780" y="4211564"/>
            <a:ext cx="3441383" cy="40005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居住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地址：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公寓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309780" y="4838848"/>
            <a:ext cx="3441383" cy="4000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电话号码：</a:t>
            </a:r>
            <a:r>
              <a:rPr lang="en-US" altLang="zh-CN" sz="20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150 XXXX</a:t>
            </a:r>
            <a:endParaRPr lang="zh-CN" altLang="en-US" sz="2000" b="1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309780" y="5466132"/>
            <a:ext cx="3441383" cy="40005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电子邮箱：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XX@.com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3" grpId="1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9286875" y="0"/>
            <a:ext cx="2905125" cy="34290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0" y="2"/>
            <a:ext cx="9353550" cy="544205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 rot="21357553">
            <a:off x="690717" y="504545"/>
            <a:ext cx="1080000" cy="108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教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21384391">
            <a:off x="1938966" y="408091"/>
            <a:ext cx="1080000" cy="108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育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 rot="21388571">
            <a:off x="3186275" y="354638"/>
            <a:ext cx="1080000" cy="108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经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 rot="21409765">
            <a:off x="4455952" y="258012"/>
            <a:ext cx="1080000" cy="108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历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Freeform 82"/>
          <p:cNvSpPr/>
          <p:nvPr/>
        </p:nvSpPr>
        <p:spPr bwMode="auto">
          <a:xfrm>
            <a:off x="7654141" y="2633552"/>
            <a:ext cx="342900" cy="347662"/>
          </a:xfrm>
          <a:custGeom>
            <a:avLst/>
            <a:gdLst>
              <a:gd name="T0" fmla="*/ 111 w 152"/>
              <a:gd name="T1" fmla="*/ 68 h 154"/>
              <a:gd name="T2" fmla="*/ 111 w 152"/>
              <a:gd name="T3" fmla="*/ 34 h 154"/>
              <a:gd name="T4" fmla="*/ 144 w 152"/>
              <a:gd name="T5" fmla="*/ 37 h 154"/>
              <a:gd name="T6" fmla="*/ 144 w 152"/>
              <a:gd name="T7" fmla="*/ 9 h 154"/>
              <a:gd name="T8" fmla="*/ 105 w 152"/>
              <a:gd name="T9" fmla="*/ 9 h 154"/>
              <a:gd name="T10" fmla="*/ 105 w 152"/>
              <a:gd name="T11" fmla="*/ 9 h 154"/>
              <a:gd name="T12" fmla="*/ 105 w 152"/>
              <a:gd name="T13" fmla="*/ 9 h 154"/>
              <a:gd name="T14" fmla="*/ 105 w 152"/>
              <a:gd name="T15" fmla="*/ 64 h 154"/>
              <a:gd name="T16" fmla="*/ 76 w 152"/>
              <a:gd name="T17" fmla="*/ 45 h 154"/>
              <a:gd name="T18" fmla="*/ 0 w 152"/>
              <a:gd name="T19" fmla="*/ 94 h 154"/>
              <a:gd name="T20" fmla="*/ 18 w 152"/>
              <a:gd name="T21" fmla="*/ 94 h 154"/>
              <a:gd name="T22" fmla="*/ 18 w 152"/>
              <a:gd name="T23" fmla="*/ 154 h 154"/>
              <a:gd name="T24" fmla="*/ 61 w 152"/>
              <a:gd name="T25" fmla="*/ 154 h 154"/>
              <a:gd name="T26" fmla="*/ 61 w 152"/>
              <a:gd name="T27" fmla="*/ 113 h 154"/>
              <a:gd name="T28" fmla="*/ 91 w 152"/>
              <a:gd name="T29" fmla="*/ 113 h 154"/>
              <a:gd name="T30" fmla="*/ 91 w 152"/>
              <a:gd name="T31" fmla="*/ 153 h 154"/>
              <a:gd name="T32" fmla="*/ 134 w 152"/>
              <a:gd name="T33" fmla="*/ 153 h 154"/>
              <a:gd name="T34" fmla="*/ 134 w 152"/>
              <a:gd name="T35" fmla="*/ 94 h 154"/>
              <a:gd name="T36" fmla="*/ 152 w 152"/>
              <a:gd name="T37" fmla="*/ 94 h 154"/>
              <a:gd name="T38" fmla="*/ 111 w 152"/>
              <a:gd name="T39" fmla="*/ 6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2" h="154">
                <a:moveTo>
                  <a:pt x="111" y="68"/>
                </a:moveTo>
                <a:cubicBezTo>
                  <a:pt x="111" y="34"/>
                  <a:pt x="111" y="34"/>
                  <a:pt x="111" y="34"/>
                </a:cubicBezTo>
                <a:cubicBezTo>
                  <a:pt x="122" y="33"/>
                  <a:pt x="133" y="44"/>
                  <a:pt x="144" y="37"/>
                </a:cubicBezTo>
                <a:cubicBezTo>
                  <a:pt x="144" y="9"/>
                  <a:pt x="144" y="9"/>
                  <a:pt x="144" y="9"/>
                </a:cubicBezTo>
                <a:cubicBezTo>
                  <a:pt x="131" y="17"/>
                  <a:pt x="118" y="0"/>
                  <a:pt x="105" y="9"/>
                </a:cubicBezTo>
                <a:cubicBezTo>
                  <a:pt x="105" y="9"/>
                  <a:pt x="105" y="9"/>
                  <a:pt x="105" y="9"/>
                </a:cubicBezTo>
                <a:cubicBezTo>
                  <a:pt x="105" y="9"/>
                  <a:pt x="105" y="9"/>
                  <a:pt x="105" y="9"/>
                </a:cubicBezTo>
                <a:cubicBezTo>
                  <a:pt x="105" y="64"/>
                  <a:pt x="105" y="64"/>
                  <a:pt x="105" y="64"/>
                </a:cubicBezTo>
                <a:cubicBezTo>
                  <a:pt x="76" y="45"/>
                  <a:pt x="76" y="45"/>
                  <a:pt x="76" y="45"/>
                </a:cubicBezTo>
                <a:cubicBezTo>
                  <a:pt x="0" y="94"/>
                  <a:pt x="0" y="94"/>
                  <a:pt x="0" y="94"/>
                </a:cubicBezTo>
                <a:cubicBezTo>
                  <a:pt x="18" y="94"/>
                  <a:pt x="18" y="94"/>
                  <a:pt x="18" y="94"/>
                </a:cubicBezTo>
                <a:cubicBezTo>
                  <a:pt x="18" y="154"/>
                  <a:pt x="18" y="154"/>
                  <a:pt x="18" y="154"/>
                </a:cubicBezTo>
                <a:cubicBezTo>
                  <a:pt x="61" y="154"/>
                  <a:pt x="61" y="154"/>
                  <a:pt x="61" y="154"/>
                </a:cubicBezTo>
                <a:cubicBezTo>
                  <a:pt x="61" y="113"/>
                  <a:pt x="61" y="113"/>
                  <a:pt x="61" y="113"/>
                </a:cubicBezTo>
                <a:cubicBezTo>
                  <a:pt x="91" y="113"/>
                  <a:pt x="91" y="113"/>
                  <a:pt x="91" y="113"/>
                </a:cubicBezTo>
                <a:cubicBezTo>
                  <a:pt x="91" y="153"/>
                  <a:pt x="91" y="153"/>
                  <a:pt x="91" y="153"/>
                </a:cubicBezTo>
                <a:cubicBezTo>
                  <a:pt x="134" y="153"/>
                  <a:pt x="134" y="153"/>
                  <a:pt x="134" y="153"/>
                </a:cubicBezTo>
                <a:cubicBezTo>
                  <a:pt x="134" y="94"/>
                  <a:pt x="134" y="94"/>
                  <a:pt x="134" y="94"/>
                </a:cubicBezTo>
                <a:cubicBezTo>
                  <a:pt x="152" y="94"/>
                  <a:pt x="152" y="94"/>
                  <a:pt x="152" y="94"/>
                </a:cubicBezTo>
                <a:lnTo>
                  <a:pt x="111" y="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15" name="Freeform 10"/>
          <p:cNvSpPr/>
          <p:nvPr/>
        </p:nvSpPr>
        <p:spPr bwMode="auto">
          <a:xfrm>
            <a:off x="8750158" y="4425798"/>
            <a:ext cx="336550" cy="336550"/>
          </a:xfrm>
          <a:custGeom>
            <a:avLst/>
            <a:gdLst>
              <a:gd name="T0" fmla="*/ 114 w 131"/>
              <a:gd name="T1" fmla="*/ 48 h 131"/>
              <a:gd name="T2" fmla="*/ 114 w 131"/>
              <a:gd name="T3" fmla="*/ 6 h 131"/>
              <a:gd name="T4" fmla="*/ 90 w 131"/>
              <a:gd name="T5" fmla="*/ 6 h 131"/>
              <a:gd name="T6" fmla="*/ 90 w 131"/>
              <a:gd name="T7" fmla="*/ 24 h 131"/>
              <a:gd name="T8" fmla="*/ 66 w 131"/>
              <a:gd name="T9" fmla="*/ 0 h 131"/>
              <a:gd name="T10" fmla="*/ 0 w 131"/>
              <a:gd name="T11" fmla="*/ 66 h 131"/>
              <a:gd name="T12" fmla="*/ 12 w 131"/>
              <a:gd name="T13" fmla="*/ 66 h 131"/>
              <a:gd name="T14" fmla="*/ 12 w 131"/>
              <a:gd name="T15" fmla="*/ 131 h 131"/>
              <a:gd name="T16" fmla="*/ 48 w 131"/>
              <a:gd name="T17" fmla="*/ 131 h 131"/>
              <a:gd name="T18" fmla="*/ 48 w 131"/>
              <a:gd name="T19" fmla="*/ 78 h 131"/>
              <a:gd name="T20" fmla="*/ 83 w 131"/>
              <a:gd name="T21" fmla="*/ 78 h 131"/>
              <a:gd name="T22" fmla="*/ 83 w 131"/>
              <a:gd name="T23" fmla="*/ 131 h 131"/>
              <a:gd name="T24" fmla="*/ 120 w 131"/>
              <a:gd name="T25" fmla="*/ 131 h 131"/>
              <a:gd name="T26" fmla="*/ 120 w 131"/>
              <a:gd name="T27" fmla="*/ 66 h 131"/>
              <a:gd name="T28" fmla="*/ 131 w 131"/>
              <a:gd name="T29" fmla="*/ 66 h 131"/>
              <a:gd name="T30" fmla="*/ 114 w 131"/>
              <a:gd name="T31" fmla="*/ 48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1">
                <a:moveTo>
                  <a:pt x="114" y="48"/>
                </a:moveTo>
                <a:lnTo>
                  <a:pt x="114" y="6"/>
                </a:lnTo>
                <a:lnTo>
                  <a:pt x="90" y="6"/>
                </a:lnTo>
                <a:lnTo>
                  <a:pt x="90" y="24"/>
                </a:lnTo>
                <a:lnTo>
                  <a:pt x="66" y="0"/>
                </a:lnTo>
                <a:lnTo>
                  <a:pt x="0" y="66"/>
                </a:lnTo>
                <a:lnTo>
                  <a:pt x="12" y="66"/>
                </a:lnTo>
                <a:lnTo>
                  <a:pt x="12" y="131"/>
                </a:lnTo>
                <a:lnTo>
                  <a:pt x="48" y="131"/>
                </a:lnTo>
                <a:lnTo>
                  <a:pt x="48" y="78"/>
                </a:lnTo>
                <a:lnTo>
                  <a:pt x="83" y="78"/>
                </a:lnTo>
                <a:lnTo>
                  <a:pt x="83" y="131"/>
                </a:lnTo>
                <a:lnTo>
                  <a:pt x="120" y="131"/>
                </a:lnTo>
                <a:lnTo>
                  <a:pt x="120" y="66"/>
                </a:lnTo>
                <a:lnTo>
                  <a:pt x="131" y="66"/>
                </a:lnTo>
                <a:lnTo>
                  <a:pt x="114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16" name="Freeform 171"/>
          <p:cNvSpPr>
            <a:spLocks noEditPoints="1"/>
          </p:cNvSpPr>
          <p:nvPr/>
        </p:nvSpPr>
        <p:spPr bwMode="auto">
          <a:xfrm>
            <a:off x="4102388" y="4400398"/>
            <a:ext cx="392112" cy="361950"/>
          </a:xfrm>
          <a:custGeom>
            <a:avLst/>
            <a:gdLst>
              <a:gd name="T0" fmla="*/ 160 w 247"/>
              <a:gd name="T1" fmla="*/ 228 h 228"/>
              <a:gd name="T2" fmla="*/ 68 w 247"/>
              <a:gd name="T3" fmla="*/ 0 h 228"/>
              <a:gd name="T4" fmla="*/ 146 w 247"/>
              <a:gd name="T5" fmla="*/ 195 h 228"/>
              <a:gd name="T6" fmla="*/ 122 w 247"/>
              <a:gd name="T7" fmla="*/ 171 h 228"/>
              <a:gd name="T8" fmla="*/ 146 w 247"/>
              <a:gd name="T9" fmla="*/ 195 h 228"/>
              <a:gd name="T10" fmla="*/ 101 w 247"/>
              <a:gd name="T11" fmla="*/ 134 h 228"/>
              <a:gd name="T12" fmla="*/ 125 w 247"/>
              <a:gd name="T13" fmla="*/ 158 h 228"/>
              <a:gd name="T14" fmla="*/ 146 w 247"/>
              <a:gd name="T15" fmla="*/ 121 h 228"/>
              <a:gd name="T16" fmla="*/ 122 w 247"/>
              <a:gd name="T17" fmla="*/ 97 h 228"/>
              <a:gd name="T18" fmla="*/ 146 w 247"/>
              <a:gd name="T19" fmla="*/ 121 h 228"/>
              <a:gd name="T20" fmla="*/ 101 w 247"/>
              <a:gd name="T21" fmla="*/ 60 h 228"/>
              <a:gd name="T22" fmla="*/ 125 w 247"/>
              <a:gd name="T23" fmla="*/ 84 h 228"/>
              <a:gd name="T24" fmla="*/ 122 w 247"/>
              <a:gd name="T25" fmla="*/ 23 h 228"/>
              <a:gd name="T26" fmla="*/ 146 w 247"/>
              <a:gd name="T27" fmla="*/ 47 h 228"/>
              <a:gd name="T28" fmla="*/ 122 w 247"/>
              <a:gd name="T29" fmla="*/ 23 h 228"/>
              <a:gd name="T30" fmla="*/ 104 w 247"/>
              <a:gd name="T31" fmla="*/ 23 h 228"/>
              <a:gd name="T32" fmla="*/ 80 w 247"/>
              <a:gd name="T33" fmla="*/ 47 h 228"/>
              <a:gd name="T34" fmla="*/ 80 w 247"/>
              <a:gd name="T35" fmla="*/ 97 h 228"/>
              <a:gd name="T36" fmla="*/ 104 w 247"/>
              <a:gd name="T37" fmla="*/ 121 h 228"/>
              <a:gd name="T38" fmla="*/ 80 w 247"/>
              <a:gd name="T39" fmla="*/ 97 h 228"/>
              <a:gd name="T40" fmla="*/ 104 w 247"/>
              <a:gd name="T41" fmla="*/ 171 h 228"/>
              <a:gd name="T42" fmla="*/ 80 w 247"/>
              <a:gd name="T43" fmla="*/ 195 h 228"/>
              <a:gd name="T44" fmla="*/ 0 w 247"/>
              <a:gd name="T45" fmla="*/ 228 h 228"/>
              <a:gd name="T46" fmla="*/ 55 w 247"/>
              <a:gd name="T47" fmla="*/ 73 h 228"/>
              <a:gd name="T48" fmla="*/ 0 w 247"/>
              <a:gd name="T49" fmla="*/ 228 h 228"/>
              <a:gd name="T50" fmla="*/ 40 w 247"/>
              <a:gd name="T51" fmla="*/ 84 h 228"/>
              <a:gd name="T52" fmla="*/ 16 w 247"/>
              <a:gd name="T53" fmla="*/ 110 h 228"/>
              <a:gd name="T54" fmla="*/ 16 w 247"/>
              <a:gd name="T55" fmla="*/ 128 h 228"/>
              <a:gd name="T56" fmla="*/ 40 w 247"/>
              <a:gd name="T57" fmla="*/ 152 h 228"/>
              <a:gd name="T58" fmla="*/ 16 w 247"/>
              <a:gd name="T59" fmla="*/ 128 h 228"/>
              <a:gd name="T60" fmla="*/ 40 w 247"/>
              <a:gd name="T61" fmla="*/ 171 h 228"/>
              <a:gd name="T62" fmla="*/ 16 w 247"/>
              <a:gd name="T63" fmla="*/ 195 h 228"/>
              <a:gd name="T64" fmla="*/ 237 w 247"/>
              <a:gd name="T65" fmla="*/ 94 h 228"/>
              <a:gd name="T66" fmla="*/ 223 w 247"/>
              <a:gd name="T67" fmla="*/ 64 h 228"/>
              <a:gd name="T68" fmla="*/ 213 w 247"/>
              <a:gd name="T69" fmla="*/ 36 h 228"/>
              <a:gd name="T70" fmla="*/ 206 w 247"/>
              <a:gd name="T71" fmla="*/ 9 h 228"/>
              <a:gd name="T72" fmla="*/ 196 w 247"/>
              <a:gd name="T73" fmla="*/ 36 h 228"/>
              <a:gd name="T74" fmla="*/ 182 w 247"/>
              <a:gd name="T75" fmla="*/ 64 h 228"/>
              <a:gd name="T76" fmla="*/ 172 w 247"/>
              <a:gd name="T77" fmla="*/ 94 h 228"/>
              <a:gd name="T78" fmla="*/ 247 w 247"/>
              <a:gd name="T79" fmla="*/ 228 h 228"/>
              <a:gd name="T80" fmla="*/ 237 w 247"/>
              <a:gd name="T81" fmla="*/ 94 h 228"/>
              <a:gd name="T82" fmla="*/ 185 w 247"/>
              <a:gd name="T83" fmla="*/ 211 h 228"/>
              <a:gd name="T84" fmla="*/ 209 w 247"/>
              <a:gd name="T85" fmla="*/ 185 h 228"/>
              <a:gd name="T86" fmla="*/ 209 w 247"/>
              <a:gd name="T87" fmla="*/ 135 h 228"/>
              <a:gd name="T88" fmla="*/ 185 w 247"/>
              <a:gd name="T89" fmla="*/ 110 h 228"/>
              <a:gd name="T90" fmla="*/ 209 w 247"/>
              <a:gd name="T91" fmla="*/ 135 h 228"/>
              <a:gd name="T92" fmla="*/ 213 w 247"/>
              <a:gd name="T93" fmla="*/ 172 h 228"/>
              <a:gd name="T94" fmla="*/ 237 w 247"/>
              <a:gd name="T95" fmla="*/ 14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7" h="228">
                <a:moveTo>
                  <a:pt x="68" y="228"/>
                </a:moveTo>
                <a:lnTo>
                  <a:pt x="160" y="228"/>
                </a:lnTo>
                <a:lnTo>
                  <a:pt x="160" y="0"/>
                </a:lnTo>
                <a:lnTo>
                  <a:pt x="68" y="0"/>
                </a:lnTo>
                <a:lnTo>
                  <a:pt x="68" y="228"/>
                </a:lnTo>
                <a:close/>
                <a:moveTo>
                  <a:pt x="146" y="195"/>
                </a:moveTo>
                <a:lnTo>
                  <a:pt x="122" y="195"/>
                </a:lnTo>
                <a:lnTo>
                  <a:pt x="122" y="171"/>
                </a:lnTo>
                <a:lnTo>
                  <a:pt x="146" y="171"/>
                </a:lnTo>
                <a:lnTo>
                  <a:pt x="146" y="195"/>
                </a:lnTo>
                <a:close/>
                <a:moveTo>
                  <a:pt x="101" y="158"/>
                </a:moveTo>
                <a:lnTo>
                  <a:pt x="101" y="134"/>
                </a:lnTo>
                <a:lnTo>
                  <a:pt x="125" y="134"/>
                </a:lnTo>
                <a:lnTo>
                  <a:pt x="125" y="158"/>
                </a:lnTo>
                <a:lnTo>
                  <a:pt x="101" y="158"/>
                </a:lnTo>
                <a:close/>
                <a:moveTo>
                  <a:pt x="146" y="121"/>
                </a:moveTo>
                <a:lnTo>
                  <a:pt x="122" y="121"/>
                </a:lnTo>
                <a:lnTo>
                  <a:pt x="122" y="97"/>
                </a:lnTo>
                <a:lnTo>
                  <a:pt x="146" y="97"/>
                </a:lnTo>
                <a:lnTo>
                  <a:pt x="146" y="121"/>
                </a:lnTo>
                <a:close/>
                <a:moveTo>
                  <a:pt x="101" y="84"/>
                </a:moveTo>
                <a:lnTo>
                  <a:pt x="101" y="60"/>
                </a:lnTo>
                <a:lnTo>
                  <a:pt x="125" y="60"/>
                </a:lnTo>
                <a:lnTo>
                  <a:pt x="125" y="84"/>
                </a:lnTo>
                <a:lnTo>
                  <a:pt x="101" y="84"/>
                </a:lnTo>
                <a:close/>
                <a:moveTo>
                  <a:pt x="122" y="23"/>
                </a:moveTo>
                <a:lnTo>
                  <a:pt x="146" y="23"/>
                </a:lnTo>
                <a:lnTo>
                  <a:pt x="146" y="47"/>
                </a:lnTo>
                <a:lnTo>
                  <a:pt x="122" y="47"/>
                </a:lnTo>
                <a:lnTo>
                  <a:pt x="122" y="23"/>
                </a:lnTo>
                <a:close/>
                <a:moveTo>
                  <a:pt x="80" y="23"/>
                </a:moveTo>
                <a:lnTo>
                  <a:pt x="104" y="23"/>
                </a:lnTo>
                <a:lnTo>
                  <a:pt x="104" y="47"/>
                </a:lnTo>
                <a:lnTo>
                  <a:pt x="80" y="47"/>
                </a:lnTo>
                <a:lnTo>
                  <a:pt x="80" y="23"/>
                </a:lnTo>
                <a:close/>
                <a:moveTo>
                  <a:pt x="80" y="97"/>
                </a:moveTo>
                <a:lnTo>
                  <a:pt x="104" y="97"/>
                </a:lnTo>
                <a:lnTo>
                  <a:pt x="104" y="121"/>
                </a:lnTo>
                <a:lnTo>
                  <a:pt x="80" y="121"/>
                </a:lnTo>
                <a:lnTo>
                  <a:pt x="80" y="97"/>
                </a:lnTo>
                <a:close/>
                <a:moveTo>
                  <a:pt x="80" y="171"/>
                </a:moveTo>
                <a:lnTo>
                  <a:pt x="104" y="171"/>
                </a:lnTo>
                <a:lnTo>
                  <a:pt x="104" y="195"/>
                </a:lnTo>
                <a:lnTo>
                  <a:pt x="80" y="195"/>
                </a:lnTo>
                <a:lnTo>
                  <a:pt x="80" y="171"/>
                </a:lnTo>
                <a:close/>
                <a:moveTo>
                  <a:pt x="0" y="228"/>
                </a:moveTo>
                <a:lnTo>
                  <a:pt x="55" y="228"/>
                </a:lnTo>
                <a:lnTo>
                  <a:pt x="55" y="73"/>
                </a:lnTo>
                <a:lnTo>
                  <a:pt x="0" y="73"/>
                </a:lnTo>
                <a:lnTo>
                  <a:pt x="0" y="228"/>
                </a:lnTo>
                <a:close/>
                <a:moveTo>
                  <a:pt x="16" y="84"/>
                </a:moveTo>
                <a:lnTo>
                  <a:pt x="40" y="84"/>
                </a:lnTo>
                <a:lnTo>
                  <a:pt x="40" y="110"/>
                </a:lnTo>
                <a:lnTo>
                  <a:pt x="16" y="110"/>
                </a:lnTo>
                <a:lnTo>
                  <a:pt x="16" y="84"/>
                </a:lnTo>
                <a:close/>
                <a:moveTo>
                  <a:pt x="16" y="128"/>
                </a:moveTo>
                <a:lnTo>
                  <a:pt x="40" y="128"/>
                </a:lnTo>
                <a:lnTo>
                  <a:pt x="40" y="152"/>
                </a:lnTo>
                <a:lnTo>
                  <a:pt x="16" y="152"/>
                </a:lnTo>
                <a:lnTo>
                  <a:pt x="16" y="128"/>
                </a:lnTo>
                <a:close/>
                <a:moveTo>
                  <a:pt x="16" y="171"/>
                </a:moveTo>
                <a:lnTo>
                  <a:pt x="40" y="171"/>
                </a:lnTo>
                <a:lnTo>
                  <a:pt x="40" y="195"/>
                </a:lnTo>
                <a:lnTo>
                  <a:pt x="16" y="195"/>
                </a:lnTo>
                <a:lnTo>
                  <a:pt x="16" y="171"/>
                </a:lnTo>
                <a:close/>
                <a:moveTo>
                  <a:pt x="237" y="94"/>
                </a:moveTo>
                <a:lnTo>
                  <a:pt x="237" y="64"/>
                </a:lnTo>
                <a:lnTo>
                  <a:pt x="223" y="64"/>
                </a:lnTo>
                <a:lnTo>
                  <a:pt x="223" y="36"/>
                </a:lnTo>
                <a:lnTo>
                  <a:pt x="213" y="36"/>
                </a:lnTo>
                <a:lnTo>
                  <a:pt x="213" y="9"/>
                </a:lnTo>
                <a:lnTo>
                  <a:pt x="206" y="9"/>
                </a:lnTo>
                <a:lnTo>
                  <a:pt x="206" y="36"/>
                </a:lnTo>
                <a:lnTo>
                  <a:pt x="196" y="36"/>
                </a:lnTo>
                <a:lnTo>
                  <a:pt x="196" y="64"/>
                </a:lnTo>
                <a:lnTo>
                  <a:pt x="182" y="64"/>
                </a:lnTo>
                <a:lnTo>
                  <a:pt x="182" y="94"/>
                </a:lnTo>
                <a:lnTo>
                  <a:pt x="172" y="94"/>
                </a:lnTo>
                <a:lnTo>
                  <a:pt x="172" y="228"/>
                </a:lnTo>
                <a:lnTo>
                  <a:pt x="247" y="228"/>
                </a:lnTo>
                <a:lnTo>
                  <a:pt x="247" y="94"/>
                </a:lnTo>
                <a:lnTo>
                  <a:pt x="237" y="94"/>
                </a:lnTo>
                <a:close/>
                <a:moveTo>
                  <a:pt x="209" y="211"/>
                </a:moveTo>
                <a:lnTo>
                  <a:pt x="185" y="211"/>
                </a:lnTo>
                <a:lnTo>
                  <a:pt x="185" y="185"/>
                </a:lnTo>
                <a:lnTo>
                  <a:pt x="209" y="185"/>
                </a:lnTo>
                <a:lnTo>
                  <a:pt x="209" y="211"/>
                </a:lnTo>
                <a:close/>
                <a:moveTo>
                  <a:pt x="209" y="135"/>
                </a:moveTo>
                <a:lnTo>
                  <a:pt x="185" y="135"/>
                </a:lnTo>
                <a:lnTo>
                  <a:pt x="185" y="110"/>
                </a:lnTo>
                <a:lnTo>
                  <a:pt x="209" y="110"/>
                </a:lnTo>
                <a:lnTo>
                  <a:pt x="209" y="135"/>
                </a:lnTo>
                <a:close/>
                <a:moveTo>
                  <a:pt x="237" y="172"/>
                </a:moveTo>
                <a:lnTo>
                  <a:pt x="213" y="172"/>
                </a:lnTo>
                <a:lnTo>
                  <a:pt x="213" y="148"/>
                </a:lnTo>
                <a:lnTo>
                  <a:pt x="237" y="148"/>
                </a:lnTo>
                <a:lnTo>
                  <a:pt x="237" y="1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377882" y="2972463"/>
            <a:ext cx="3600000" cy="10890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17" name="Freeform 99"/>
          <p:cNvSpPr>
            <a:spLocks noEditPoints="1" noChangeArrowheads="1"/>
          </p:cNvSpPr>
          <p:nvPr/>
        </p:nvSpPr>
        <p:spPr bwMode="auto">
          <a:xfrm>
            <a:off x="3030978" y="2769263"/>
            <a:ext cx="349250" cy="203200"/>
          </a:xfrm>
          <a:custGeom>
            <a:avLst/>
            <a:gdLst>
              <a:gd name="T0" fmla="*/ 62 w 246"/>
              <a:gd name="T1" fmla="*/ 0 h 144"/>
              <a:gd name="T2" fmla="*/ 189 w 246"/>
              <a:gd name="T3" fmla="*/ 0 h 144"/>
              <a:gd name="T4" fmla="*/ 246 w 246"/>
              <a:gd name="T5" fmla="*/ 80 h 144"/>
              <a:gd name="T6" fmla="*/ 232 w 246"/>
              <a:gd name="T7" fmla="*/ 80 h 144"/>
              <a:gd name="T8" fmla="*/ 232 w 246"/>
              <a:gd name="T9" fmla="*/ 130 h 144"/>
              <a:gd name="T10" fmla="*/ 246 w 246"/>
              <a:gd name="T11" fmla="*/ 130 h 144"/>
              <a:gd name="T12" fmla="*/ 246 w 246"/>
              <a:gd name="T13" fmla="*/ 144 h 144"/>
              <a:gd name="T14" fmla="*/ 0 w 246"/>
              <a:gd name="T15" fmla="*/ 144 h 144"/>
              <a:gd name="T16" fmla="*/ 0 w 246"/>
              <a:gd name="T17" fmla="*/ 130 h 144"/>
              <a:gd name="T18" fmla="*/ 19 w 246"/>
              <a:gd name="T19" fmla="*/ 130 h 144"/>
              <a:gd name="T20" fmla="*/ 19 w 246"/>
              <a:gd name="T21" fmla="*/ 88 h 144"/>
              <a:gd name="T22" fmla="*/ 7 w 246"/>
              <a:gd name="T23" fmla="*/ 88 h 144"/>
              <a:gd name="T24" fmla="*/ 0 w 246"/>
              <a:gd name="T25" fmla="*/ 73 h 144"/>
              <a:gd name="T26" fmla="*/ 62 w 246"/>
              <a:gd name="T27" fmla="*/ 0 h 144"/>
              <a:gd name="T28" fmla="*/ 62 w 246"/>
              <a:gd name="T29" fmla="*/ 0 h 144"/>
              <a:gd name="T30" fmla="*/ 213 w 246"/>
              <a:gd name="T31" fmla="*/ 130 h 144"/>
              <a:gd name="T32" fmla="*/ 213 w 246"/>
              <a:gd name="T33" fmla="*/ 80 h 144"/>
              <a:gd name="T34" fmla="*/ 142 w 246"/>
              <a:gd name="T35" fmla="*/ 80 h 144"/>
              <a:gd name="T36" fmla="*/ 142 w 246"/>
              <a:gd name="T37" fmla="*/ 130 h 144"/>
              <a:gd name="T38" fmla="*/ 152 w 246"/>
              <a:gd name="T39" fmla="*/ 130 h 144"/>
              <a:gd name="T40" fmla="*/ 152 w 246"/>
              <a:gd name="T41" fmla="*/ 85 h 144"/>
              <a:gd name="T42" fmla="*/ 180 w 246"/>
              <a:gd name="T43" fmla="*/ 85 h 144"/>
              <a:gd name="T44" fmla="*/ 180 w 246"/>
              <a:gd name="T45" fmla="*/ 130 h 144"/>
              <a:gd name="T46" fmla="*/ 213 w 246"/>
              <a:gd name="T47" fmla="*/ 130 h 144"/>
              <a:gd name="T48" fmla="*/ 213 w 246"/>
              <a:gd name="T49" fmla="*/ 130 h 144"/>
              <a:gd name="T50" fmla="*/ 123 w 246"/>
              <a:gd name="T51" fmla="*/ 130 h 144"/>
              <a:gd name="T52" fmla="*/ 123 w 246"/>
              <a:gd name="T53" fmla="*/ 80 h 144"/>
              <a:gd name="T54" fmla="*/ 118 w 246"/>
              <a:gd name="T55" fmla="*/ 80 h 144"/>
              <a:gd name="T56" fmla="*/ 71 w 246"/>
              <a:gd name="T57" fmla="*/ 14 h 144"/>
              <a:gd name="T58" fmla="*/ 26 w 246"/>
              <a:gd name="T59" fmla="*/ 69 h 144"/>
              <a:gd name="T60" fmla="*/ 29 w 246"/>
              <a:gd name="T61" fmla="*/ 69 h 144"/>
              <a:gd name="T62" fmla="*/ 38 w 246"/>
              <a:gd name="T63" fmla="*/ 69 h 144"/>
              <a:gd name="T64" fmla="*/ 38 w 246"/>
              <a:gd name="T65" fmla="*/ 130 h 144"/>
              <a:gd name="T66" fmla="*/ 123 w 246"/>
              <a:gd name="T67" fmla="*/ 130 h 144"/>
              <a:gd name="T68" fmla="*/ 123 w 246"/>
              <a:gd name="T69" fmla="*/ 130 h 144"/>
              <a:gd name="T70" fmla="*/ 62 w 246"/>
              <a:gd name="T71" fmla="*/ 78 h 144"/>
              <a:gd name="T72" fmla="*/ 62 w 246"/>
              <a:gd name="T73" fmla="*/ 114 h 144"/>
              <a:gd name="T74" fmla="*/ 85 w 246"/>
              <a:gd name="T75" fmla="*/ 114 h 144"/>
              <a:gd name="T76" fmla="*/ 85 w 246"/>
              <a:gd name="T77" fmla="*/ 78 h 144"/>
              <a:gd name="T78" fmla="*/ 62 w 246"/>
              <a:gd name="T79" fmla="*/ 78 h 14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246"/>
              <a:gd name="T121" fmla="*/ 0 h 144"/>
              <a:gd name="T122" fmla="*/ 246 w 246"/>
              <a:gd name="T123" fmla="*/ 144 h 14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246" h="144">
                <a:moveTo>
                  <a:pt x="62" y="0"/>
                </a:moveTo>
                <a:lnTo>
                  <a:pt x="189" y="0"/>
                </a:lnTo>
                <a:lnTo>
                  <a:pt x="246" y="80"/>
                </a:lnTo>
                <a:lnTo>
                  <a:pt x="232" y="80"/>
                </a:lnTo>
                <a:lnTo>
                  <a:pt x="232" y="130"/>
                </a:lnTo>
                <a:lnTo>
                  <a:pt x="246" y="130"/>
                </a:lnTo>
                <a:lnTo>
                  <a:pt x="246" y="144"/>
                </a:lnTo>
                <a:lnTo>
                  <a:pt x="0" y="144"/>
                </a:lnTo>
                <a:lnTo>
                  <a:pt x="0" y="130"/>
                </a:lnTo>
                <a:lnTo>
                  <a:pt x="19" y="130"/>
                </a:lnTo>
                <a:lnTo>
                  <a:pt x="19" y="88"/>
                </a:lnTo>
                <a:lnTo>
                  <a:pt x="7" y="88"/>
                </a:lnTo>
                <a:lnTo>
                  <a:pt x="0" y="73"/>
                </a:lnTo>
                <a:lnTo>
                  <a:pt x="62" y="0"/>
                </a:lnTo>
                <a:lnTo>
                  <a:pt x="62" y="0"/>
                </a:lnTo>
                <a:close/>
                <a:moveTo>
                  <a:pt x="213" y="130"/>
                </a:moveTo>
                <a:lnTo>
                  <a:pt x="213" y="80"/>
                </a:lnTo>
                <a:lnTo>
                  <a:pt x="142" y="80"/>
                </a:lnTo>
                <a:lnTo>
                  <a:pt x="142" y="130"/>
                </a:lnTo>
                <a:lnTo>
                  <a:pt x="152" y="130"/>
                </a:lnTo>
                <a:lnTo>
                  <a:pt x="152" y="85"/>
                </a:lnTo>
                <a:lnTo>
                  <a:pt x="180" y="85"/>
                </a:lnTo>
                <a:lnTo>
                  <a:pt x="180" y="130"/>
                </a:lnTo>
                <a:lnTo>
                  <a:pt x="213" y="130"/>
                </a:lnTo>
                <a:lnTo>
                  <a:pt x="213" y="130"/>
                </a:lnTo>
                <a:close/>
                <a:moveTo>
                  <a:pt x="123" y="130"/>
                </a:moveTo>
                <a:lnTo>
                  <a:pt x="123" y="80"/>
                </a:lnTo>
                <a:lnTo>
                  <a:pt x="118" y="80"/>
                </a:lnTo>
                <a:lnTo>
                  <a:pt x="71" y="14"/>
                </a:lnTo>
                <a:lnTo>
                  <a:pt x="26" y="69"/>
                </a:lnTo>
                <a:lnTo>
                  <a:pt x="29" y="69"/>
                </a:lnTo>
                <a:lnTo>
                  <a:pt x="38" y="69"/>
                </a:lnTo>
                <a:lnTo>
                  <a:pt x="38" y="130"/>
                </a:lnTo>
                <a:lnTo>
                  <a:pt x="123" y="130"/>
                </a:lnTo>
                <a:lnTo>
                  <a:pt x="123" y="130"/>
                </a:lnTo>
                <a:close/>
                <a:moveTo>
                  <a:pt x="62" y="78"/>
                </a:moveTo>
                <a:lnTo>
                  <a:pt x="62" y="114"/>
                </a:lnTo>
                <a:lnTo>
                  <a:pt x="85" y="114"/>
                </a:lnTo>
                <a:lnTo>
                  <a:pt x="85" y="78"/>
                </a:lnTo>
                <a:lnTo>
                  <a:pt x="62" y="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890">
              <a:solidFill>
                <a:srgbClr val="000000"/>
              </a:solidFill>
              <a:latin typeface="Calibri" pitchFamily="34" charset="0"/>
              <a:ea typeface="+mn-ea"/>
              <a:sym typeface="宋体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86415" y="3143913"/>
            <a:ext cx="2238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2001-2003</a:t>
            </a:r>
          </a:p>
          <a:p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就读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于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高级中学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025591" y="2972463"/>
            <a:ext cx="3600000" cy="10890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367674" y="3198185"/>
            <a:ext cx="291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2003-2007</a:t>
            </a:r>
          </a:p>
          <a:p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就读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于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大学</a:t>
            </a:r>
            <a:r>
              <a:rPr lang="zh-CN" altLang="en-US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（搬砖学）</a:t>
            </a:r>
            <a:endParaRPr lang="zh-CN" altLang="en-US" sz="1400" b="1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128593" y="4742028"/>
            <a:ext cx="3600000" cy="10890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383024" y="4983694"/>
            <a:ext cx="3070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2007-2010</a:t>
            </a:r>
          </a:p>
          <a:p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就读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于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大学</a:t>
            </a:r>
            <a:r>
              <a:rPr lang="zh-CN" altLang="en-US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（搬砖学饮酒生）</a:t>
            </a:r>
            <a:endParaRPr lang="zh-CN" altLang="en-US" sz="1400" b="1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470724" y="4762348"/>
            <a:ext cx="3600000" cy="10890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2959091" y="4983694"/>
            <a:ext cx="3070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2010-2012</a:t>
            </a:r>
          </a:p>
          <a:p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就读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于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研究院</a:t>
            </a:r>
            <a:r>
              <a:rPr lang="zh-CN" altLang="en-US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（搬砖学博士）</a:t>
            </a:r>
            <a:endParaRPr lang="zh-CN" altLang="en-US" sz="1400" b="1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5131242" y="3451369"/>
            <a:ext cx="676275" cy="141806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6257242" y="5235956"/>
            <a:ext cx="676275" cy="141806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10067966" y="4335327"/>
            <a:ext cx="1872000" cy="141806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381841" y="2875682"/>
            <a:ext cx="72000" cy="120718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9" grpId="0" animBg="1"/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7" grpId="6" animBg="1"/>
      <p:bldP spid="17" grpId="7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7" grpId="1" animBg="1"/>
      <p:bldP spid="28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6105525" y="1323976"/>
            <a:ext cx="6086475" cy="5534024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 rot="19060227">
            <a:off x="7349800" y="5450007"/>
            <a:ext cx="1080000" cy="108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工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19060227">
            <a:off x="8226100" y="4649907"/>
            <a:ext cx="1080000" cy="108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作</a:t>
            </a:r>
          </a:p>
        </p:txBody>
      </p:sp>
      <p:sp>
        <p:nvSpPr>
          <p:cNvPr id="10" name="矩形 9"/>
          <p:cNvSpPr/>
          <p:nvPr/>
        </p:nvSpPr>
        <p:spPr>
          <a:xfrm rot="19060227">
            <a:off x="9111925" y="3849807"/>
            <a:ext cx="1080000" cy="108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与</a:t>
            </a:r>
          </a:p>
        </p:txBody>
      </p:sp>
      <p:sp>
        <p:nvSpPr>
          <p:cNvPr id="11" name="矩形 10"/>
          <p:cNvSpPr/>
          <p:nvPr/>
        </p:nvSpPr>
        <p:spPr>
          <a:xfrm rot="19060227">
            <a:off x="10000540" y="3033541"/>
            <a:ext cx="1080000" cy="108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实</a:t>
            </a:r>
          </a:p>
        </p:txBody>
      </p:sp>
      <p:sp>
        <p:nvSpPr>
          <p:cNvPr id="12" name="矩形 11"/>
          <p:cNvSpPr/>
          <p:nvPr/>
        </p:nvSpPr>
        <p:spPr>
          <a:xfrm rot="19060227">
            <a:off x="10889155" y="2217274"/>
            <a:ext cx="1080000" cy="108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践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210310" y="0"/>
            <a:ext cx="7610475" cy="685800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699127" y="1672900"/>
            <a:ext cx="5254123" cy="0"/>
          </a:xfrm>
          <a:prstGeom prst="line">
            <a:avLst/>
          </a:prstGeom>
          <a:ln w="19050">
            <a:gradFill>
              <a:gsLst>
                <a:gs pos="0">
                  <a:srgbClr val="B1C5A7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99"/>
          <p:cNvSpPr>
            <a:spLocks noEditPoints="1" noChangeArrowheads="1"/>
          </p:cNvSpPr>
          <p:nvPr/>
        </p:nvSpPr>
        <p:spPr bwMode="auto">
          <a:xfrm>
            <a:off x="1546727" y="1323976"/>
            <a:ext cx="304800" cy="314325"/>
          </a:xfrm>
          <a:custGeom>
            <a:avLst/>
            <a:gdLst>
              <a:gd name="T0" fmla="*/ 35 w 89"/>
              <a:gd name="T1" fmla="*/ 11 h 92"/>
              <a:gd name="T2" fmla="*/ 56 w 89"/>
              <a:gd name="T3" fmla="*/ 11 h 92"/>
              <a:gd name="T4" fmla="*/ 70 w 89"/>
              <a:gd name="T5" fmla="*/ 10 h 92"/>
              <a:gd name="T6" fmla="*/ 70 w 89"/>
              <a:gd name="T7" fmla="*/ 27 h 92"/>
              <a:gd name="T8" fmla="*/ 70 w 89"/>
              <a:gd name="T9" fmla="*/ 10 h 92"/>
              <a:gd name="T10" fmla="*/ 30 w 89"/>
              <a:gd name="T11" fmla="*/ 55 h 92"/>
              <a:gd name="T12" fmla="*/ 32 w 89"/>
              <a:gd name="T13" fmla="*/ 85 h 92"/>
              <a:gd name="T14" fmla="*/ 22 w 89"/>
              <a:gd name="T15" fmla="*/ 59 h 92"/>
              <a:gd name="T16" fmla="*/ 17 w 89"/>
              <a:gd name="T17" fmla="*/ 85 h 92"/>
              <a:gd name="T18" fmla="*/ 11 w 89"/>
              <a:gd name="T19" fmla="*/ 55 h 92"/>
              <a:gd name="T20" fmla="*/ 4 w 89"/>
              <a:gd name="T21" fmla="*/ 53 h 92"/>
              <a:gd name="T22" fmla="*/ 10 w 89"/>
              <a:gd name="T23" fmla="*/ 28 h 92"/>
              <a:gd name="T24" fmla="*/ 21 w 89"/>
              <a:gd name="T25" fmla="*/ 35 h 92"/>
              <a:gd name="T26" fmla="*/ 31 w 89"/>
              <a:gd name="T27" fmla="*/ 28 h 92"/>
              <a:gd name="T28" fmla="*/ 44 w 89"/>
              <a:gd name="T29" fmla="*/ 24 h 92"/>
              <a:gd name="T30" fmla="*/ 44 w 89"/>
              <a:gd name="T31" fmla="*/ 27 h 92"/>
              <a:gd name="T32" fmla="*/ 45 w 89"/>
              <a:gd name="T33" fmla="*/ 48 h 92"/>
              <a:gd name="T34" fmla="*/ 45 w 89"/>
              <a:gd name="T35" fmla="*/ 48 h 92"/>
              <a:gd name="T36" fmla="*/ 45 w 89"/>
              <a:gd name="T37" fmla="*/ 48 h 92"/>
              <a:gd name="T38" fmla="*/ 47 w 89"/>
              <a:gd name="T39" fmla="*/ 27 h 92"/>
              <a:gd name="T40" fmla="*/ 47 w 89"/>
              <a:gd name="T41" fmla="*/ 24 h 92"/>
              <a:gd name="T42" fmla="*/ 59 w 89"/>
              <a:gd name="T43" fmla="*/ 28 h 92"/>
              <a:gd name="T44" fmla="*/ 70 w 89"/>
              <a:gd name="T45" fmla="*/ 35 h 92"/>
              <a:gd name="T46" fmla="*/ 80 w 89"/>
              <a:gd name="T47" fmla="*/ 28 h 92"/>
              <a:gd name="T48" fmla="*/ 85 w 89"/>
              <a:gd name="T49" fmla="*/ 51 h 92"/>
              <a:gd name="T50" fmla="*/ 79 w 89"/>
              <a:gd name="T51" fmla="*/ 55 h 92"/>
              <a:gd name="T52" fmla="*/ 80 w 89"/>
              <a:gd name="T53" fmla="*/ 85 h 92"/>
              <a:gd name="T54" fmla="*/ 71 w 89"/>
              <a:gd name="T55" fmla="*/ 59 h 92"/>
              <a:gd name="T56" fmla="*/ 66 w 89"/>
              <a:gd name="T57" fmla="*/ 85 h 92"/>
              <a:gd name="T58" fmla="*/ 60 w 89"/>
              <a:gd name="T59" fmla="*/ 55 h 92"/>
              <a:gd name="T60" fmla="*/ 57 w 89"/>
              <a:gd name="T61" fmla="*/ 55 h 92"/>
              <a:gd name="T62" fmla="*/ 49 w 89"/>
              <a:gd name="T63" fmla="*/ 92 h 92"/>
              <a:gd name="T64" fmla="*/ 43 w 89"/>
              <a:gd name="T65" fmla="*/ 61 h 92"/>
              <a:gd name="T66" fmla="*/ 32 w 89"/>
              <a:gd name="T67" fmla="*/ 92 h 92"/>
              <a:gd name="T68" fmla="*/ 30 w 89"/>
              <a:gd name="T69" fmla="*/ 52 h 92"/>
              <a:gd name="T70" fmla="*/ 13 w 89"/>
              <a:gd name="T71" fmla="*/ 18 h 92"/>
              <a:gd name="T72" fmla="*/ 29 w 89"/>
              <a:gd name="T73" fmla="*/ 18 h 9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9"/>
              <a:gd name="T112" fmla="*/ 0 h 92"/>
              <a:gd name="T113" fmla="*/ 89 w 89"/>
              <a:gd name="T114" fmla="*/ 92 h 9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9" h="92">
                <a:moveTo>
                  <a:pt x="45" y="0"/>
                </a:moveTo>
                <a:cubicBezTo>
                  <a:pt x="40" y="0"/>
                  <a:pt x="35" y="5"/>
                  <a:pt x="35" y="11"/>
                </a:cubicBezTo>
                <a:cubicBezTo>
                  <a:pt x="35" y="16"/>
                  <a:pt x="40" y="21"/>
                  <a:pt x="45" y="21"/>
                </a:cubicBezTo>
                <a:cubicBezTo>
                  <a:pt x="51" y="21"/>
                  <a:pt x="56" y="16"/>
                  <a:pt x="56" y="11"/>
                </a:cubicBezTo>
                <a:cubicBezTo>
                  <a:pt x="56" y="5"/>
                  <a:pt x="51" y="0"/>
                  <a:pt x="45" y="0"/>
                </a:cubicBezTo>
                <a:close/>
                <a:moveTo>
                  <a:pt x="70" y="10"/>
                </a:moveTo>
                <a:cubicBezTo>
                  <a:pt x="65" y="10"/>
                  <a:pt x="61" y="14"/>
                  <a:pt x="61" y="18"/>
                </a:cubicBezTo>
                <a:cubicBezTo>
                  <a:pt x="61" y="23"/>
                  <a:pt x="65" y="27"/>
                  <a:pt x="70" y="27"/>
                </a:cubicBezTo>
                <a:cubicBezTo>
                  <a:pt x="74" y="27"/>
                  <a:pt x="78" y="23"/>
                  <a:pt x="78" y="18"/>
                </a:cubicBezTo>
                <a:cubicBezTo>
                  <a:pt x="78" y="14"/>
                  <a:pt x="74" y="10"/>
                  <a:pt x="70" y="10"/>
                </a:cubicBezTo>
                <a:close/>
                <a:moveTo>
                  <a:pt x="30" y="52"/>
                </a:move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2" y="85"/>
                  <a:pt x="32" y="85"/>
                  <a:pt x="32" y="85"/>
                </a:cubicBezTo>
                <a:cubicBezTo>
                  <a:pt x="24" y="85"/>
                  <a:pt x="24" y="85"/>
                  <a:pt x="24" y="85"/>
                </a:cubicBezTo>
                <a:cubicBezTo>
                  <a:pt x="22" y="59"/>
                  <a:pt x="22" y="59"/>
                  <a:pt x="22" y="59"/>
                </a:cubicBezTo>
                <a:cubicBezTo>
                  <a:pt x="19" y="59"/>
                  <a:pt x="19" y="59"/>
                  <a:pt x="19" y="59"/>
                </a:cubicBezTo>
                <a:cubicBezTo>
                  <a:pt x="17" y="85"/>
                  <a:pt x="17" y="85"/>
                  <a:pt x="17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11" y="55"/>
                  <a:pt x="11" y="55"/>
                  <a:pt x="11" y="55"/>
                </a:cubicBezTo>
                <a:cubicBezTo>
                  <a:pt x="10" y="43"/>
                  <a:pt x="10" y="43"/>
                  <a:pt x="10" y="43"/>
                </a:cubicBezTo>
                <a:cubicBezTo>
                  <a:pt x="4" y="53"/>
                  <a:pt x="4" y="53"/>
                  <a:pt x="4" y="53"/>
                </a:cubicBezTo>
                <a:cubicBezTo>
                  <a:pt x="0" y="50"/>
                  <a:pt x="0" y="50"/>
                  <a:pt x="0" y="50"/>
                </a:cubicBezTo>
                <a:cubicBezTo>
                  <a:pt x="10" y="28"/>
                  <a:pt x="10" y="28"/>
                  <a:pt x="10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21" y="35"/>
                  <a:pt x="21" y="35"/>
                  <a:pt x="21" y="35"/>
                </a:cubicBezTo>
                <a:cubicBezTo>
                  <a:pt x="26" y="28"/>
                  <a:pt x="26" y="28"/>
                  <a:pt x="26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3" y="24"/>
                  <a:pt x="33" y="24"/>
                  <a:pt x="33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43" y="25"/>
                  <a:pt x="43" y="25"/>
                  <a:pt x="43" y="25"/>
                </a:cubicBezTo>
                <a:cubicBezTo>
                  <a:pt x="44" y="27"/>
                  <a:pt x="44" y="27"/>
                  <a:pt x="44" y="27"/>
                </a:cubicBezTo>
                <a:cubicBezTo>
                  <a:pt x="41" y="44"/>
                  <a:pt x="41" y="44"/>
                  <a:pt x="41" y="44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9" y="44"/>
                  <a:pt x="49" y="44"/>
                  <a:pt x="49" y="44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5"/>
                  <a:pt x="48" y="25"/>
                  <a:pt x="48" y="25"/>
                </a:cubicBezTo>
                <a:cubicBezTo>
                  <a:pt x="47" y="24"/>
                  <a:pt x="47" y="24"/>
                  <a:pt x="47" y="24"/>
                </a:cubicBezTo>
                <a:cubicBezTo>
                  <a:pt x="58" y="24"/>
                  <a:pt x="58" y="24"/>
                  <a:pt x="58" y="24"/>
                </a:cubicBezTo>
                <a:cubicBezTo>
                  <a:pt x="59" y="28"/>
                  <a:pt x="59" y="28"/>
                  <a:pt x="59" y="28"/>
                </a:cubicBezTo>
                <a:cubicBezTo>
                  <a:pt x="64" y="28"/>
                  <a:pt x="64" y="28"/>
                  <a:pt x="64" y="28"/>
                </a:cubicBezTo>
                <a:cubicBezTo>
                  <a:pt x="70" y="35"/>
                  <a:pt x="70" y="35"/>
                  <a:pt x="70" y="35"/>
                </a:cubicBezTo>
                <a:cubicBezTo>
                  <a:pt x="75" y="28"/>
                  <a:pt x="75" y="28"/>
                  <a:pt x="75" y="28"/>
                </a:cubicBezTo>
                <a:cubicBezTo>
                  <a:pt x="80" y="28"/>
                  <a:pt x="80" y="28"/>
                  <a:pt x="80" y="28"/>
                </a:cubicBezTo>
                <a:cubicBezTo>
                  <a:pt x="89" y="48"/>
                  <a:pt x="89" y="48"/>
                  <a:pt x="89" y="48"/>
                </a:cubicBezTo>
                <a:cubicBezTo>
                  <a:pt x="85" y="51"/>
                  <a:pt x="85" y="51"/>
                  <a:pt x="85" y="51"/>
                </a:cubicBezTo>
                <a:cubicBezTo>
                  <a:pt x="79" y="41"/>
                  <a:pt x="79" y="41"/>
                  <a:pt x="79" y="41"/>
                </a:cubicBezTo>
                <a:cubicBezTo>
                  <a:pt x="79" y="55"/>
                  <a:pt x="79" y="55"/>
                  <a:pt x="79" y="55"/>
                </a:cubicBezTo>
                <a:cubicBezTo>
                  <a:pt x="79" y="55"/>
                  <a:pt x="79" y="55"/>
                  <a:pt x="79" y="55"/>
                </a:cubicBezTo>
                <a:cubicBezTo>
                  <a:pt x="80" y="85"/>
                  <a:pt x="80" y="85"/>
                  <a:pt x="80" y="85"/>
                </a:cubicBezTo>
                <a:cubicBezTo>
                  <a:pt x="72" y="85"/>
                  <a:pt x="72" y="85"/>
                  <a:pt x="72" y="85"/>
                </a:cubicBezTo>
                <a:cubicBezTo>
                  <a:pt x="71" y="59"/>
                  <a:pt x="71" y="59"/>
                  <a:pt x="71" y="59"/>
                </a:cubicBezTo>
                <a:cubicBezTo>
                  <a:pt x="68" y="59"/>
                  <a:pt x="68" y="59"/>
                  <a:pt x="68" y="59"/>
                </a:cubicBezTo>
                <a:cubicBezTo>
                  <a:pt x="66" y="85"/>
                  <a:pt x="66" y="85"/>
                  <a:pt x="66" y="85"/>
                </a:cubicBezTo>
                <a:cubicBezTo>
                  <a:pt x="59" y="85"/>
                  <a:pt x="59" y="85"/>
                  <a:pt x="59" y="85"/>
                </a:cubicBezTo>
                <a:cubicBezTo>
                  <a:pt x="60" y="55"/>
                  <a:pt x="60" y="55"/>
                  <a:pt x="60" y="55"/>
                </a:cubicBezTo>
                <a:cubicBezTo>
                  <a:pt x="60" y="53"/>
                  <a:pt x="60" y="53"/>
                  <a:pt x="60" y="53"/>
                </a:cubicBezTo>
                <a:cubicBezTo>
                  <a:pt x="57" y="55"/>
                  <a:pt x="57" y="55"/>
                  <a:pt x="57" y="55"/>
                </a:cubicBezTo>
                <a:cubicBezTo>
                  <a:pt x="58" y="92"/>
                  <a:pt x="58" y="92"/>
                  <a:pt x="58" y="92"/>
                </a:cubicBezTo>
                <a:cubicBezTo>
                  <a:pt x="49" y="92"/>
                  <a:pt x="49" y="92"/>
                  <a:pt x="49" y="92"/>
                </a:cubicBezTo>
                <a:cubicBezTo>
                  <a:pt x="47" y="61"/>
                  <a:pt x="47" y="61"/>
                  <a:pt x="47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2" y="92"/>
                  <a:pt x="42" y="92"/>
                  <a:pt x="42" y="92"/>
                </a:cubicBezTo>
                <a:cubicBezTo>
                  <a:pt x="32" y="92"/>
                  <a:pt x="32" y="92"/>
                  <a:pt x="32" y="92"/>
                </a:cubicBezTo>
                <a:cubicBezTo>
                  <a:pt x="34" y="55"/>
                  <a:pt x="34" y="55"/>
                  <a:pt x="34" y="55"/>
                </a:cubicBezTo>
                <a:cubicBezTo>
                  <a:pt x="30" y="52"/>
                  <a:pt x="30" y="52"/>
                  <a:pt x="30" y="52"/>
                </a:cubicBezTo>
                <a:close/>
                <a:moveTo>
                  <a:pt x="21" y="10"/>
                </a:moveTo>
                <a:cubicBezTo>
                  <a:pt x="16" y="10"/>
                  <a:pt x="13" y="14"/>
                  <a:pt x="13" y="18"/>
                </a:cubicBezTo>
                <a:cubicBezTo>
                  <a:pt x="13" y="23"/>
                  <a:pt x="16" y="27"/>
                  <a:pt x="21" y="27"/>
                </a:cubicBezTo>
                <a:cubicBezTo>
                  <a:pt x="25" y="27"/>
                  <a:pt x="29" y="23"/>
                  <a:pt x="29" y="18"/>
                </a:cubicBezTo>
                <a:cubicBezTo>
                  <a:pt x="29" y="14"/>
                  <a:pt x="25" y="10"/>
                  <a:pt x="21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350">
              <a:solidFill>
                <a:srgbClr val="000000"/>
              </a:solidFill>
              <a:latin typeface="Calibri" pitchFamily="34" charset="0"/>
              <a:ea typeface="+mn-ea"/>
              <a:sym typeface="宋体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51527" y="732271"/>
            <a:ext cx="4762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大学（本科）期间担任学生会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XX,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成功组织了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晚会，全国大学生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大赛等活动，都有优异的表现。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632136" y="2859481"/>
            <a:ext cx="3896811" cy="0"/>
          </a:xfrm>
          <a:prstGeom prst="line">
            <a:avLst/>
          </a:prstGeom>
          <a:ln w="19050">
            <a:gradFill>
              <a:gsLst>
                <a:gs pos="0">
                  <a:srgbClr val="B1C5A7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7"/>
          <p:cNvSpPr>
            <a:spLocks noEditPoints="1" noChangeArrowheads="1"/>
          </p:cNvSpPr>
          <p:nvPr/>
        </p:nvSpPr>
        <p:spPr bwMode="auto">
          <a:xfrm>
            <a:off x="9284014" y="2449035"/>
            <a:ext cx="258763" cy="377825"/>
          </a:xfrm>
          <a:custGeom>
            <a:avLst/>
            <a:gdLst>
              <a:gd name="T0" fmla="*/ 20 w 77"/>
              <a:gd name="T1" fmla="*/ 37 h 113"/>
              <a:gd name="T2" fmla="*/ 20 w 77"/>
              <a:gd name="T3" fmla="*/ 12 h 113"/>
              <a:gd name="T4" fmla="*/ 57 w 77"/>
              <a:gd name="T5" fmla="*/ 12 h 113"/>
              <a:gd name="T6" fmla="*/ 56 w 77"/>
              <a:gd name="T7" fmla="*/ 36 h 113"/>
              <a:gd name="T8" fmla="*/ 52 w 77"/>
              <a:gd name="T9" fmla="*/ 47 h 113"/>
              <a:gd name="T10" fmla="*/ 38 w 77"/>
              <a:gd name="T11" fmla="*/ 54 h 113"/>
              <a:gd name="T12" fmla="*/ 38 w 77"/>
              <a:gd name="T13" fmla="*/ 54 h 113"/>
              <a:gd name="T14" fmla="*/ 25 w 77"/>
              <a:gd name="T15" fmla="*/ 47 h 113"/>
              <a:gd name="T16" fmla="*/ 20 w 77"/>
              <a:gd name="T17" fmla="*/ 37 h 113"/>
              <a:gd name="T18" fmla="*/ 12 w 77"/>
              <a:gd name="T19" fmla="*/ 108 h 113"/>
              <a:gd name="T20" fmla="*/ 66 w 77"/>
              <a:gd name="T21" fmla="*/ 108 h 113"/>
              <a:gd name="T22" fmla="*/ 63 w 77"/>
              <a:gd name="T23" fmla="*/ 113 h 113"/>
              <a:gd name="T24" fmla="*/ 15 w 77"/>
              <a:gd name="T25" fmla="*/ 113 h 113"/>
              <a:gd name="T26" fmla="*/ 12 w 77"/>
              <a:gd name="T27" fmla="*/ 108 h 113"/>
              <a:gd name="T28" fmla="*/ 69 w 77"/>
              <a:gd name="T29" fmla="*/ 67 h 113"/>
              <a:gd name="T30" fmla="*/ 75 w 77"/>
              <a:gd name="T31" fmla="*/ 90 h 113"/>
              <a:gd name="T32" fmla="*/ 67 w 77"/>
              <a:gd name="T33" fmla="*/ 104 h 113"/>
              <a:gd name="T34" fmla="*/ 65 w 77"/>
              <a:gd name="T35" fmla="*/ 104 h 113"/>
              <a:gd name="T36" fmla="*/ 65 w 77"/>
              <a:gd name="T37" fmla="*/ 73 h 113"/>
              <a:gd name="T38" fmla="*/ 41 w 77"/>
              <a:gd name="T39" fmla="*/ 73 h 113"/>
              <a:gd name="T40" fmla="*/ 48 w 77"/>
              <a:gd name="T41" fmla="*/ 57 h 113"/>
              <a:gd name="T42" fmla="*/ 50 w 77"/>
              <a:gd name="T43" fmla="*/ 55 h 113"/>
              <a:gd name="T44" fmla="*/ 64 w 77"/>
              <a:gd name="T45" fmla="*/ 58 h 113"/>
              <a:gd name="T46" fmla="*/ 65 w 77"/>
              <a:gd name="T47" fmla="*/ 58 h 113"/>
              <a:gd name="T48" fmla="*/ 65 w 77"/>
              <a:gd name="T49" fmla="*/ 59 h 113"/>
              <a:gd name="T50" fmla="*/ 69 w 77"/>
              <a:gd name="T51" fmla="*/ 68 h 113"/>
              <a:gd name="T52" fmla="*/ 69 w 77"/>
              <a:gd name="T53" fmla="*/ 67 h 113"/>
              <a:gd name="T54" fmla="*/ 13 w 77"/>
              <a:gd name="T55" fmla="*/ 104 h 113"/>
              <a:gd name="T56" fmla="*/ 10 w 77"/>
              <a:gd name="T57" fmla="*/ 104 h 113"/>
              <a:gd name="T58" fmla="*/ 2 w 77"/>
              <a:gd name="T59" fmla="*/ 90 h 113"/>
              <a:gd name="T60" fmla="*/ 8 w 77"/>
              <a:gd name="T61" fmla="*/ 67 h 113"/>
              <a:gd name="T62" fmla="*/ 13 w 77"/>
              <a:gd name="T63" fmla="*/ 58 h 113"/>
              <a:gd name="T64" fmla="*/ 13 w 77"/>
              <a:gd name="T65" fmla="*/ 58 h 113"/>
              <a:gd name="T66" fmla="*/ 14 w 77"/>
              <a:gd name="T67" fmla="*/ 58 h 113"/>
              <a:gd name="T68" fmla="*/ 27 w 77"/>
              <a:gd name="T69" fmla="*/ 55 h 113"/>
              <a:gd name="T70" fmla="*/ 29 w 77"/>
              <a:gd name="T71" fmla="*/ 57 h 113"/>
              <a:gd name="T72" fmla="*/ 37 w 77"/>
              <a:gd name="T73" fmla="*/ 73 h 113"/>
              <a:gd name="T74" fmla="*/ 13 w 77"/>
              <a:gd name="T75" fmla="*/ 73 h 113"/>
              <a:gd name="T76" fmla="*/ 13 w 77"/>
              <a:gd name="T77" fmla="*/ 104 h 11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77"/>
              <a:gd name="T118" fmla="*/ 0 h 113"/>
              <a:gd name="T119" fmla="*/ 77 w 77"/>
              <a:gd name="T120" fmla="*/ 113 h 113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77" h="113">
                <a:moveTo>
                  <a:pt x="20" y="37"/>
                </a:moveTo>
                <a:cubicBezTo>
                  <a:pt x="19" y="28"/>
                  <a:pt x="19" y="19"/>
                  <a:pt x="20" y="12"/>
                </a:cubicBezTo>
                <a:cubicBezTo>
                  <a:pt x="37" y="0"/>
                  <a:pt x="44" y="14"/>
                  <a:pt x="57" y="12"/>
                </a:cubicBezTo>
                <a:cubicBezTo>
                  <a:pt x="58" y="20"/>
                  <a:pt x="58" y="30"/>
                  <a:pt x="56" y="36"/>
                </a:cubicBezTo>
                <a:cubicBezTo>
                  <a:pt x="56" y="41"/>
                  <a:pt x="54" y="44"/>
                  <a:pt x="52" y="47"/>
                </a:cubicBezTo>
                <a:cubicBezTo>
                  <a:pt x="48" y="51"/>
                  <a:pt x="44" y="54"/>
                  <a:pt x="38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3" y="54"/>
                  <a:pt x="28" y="51"/>
                  <a:pt x="25" y="47"/>
                </a:cubicBezTo>
                <a:cubicBezTo>
                  <a:pt x="23" y="44"/>
                  <a:pt x="21" y="41"/>
                  <a:pt x="20" y="37"/>
                </a:cubicBezTo>
                <a:close/>
                <a:moveTo>
                  <a:pt x="12" y="108"/>
                </a:moveTo>
                <a:cubicBezTo>
                  <a:pt x="66" y="108"/>
                  <a:pt x="66" y="108"/>
                  <a:pt x="66" y="108"/>
                </a:cubicBezTo>
                <a:cubicBezTo>
                  <a:pt x="63" y="113"/>
                  <a:pt x="63" y="113"/>
                  <a:pt x="63" y="113"/>
                </a:cubicBezTo>
                <a:cubicBezTo>
                  <a:pt x="15" y="113"/>
                  <a:pt x="15" y="113"/>
                  <a:pt x="15" y="113"/>
                </a:cubicBezTo>
                <a:cubicBezTo>
                  <a:pt x="12" y="108"/>
                  <a:pt x="12" y="108"/>
                  <a:pt x="12" y="108"/>
                </a:cubicBezTo>
                <a:close/>
                <a:moveTo>
                  <a:pt x="69" y="67"/>
                </a:moveTo>
                <a:cubicBezTo>
                  <a:pt x="75" y="90"/>
                  <a:pt x="75" y="90"/>
                  <a:pt x="75" y="90"/>
                </a:cubicBezTo>
                <a:cubicBezTo>
                  <a:pt x="77" y="98"/>
                  <a:pt x="76" y="104"/>
                  <a:pt x="67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65" y="73"/>
                  <a:pt x="65" y="73"/>
                  <a:pt x="65" y="73"/>
                </a:cubicBezTo>
                <a:cubicBezTo>
                  <a:pt x="41" y="73"/>
                  <a:pt x="41" y="73"/>
                  <a:pt x="41" y="73"/>
                </a:cubicBezTo>
                <a:cubicBezTo>
                  <a:pt x="48" y="57"/>
                  <a:pt x="48" y="57"/>
                  <a:pt x="48" y="57"/>
                </a:cubicBezTo>
                <a:cubicBezTo>
                  <a:pt x="50" y="55"/>
                  <a:pt x="50" y="55"/>
                  <a:pt x="50" y="55"/>
                </a:cubicBezTo>
                <a:cubicBezTo>
                  <a:pt x="64" y="58"/>
                  <a:pt x="64" y="58"/>
                  <a:pt x="64" y="58"/>
                </a:cubicBezTo>
                <a:cubicBezTo>
                  <a:pt x="65" y="58"/>
                  <a:pt x="65" y="58"/>
                  <a:pt x="65" y="58"/>
                </a:cubicBezTo>
                <a:cubicBezTo>
                  <a:pt x="65" y="59"/>
                  <a:pt x="65" y="59"/>
                  <a:pt x="65" y="59"/>
                </a:cubicBezTo>
                <a:cubicBezTo>
                  <a:pt x="67" y="61"/>
                  <a:pt x="68" y="64"/>
                  <a:pt x="69" y="68"/>
                </a:cubicBezTo>
                <a:cubicBezTo>
                  <a:pt x="69" y="67"/>
                  <a:pt x="69" y="67"/>
                  <a:pt x="69" y="67"/>
                </a:cubicBezTo>
                <a:close/>
                <a:moveTo>
                  <a:pt x="13" y="104"/>
                </a:moveTo>
                <a:cubicBezTo>
                  <a:pt x="10" y="104"/>
                  <a:pt x="10" y="104"/>
                  <a:pt x="10" y="104"/>
                </a:cubicBezTo>
                <a:cubicBezTo>
                  <a:pt x="1" y="104"/>
                  <a:pt x="0" y="98"/>
                  <a:pt x="2" y="90"/>
                </a:cubicBezTo>
                <a:cubicBezTo>
                  <a:pt x="8" y="67"/>
                  <a:pt x="8" y="67"/>
                  <a:pt x="8" y="67"/>
                </a:cubicBezTo>
                <a:cubicBezTo>
                  <a:pt x="8" y="64"/>
                  <a:pt x="10" y="61"/>
                  <a:pt x="13" y="58"/>
                </a:cubicBezTo>
                <a:cubicBezTo>
                  <a:pt x="13" y="58"/>
                  <a:pt x="13" y="58"/>
                  <a:pt x="13" y="58"/>
                </a:cubicBezTo>
                <a:cubicBezTo>
                  <a:pt x="14" y="58"/>
                  <a:pt x="14" y="58"/>
                  <a:pt x="14" y="58"/>
                </a:cubicBezTo>
                <a:cubicBezTo>
                  <a:pt x="27" y="55"/>
                  <a:pt x="27" y="55"/>
                  <a:pt x="27" y="55"/>
                </a:cubicBezTo>
                <a:cubicBezTo>
                  <a:pt x="29" y="57"/>
                  <a:pt x="29" y="57"/>
                  <a:pt x="29" y="57"/>
                </a:cubicBezTo>
                <a:cubicBezTo>
                  <a:pt x="37" y="73"/>
                  <a:pt x="37" y="73"/>
                  <a:pt x="37" y="73"/>
                </a:cubicBezTo>
                <a:cubicBezTo>
                  <a:pt x="13" y="73"/>
                  <a:pt x="13" y="73"/>
                  <a:pt x="13" y="73"/>
                </a:cubicBezTo>
                <a:lnTo>
                  <a:pt x="13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890">
              <a:solidFill>
                <a:srgbClr val="000000"/>
              </a:solidFill>
              <a:latin typeface="Calibri" pitchFamily="34" charset="0"/>
              <a:ea typeface="+mn-ea"/>
              <a:sym typeface="宋体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75875" y="1943240"/>
            <a:ext cx="2654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2010-2011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年，在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公司实习，等到有力认可，实习证明见附件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1009650" y="3701725"/>
            <a:ext cx="3679511" cy="3500"/>
          </a:xfrm>
          <a:prstGeom prst="line">
            <a:avLst/>
          </a:prstGeom>
          <a:ln w="19050">
            <a:gradFill>
              <a:gsLst>
                <a:gs pos="0">
                  <a:srgbClr val="B1C5A7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990600" y="3176270"/>
            <a:ext cx="396875" cy="450215"/>
            <a:chOff x="1560" y="5002"/>
            <a:chExt cx="625" cy="709"/>
          </a:xfrm>
        </p:grpSpPr>
        <p:sp>
          <p:nvSpPr>
            <p:cNvPr id="26" name="Freeform 281"/>
            <p:cNvSpPr/>
            <p:nvPr/>
          </p:nvSpPr>
          <p:spPr bwMode="auto">
            <a:xfrm>
              <a:off x="1745" y="5002"/>
              <a:ext cx="255" cy="372"/>
            </a:xfrm>
            <a:custGeom>
              <a:avLst/>
              <a:gdLst>
                <a:gd name="T0" fmla="*/ 47 w 72"/>
                <a:gd name="T1" fmla="*/ 28 h 105"/>
                <a:gd name="T2" fmla="*/ 56 w 72"/>
                <a:gd name="T3" fmla="*/ 11 h 105"/>
                <a:gd name="T4" fmla="*/ 55 w 72"/>
                <a:gd name="T5" fmla="*/ 6 h 105"/>
                <a:gd name="T6" fmla="*/ 49 w 72"/>
                <a:gd name="T7" fmla="*/ 7 h 105"/>
                <a:gd name="T8" fmla="*/ 44 w 72"/>
                <a:gd name="T9" fmla="*/ 17 h 105"/>
                <a:gd name="T10" fmla="*/ 47 w 72"/>
                <a:gd name="T11" fmla="*/ 5 h 105"/>
                <a:gd name="T12" fmla="*/ 44 w 72"/>
                <a:gd name="T13" fmla="*/ 1 h 105"/>
                <a:gd name="T14" fmla="*/ 39 w 72"/>
                <a:gd name="T15" fmla="*/ 4 h 105"/>
                <a:gd name="T16" fmla="*/ 35 w 72"/>
                <a:gd name="T17" fmla="*/ 18 h 105"/>
                <a:gd name="T18" fmla="*/ 32 w 72"/>
                <a:gd name="T19" fmla="*/ 4 h 105"/>
                <a:gd name="T20" fmla="*/ 28 w 72"/>
                <a:gd name="T21" fmla="*/ 0 h 105"/>
                <a:gd name="T22" fmla="*/ 25 w 72"/>
                <a:gd name="T23" fmla="*/ 5 h 105"/>
                <a:gd name="T24" fmla="*/ 27 w 72"/>
                <a:gd name="T25" fmla="*/ 15 h 105"/>
                <a:gd name="T26" fmla="*/ 23 w 72"/>
                <a:gd name="T27" fmla="*/ 7 h 105"/>
                <a:gd name="T28" fmla="*/ 18 w 72"/>
                <a:gd name="T29" fmla="*/ 5 h 105"/>
                <a:gd name="T30" fmla="*/ 16 w 72"/>
                <a:gd name="T31" fmla="*/ 10 h 105"/>
                <a:gd name="T32" fmla="*/ 23 w 72"/>
                <a:gd name="T33" fmla="*/ 28 h 105"/>
                <a:gd name="T34" fmla="*/ 0 w 72"/>
                <a:gd name="T35" fmla="*/ 28 h 105"/>
                <a:gd name="T36" fmla="*/ 0 w 72"/>
                <a:gd name="T37" fmla="*/ 105 h 105"/>
                <a:gd name="T38" fmla="*/ 72 w 72"/>
                <a:gd name="T39" fmla="*/ 105 h 105"/>
                <a:gd name="T40" fmla="*/ 72 w 72"/>
                <a:gd name="T41" fmla="*/ 28 h 105"/>
                <a:gd name="T42" fmla="*/ 47 w 72"/>
                <a:gd name="T43" fmla="*/ 2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05">
                  <a:moveTo>
                    <a:pt x="47" y="28"/>
                  </a:moveTo>
                  <a:cubicBezTo>
                    <a:pt x="56" y="11"/>
                    <a:pt x="56" y="11"/>
                    <a:pt x="56" y="11"/>
                  </a:cubicBezTo>
                  <a:cubicBezTo>
                    <a:pt x="57" y="9"/>
                    <a:pt x="56" y="7"/>
                    <a:pt x="55" y="6"/>
                  </a:cubicBezTo>
                  <a:cubicBezTo>
                    <a:pt x="53" y="5"/>
                    <a:pt x="50" y="5"/>
                    <a:pt x="49" y="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3"/>
                    <a:pt x="46" y="1"/>
                    <a:pt x="44" y="1"/>
                  </a:cubicBezTo>
                  <a:cubicBezTo>
                    <a:pt x="41" y="0"/>
                    <a:pt x="39" y="1"/>
                    <a:pt x="39" y="4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6" y="1"/>
                    <a:pt x="24" y="3"/>
                    <a:pt x="25" y="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5"/>
                    <a:pt x="20" y="4"/>
                    <a:pt x="18" y="5"/>
                  </a:cubicBezTo>
                  <a:cubicBezTo>
                    <a:pt x="16" y="6"/>
                    <a:pt x="15" y="8"/>
                    <a:pt x="16" y="1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2" y="28"/>
                    <a:pt x="72" y="28"/>
                    <a:pt x="72" y="28"/>
                  </a:cubicBezTo>
                  <a:lnTo>
                    <a:pt x="47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282"/>
            <p:cNvSpPr/>
            <p:nvPr/>
          </p:nvSpPr>
          <p:spPr bwMode="auto">
            <a:xfrm>
              <a:off x="1560" y="5089"/>
              <a:ext cx="260" cy="623"/>
            </a:xfrm>
            <a:custGeom>
              <a:avLst/>
              <a:gdLst>
                <a:gd name="T0" fmla="*/ 69 w 73"/>
                <a:gd name="T1" fmla="*/ 121 h 175"/>
                <a:gd name="T2" fmla="*/ 35 w 73"/>
                <a:gd name="T3" fmla="*/ 60 h 175"/>
                <a:gd name="T4" fmla="*/ 28 w 73"/>
                <a:gd name="T5" fmla="*/ 58 h 175"/>
                <a:gd name="T6" fmla="*/ 23 w 73"/>
                <a:gd name="T7" fmla="*/ 62 h 175"/>
                <a:gd name="T8" fmla="*/ 21 w 73"/>
                <a:gd name="T9" fmla="*/ 68 h 175"/>
                <a:gd name="T10" fmla="*/ 51 w 73"/>
                <a:gd name="T11" fmla="*/ 121 h 175"/>
                <a:gd name="T12" fmla="*/ 48 w 73"/>
                <a:gd name="T13" fmla="*/ 121 h 175"/>
                <a:gd name="T14" fmla="*/ 16 w 73"/>
                <a:gd name="T15" fmla="*/ 75 h 175"/>
                <a:gd name="T16" fmla="*/ 16 w 73"/>
                <a:gd name="T17" fmla="*/ 4 h 175"/>
                <a:gd name="T18" fmla="*/ 11 w 73"/>
                <a:gd name="T19" fmla="*/ 0 h 175"/>
                <a:gd name="T20" fmla="*/ 4 w 73"/>
                <a:gd name="T21" fmla="*/ 0 h 175"/>
                <a:gd name="T22" fmla="*/ 0 w 73"/>
                <a:gd name="T23" fmla="*/ 4 h 175"/>
                <a:gd name="T24" fmla="*/ 0 w 73"/>
                <a:gd name="T25" fmla="*/ 78 h 175"/>
                <a:gd name="T26" fmla="*/ 0 w 73"/>
                <a:gd name="T27" fmla="*/ 79 h 175"/>
                <a:gd name="T28" fmla="*/ 1 w 73"/>
                <a:gd name="T29" fmla="*/ 81 h 175"/>
                <a:gd name="T30" fmla="*/ 34 w 73"/>
                <a:gd name="T31" fmla="*/ 128 h 175"/>
                <a:gd name="T32" fmla="*/ 34 w 73"/>
                <a:gd name="T33" fmla="*/ 170 h 175"/>
                <a:gd name="T34" fmla="*/ 38 w 73"/>
                <a:gd name="T35" fmla="*/ 175 h 175"/>
                <a:gd name="T36" fmla="*/ 68 w 73"/>
                <a:gd name="T37" fmla="*/ 175 h 175"/>
                <a:gd name="T38" fmla="*/ 73 w 73"/>
                <a:gd name="T39" fmla="*/ 170 h 175"/>
                <a:gd name="T40" fmla="*/ 73 w 73"/>
                <a:gd name="T41" fmla="*/ 125 h 175"/>
                <a:gd name="T42" fmla="*/ 69 w 73"/>
                <a:gd name="T43" fmla="*/ 12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75">
                  <a:moveTo>
                    <a:pt x="69" y="121"/>
                  </a:moveTo>
                  <a:cubicBezTo>
                    <a:pt x="35" y="60"/>
                    <a:pt x="35" y="60"/>
                    <a:pt x="35" y="60"/>
                  </a:cubicBezTo>
                  <a:cubicBezTo>
                    <a:pt x="33" y="58"/>
                    <a:pt x="31" y="57"/>
                    <a:pt x="28" y="58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0" y="63"/>
                    <a:pt x="20" y="66"/>
                    <a:pt x="21" y="68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9"/>
                    <a:pt x="0" y="79"/>
                  </a:cubicBezTo>
                  <a:cubicBezTo>
                    <a:pt x="0" y="80"/>
                    <a:pt x="0" y="81"/>
                    <a:pt x="1" y="81"/>
                  </a:cubicBezTo>
                  <a:cubicBezTo>
                    <a:pt x="34" y="128"/>
                    <a:pt x="34" y="128"/>
                    <a:pt x="34" y="128"/>
                  </a:cubicBezTo>
                  <a:cubicBezTo>
                    <a:pt x="34" y="170"/>
                    <a:pt x="34" y="170"/>
                    <a:pt x="34" y="170"/>
                  </a:cubicBezTo>
                  <a:cubicBezTo>
                    <a:pt x="34" y="173"/>
                    <a:pt x="36" y="175"/>
                    <a:pt x="38" y="175"/>
                  </a:cubicBezTo>
                  <a:cubicBezTo>
                    <a:pt x="68" y="175"/>
                    <a:pt x="68" y="175"/>
                    <a:pt x="68" y="175"/>
                  </a:cubicBezTo>
                  <a:cubicBezTo>
                    <a:pt x="71" y="175"/>
                    <a:pt x="73" y="173"/>
                    <a:pt x="73" y="17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1" y="121"/>
                    <a:pt x="69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283"/>
            <p:cNvSpPr/>
            <p:nvPr/>
          </p:nvSpPr>
          <p:spPr bwMode="auto">
            <a:xfrm>
              <a:off x="1925" y="5089"/>
              <a:ext cx="260" cy="623"/>
            </a:xfrm>
            <a:custGeom>
              <a:avLst/>
              <a:gdLst>
                <a:gd name="T0" fmla="*/ 69 w 73"/>
                <a:gd name="T1" fmla="*/ 0 h 175"/>
                <a:gd name="T2" fmla="*/ 62 w 73"/>
                <a:gd name="T3" fmla="*/ 0 h 175"/>
                <a:gd name="T4" fmla="*/ 57 w 73"/>
                <a:gd name="T5" fmla="*/ 4 h 175"/>
                <a:gd name="T6" fmla="*/ 57 w 73"/>
                <a:gd name="T7" fmla="*/ 75 h 175"/>
                <a:gd name="T8" fmla="*/ 25 w 73"/>
                <a:gd name="T9" fmla="*/ 121 h 175"/>
                <a:gd name="T10" fmla="*/ 22 w 73"/>
                <a:gd name="T11" fmla="*/ 121 h 175"/>
                <a:gd name="T12" fmla="*/ 52 w 73"/>
                <a:gd name="T13" fmla="*/ 68 h 175"/>
                <a:gd name="T14" fmla="*/ 50 w 73"/>
                <a:gd name="T15" fmla="*/ 62 h 175"/>
                <a:gd name="T16" fmla="*/ 45 w 73"/>
                <a:gd name="T17" fmla="*/ 58 h 175"/>
                <a:gd name="T18" fmla="*/ 38 w 73"/>
                <a:gd name="T19" fmla="*/ 60 h 175"/>
                <a:gd name="T20" fmla="*/ 4 w 73"/>
                <a:gd name="T21" fmla="*/ 121 h 175"/>
                <a:gd name="T22" fmla="*/ 0 w 73"/>
                <a:gd name="T23" fmla="*/ 125 h 175"/>
                <a:gd name="T24" fmla="*/ 0 w 73"/>
                <a:gd name="T25" fmla="*/ 170 h 175"/>
                <a:gd name="T26" fmla="*/ 5 w 73"/>
                <a:gd name="T27" fmla="*/ 175 h 175"/>
                <a:gd name="T28" fmla="*/ 35 w 73"/>
                <a:gd name="T29" fmla="*/ 175 h 175"/>
                <a:gd name="T30" fmla="*/ 39 w 73"/>
                <a:gd name="T31" fmla="*/ 170 h 175"/>
                <a:gd name="T32" fmla="*/ 39 w 73"/>
                <a:gd name="T33" fmla="*/ 128 h 175"/>
                <a:gd name="T34" fmla="*/ 72 w 73"/>
                <a:gd name="T35" fmla="*/ 81 h 175"/>
                <a:gd name="T36" fmla="*/ 73 w 73"/>
                <a:gd name="T37" fmla="*/ 79 h 175"/>
                <a:gd name="T38" fmla="*/ 73 w 73"/>
                <a:gd name="T39" fmla="*/ 78 h 175"/>
                <a:gd name="T40" fmla="*/ 73 w 73"/>
                <a:gd name="T41" fmla="*/ 4 h 175"/>
                <a:gd name="T42" fmla="*/ 69 w 73"/>
                <a:gd name="T4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75">
                  <a:moveTo>
                    <a:pt x="69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59" y="0"/>
                    <a:pt x="57" y="2"/>
                    <a:pt x="57" y="4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2" y="121"/>
                    <a:pt x="22" y="121"/>
                    <a:pt x="22" y="121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3" y="66"/>
                    <a:pt x="53" y="63"/>
                    <a:pt x="50" y="62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2" y="57"/>
                    <a:pt x="40" y="58"/>
                    <a:pt x="38" y="60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2" y="121"/>
                    <a:pt x="0" y="123"/>
                    <a:pt x="0" y="125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3"/>
                    <a:pt x="2" y="175"/>
                    <a:pt x="5" y="175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7" y="175"/>
                    <a:pt x="39" y="173"/>
                    <a:pt x="39" y="170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3" y="81"/>
                    <a:pt x="73" y="80"/>
                    <a:pt x="73" y="79"/>
                  </a:cubicBezTo>
                  <a:cubicBezTo>
                    <a:pt x="73" y="79"/>
                    <a:pt x="73" y="78"/>
                    <a:pt x="73" y="78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2"/>
                    <a:pt x="71" y="0"/>
                    <a:pt x="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602758" y="2787623"/>
            <a:ext cx="2890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2011.5-2011.7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，带队参与著名的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公益活动，成果丰硕，见附件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2377782" y="5793181"/>
            <a:ext cx="3896811" cy="0"/>
          </a:xfrm>
          <a:prstGeom prst="line">
            <a:avLst/>
          </a:prstGeom>
          <a:ln w="19050">
            <a:gradFill>
              <a:gsLst>
                <a:gs pos="0">
                  <a:srgbClr val="B1C5A7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27"/>
          <p:cNvSpPr>
            <a:spLocks noEditPoints="1"/>
          </p:cNvSpPr>
          <p:nvPr/>
        </p:nvSpPr>
        <p:spPr bwMode="auto">
          <a:xfrm>
            <a:off x="6020927" y="5444093"/>
            <a:ext cx="396875" cy="331788"/>
          </a:xfrm>
          <a:custGeom>
            <a:avLst/>
            <a:gdLst>
              <a:gd name="T0" fmla="*/ 95 w 176"/>
              <a:gd name="T1" fmla="*/ 0 h 147"/>
              <a:gd name="T2" fmla="*/ 81 w 176"/>
              <a:gd name="T3" fmla="*/ 14 h 147"/>
              <a:gd name="T4" fmla="*/ 95 w 176"/>
              <a:gd name="T5" fmla="*/ 29 h 147"/>
              <a:gd name="T6" fmla="*/ 110 w 176"/>
              <a:gd name="T7" fmla="*/ 14 h 147"/>
              <a:gd name="T8" fmla="*/ 95 w 176"/>
              <a:gd name="T9" fmla="*/ 0 h 147"/>
              <a:gd name="T10" fmla="*/ 28 w 176"/>
              <a:gd name="T11" fmla="*/ 6 h 147"/>
              <a:gd name="T12" fmla="*/ 20 w 176"/>
              <a:gd name="T13" fmla="*/ 12 h 147"/>
              <a:gd name="T14" fmla="*/ 14 w 176"/>
              <a:gd name="T15" fmla="*/ 36 h 147"/>
              <a:gd name="T16" fmla="*/ 9 w 176"/>
              <a:gd name="T17" fmla="*/ 32 h 147"/>
              <a:gd name="T18" fmla="*/ 6 w 176"/>
              <a:gd name="T19" fmla="*/ 32 h 147"/>
              <a:gd name="T20" fmla="*/ 4 w 176"/>
              <a:gd name="T21" fmla="*/ 34 h 147"/>
              <a:gd name="T22" fmla="*/ 5 w 176"/>
              <a:gd name="T23" fmla="*/ 37 h 147"/>
              <a:gd name="T24" fmla="*/ 12 w 176"/>
              <a:gd name="T25" fmla="*/ 43 h 147"/>
              <a:gd name="T26" fmla="*/ 14 w 176"/>
              <a:gd name="T27" fmla="*/ 49 h 147"/>
              <a:gd name="T28" fmla="*/ 16 w 176"/>
              <a:gd name="T29" fmla="*/ 51 h 147"/>
              <a:gd name="T30" fmla="*/ 12 w 176"/>
              <a:gd name="T31" fmla="*/ 55 h 147"/>
              <a:gd name="T32" fmla="*/ 10 w 176"/>
              <a:gd name="T33" fmla="*/ 61 h 147"/>
              <a:gd name="T34" fmla="*/ 10 w 176"/>
              <a:gd name="T35" fmla="*/ 98 h 147"/>
              <a:gd name="T36" fmla="*/ 1 w 176"/>
              <a:gd name="T37" fmla="*/ 134 h 147"/>
              <a:gd name="T38" fmla="*/ 3 w 176"/>
              <a:gd name="T39" fmla="*/ 143 h 147"/>
              <a:gd name="T40" fmla="*/ 12 w 176"/>
              <a:gd name="T41" fmla="*/ 145 h 147"/>
              <a:gd name="T42" fmla="*/ 18 w 176"/>
              <a:gd name="T43" fmla="*/ 139 h 147"/>
              <a:gd name="T44" fmla="*/ 28 w 176"/>
              <a:gd name="T45" fmla="*/ 102 h 147"/>
              <a:gd name="T46" fmla="*/ 28 w 176"/>
              <a:gd name="T47" fmla="*/ 100 h 147"/>
              <a:gd name="T48" fmla="*/ 28 w 176"/>
              <a:gd name="T49" fmla="*/ 72 h 147"/>
              <a:gd name="T50" fmla="*/ 49 w 176"/>
              <a:gd name="T51" fmla="*/ 98 h 147"/>
              <a:gd name="T52" fmla="*/ 31 w 176"/>
              <a:gd name="T53" fmla="*/ 133 h 147"/>
              <a:gd name="T54" fmla="*/ 35 w 176"/>
              <a:gd name="T55" fmla="*/ 145 h 147"/>
              <a:gd name="T56" fmla="*/ 47 w 176"/>
              <a:gd name="T57" fmla="*/ 141 h 147"/>
              <a:gd name="T58" fmla="*/ 68 w 176"/>
              <a:gd name="T59" fmla="*/ 101 h 147"/>
              <a:gd name="T60" fmla="*/ 67 w 176"/>
              <a:gd name="T61" fmla="*/ 91 h 147"/>
              <a:gd name="T62" fmla="*/ 63 w 176"/>
              <a:gd name="T63" fmla="*/ 86 h 147"/>
              <a:gd name="T64" fmla="*/ 64 w 176"/>
              <a:gd name="T65" fmla="*/ 85 h 147"/>
              <a:gd name="T66" fmla="*/ 64 w 176"/>
              <a:gd name="T67" fmla="*/ 85 h 147"/>
              <a:gd name="T68" fmla="*/ 106 w 176"/>
              <a:gd name="T69" fmla="*/ 118 h 147"/>
              <a:gd name="T70" fmla="*/ 67 w 176"/>
              <a:gd name="T71" fmla="*/ 145 h 147"/>
              <a:gd name="T72" fmla="*/ 176 w 176"/>
              <a:gd name="T73" fmla="*/ 145 h 147"/>
              <a:gd name="T74" fmla="*/ 125 w 176"/>
              <a:gd name="T75" fmla="*/ 105 h 147"/>
              <a:gd name="T76" fmla="*/ 111 w 176"/>
              <a:gd name="T77" fmla="*/ 114 h 147"/>
              <a:gd name="T78" fmla="*/ 67 w 176"/>
              <a:gd name="T79" fmla="*/ 79 h 147"/>
              <a:gd name="T80" fmla="*/ 87 w 176"/>
              <a:gd name="T81" fmla="*/ 42 h 147"/>
              <a:gd name="T82" fmla="*/ 87 w 176"/>
              <a:gd name="T83" fmla="*/ 34 h 147"/>
              <a:gd name="T84" fmla="*/ 70 w 176"/>
              <a:gd name="T85" fmla="*/ 10 h 147"/>
              <a:gd name="T86" fmla="*/ 63 w 176"/>
              <a:gd name="T87" fmla="*/ 6 h 147"/>
              <a:gd name="T88" fmla="*/ 28 w 176"/>
              <a:gd name="T89" fmla="*/ 6 h 147"/>
              <a:gd name="T90" fmla="*/ 34 w 176"/>
              <a:gd name="T91" fmla="*/ 21 h 147"/>
              <a:gd name="T92" fmla="*/ 45 w 176"/>
              <a:gd name="T93" fmla="*/ 22 h 147"/>
              <a:gd name="T94" fmla="*/ 31 w 176"/>
              <a:gd name="T95" fmla="*/ 36 h 147"/>
              <a:gd name="T96" fmla="*/ 34 w 176"/>
              <a:gd name="T97" fmla="*/ 21 h 147"/>
              <a:gd name="T98" fmla="*/ 64 w 176"/>
              <a:gd name="T99" fmla="*/ 52 h 147"/>
              <a:gd name="T100" fmla="*/ 54 w 176"/>
              <a:gd name="T101" fmla="*/ 68 h 147"/>
              <a:gd name="T102" fmla="*/ 47 w 176"/>
              <a:gd name="T103" fmla="*/ 63 h 147"/>
              <a:gd name="T104" fmla="*/ 64 w 176"/>
              <a:gd name="T105" fmla="*/ 52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47">
                <a:moveTo>
                  <a:pt x="95" y="0"/>
                </a:moveTo>
                <a:cubicBezTo>
                  <a:pt x="87" y="0"/>
                  <a:pt x="81" y="6"/>
                  <a:pt x="81" y="14"/>
                </a:cubicBezTo>
                <a:cubicBezTo>
                  <a:pt x="81" y="23"/>
                  <a:pt x="87" y="29"/>
                  <a:pt x="95" y="29"/>
                </a:cubicBezTo>
                <a:cubicBezTo>
                  <a:pt x="103" y="29"/>
                  <a:pt x="110" y="23"/>
                  <a:pt x="110" y="14"/>
                </a:cubicBezTo>
                <a:cubicBezTo>
                  <a:pt x="110" y="6"/>
                  <a:pt x="103" y="0"/>
                  <a:pt x="95" y="0"/>
                </a:cubicBezTo>
                <a:close/>
                <a:moveTo>
                  <a:pt x="28" y="6"/>
                </a:moveTo>
                <a:cubicBezTo>
                  <a:pt x="24" y="6"/>
                  <a:pt x="21" y="8"/>
                  <a:pt x="20" y="12"/>
                </a:cubicBezTo>
                <a:cubicBezTo>
                  <a:pt x="14" y="36"/>
                  <a:pt x="14" y="36"/>
                  <a:pt x="14" y="36"/>
                </a:cubicBezTo>
                <a:cubicBezTo>
                  <a:pt x="9" y="32"/>
                  <a:pt x="9" y="32"/>
                  <a:pt x="9" y="32"/>
                </a:cubicBezTo>
                <a:cubicBezTo>
                  <a:pt x="8" y="32"/>
                  <a:pt x="7" y="32"/>
                  <a:pt x="6" y="32"/>
                </a:cubicBezTo>
                <a:cubicBezTo>
                  <a:pt x="5" y="32"/>
                  <a:pt x="4" y="33"/>
                  <a:pt x="4" y="34"/>
                </a:cubicBezTo>
                <a:cubicBezTo>
                  <a:pt x="3" y="35"/>
                  <a:pt x="4" y="37"/>
                  <a:pt x="5" y="37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45"/>
                  <a:pt x="13" y="47"/>
                  <a:pt x="14" y="49"/>
                </a:cubicBezTo>
                <a:cubicBezTo>
                  <a:pt x="15" y="50"/>
                  <a:pt x="16" y="50"/>
                  <a:pt x="16" y="51"/>
                </a:cubicBezTo>
                <a:cubicBezTo>
                  <a:pt x="12" y="55"/>
                  <a:pt x="12" y="55"/>
                  <a:pt x="12" y="55"/>
                </a:cubicBezTo>
                <a:cubicBezTo>
                  <a:pt x="11" y="56"/>
                  <a:pt x="10" y="59"/>
                  <a:pt x="10" y="61"/>
                </a:cubicBezTo>
                <a:cubicBezTo>
                  <a:pt x="10" y="61"/>
                  <a:pt x="10" y="96"/>
                  <a:pt x="10" y="98"/>
                </a:cubicBezTo>
                <a:cubicBezTo>
                  <a:pt x="1" y="134"/>
                  <a:pt x="1" y="134"/>
                  <a:pt x="1" y="134"/>
                </a:cubicBezTo>
                <a:cubicBezTo>
                  <a:pt x="0" y="137"/>
                  <a:pt x="1" y="141"/>
                  <a:pt x="3" y="143"/>
                </a:cubicBezTo>
                <a:cubicBezTo>
                  <a:pt x="5" y="145"/>
                  <a:pt x="9" y="146"/>
                  <a:pt x="12" y="145"/>
                </a:cubicBezTo>
                <a:cubicBezTo>
                  <a:pt x="15" y="144"/>
                  <a:pt x="17" y="142"/>
                  <a:pt x="18" y="139"/>
                </a:cubicBezTo>
                <a:cubicBezTo>
                  <a:pt x="28" y="102"/>
                  <a:pt x="28" y="102"/>
                  <a:pt x="28" y="102"/>
                </a:cubicBezTo>
                <a:cubicBezTo>
                  <a:pt x="28" y="101"/>
                  <a:pt x="28" y="100"/>
                  <a:pt x="28" y="100"/>
                </a:cubicBezTo>
                <a:cubicBezTo>
                  <a:pt x="28" y="100"/>
                  <a:pt x="28" y="82"/>
                  <a:pt x="28" y="72"/>
                </a:cubicBezTo>
                <a:cubicBezTo>
                  <a:pt x="49" y="98"/>
                  <a:pt x="49" y="98"/>
                  <a:pt x="49" y="98"/>
                </a:cubicBezTo>
                <a:cubicBezTo>
                  <a:pt x="31" y="133"/>
                  <a:pt x="31" y="133"/>
                  <a:pt x="31" y="133"/>
                </a:cubicBezTo>
                <a:cubicBezTo>
                  <a:pt x="29" y="137"/>
                  <a:pt x="31" y="143"/>
                  <a:pt x="35" y="145"/>
                </a:cubicBezTo>
                <a:cubicBezTo>
                  <a:pt x="39" y="147"/>
                  <a:pt x="45" y="146"/>
                  <a:pt x="47" y="141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70" y="98"/>
                  <a:pt x="69" y="94"/>
                  <a:pt x="67" y="91"/>
                </a:cubicBezTo>
                <a:cubicBezTo>
                  <a:pt x="63" y="86"/>
                  <a:pt x="63" y="86"/>
                  <a:pt x="63" y="86"/>
                </a:cubicBezTo>
                <a:cubicBezTo>
                  <a:pt x="64" y="86"/>
                  <a:pt x="64" y="86"/>
                  <a:pt x="64" y="85"/>
                </a:cubicBezTo>
                <a:cubicBezTo>
                  <a:pt x="64" y="85"/>
                  <a:pt x="64" y="85"/>
                  <a:pt x="64" y="85"/>
                </a:cubicBezTo>
                <a:cubicBezTo>
                  <a:pt x="106" y="118"/>
                  <a:pt x="106" y="118"/>
                  <a:pt x="106" y="118"/>
                </a:cubicBezTo>
                <a:cubicBezTo>
                  <a:pt x="67" y="145"/>
                  <a:pt x="67" y="145"/>
                  <a:pt x="67" y="145"/>
                </a:cubicBezTo>
                <a:cubicBezTo>
                  <a:pt x="176" y="145"/>
                  <a:pt x="176" y="145"/>
                  <a:pt x="176" y="145"/>
                </a:cubicBezTo>
                <a:cubicBezTo>
                  <a:pt x="125" y="105"/>
                  <a:pt x="125" y="105"/>
                  <a:pt x="125" y="105"/>
                </a:cubicBezTo>
                <a:cubicBezTo>
                  <a:pt x="111" y="114"/>
                  <a:pt x="111" y="114"/>
                  <a:pt x="111" y="114"/>
                </a:cubicBezTo>
                <a:cubicBezTo>
                  <a:pt x="67" y="79"/>
                  <a:pt x="67" y="79"/>
                  <a:pt x="67" y="79"/>
                </a:cubicBezTo>
                <a:cubicBezTo>
                  <a:pt x="87" y="42"/>
                  <a:pt x="87" y="42"/>
                  <a:pt x="87" y="42"/>
                </a:cubicBezTo>
                <a:cubicBezTo>
                  <a:pt x="89" y="40"/>
                  <a:pt x="88" y="36"/>
                  <a:pt x="87" y="34"/>
                </a:cubicBezTo>
                <a:cubicBezTo>
                  <a:pt x="70" y="10"/>
                  <a:pt x="70" y="10"/>
                  <a:pt x="70" y="10"/>
                </a:cubicBezTo>
                <a:cubicBezTo>
                  <a:pt x="69" y="7"/>
                  <a:pt x="66" y="6"/>
                  <a:pt x="63" y="6"/>
                </a:cubicBezTo>
                <a:cubicBezTo>
                  <a:pt x="28" y="6"/>
                  <a:pt x="28" y="6"/>
                  <a:pt x="28" y="6"/>
                </a:cubicBezTo>
                <a:close/>
                <a:moveTo>
                  <a:pt x="34" y="21"/>
                </a:moveTo>
                <a:cubicBezTo>
                  <a:pt x="45" y="22"/>
                  <a:pt x="45" y="22"/>
                  <a:pt x="45" y="22"/>
                </a:cubicBezTo>
                <a:cubicBezTo>
                  <a:pt x="31" y="36"/>
                  <a:pt x="31" y="36"/>
                  <a:pt x="31" y="36"/>
                </a:cubicBezTo>
                <a:lnTo>
                  <a:pt x="34" y="21"/>
                </a:lnTo>
                <a:close/>
                <a:moveTo>
                  <a:pt x="64" y="52"/>
                </a:moveTo>
                <a:cubicBezTo>
                  <a:pt x="54" y="68"/>
                  <a:pt x="54" y="68"/>
                  <a:pt x="54" y="68"/>
                </a:cubicBezTo>
                <a:cubicBezTo>
                  <a:pt x="47" y="63"/>
                  <a:pt x="47" y="63"/>
                  <a:pt x="47" y="63"/>
                </a:cubicBezTo>
                <a:lnTo>
                  <a:pt x="64" y="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96640" y="4886325"/>
            <a:ext cx="2502535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2012.5-2012.6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，带队参加某公司项目，帮助公司累计盈余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20W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6" grpId="0" animBg="1"/>
      <p:bldP spid="17" grpId="0"/>
      <p:bldP spid="21" grpId="0" animBg="1"/>
      <p:bldP spid="23" grpId="0"/>
      <p:bldP spid="29" grpId="0"/>
      <p:bldP spid="31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flipV="1">
            <a:off x="8810625" y="3719146"/>
            <a:ext cx="3381375" cy="3138854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 rot="20849350">
            <a:off x="1043891" y="1528166"/>
            <a:ext cx="1080000" cy="108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获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20808744">
            <a:off x="2403561" y="1233810"/>
            <a:ext cx="1080000" cy="108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奖</a:t>
            </a:r>
          </a:p>
        </p:txBody>
      </p:sp>
      <p:sp>
        <p:nvSpPr>
          <p:cNvPr id="10" name="矩形 9"/>
          <p:cNvSpPr/>
          <p:nvPr/>
        </p:nvSpPr>
        <p:spPr>
          <a:xfrm rot="20855556">
            <a:off x="3769569" y="955315"/>
            <a:ext cx="1080000" cy="108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情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 rot="20857714">
            <a:off x="5165180" y="665759"/>
            <a:ext cx="1080000" cy="108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况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8619140" y="0"/>
            <a:ext cx="3572860" cy="3702891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0" y="0"/>
            <a:ext cx="8619138" cy="1851445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518160" y="3625215"/>
            <a:ext cx="3599180" cy="1141730"/>
            <a:chOff x="816" y="5709"/>
            <a:chExt cx="5668" cy="1798"/>
          </a:xfrm>
        </p:grpSpPr>
        <p:sp>
          <p:nvSpPr>
            <p:cNvPr id="24" name="圆角矩形 23"/>
            <p:cNvSpPr/>
            <p:nvPr/>
          </p:nvSpPr>
          <p:spPr>
            <a:xfrm>
              <a:off x="816" y="5751"/>
              <a:ext cx="5669" cy="1715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zh-CN" altLang="en-US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" y="5709"/>
              <a:ext cx="1798" cy="1798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2665" y="6142"/>
              <a:ext cx="3525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2001-2003</a:t>
              </a:r>
            </a:p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XX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奖项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96620" y="5060950"/>
            <a:ext cx="3599180" cy="1141730"/>
            <a:chOff x="1412" y="7970"/>
            <a:chExt cx="5668" cy="1798"/>
          </a:xfrm>
        </p:grpSpPr>
        <p:sp>
          <p:nvSpPr>
            <p:cNvPr id="26" name="圆角矩形 25"/>
            <p:cNvSpPr/>
            <p:nvPr/>
          </p:nvSpPr>
          <p:spPr>
            <a:xfrm>
              <a:off x="1412" y="8011"/>
              <a:ext cx="5669" cy="1715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zh-CN" altLang="en-US" dirty="0"/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3" y="7970"/>
              <a:ext cx="1798" cy="1798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3261" y="8402"/>
              <a:ext cx="3525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2003-2005</a:t>
              </a:r>
            </a:p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XX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奖项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876165" y="4136390"/>
            <a:ext cx="4442460" cy="1582420"/>
            <a:chOff x="7679" y="6514"/>
            <a:chExt cx="6996" cy="2492"/>
          </a:xfrm>
        </p:grpSpPr>
        <p:sp>
          <p:nvSpPr>
            <p:cNvPr id="30" name="圆角矩形 29"/>
            <p:cNvSpPr/>
            <p:nvPr/>
          </p:nvSpPr>
          <p:spPr>
            <a:xfrm>
              <a:off x="7679" y="6514"/>
              <a:ext cx="6996" cy="249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zh-CN" altLang="en-US" dirty="0"/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" y="6681"/>
              <a:ext cx="2158" cy="2158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10255" y="7251"/>
              <a:ext cx="3525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XXX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全国超级神秘大奖</a:t>
              </a:r>
              <a:endPara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6685472" y="0"/>
            <a:ext cx="5506528" cy="1851447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 rot="1123816">
            <a:off x="6838998" y="273578"/>
            <a:ext cx="1080000" cy="108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专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1123816">
            <a:off x="7931677" y="641637"/>
            <a:ext cx="1080000" cy="108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业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1123816">
            <a:off x="9009979" y="1012574"/>
            <a:ext cx="1080000" cy="108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证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 rot="1123816">
            <a:off x="10114160" y="1374884"/>
            <a:ext cx="1080000" cy="108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书</a:t>
            </a: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0" y="1"/>
            <a:ext cx="6708571" cy="3829045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3307958" y="2247538"/>
            <a:ext cx="3600000" cy="65116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英语四六级证书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411790" y="3038292"/>
            <a:ext cx="3600000" cy="65116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从业职格证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677363" y="3829046"/>
            <a:ext cx="3600000" cy="65116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中国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师证书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810838" y="4619800"/>
            <a:ext cx="3600000" cy="65116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行业权威证书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289378" y="5400394"/>
            <a:ext cx="3600000" cy="65116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证书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865495" y="5400675"/>
            <a:ext cx="3599180" cy="650240"/>
            <a:chOff x="9237" y="8505"/>
            <a:chExt cx="5668" cy="1024"/>
          </a:xfrm>
        </p:grpSpPr>
        <p:sp>
          <p:nvSpPr>
            <p:cNvPr id="25" name="圆角矩形 24"/>
            <p:cNvSpPr/>
            <p:nvPr/>
          </p:nvSpPr>
          <p:spPr>
            <a:xfrm>
              <a:off x="9237" y="8505"/>
              <a:ext cx="5669" cy="1025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22" y="8702"/>
              <a:ext cx="4700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注：具体材料请见附件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18" y="3614516"/>
            <a:ext cx="2602800" cy="27288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75" y="3615732"/>
            <a:ext cx="2602570" cy="272758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cxnSp>
        <p:nvCxnSpPr>
          <p:cNvPr id="6" name="直接连接符 5"/>
          <p:cNvCxnSpPr/>
          <p:nvPr/>
        </p:nvCxnSpPr>
        <p:spPr>
          <a:xfrm flipV="1">
            <a:off x="-62753" y="0"/>
            <a:ext cx="5934635" cy="1918447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 rot="20489558">
            <a:off x="778858" y="1519674"/>
            <a:ext cx="1080000" cy="108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岗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20489558">
            <a:off x="1881517" y="1161086"/>
            <a:ext cx="1080000" cy="108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位</a:t>
            </a:r>
          </a:p>
        </p:txBody>
      </p:sp>
      <p:sp>
        <p:nvSpPr>
          <p:cNvPr id="11" name="矩形 10"/>
          <p:cNvSpPr/>
          <p:nvPr/>
        </p:nvSpPr>
        <p:spPr>
          <a:xfrm rot="20489558">
            <a:off x="3000987" y="802497"/>
            <a:ext cx="1080000" cy="108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认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 rot="20489558">
            <a:off x="4103645" y="430571"/>
            <a:ext cx="1080000" cy="108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知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6115" y="3021965"/>
            <a:ext cx="1511300" cy="1187450"/>
            <a:chOff x="1049" y="4759"/>
            <a:chExt cx="2380" cy="1870"/>
          </a:xfrm>
        </p:grpSpPr>
        <p:sp>
          <p:nvSpPr>
            <p:cNvPr id="14" name="六边形 18"/>
            <p:cNvSpPr>
              <a:spLocks noChangeArrowheads="1"/>
            </p:cNvSpPr>
            <p:nvPr/>
          </p:nvSpPr>
          <p:spPr bwMode="auto">
            <a:xfrm>
              <a:off x="1049" y="4759"/>
              <a:ext cx="2381" cy="1871"/>
            </a:xfrm>
            <a:prstGeom prst="hexagon">
              <a:avLst>
                <a:gd name="adj" fmla="val 25014"/>
                <a:gd name="vf" fmla="val 115470"/>
              </a:avLst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2700000" scaled="0"/>
            </a:gradFill>
            <a:ln w="44450"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459" y="5234"/>
              <a:ext cx="1787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责任</a:t>
              </a:r>
              <a:endPara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377629" y="3017358"/>
            <a:ext cx="1511300" cy="1187450"/>
            <a:chOff x="1832" y="3210"/>
            <a:chExt cx="2380" cy="1870"/>
          </a:xfrm>
        </p:grpSpPr>
        <p:sp>
          <p:nvSpPr>
            <p:cNvPr id="20" name="六边形 18"/>
            <p:cNvSpPr>
              <a:spLocks noChangeArrowheads="1"/>
            </p:cNvSpPr>
            <p:nvPr/>
          </p:nvSpPr>
          <p:spPr bwMode="auto">
            <a:xfrm>
              <a:off x="1832" y="3210"/>
              <a:ext cx="2381" cy="1871"/>
            </a:xfrm>
            <a:prstGeom prst="hexagon">
              <a:avLst>
                <a:gd name="adj" fmla="val 25014"/>
                <a:gd name="vf" fmla="val 115470"/>
              </a:avLst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2700000" scaled="0"/>
            </a:gradFill>
            <a:ln w="44450"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242" y="3685"/>
              <a:ext cx="1787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团队</a:t>
              </a:r>
            </a:p>
          </p:txBody>
        </p:sp>
      </p:grpSp>
      <p:pic>
        <p:nvPicPr>
          <p:cNvPr id="34" name="图片 33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991" y="3614516"/>
            <a:ext cx="2602800" cy="27288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pSp>
        <p:nvGrpSpPr>
          <p:cNvPr id="35" name="组合 34"/>
          <p:cNvGrpSpPr/>
          <p:nvPr/>
        </p:nvGrpSpPr>
        <p:grpSpPr>
          <a:xfrm>
            <a:off x="8069368" y="3020791"/>
            <a:ext cx="1511300" cy="1187450"/>
            <a:chOff x="1832" y="3210"/>
            <a:chExt cx="2380" cy="1870"/>
          </a:xfrm>
        </p:grpSpPr>
        <p:sp>
          <p:nvSpPr>
            <p:cNvPr id="36" name="六边形 18"/>
            <p:cNvSpPr>
              <a:spLocks noChangeArrowheads="1"/>
            </p:cNvSpPr>
            <p:nvPr/>
          </p:nvSpPr>
          <p:spPr bwMode="auto">
            <a:xfrm>
              <a:off x="1832" y="3210"/>
              <a:ext cx="2381" cy="1871"/>
            </a:xfrm>
            <a:prstGeom prst="hexagon">
              <a:avLst>
                <a:gd name="adj" fmla="val 25014"/>
                <a:gd name="vf" fmla="val 115470"/>
              </a:avLst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2700000" scaled="0"/>
            </a:gradFill>
            <a:ln w="44450"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242" y="3685"/>
              <a:ext cx="1787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技能</a:t>
              </a: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80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800" decel="100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592</Words>
  <Application>Microsoft Office PowerPoint</Application>
  <PresentationFormat>宽屏</PresentationFormat>
  <Paragraphs>109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Microsoft JhengHei Light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LYK</dc:creator>
  <cp:lastModifiedBy>LYK</cp:lastModifiedBy>
  <cp:revision>38</cp:revision>
  <dcterms:created xsi:type="dcterms:W3CDTF">2016-04-06T05:41:00Z</dcterms:created>
  <dcterms:modified xsi:type="dcterms:W3CDTF">2016-04-07T13:55:31Z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