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6" r:id="rId2"/>
    <p:sldId id="321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7B55"/>
    <a:srgbClr val="615252"/>
    <a:srgbClr val="34323D"/>
    <a:srgbClr val="1FBBA6"/>
    <a:srgbClr val="5CBD9D"/>
    <a:srgbClr val="1F8A70"/>
    <a:srgbClr val="D96648"/>
    <a:srgbClr val="F2CE07"/>
    <a:srgbClr val="224EA3"/>
    <a:srgbClr val="DC0F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708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B7FA9-9154-4EF1-BC4D-94274E9BEBDA}" type="datetimeFigureOut">
              <a:rPr lang="zh-CN" altLang="en-US" smtClean="0"/>
              <a:t>2016/4/15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AA0D-832C-4FC3-A19D-E1587F30E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79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B7FA9-9154-4EF1-BC4D-94274E9BEBDA}" type="datetimeFigureOut">
              <a:rPr lang="zh-CN" altLang="en-US" smtClean="0"/>
              <a:t>2016/4/15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AA0D-832C-4FC3-A19D-E1587F30E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176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B7FA9-9154-4EF1-BC4D-94274E9BEBDA}" type="datetimeFigureOut">
              <a:rPr lang="zh-CN" altLang="en-US" smtClean="0"/>
              <a:t>2016/4/15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AA0D-832C-4FC3-A19D-E1587F30E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87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B7FA9-9154-4EF1-BC4D-94274E9BEBDA}" type="datetimeFigureOut">
              <a:rPr lang="zh-CN" altLang="en-US" smtClean="0"/>
              <a:t>2016/4/15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AA0D-832C-4FC3-A19D-E1587F30E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349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B7FA9-9154-4EF1-BC4D-94274E9BEBDA}" type="datetimeFigureOut">
              <a:rPr lang="zh-CN" altLang="en-US" smtClean="0"/>
              <a:t>2016/4/15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AA0D-832C-4FC3-A19D-E1587F30E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996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B7FA9-9154-4EF1-BC4D-94274E9BEBDA}" type="datetimeFigureOut">
              <a:rPr lang="zh-CN" altLang="en-US" smtClean="0"/>
              <a:t>2016/4/15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AA0D-832C-4FC3-A19D-E1587F30E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3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B7FA9-9154-4EF1-BC4D-94274E9BEBDA}" type="datetimeFigureOut">
              <a:rPr lang="zh-CN" altLang="en-US" smtClean="0"/>
              <a:t>2016/4/15 Friday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AA0D-832C-4FC3-A19D-E1587F30E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696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B7FA9-9154-4EF1-BC4D-94274E9BEBDA}" type="datetimeFigureOut">
              <a:rPr lang="zh-CN" altLang="en-US" smtClean="0"/>
              <a:t>2016/4/15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AA0D-832C-4FC3-A19D-E1587F30E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880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B7FA9-9154-4EF1-BC4D-94274E9BEBDA}" type="datetimeFigureOut">
              <a:rPr lang="zh-CN" altLang="en-US" smtClean="0"/>
              <a:t>2016/4/15 Friday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AA0D-832C-4FC3-A19D-E1587F30E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109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B7FA9-9154-4EF1-BC4D-94274E9BEBDA}" type="datetimeFigureOut">
              <a:rPr lang="zh-CN" altLang="en-US" smtClean="0"/>
              <a:t>2016/4/15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AA0D-832C-4FC3-A19D-E1587F30E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736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B7FA9-9154-4EF1-BC4D-94274E9BEBDA}" type="datetimeFigureOut">
              <a:rPr lang="zh-CN" altLang="en-US" smtClean="0"/>
              <a:t>2016/4/15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AA0D-832C-4FC3-A19D-E1587F30E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158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B7FA9-9154-4EF1-BC4D-94274E9BEBDA}" type="datetimeFigureOut">
              <a:rPr lang="zh-CN" altLang="en-US" smtClean="0"/>
              <a:t>2016/4/15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2AA0D-832C-4FC3-A19D-E1587F30E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103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5400000">
            <a:off x="3739765" y="14847"/>
            <a:ext cx="272843" cy="1695363"/>
          </a:xfrm>
          <a:prstGeom prst="rect">
            <a:avLst/>
          </a:prstGeom>
          <a:solidFill>
            <a:srgbClr val="34323D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 rot="5400000">
            <a:off x="3739765" y="1849870"/>
            <a:ext cx="272842" cy="1695363"/>
          </a:xfrm>
          <a:prstGeom prst="rect">
            <a:avLst/>
          </a:prstGeom>
          <a:solidFill>
            <a:srgbClr val="34323D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 rot="5400000">
            <a:off x="9242273" y="12275"/>
            <a:ext cx="272842" cy="1695363"/>
          </a:xfrm>
          <a:prstGeom prst="rect">
            <a:avLst/>
          </a:prstGeom>
          <a:solidFill>
            <a:srgbClr val="34323D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 rot="5400000">
            <a:off x="9242273" y="1877211"/>
            <a:ext cx="272842" cy="1695363"/>
          </a:xfrm>
          <a:prstGeom prst="rect">
            <a:avLst/>
          </a:prstGeom>
          <a:solidFill>
            <a:srgbClr val="34323D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-3147" y="0"/>
            <a:ext cx="2184399" cy="6858003"/>
          </a:xfrm>
          <a:prstGeom prst="rect">
            <a:avLst/>
          </a:prstGeom>
          <a:solidFill>
            <a:srgbClr val="3432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49097" y="2652738"/>
            <a:ext cx="1654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FFFFFF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七 芒 星</a:t>
            </a:r>
            <a:endParaRPr lang="zh-CN" altLang="en-US" sz="2800" dirty="0">
              <a:solidFill>
                <a:srgbClr val="FFFFFF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473958" y="1212061"/>
            <a:ext cx="487181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buClr>
                <a:srgbClr val="D95B5B"/>
              </a:buClr>
            </a:pP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湖北工业大学           </a:t>
            </a: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           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经管院        </a:t>
            </a: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              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国际贸易专业        </a:t>
            </a: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            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硕士学位</a:t>
            </a:r>
            <a:endParaRPr lang="en-US" altLang="zh-CN" sz="1000" dirty="0">
              <a:solidFill>
                <a:schemeClr val="tx1">
                  <a:lumMod val="85000"/>
                  <a:lumOff val="1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  <a:p>
            <a:pPr>
              <a:lnSpc>
                <a:spcPts val="1800"/>
              </a:lnSpc>
              <a:buClr>
                <a:srgbClr val="D95B5B"/>
              </a:buClr>
            </a:pP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武昌理工学院           </a:t>
            </a: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           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管理系       </a:t>
            </a: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               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财务管理专业        </a:t>
            </a: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            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本科学位</a:t>
            </a:r>
            <a:endParaRPr lang="en-US" altLang="zh-CN" sz="1000" dirty="0">
              <a:solidFill>
                <a:schemeClr val="tx1">
                  <a:lumMod val="85000"/>
                  <a:lumOff val="1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  <a:p>
            <a:pPr>
              <a:lnSpc>
                <a:spcPts val="1800"/>
              </a:lnSpc>
              <a:buClr>
                <a:srgbClr val="D95B5B"/>
              </a:buClr>
            </a:pP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武昌理工学院             </a:t>
            </a: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         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管理系      </a:t>
            </a: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                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平面设计专业         </a:t>
            </a: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           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本科辅修</a:t>
            </a:r>
          </a:p>
        </p:txBody>
      </p:sp>
      <p:sp>
        <p:nvSpPr>
          <p:cNvPr id="13" name="矩形 12"/>
          <p:cNvSpPr/>
          <p:nvPr/>
        </p:nvSpPr>
        <p:spPr>
          <a:xfrm>
            <a:off x="2473958" y="3005859"/>
            <a:ext cx="4871814" cy="324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  <a:buClr>
                <a:srgbClr val="D95B5B"/>
              </a:buClr>
            </a:pP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湖北省“创青春”大学生创业计划大赛  </a:t>
            </a: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                                    移动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专项赛省级银奖</a:t>
            </a:r>
          </a:p>
          <a:p>
            <a:pPr>
              <a:lnSpc>
                <a:spcPts val="1800"/>
              </a:lnSpc>
              <a:buClr>
                <a:srgbClr val="D95B5B"/>
              </a:buClr>
            </a:pP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领导能力</a:t>
            </a: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：    项目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进行期间，能够制定短期目标，引导团队成员完成各项任务</a:t>
            </a:r>
          </a:p>
          <a:p>
            <a:pPr>
              <a:lnSpc>
                <a:spcPts val="1800"/>
              </a:lnSpc>
              <a:buClr>
                <a:srgbClr val="D95B5B"/>
              </a:buClr>
            </a:pP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管理能力</a:t>
            </a: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：    利用  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甘特图等  方法来进行 项目 和 任务 的 进度管理</a:t>
            </a:r>
          </a:p>
          <a:p>
            <a:pPr>
              <a:lnSpc>
                <a:spcPts val="1800"/>
              </a:lnSpc>
              <a:buClr>
                <a:srgbClr val="D95B5B"/>
              </a:buClr>
            </a:pP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营销能力</a:t>
            </a: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：    负责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项目的推广，内测期利用微博与讲座结合获得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310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客户</a:t>
            </a:r>
          </a:p>
          <a:p>
            <a:pPr>
              <a:lnSpc>
                <a:spcPts val="1800"/>
              </a:lnSpc>
              <a:buClr>
                <a:srgbClr val="D95B5B"/>
              </a:buClr>
            </a:pP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合作能力</a:t>
            </a: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：    善用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目标激励与情感激励，参赛小组至今仍保持团队文化</a:t>
            </a:r>
          </a:p>
          <a:p>
            <a:pPr>
              <a:lnSpc>
                <a:spcPts val="1800"/>
              </a:lnSpc>
              <a:buClr>
                <a:srgbClr val="D95B5B"/>
              </a:buClr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  <a:p>
            <a:pPr>
              <a:lnSpc>
                <a:spcPts val="2200"/>
              </a:lnSpc>
              <a:buClr>
                <a:srgbClr val="D95B5B"/>
              </a:buClr>
            </a:pP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湖北工业大学工程技术学院学生会                                                            体育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部部长 </a:t>
            </a:r>
          </a:p>
          <a:p>
            <a:pPr>
              <a:lnSpc>
                <a:spcPts val="1800"/>
              </a:lnSpc>
              <a:buClr>
                <a:srgbClr val="D95B5B"/>
              </a:buClr>
            </a:pP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任期一年     带领部门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13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人       </a:t>
            </a:r>
          </a:p>
          <a:p>
            <a:pPr>
              <a:lnSpc>
                <a:spcPts val="1800"/>
              </a:lnSpc>
              <a:buClr>
                <a:srgbClr val="D95B5B"/>
              </a:buClr>
            </a:pP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组织管理系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100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余人篮球赛  及   学院运动会等活动 </a:t>
            </a:r>
          </a:p>
          <a:p>
            <a:pPr>
              <a:lnSpc>
                <a:spcPts val="1800"/>
              </a:lnSpc>
              <a:buClr>
                <a:srgbClr val="D95B5B"/>
              </a:buClr>
            </a:pP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  <a:p>
            <a:pPr>
              <a:lnSpc>
                <a:spcPts val="2200"/>
              </a:lnSpc>
              <a:buClr>
                <a:srgbClr val="D95B5B"/>
              </a:buClr>
            </a:pP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2014.06~08                </a:t>
            </a: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                 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武汉云印传媒有限公司             </a:t>
            </a: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             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销售专员 </a:t>
            </a:r>
          </a:p>
          <a:p>
            <a:pPr>
              <a:lnSpc>
                <a:spcPts val="1800"/>
              </a:lnSpc>
              <a:buClr>
                <a:srgbClr val="D95B5B"/>
              </a:buClr>
            </a:pP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期间负责公司 官方微博运营，设计并发布宣传图</a:t>
            </a:r>
          </a:p>
          <a:p>
            <a:pPr>
              <a:lnSpc>
                <a:spcPts val="1800"/>
              </a:lnSpc>
              <a:buClr>
                <a:srgbClr val="D95B5B"/>
              </a:buClr>
            </a:pP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参与产品内测，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20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天 内售出 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158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份 公司</a:t>
            </a: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产品</a:t>
            </a:r>
            <a:endParaRPr lang="zh-CN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979631" y="3131481"/>
            <a:ext cx="198351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buClr>
                <a:srgbClr val="D95B5B"/>
              </a:buClr>
            </a:pP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第四届全国电子商务大赛</a:t>
            </a: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冠军          </a:t>
            </a:r>
            <a:endParaRPr lang="en-US" altLang="zh-CN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  <a:p>
            <a:pPr>
              <a:lnSpc>
                <a:spcPts val="1800"/>
              </a:lnSpc>
              <a:buClr>
                <a:srgbClr val="D95B5B"/>
              </a:buClr>
            </a:pP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创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青春大学生创业挑战赛</a:t>
            </a: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银奖          </a:t>
            </a:r>
            <a:endParaRPr lang="en-US" altLang="zh-CN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  <a:p>
            <a:pPr>
              <a:lnSpc>
                <a:spcPts val="1800"/>
              </a:lnSpc>
              <a:buClr>
                <a:srgbClr val="D95B5B"/>
              </a:buClr>
            </a:pP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湖北省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武汉市优秀春运</a:t>
            </a: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志愿者         </a:t>
            </a:r>
            <a:endParaRPr lang="en-US" altLang="zh-CN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  <a:p>
            <a:pPr>
              <a:lnSpc>
                <a:spcPts val="1800"/>
              </a:lnSpc>
              <a:buClr>
                <a:srgbClr val="D95B5B"/>
              </a:buClr>
            </a:pP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湖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工工程“工程之星”</a:t>
            </a: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获得者</a:t>
            </a:r>
            <a:endParaRPr lang="en-US" altLang="zh-CN" sz="1000" dirty="0">
              <a:solidFill>
                <a:schemeClr val="tx1">
                  <a:lumMod val="85000"/>
                  <a:lumOff val="1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979630" y="1170001"/>
            <a:ext cx="421237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  <a:buClr>
                <a:srgbClr val="D95B5B"/>
              </a:buClr>
            </a:pP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专业技能</a:t>
            </a: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：   会计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从业资格证书、助理会计师资格</a:t>
            </a: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证</a:t>
            </a:r>
            <a:endParaRPr lang="en-US" altLang="zh-CN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  <a:p>
            <a:pPr>
              <a:lnSpc>
                <a:spcPts val="2000"/>
              </a:lnSpc>
              <a:buClr>
                <a:srgbClr val="D95B5B"/>
              </a:buClr>
            </a:pP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语言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技能</a:t>
            </a: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：   </a:t>
            </a: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CET-4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、普通话二级甲等。</a:t>
            </a:r>
          </a:p>
          <a:p>
            <a:pPr>
              <a:lnSpc>
                <a:spcPts val="2000"/>
              </a:lnSpc>
              <a:buClr>
                <a:srgbClr val="D95B5B"/>
              </a:buClr>
            </a:pP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软件技能：   二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级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Access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数据库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》</a:t>
            </a: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证书</a:t>
            </a:r>
            <a:endParaRPr lang="zh-CN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 flipH="1">
            <a:off x="11936413" y="258958"/>
            <a:ext cx="255587" cy="220465"/>
          </a:xfrm>
          <a:prstGeom prst="rect">
            <a:avLst/>
          </a:prstGeom>
          <a:solidFill>
            <a:srgbClr val="3432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046771" y="698455"/>
            <a:ext cx="1267058" cy="328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400" dirty="0"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教育背景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2543511" y="4372076"/>
            <a:ext cx="4699039" cy="1016412"/>
            <a:chOff x="2536786" y="4282534"/>
            <a:chExt cx="4342118" cy="1016412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2536786" y="4282534"/>
              <a:ext cx="4342118" cy="0"/>
            </a:xfrm>
            <a:prstGeom prst="line">
              <a:avLst/>
            </a:prstGeom>
            <a:noFill/>
            <a:ln w="12700">
              <a:solidFill>
                <a:srgbClr val="2C2C2C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2536786" y="5298946"/>
              <a:ext cx="4342118" cy="0"/>
            </a:xfrm>
            <a:prstGeom prst="line">
              <a:avLst/>
            </a:prstGeom>
            <a:noFill/>
            <a:ln w="12700">
              <a:solidFill>
                <a:srgbClr val="2C2C2C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1" name="文本框 20"/>
          <p:cNvSpPr txBox="1"/>
          <p:nvPr/>
        </p:nvSpPr>
        <p:spPr>
          <a:xfrm>
            <a:off x="9432131" y="158508"/>
            <a:ext cx="24360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200" dirty="0">
                <a:solidFill>
                  <a:srgbClr val="34323D"/>
                </a:solidFill>
                <a:latin typeface="Impact" panose="020B0806030902050204" pitchFamily="34" charset="0"/>
                <a:ea typeface="方正超粗黑简体" panose="03000509000000000000" pitchFamily="65" charset="-122"/>
              </a:rPr>
              <a:t>PERSONAL RESUME</a:t>
            </a:r>
            <a:endParaRPr lang="zh-CN" altLang="en-US" sz="2200" dirty="0">
              <a:solidFill>
                <a:srgbClr val="34323D"/>
              </a:solidFill>
              <a:latin typeface="Impact" panose="020B0806030902050204" pitchFamily="34" charset="0"/>
              <a:ea typeface="方正超粗黑简体" panose="03000509000000000000" pitchFamily="65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046771" y="2533478"/>
            <a:ext cx="1267058" cy="328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400" dirty="0" smtClean="0"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工作经历</a:t>
            </a:r>
            <a:endParaRPr lang="zh-CN" altLang="en-US" sz="1400" dirty="0"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549279" y="695883"/>
            <a:ext cx="1267058" cy="328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400" dirty="0" smtClean="0"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专业技能</a:t>
            </a:r>
            <a:endParaRPr lang="zh-CN" altLang="en-US" sz="1400" dirty="0"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04426" y="4147144"/>
            <a:ext cx="165659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50000"/>
              </a:lnSpc>
            </a:pPr>
            <a:r>
              <a:rPr lang="zh-CN" altLang="en-US" sz="1200" dirty="0" smtClean="0">
                <a:solidFill>
                  <a:srgbClr val="FFFFFF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生日：</a:t>
            </a:r>
            <a:r>
              <a:rPr lang="en-US" altLang="zh-CN" sz="1200" dirty="0" smtClean="0">
                <a:solidFill>
                  <a:srgbClr val="FFFFFF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1991.11.18               </a:t>
            </a:r>
          </a:p>
          <a:p>
            <a:pPr algn="just">
              <a:lnSpc>
                <a:spcPct val="250000"/>
              </a:lnSpc>
            </a:pPr>
            <a:r>
              <a:rPr lang="zh-CN" altLang="en-US" sz="1200" dirty="0" smtClean="0">
                <a:solidFill>
                  <a:srgbClr val="FFFFFF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现居：北京</a:t>
            </a:r>
            <a:r>
              <a:rPr lang="en-US" altLang="zh-CN" sz="1200" dirty="0" smtClean="0">
                <a:solidFill>
                  <a:srgbClr val="FFFFFF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·</a:t>
            </a:r>
            <a:r>
              <a:rPr lang="zh-CN" altLang="en-US" sz="1200" dirty="0" smtClean="0">
                <a:solidFill>
                  <a:srgbClr val="FFFFFF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通州</a:t>
            </a:r>
            <a:endParaRPr lang="zh-CN" altLang="en-US" sz="1200" dirty="0">
              <a:solidFill>
                <a:srgbClr val="FFFFFF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  <a:p>
            <a:pPr algn="just">
              <a:lnSpc>
                <a:spcPct val="250000"/>
              </a:lnSpc>
            </a:pPr>
            <a:r>
              <a:rPr lang="zh-CN" altLang="en-US" sz="1200" dirty="0">
                <a:solidFill>
                  <a:srgbClr val="FFFFFF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电话</a:t>
            </a:r>
            <a:r>
              <a:rPr lang="zh-CN" altLang="en-US" sz="1200" dirty="0" smtClean="0">
                <a:solidFill>
                  <a:srgbClr val="FFFFFF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：</a:t>
            </a:r>
            <a:r>
              <a:rPr lang="en-US" altLang="zh-CN" sz="1200" dirty="0" smtClean="0">
                <a:solidFill>
                  <a:srgbClr val="FFFFFF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131415161</a:t>
            </a:r>
            <a:endParaRPr lang="en-US" altLang="zh-CN" sz="1200" dirty="0">
              <a:solidFill>
                <a:srgbClr val="FFFFFF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  <a:p>
            <a:pPr algn="just">
              <a:lnSpc>
                <a:spcPct val="250000"/>
              </a:lnSpc>
            </a:pPr>
            <a:r>
              <a:rPr lang="zh-CN" altLang="en-US" sz="1200" dirty="0" smtClean="0">
                <a:solidFill>
                  <a:srgbClr val="FFFFFF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邮箱：</a:t>
            </a:r>
            <a:r>
              <a:rPr lang="en-US" altLang="zh-CN" sz="1200" dirty="0" smtClean="0">
                <a:solidFill>
                  <a:srgbClr val="FFFFFF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@126.com</a:t>
            </a:r>
          </a:p>
        </p:txBody>
      </p:sp>
      <p:sp>
        <p:nvSpPr>
          <p:cNvPr id="26" name="KSO_Shape"/>
          <p:cNvSpPr/>
          <p:nvPr/>
        </p:nvSpPr>
        <p:spPr>
          <a:xfrm>
            <a:off x="236099" y="5792980"/>
            <a:ext cx="206896" cy="138276"/>
          </a:xfrm>
          <a:custGeom>
            <a:avLst/>
            <a:gdLst/>
            <a:ahLst/>
            <a:cxnLst/>
            <a:rect l="l" t="t" r="r" b="b"/>
            <a:pathLst>
              <a:path w="4974795" h="3320682">
                <a:moveTo>
                  <a:pt x="1897867" y="1805825"/>
                </a:moveTo>
                <a:lnTo>
                  <a:pt x="2485737" y="2315734"/>
                </a:lnTo>
                <a:lnTo>
                  <a:pt x="3073607" y="1805825"/>
                </a:lnTo>
                <a:lnTo>
                  <a:pt x="4820061" y="3320682"/>
                </a:lnTo>
                <a:lnTo>
                  <a:pt x="151413" y="3320682"/>
                </a:lnTo>
                <a:close/>
                <a:moveTo>
                  <a:pt x="0" y="159634"/>
                </a:moveTo>
                <a:lnTo>
                  <a:pt x="1788328" y="1710812"/>
                </a:lnTo>
                <a:lnTo>
                  <a:pt x="0" y="3261996"/>
                </a:lnTo>
                <a:close/>
                <a:moveTo>
                  <a:pt x="4974795" y="156753"/>
                </a:moveTo>
                <a:lnTo>
                  <a:pt x="4974795" y="3264872"/>
                </a:lnTo>
                <a:lnTo>
                  <a:pt x="3183146" y="1710812"/>
                </a:lnTo>
                <a:close/>
                <a:moveTo>
                  <a:pt x="35040" y="0"/>
                </a:moveTo>
                <a:lnTo>
                  <a:pt x="4936434" y="0"/>
                </a:lnTo>
                <a:lnTo>
                  <a:pt x="2485737" y="21257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noFill/>
            </a:endParaRPr>
          </a:p>
        </p:txBody>
      </p:sp>
      <p:sp>
        <p:nvSpPr>
          <p:cNvPr id="27" name="KSO_Shape"/>
          <p:cNvSpPr/>
          <p:nvPr/>
        </p:nvSpPr>
        <p:spPr>
          <a:xfrm>
            <a:off x="234441" y="4847750"/>
            <a:ext cx="206896" cy="176550"/>
          </a:xfrm>
          <a:custGeom>
            <a:avLst/>
            <a:gdLst/>
            <a:ahLst/>
            <a:cxnLst/>
            <a:rect l="l" t="t" r="r" b="b"/>
            <a:pathLst>
              <a:path w="648072" h="400516">
                <a:moveTo>
                  <a:pt x="324036" y="0"/>
                </a:moveTo>
                <a:lnTo>
                  <a:pt x="648072" y="216024"/>
                </a:lnTo>
                <a:lnTo>
                  <a:pt x="520183" y="216024"/>
                </a:lnTo>
                <a:cubicBezTo>
                  <a:pt x="521934" y="217353"/>
                  <a:pt x="522036" y="218913"/>
                  <a:pt x="522036" y="220497"/>
                </a:cubicBezTo>
                <a:lnTo>
                  <a:pt x="522036" y="364511"/>
                </a:lnTo>
                <a:cubicBezTo>
                  <a:pt x="522036" y="384396"/>
                  <a:pt x="505916" y="400516"/>
                  <a:pt x="486031" y="400516"/>
                </a:cubicBezTo>
                <a:lnTo>
                  <a:pt x="378042" y="400516"/>
                </a:lnTo>
                <a:lnTo>
                  <a:pt x="378042" y="256516"/>
                </a:lnTo>
                <a:lnTo>
                  <a:pt x="270030" y="256516"/>
                </a:lnTo>
                <a:lnTo>
                  <a:pt x="270030" y="400516"/>
                </a:lnTo>
                <a:lnTo>
                  <a:pt x="162041" y="400516"/>
                </a:lnTo>
                <a:cubicBezTo>
                  <a:pt x="142156" y="400516"/>
                  <a:pt x="126036" y="384396"/>
                  <a:pt x="126036" y="364511"/>
                </a:cubicBezTo>
                <a:lnTo>
                  <a:pt x="126036" y="220497"/>
                </a:lnTo>
                <a:lnTo>
                  <a:pt x="127889" y="216024"/>
                </a:lnTo>
                <a:lnTo>
                  <a:pt x="0" y="2160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noFill/>
            </a:endParaRPr>
          </a:p>
        </p:txBody>
      </p:sp>
      <p:sp>
        <p:nvSpPr>
          <p:cNvPr id="28" name="KSO_Shape"/>
          <p:cNvSpPr/>
          <p:nvPr/>
        </p:nvSpPr>
        <p:spPr>
          <a:xfrm>
            <a:off x="238035" y="5294389"/>
            <a:ext cx="206896" cy="206896"/>
          </a:xfrm>
          <a:custGeom>
            <a:avLst/>
            <a:gdLst/>
            <a:ahLst/>
            <a:cxnLst/>
            <a:rect l="l" t="t" r="r" b="b"/>
            <a:pathLst>
              <a:path w="577593" h="577592">
                <a:moveTo>
                  <a:pt x="234310" y="380217"/>
                </a:moveTo>
                <a:cubicBezTo>
                  <a:pt x="246869" y="387442"/>
                  <a:pt x="258665" y="381442"/>
                  <a:pt x="262548" y="404283"/>
                </a:cubicBezTo>
                <a:cubicBezTo>
                  <a:pt x="266431" y="427125"/>
                  <a:pt x="242854" y="459767"/>
                  <a:pt x="229183" y="471323"/>
                </a:cubicBezTo>
                <a:cubicBezTo>
                  <a:pt x="215512" y="482878"/>
                  <a:pt x="193419" y="478515"/>
                  <a:pt x="180522" y="473617"/>
                </a:cubicBezTo>
                <a:cubicBezTo>
                  <a:pt x="193965" y="466292"/>
                  <a:pt x="207048" y="454529"/>
                  <a:pt x="217339" y="440601"/>
                </a:cubicBezTo>
                <a:cubicBezTo>
                  <a:pt x="233687" y="418479"/>
                  <a:pt x="240024" y="395096"/>
                  <a:pt x="234310" y="380217"/>
                </a:cubicBezTo>
                <a:close/>
                <a:moveTo>
                  <a:pt x="425006" y="121382"/>
                </a:moveTo>
                <a:cubicBezTo>
                  <a:pt x="429704" y="126991"/>
                  <a:pt x="433488" y="134230"/>
                  <a:pt x="436644" y="143057"/>
                </a:cubicBezTo>
                <a:cubicBezTo>
                  <a:pt x="453017" y="188848"/>
                  <a:pt x="374979" y="223071"/>
                  <a:pt x="356472" y="222273"/>
                </a:cubicBezTo>
                <a:cubicBezTo>
                  <a:pt x="340632" y="221589"/>
                  <a:pt x="329013" y="212922"/>
                  <a:pt x="316773" y="203393"/>
                </a:cubicBezTo>
                <a:cubicBezTo>
                  <a:pt x="332982" y="199546"/>
                  <a:pt x="349992" y="192409"/>
                  <a:pt x="365914" y="183372"/>
                </a:cubicBezTo>
                <a:cubicBezTo>
                  <a:pt x="400284" y="163865"/>
                  <a:pt x="423202" y="139309"/>
                  <a:pt x="425006" y="121382"/>
                </a:cubicBezTo>
                <a:close/>
                <a:moveTo>
                  <a:pt x="288797" y="0"/>
                </a:moveTo>
                <a:cubicBezTo>
                  <a:pt x="448295" y="0"/>
                  <a:pt x="577593" y="129298"/>
                  <a:pt x="577593" y="288796"/>
                </a:cubicBezTo>
                <a:cubicBezTo>
                  <a:pt x="577593" y="448294"/>
                  <a:pt x="448295" y="577592"/>
                  <a:pt x="288797" y="577592"/>
                </a:cubicBezTo>
                <a:cubicBezTo>
                  <a:pt x="242745" y="577593"/>
                  <a:pt x="199210" y="566813"/>
                  <a:pt x="160790" y="547224"/>
                </a:cubicBezTo>
                <a:lnTo>
                  <a:pt x="160978" y="548653"/>
                </a:lnTo>
                <a:cubicBezTo>
                  <a:pt x="160918" y="548616"/>
                  <a:pt x="159201" y="547509"/>
                  <a:pt x="156576" y="545302"/>
                </a:cubicBezTo>
                <a:cubicBezTo>
                  <a:pt x="155826" y="545059"/>
                  <a:pt x="155138" y="544697"/>
                  <a:pt x="154452" y="544332"/>
                </a:cubicBezTo>
                <a:lnTo>
                  <a:pt x="154081" y="542962"/>
                </a:lnTo>
                <a:cubicBezTo>
                  <a:pt x="143887" y="534039"/>
                  <a:pt x="126458" y="513897"/>
                  <a:pt x="125778" y="482542"/>
                </a:cubicBezTo>
                <a:cubicBezTo>
                  <a:pt x="125207" y="456209"/>
                  <a:pt x="135424" y="442013"/>
                  <a:pt x="144328" y="435402"/>
                </a:cubicBezTo>
                <a:cubicBezTo>
                  <a:pt x="141049" y="427772"/>
                  <a:pt x="139101" y="420175"/>
                  <a:pt x="137482" y="414002"/>
                </a:cubicBezTo>
                <a:cubicBezTo>
                  <a:pt x="130441" y="387159"/>
                  <a:pt x="138178" y="160274"/>
                  <a:pt x="347629" y="102143"/>
                </a:cubicBezTo>
                <a:cubicBezTo>
                  <a:pt x="355010" y="100659"/>
                  <a:pt x="362177" y="99561"/>
                  <a:pt x="369059" y="99057"/>
                </a:cubicBezTo>
                <a:cubicBezTo>
                  <a:pt x="375940" y="98553"/>
                  <a:pt x="382537" y="98644"/>
                  <a:pt x="388776" y="99538"/>
                </a:cubicBezTo>
                <a:cubicBezTo>
                  <a:pt x="400320" y="101193"/>
                  <a:pt x="410643" y="105601"/>
                  <a:pt x="418998" y="114390"/>
                </a:cubicBezTo>
                <a:cubicBezTo>
                  <a:pt x="425438" y="129703"/>
                  <a:pt x="401160" y="157423"/>
                  <a:pt x="362093" y="179190"/>
                </a:cubicBezTo>
                <a:cubicBezTo>
                  <a:pt x="345488" y="188443"/>
                  <a:pt x="327757" y="195717"/>
                  <a:pt x="311456" y="199847"/>
                </a:cubicBezTo>
                <a:cubicBezTo>
                  <a:pt x="306035" y="196348"/>
                  <a:pt x="300569" y="194901"/>
                  <a:pt x="294986" y="197818"/>
                </a:cubicBezTo>
                <a:cubicBezTo>
                  <a:pt x="275325" y="208090"/>
                  <a:pt x="219960" y="314670"/>
                  <a:pt x="214388" y="347873"/>
                </a:cubicBezTo>
                <a:cubicBezTo>
                  <a:pt x="212440" y="359480"/>
                  <a:pt x="217439" y="367666"/>
                  <a:pt x="224964" y="373701"/>
                </a:cubicBezTo>
                <a:lnTo>
                  <a:pt x="224630" y="374083"/>
                </a:lnTo>
                <a:cubicBezTo>
                  <a:pt x="237092" y="384983"/>
                  <a:pt x="231822" y="412316"/>
                  <a:pt x="212274" y="438164"/>
                </a:cubicBezTo>
                <a:cubicBezTo>
                  <a:pt x="201379" y="452569"/>
                  <a:pt x="187435" y="464598"/>
                  <a:pt x="173722" y="471257"/>
                </a:cubicBezTo>
                <a:cubicBezTo>
                  <a:pt x="160041" y="464734"/>
                  <a:pt x="151775" y="453122"/>
                  <a:pt x="146587" y="441033"/>
                </a:cubicBezTo>
                <a:cubicBezTo>
                  <a:pt x="139259" y="451214"/>
                  <a:pt x="130813" y="467448"/>
                  <a:pt x="133146" y="486288"/>
                </a:cubicBezTo>
                <a:cubicBezTo>
                  <a:pt x="137119" y="518381"/>
                  <a:pt x="141720" y="516247"/>
                  <a:pt x="146174" y="525248"/>
                </a:cubicBezTo>
                <a:cubicBezTo>
                  <a:pt x="158269" y="542339"/>
                  <a:pt x="158341" y="537239"/>
                  <a:pt x="159578" y="539900"/>
                </a:cubicBezTo>
                <a:cubicBezTo>
                  <a:pt x="198149" y="560306"/>
                  <a:pt x="242154" y="571597"/>
                  <a:pt x="288797" y="571597"/>
                </a:cubicBezTo>
                <a:cubicBezTo>
                  <a:pt x="444983" y="571597"/>
                  <a:pt x="571598" y="444983"/>
                  <a:pt x="571598" y="288796"/>
                </a:cubicBezTo>
                <a:cubicBezTo>
                  <a:pt x="571598" y="132609"/>
                  <a:pt x="444984" y="5995"/>
                  <a:pt x="288797" y="5995"/>
                </a:cubicBezTo>
                <a:cubicBezTo>
                  <a:pt x="132610" y="5995"/>
                  <a:pt x="5996" y="132609"/>
                  <a:pt x="5996" y="288796"/>
                </a:cubicBezTo>
                <a:cubicBezTo>
                  <a:pt x="5996" y="370017"/>
                  <a:pt x="40236" y="443242"/>
                  <a:pt x="95262" y="494616"/>
                </a:cubicBezTo>
                <a:lnTo>
                  <a:pt x="90248" y="498151"/>
                </a:lnTo>
                <a:cubicBezTo>
                  <a:pt x="34594" y="445716"/>
                  <a:pt x="0" y="371296"/>
                  <a:pt x="1" y="288796"/>
                </a:cubicBezTo>
                <a:cubicBezTo>
                  <a:pt x="1" y="129298"/>
                  <a:pt x="129299" y="0"/>
                  <a:pt x="288797" y="0"/>
                </a:cubicBez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noFill/>
            </a:endParaRPr>
          </a:p>
        </p:txBody>
      </p:sp>
      <p:sp>
        <p:nvSpPr>
          <p:cNvPr id="29" name="KSO_Shape"/>
          <p:cNvSpPr>
            <a:spLocks noChangeArrowheads="1"/>
          </p:cNvSpPr>
          <p:nvPr/>
        </p:nvSpPr>
        <p:spPr bwMode="auto">
          <a:xfrm>
            <a:off x="233636" y="4386369"/>
            <a:ext cx="213630" cy="200812"/>
          </a:xfrm>
          <a:custGeom>
            <a:avLst/>
            <a:gdLst>
              <a:gd name="T0" fmla="*/ 186557 w 1993900"/>
              <a:gd name="T1" fmla="*/ 1472016 h 1873250"/>
              <a:gd name="T2" fmla="*/ 1296550 w 1993900"/>
              <a:gd name="T3" fmla="*/ 576666 h 1873250"/>
              <a:gd name="T4" fmla="*/ 1153710 w 1993900"/>
              <a:gd name="T5" fmla="*/ 1135821 h 1873250"/>
              <a:gd name="T6" fmla="*/ 1097106 w 1993900"/>
              <a:gd name="T7" fmla="*/ 797974 h 1873250"/>
              <a:gd name="T8" fmla="*/ 1032144 w 1993900"/>
              <a:gd name="T9" fmla="*/ 704592 h 1873250"/>
              <a:gd name="T10" fmla="*/ 1078871 w 1993900"/>
              <a:gd name="T11" fmla="*/ 694343 h 1873250"/>
              <a:gd name="T12" fmla="*/ 1116861 w 1993900"/>
              <a:gd name="T13" fmla="*/ 676502 h 1873250"/>
              <a:gd name="T14" fmla="*/ 1146872 w 1993900"/>
              <a:gd name="T15" fmla="*/ 652207 h 1873250"/>
              <a:gd name="T16" fmla="*/ 1168526 w 1993900"/>
              <a:gd name="T17" fmla="*/ 620700 h 1873250"/>
              <a:gd name="T18" fmla="*/ 1184861 w 1993900"/>
              <a:gd name="T19" fmla="*/ 576666 h 1873250"/>
              <a:gd name="T20" fmla="*/ 568770 w 1993900"/>
              <a:gd name="T21" fmla="*/ 1239833 h 1873250"/>
              <a:gd name="T22" fmla="*/ 673241 w 1993900"/>
              <a:gd name="T23" fmla="*/ 791901 h 1873250"/>
              <a:gd name="T24" fmla="*/ 568770 w 1993900"/>
              <a:gd name="T25" fmla="*/ 802909 h 1873250"/>
              <a:gd name="T26" fmla="*/ 609419 w 1993900"/>
              <a:gd name="T27" fmla="*/ 698519 h 1873250"/>
              <a:gd name="T28" fmla="*/ 650068 w 1993900"/>
              <a:gd name="T29" fmla="*/ 682954 h 1873250"/>
              <a:gd name="T30" fmla="*/ 682739 w 1993900"/>
              <a:gd name="T31" fmla="*/ 660938 h 1873250"/>
              <a:gd name="T32" fmla="*/ 707052 w 1993900"/>
              <a:gd name="T33" fmla="*/ 632088 h 1873250"/>
              <a:gd name="T34" fmla="*/ 724147 w 1993900"/>
              <a:gd name="T35" fmla="*/ 596405 h 1873250"/>
              <a:gd name="T36" fmla="*/ 214659 w 1993900"/>
              <a:gd name="T37" fmla="*/ 266708 h 1873250"/>
              <a:gd name="T38" fmla="*/ 171803 w 1993900"/>
              <a:gd name="T39" fmla="*/ 295920 h 1873250"/>
              <a:gd name="T40" fmla="*/ 151323 w 1993900"/>
              <a:gd name="T41" fmla="*/ 344102 h 1873250"/>
              <a:gd name="T42" fmla="*/ 158150 w 1993900"/>
              <a:gd name="T43" fmla="*/ 1583935 h 1873250"/>
              <a:gd name="T44" fmla="*/ 190766 w 1993900"/>
              <a:gd name="T45" fmla="*/ 1623770 h 1873250"/>
              <a:gd name="T46" fmla="*/ 241586 w 1993900"/>
              <a:gd name="T47" fmla="*/ 1639325 h 1873250"/>
              <a:gd name="T48" fmla="*/ 1706270 w 1993900"/>
              <a:gd name="T49" fmla="*/ 1627944 h 1873250"/>
              <a:gd name="T50" fmla="*/ 1743058 w 1993900"/>
              <a:gd name="T51" fmla="*/ 1591902 h 1873250"/>
              <a:gd name="T52" fmla="*/ 1754056 w 1993900"/>
              <a:gd name="T53" fmla="*/ 353207 h 1873250"/>
              <a:gd name="T54" fmla="*/ 1738127 w 1993900"/>
              <a:gd name="T55" fmla="*/ 302749 h 1873250"/>
              <a:gd name="T56" fmla="*/ 1698306 w 1993900"/>
              <a:gd name="T57" fmla="*/ 269743 h 1873250"/>
              <a:gd name="T58" fmla="*/ 1541294 w 1993900"/>
              <a:gd name="T59" fmla="*/ 323995 h 1873250"/>
              <a:gd name="T60" fmla="*/ 334125 w 1993900"/>
              <a:gd name="T61" fmla="*/ 262534 h 1873250"/>
              <a:gd name="T62" fmla="*/ 1334979 w 1993900"/>
              <a:gd name="T63" fmla="*/ 206006 h 1873250"/>
              <a:gd name="T64" fmla="*/ 1663414 w 1993900"/>
              <a:gd name="T65" fmla="*/ 111160 h 1873250"/>
              <a:gd name="T66" fmla="*/ 1735094 w 1993900"/>
              <a:gd name="T67" fmla="*/ 122162 h 1873250"/>
              <a:gd name="T68" fmla="*/ 1798429 w 1993900"/>
              <a:gd name="T69" fmla="*/ 152513 h 1873250"/>
              <a:gd name="T70" fmla="*/ 1849629 w 1993900"/>
              <a:gd name="T71" fmla="*/ 199557 h 1873250"/>
              <a:gd name="T72" fmla="*/ 1886037 w 1993900"/>
              <a:gd name="T73" fmla="*/ 259120 h 1873250"/>
              <a:gd name="T74" fmla="*/ 1903862 w 1993900"/>
              <a:gd name="T75" fmla="*/ 328927 h 1873250"/>
              <a:gd name="T76" fmla="*/ 1902346 w 1993900"/>
              <a:gd name="T77" fmla="*/ 1585453 h 1873250"/>
              <a:gd name="T78" fmla="*/ 1881107 w 1993900"/>
              <a:gd name="T79" fmla="*/ 1653362 h 1873250"/>
              <a:gd name="T80" fmla="*/ 1842044 w 1993900"/>
              <a:gd name="T81" fmla="*/ 1711029 h 1873250"/>
              <a:gd name="T82" fmla="*/ 1788568 w 1993900"/>
              <a:gd name="T83" fmla="*/ 1755417 h 1873250"/>
              <a:gd name="T84" fmla="*/ 1723716 w 1993900"/>
              <a:gd name="T85" fmla="*/ 1782733 h 1873250"/>
              <a:gd name="T86" fmla="*/ 241586 w 1993900"/>
              <a:gd name="T87" fmla="*/ 1790700 h 1873250"/>
              <a:gd name="T88" fmla="*/ 169906 w 1993900"/>
              <a:gd name="T89" fmla="*/ 1779698 h 1873250"/>
              <a:gd name="T90" fmla="*/ 106191 w 1993900"/>
              <a:gd name="T91" fmla="*/ 1748968 h 1873250"/>
              <a:gd name="T92" fmla="*/ 54992 w 1993900"/>
              <a:gd name="T93" fmla="*/ 1702303 h 1873250"/>
              <a:gd name="T94" fmla="*/ 18963 w 1993900"/>
              <a:gd name="T95" fmla="*/ 1642740 h 1873250"/>
              <a:gd name="T96" fmla="*/ 1138 w 1993900"/>
              <a:gd name="T97" fmla="*/ 1573312 h 1873250"/>
              <a:gd name="T98" fmla="*/ 2655 w 1993900"/>
              <a:gd name="T99" fmla="*/ 316408 h 1873250"/>
              <a:gd name="T100" fmla="*/ 23514 w 1993900"/>
              <a:gd name="T101" fmla="*/ 248497 h 1873250"/>
              <a:gd name="T102" fmla="*/ 62577 w 1993900"/>
              <a:gd name="T103" fmla="*/ 190451 h 1873250"/>
              <a:gd name="T104" fmla="*/ 116432 w 1993900"/>
              <a:gd name="T105" fmla="*/ 146064 h 1873250"/>
              <a:gd name="T106" fmla="*/ 181284 w 1993900"/>
              <a:gd name="T107" fmla="*/ 118748 h 1873250"/>
              <a:gd name="T108" fmla="*/ 363706 w 1993900"/>
              <a:gd name="T109" fmla="*/ 111160 h 1873250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1993900" h="1873250">
                <a:moveTo>
                  <a:pt x="195263" y="1631950"/>
                </a:moveTo>
                <a:lnTo>
                  <a:pt x="1766888" y="1631950"/>
                </a:lnTo>
                <a:lnTo>
                  <a:pt x="1766888" y="1663700"/>
                </a:lnTo>
                <a:lnTo>
                  <a:pt x="195263" y="1663700"/>
                </a:lnTo>
                <a:lnTo>
                  <a:pt x="195263" y="1631950"/>
                </a:lnTo>
                <a:close/>
                <a:moveTo>
                  <a:pt x="195263" y="1539875"/>
                </a:moveTo>
                <a:lnTo>
                  <a:pt x="1766888" y="1539875"/>
                </a:lnTo>
                <a:lnTo>
                  <a:pt x="1766888" y="1570038"/>
                </a:lnTo>
                <a:lnTo>
                  <a:pt x="195263" y="1570038"/>
                </a:lnTo>
                <a:lnTo>
                  <a:pt x="195263" y="1539875"/>
                </a:lnTo>
                <a:close/>
                <a:moveTo>
                  <a:pt x="1240155" y="603250"/>
                </a:moveTo>
                <a:lnTo>
                  <a:pt x="1357056" y="603250"/>
                </a:lnTo>
                <a:lnTo>
                  <a:pt x="1357056" y="1188182"/>
                </a:lnTo>
                <a:lnTo>
                  <a:pt x="1493838" y="1188182"/>
                </a:lnTo>
                <a:lnTo>
                  <a:pt x="1493838" y="1296988"/>
                </a:lnTo>
                <a:lnTo>
                  <a:pt x="1071563" y="1296988"/>
                </a:lnTo>
                <a:lnTo>
                  <a:pt x="1071563" y="1188182"/>
                </a:lnTo>
                <a:lnTo>
                  <a:pt x="1207550" y="1188182"/>
                </a:lnTo>
                <a:lnTo>
                  <a:pt x="1207550" y="820068"/>
                </a:lnTo>
                <a:lnTo>
                  <a:pt x="1201586" y="822053"/>
                </a:lnTo>
                <a:lnTo>
                  <a:pt x="1194826" y="824833"/>
                </a:lnTo>
                <a:lnTo>
                  <a:pt x="1180909" y="828407"/>
                </a:lnTo>
                <a:lnTo>
                  <a:pt x="1165402" y="831981"/>
                </a:lnTo>
                <a:lnTo>
                  <a:pt x="1148304" y="834760"/>
                </a:lnTo>
                <a:lnTo>
                  <a:pt x="1130809" y="837143"/>
                </a:lnTo>
                <a:lnTo>
                  <a:pt x="1111723" y="838732"/>
                </a:lnTo>
                <a:lnTo>
                  <a:pt x="1091842" y="839526"/>
                </a:lnTo>
                <a:lnTo>
                  <a:pt x="1071563" y="839923"/>
                </a:lnTo>
                <a:lnTo>
                  <a:pt x="1071563" y="738265"/>
                </a:lnTo>
                <a:lnTo>
                  <a:pt x="1080311" y="737073"/>
                </a:lnTo>
                <a:lnTo>
                  <a:pt x="1089456" y="735882"/>
                </a:lnTo>
                <a:lnTo>
                  <a:pt x="1097806" y="734294"/>
                </a:lnTo>
                <a:lnTo>
                  <a:pt x="1106156" y="732705"/>
                </a:lnTo>
                <a:lnTo>
                  <a:pt x="1114109" y="730720"/>
                </a:lnTo>
                <a:lnTo>
                  <a:pt x="1121664" y="728734"/>
                </a:lnTo>
                <a:lnTo>
                  <a:pt x="1129218" y="726352"/>
                </a:lnTo>
                <a:lnTo>
                  <a:pt x="1136376" y="723969"/>
                </a:lnTo>
                <a:lnTo>
                  <a:pt x="1143931" y="720792"/>
                </a:lnTo>
                <a:lnTo>
                  <a:pt x="1150690" y="718012"/>
                </a:lnTo>
                <a:lnTo>
                  <a:pt x="1156654" y="714438"/>
                </a:lnTo>
                <a:lnTo>
                  <a:pt x="1163016" y="711262"/>
                </a:lnTo>
                <a:lnTo>
                  <a:pt x="1168981" y="707688"/>
                </a:lnTo>
                <a:lnTo>
                  <a:pt x="1174945" y="704114"/>
                </a:lnTo>
                <a:lnTo>
                  <a:pt x="1180512" y="699746"/>
                </a:lnTo>
                <a:lnTo>
                  <a:pt x="1186079" y="695775"/>
                </a:lnTo>
                <a:lnTo>
                  <a:pt x="1191248" y="691407"/>
                </a:lnTo>
                <a:lnTo>
                  <a:pt x="1195621" y="686641"/>
                </a:lnTo>
                <a:lnTo>
                  <a:pt x="1200393" y="682273"/>
                </a:lnTo>
                <a:lnTo>
                  <a:pt x="1204767" y="677111"/>
                </a:lnTo>
                <a:lnTo>
                  <a:pt x="1208743" y="671551"/>
                </a:lnTo>
                <a:lnTo>
                  <a:pt x="1213117" y="666389"/>
                </a:lnTo>
                <a:lnTo>
                  <a:pt x="1216298" y="661227"/>
                </a:lnTo>
                <a:lnTo>
                  <a:pt x="1220274" y="655270"/>
                </a:lnTo>
                <a:lnTo>
                  <a:pt x="1223057" y="649314"/>
                </a:lnTo>
                <a:lnTo>
                  <a:pt x="1226636" y="643357"/>
                </a:lnTo>
                <a:lnTo>
                  <a:pt x="1229022" y="637003"/>
                </a:lnTo>
                <a:lnTo>
                  <a:pt x="1231407" y="630650"/>
                </a:lnTo>
                <a:lnTo>
                  <a:pt x="1234191" y="623899"/>
                </a:lnTo>
                <a:lnTo>
                  <a:pt x="1236179" y="617148"/>
                </a:lnTo>
                <a:lnTo>
                  <a:pt x="1240155" y="603250"/>
                </a:lnTo>
                <a:close/>
                <a:moveTo>
                  <a:pt x="763507" y="603250"/>
                </a:moveTo>
                <a:lnTo>
                  <a:pt x="880806" y="603250"/>
                </a:lnTo>
                <a:lnTo>
                  <a:pt x="880806" y="1188182"/>
                </a:lnTo>
                <a:lnTo>
                  <a:pt x="1017588" y="1188182"/>
                </a:lnTo>
                <a:lnTo>
                  <a:pt x="1017588" y="1296988"/>
                </a:lnTo>
                <a:lnTo>
                  <a:pt x="595313" y="1296988"/>
                </a:lnTo>
                <a:lnTo>
                  <a:pt x="595313" y="1188182"/>
                </a:lnTo>
                <a:lnTo>
                  <a:pt x="731300" y="1188182"/>
                </a:lnTo>
                <a:lnTo>
                  <a:pt x="731300" y="820068"/>
                </a:lnTo>
                <a:lnTo>
                  <a:pt x="725336" y="822053"/>
                </a:lnTo>
                <a:lnTo>
                  <a:pt x="718576" y="824833"/>
                </a:lnTo>
                <a:lnTo>
                  <a:pt x="704659" y="828407"/>
                </a:lnTo>
                <a:lnTo>
                  <a:pt x="688754" y="831981"/>
                </a:lnTo>
                <a:lnTo>
                  <a:pt x="672054" y="834760"/>
                </a:lnTo>
                <a:lnTo>
                  <a:pt x="654161" y="837143"/>
                </a:lnTo>
                <a:lnTo>
                  <a:pt x="635473" y="838732"/>
                </a:lnTo>
                <a:lnTo>
                  <a:pt x="615592" y="839526"/>
                </a:lnTo>
                <a:lnTo>
                  <a:pt x="595313" y="839923"/>
                </a:lnTo>
                <a:lnTo>
                  <a:pt x="595313" y="738265"/>
                </a:lnTo>
                <a:lnTo>
                  <a:pt x="604061" y="737073"/>
                </a:lnTo>
                <a:lnTo>
                  <a:pt x="612809" y="735882"/>
                </a:lnTo>
                <a:lnTo>
                  <a:pt x="621159" y="734294"/>
                </a:lnTo>
                <a:lnTo>
                  <a:pt x="629906" y="732705"/>
                </a:lnTo>
                <a:lnTo>
                  <a:pt x="637859" y="730720"/>
                </a:lnTo>
                <a:lnTo>
                  <a:pt x="645414" y="728734"/>
                </a:lnTo>
                <a:lnTo>
                  <a:pt x="652968" y="726352"/>
                </a:lnTo>
                <a:lnTo>
                  <a:pt x="660126" y="723969"/>
                </a:lnTo>
                <a:lnTo>
                  <a:pt x="667283" y="720792"/>
                </a:lnTo>
                <a:lnTo>
                  <a:pt x="674042" y="718012"/>
                </a:lnTo>
                <a:lnTo>
                  <a:pt x="680404" y="714438"/>
                </a:lnTo>
                <a:lnTo>
                  <a:pt x="686766" y="711262"/>
                </a:lnTo>
                <a:lnTo>
                  <a:pt x="692731" y="707688"/>
                </a:lnTo>
                <a:lnTo>
                  <a:pt x="698695" y="704114"/>
                </a:lnTo>
                <a:lnTo>
                  <a:pt x="704262" y="699746"/>
                </a:lnTo>
                <a:lnTo>
                  <a:pt x="709431" y="695775"/>
                </a:lnTo>
                <a:lnTo>
                  <a:pt x="714600" y="691407"/>
                </a:lnTo>
                <a:lnTo>
                  <a:pt x="719371" y="686641"/>
                </a:lnTo>
                <a:lnTo>
                  <a:pt x="724143" y="682273"/>
                </a:lnTo>
                <a:lnTo>
                  <a:pt x="728119" y="677111"/>
                </a:lnTo>
                <a:lnTo>
                  <a:pt x="732493" y="671551"/>
                </a:lnTo>
                <a:lnTo>
                  <a:pt x="736469" y="666389"/>
                </a:lnTo>
                <a:lnTo>
                  <a:pt x="740048" y="661227"/>
                </a:lnTo>
                <a:lnTo>
                  <a:pt x="744024" y="655270"/>
                </a:lnTo>
                <a:lnTo>
                  <a:pt x="746807" y="649314"/>
                </a:lnTo>
                <a:lnTo>
                  <a:pt x="749988" y="643357"/>
                </a:lnTo>
                <a:lnTo>
                  <a:pt x="752772" y="637003"/>
                </a:lnTo>
                <a:lnTo>
                  <a:pt x="755157" y="630650"/>
                </a:lnTo>
                <a:lnTo>
                  <a:pt x="757941" y="623899"/>
                </a:lnTo>
                <a:lnTo>
                  <a:pt x="759929" y="617148"/>
                </a:lnTo>
                <a:lnTo>
                  <a:pt x="763507" y="603250"/>
                </a:lnTo>
                <a:close/>
                <a:moveTo>
                  <a:pt x="252860" y="274637"/>
                </a:moveTo>
                <a:lnTo>
                  <a:pt x="243333" y="275431"/>
                </a:lnTo>
                <a:lnTo>
                  <a:pt x="233806" y="276622"/>
                </a:lnTo>
                <a:lnTo>
                  <a:pt x="224676" y="279003"/>
                </a:lnTo>
                <a:lnTo>
                  <a:pt x="216340" y="282178"/>
                </a:lnTo>
                <a:lnTo>
                  <a:pt x="207607" y="286147"/>
                </a:lnTo>
                <a:lnTo>
                  <a:pt x="199668" y="290909"/>
                </a:lnTo>
                <a:lnTo>
                  <a:pt x="192523" y="296465"/>
                </a:lnTo>
                <a:lnTo>
                  <a:pt x="185774" y="302815"/>
                </a:lnTo>
                <a:lnTo>
                  <a:pt x="179820" y="309562"/>
                </a:lnTo>
                <a:lnTo>
                  <a:pt x="174263" y="316706"/>
                </a:lnTo>
                <a:lnTo>
                  <a:pt x="169499" y="324644"/>
                </a:lnTo>
                <a:lnTo>
                  <a:pt x="165530" y="332581"/>
                </a:lnTo>
                <a:lnTo>
                  <a:pt x="162354" y="341312"/>
                </a:lnTo>
                <a:lnTo>
                  <a:pt x="159972" y="350837"/>
                </a:lnTo>
                <a:lnTo>
                  <a:pt x="158385" y="359965"/>
                </a:lnTo>
                <a:lnTo>
                  <a:pt x="157988" y="369490"/>
                </a:lnTo>
                <a:lnTo>
                  <a:pt x="157988" y="1619647"/>
                </a:lnTo>
                <a:lnTo>
                  <a:pt x="158385" y="1629569"/>
                </a:lnTo>
                <a:lnTo>
                  <a:pt x="159972" y="1639094"/>
                </a:lnTo>
                <a:lnTo>
                  <a:pt x="162354" y="1647825"/>
                </a:lnTo>
                <a:lnTo>
                  <a:pt x="165530" y="1656953"/>
                </a:lnTo>
                <a:lnTo>
                  <a:pt x="169499" y="1665288"/>
                </a:lnTo>
                <a:lnTo>
                  <a:pt x="174263" y="1672828"/>
                </a:lnTo>
                <a:lnTo>
                  <a:pt x="179820" y="1679972"/>
                </a:lnTo>
                <a:lnTo>
                  <a:pt x="185774" y="1686719"/>
                </a:lnTo>
                <a:lnTo>
                  <a:pt x="192523" y="1693069"/>
                </a:lnTo>
                <a:lnTo>
                  <a:pt x="199668" y="1698625"/>
                </a:lnTo>
                <a:lnTo>
                  <a:pt x="207607" y="1702991"/>
                </a:lnTo>
                <a:lnTo>
                  <a:pt x="216340" y="1707356"/>
                </a:lnTo>
                <a:lnTo>
                  <a:pt x="224676" y="1710531"/>
                </a:lnTo>
                <a:lnTo>
                  <a:pt x="233806" y="1712913"/>
                </a:lnTo>
                <a:lnTo>
                  <a:pt x="243333" y="1714103"/>
                </a:lnTo>
                <a:lnTo>
                  <a:pt x="252860" y="1714897"/>
                </a:lnTo>
                <a:lnTo>
                  <a:pt x="1741040" y="1714897"/>
                </a:lnTo>
                <a:lnTo>
                  <a:pt x="1750567" y="1714103"/>
                </a:lnTo>
                <a:lnTo>
                  <a:pt x="1759697" y="1712913"/>
                </a:lnTo>
                <a:lnTo>
                  <a:pt x="1769224" y="1710531"/>
                </a:lnTo>
                <a:lnTo>
                  <a:pt x="1777560" y="1707356"/>
                </a:lnTo>
                <a:lnTo>
                  <a:pt x="1785896" y="1702991"/>
                </a:lnTo>
                <a:lnTo>
                  <a:pt x="1794232" y="1698625"/>
                </a:lnTo>
                <a:lnTo>
                  <a:pt x="1801377" y="1693069"/>
                </a:lnTo>
                <a:lnTo>
                  <a:pt x="1808126" y="1686719"/>
                </a:lnTo>
                <a:lnTo>
                  <a:pt x="1813683" y="1679972"/>
                </a:lnTo>
                <a:lnTo>
                  <a:pt x="1819240" y="1672828"/>
                </a:lnTo>
                <a:lnTo>
                  <a:pt x="1824401" y="1665288"/>
                </a:lnTo>
                <a:lnTo>
                  <a:pt x="1828370" y="1656953"/>
                </a:lnTo>
                <a:lnTo>
                  <a:pt x="1831546" y="1647825"/>
                </a:lnTo>
                <a:lnTo>
                  <a:pt x="1833531" y="1639094"/>
                </a:lnTo>
                <a:lnTo>
                  <a:pt x="1835516" y="1629569"/>
                </a:lnTo>
                <a:lnTo>
                  <a:pt x="1835912" y="1619647"/>
                </a:lnTo>
                <a:lnTo>
                  <a:pt x="1835912" y="369490"/>
                </a:lnTo>
                <a:lnTo>
                  <a:pt x="1835516" y="359965"/>
                </a:lnTo>
                <a:lnTo>
                  <a:pt x="1833531" y="350837"/>
                </a:lnTo>
                <a:lnTo>
                  <a:pt x="1831546" y="341312"/>
                </a:lnTo>
                <a:lnTo>
                  <a:pt x="1828370" y="332581"/>
                </a:lnTo>
                <a:lnTo>
                  <a:pt x="1824401" y="324644"/>
                </a:lnTo>
                <a:lnTo>
                  <a:pt x="1819240" y="316706"/>
                </a:lnTo>
                <a:lnTo>
                  <a:pt x="1813683" y="309562"/>
                </a:lnTo>
                <a:lnTo>
                  <a:pt x="1808126" y="302815"/>
                </a:lnTo>
                <a:lnTo>
                  <a:pt x="1801377" y="296465"/>
                </a:lnTo>
                <a:lnTo>
                  <a:pt x="1794232" y="290909"/>
                </a:lnTo>
                <a:lnTo>
                  <a:pt x="1785896" y="286147"/>
                </a:lnTo>
                <a:lnTo>
                  <a:pt x="1777560" y="282178"/>
                </a:lnTo>
                <a:lnTo>
                  <a:pt x="1769224" y="279003"/>
                </a:lnTo>
                <a:lnTo>
                  <a:pt x="1759697" y="276622"/>
                </a:lnTo>
                <a:lnTo>
                  <a:pt x="1750567" y="275431"/>
                </a:lnTo>
                <a:lnTo>
                  <a:pt x="1741040" y="274637"/>
                </a:lnTo>
                <a:lnTo>
                  <a:pt x="1613221" y="274637"/>
                </a:lnTo>
                <a:lnTo>
                  <a:pt x="1613221" y="338931"/>
                </a:lnTo>
                <a:lnTo>
                  <a:pt x="1366316" y="338931"/>
                </a:lnTo>
                <a:lnTo>
                  <a:pt x="1366316" y="274637"/>
                </a:lnTo>
                <a:lnTo>
                  <a:pt x="596622" y="274637"/>
                </a:lnTo>
                <a:lnTo>
                  <a:pt x="596622" y="338931"/>
                </a:lnTo>
                <a:lnTo>
                  <a:pt x="349717" y="338931"/>
                </a:lnTo>
                <a:lnTo>
                  <a:pt x="349717" y="274637"/>
                </a:lnTo>
                <a:lnTo>
                  <a:pt x="252860" y="274637"/>
                </a:lnTo>
                <a:close/>
                <a:moveTo>
                  <a:pt x="442207" y="0"/>
                </a:moveTo>
                <a:lnTo>
                  <a:pt x="565660" y="0"/>
                </a:lnTo>
                <a:lnTo>
                  <a:pt x="565660" y="116284"/>
                </a:lnTo>
                <a:lnTo>
                  <a:pt x="1397278" y="116284"/>
                </a:lnTo>
                <a:lnTo>
                  <a:pt x="1397278" y="215503"/>
                </a:lnTo>
                <a:lnTo>
                  <a:pt x="1397278" y="307975"/>
                </a:lnTo>
                <a:lnTo>
                  <a:pt x="1461188" y="307975"/>
                </a:lnTo>
                <a:lnTo>
                  <a:pt x="1461188" y="0"/>
                </a:lnTo>
                <a:lnTo>
                  <a:pt x="1551296" y="0"/>
                </a:lnTo>
                <a:lnTo>
                  <a:pt x="1551296" y="116284"/>
                </a:lnTo>
                <a:lnTo>
                  <a:pt x="1741040" y="116284"/>
                </a:lnTo>
                <a:lnTo>
                  <a:pt x="1754140" y="116681"/>
                </a:lnTo>
                <a:lnTo>
                  <a:pt x="1766446" y="117475"/>
                </a:lnTo>
                <a:lnTo>
                  <a:pt x="1779148" y="119062"/>
                </a:lnTo>
                <a:lnTo>
                  <a:pt x="1791851" y="121840"/>
                </a:lnTo>
                <a:lnTo>
                  <a:pt x="1804156" y="124222"/>
                </a:lnTo>
                <a:lnTo>
                  <a:pt x="1816065" y="127794"/>
                </a:lnTo>
                <a:lnTo>
                  <a:pt x="1827973" y="131762"/>
                </a:lnTo>
                <a:lnTo>
                  <a:pt x="1839088" y="136525"/>
                </a:lnTo>
                <a:lnTo>
                  <a:pt x="1850600" y="141684"/>
                </a:lnTo>
                <a:lnTo>
                  <a:pt x="1861318" y="147240"/>
                </a:lnTo>
                <a:lnTo>
                  <a:pt x="1872035" y="152797"/>
                </a:lnTo>
                <a:lnTo>
                  <a:pt x="1882356" y="159544"/>
                </a:lnTo>
                <a:lnTo>
                  <a:pt x="1892280" y="167084"/>
                </a:lnTo>
                <a:lnTo>
                  <a:pt x="1901807" y="174228"/>
                </a:lnTo>
                <a:lnTo>
                  <a:pt x="1911334" y="182165"/>
                </a:lnTo>
                <a:lnTo>
                  <a:pt x="1919670" y="190500"/>
                </a:lnTo>
                <a:lnTo>
                  <a:pt x="1928006" y="199231"/>
                </a:lnTo>
                <a:lnTo>
                  <a:pt x="1935945" y="208756"/>
                </a:lnTo>
                <a:lnTo>
                  <a:pt x="1943884" y="218281"/>
                </a:lnTo>
                <a:lnTo>
                  <a:pt x="1951029" y="228203"/>
                </a:lnTo>
                <a:lnTo>
                  <a:pt x="1957380" y="238125"/>
                </a:lnTo>
                <a:lnTo>
                  <a:pt x="1963732" y="249237"/>
                </a:lnTo>
                <a:lnTo>
                  <a:pt x="1968892" y="259953"/>
                </a:lnTo>
                <a:lnTo>
                  <a:pt x="1974052" y="271065"/>
                </a:lnTo>
                <a:lnTo>
                  <a:pt x="1978816" y="282575"/>
                </a:lnTo>
                <a:lnTo>
                  <a:pt x="1982389" y="294084"/>
                </a:lnTo>
                <a:lnTo>
                  <a:pt x="1985961" y="306387"/>
                </a:lnTo>
                <a:lnTo>
                  <a:pt x="1988740" y="318690"/>
                </a:lnTo>
                <a:lnTo>
                  <a:pt x="1991122" y="330994"/>
                </a:lnTo>
                <a:lnTo>
                  <a:pt x="1992709" y="344090"/>
                </a:lnTo>
                <a:lnTo>
                  <a:pt x="1993503" y="356790"/>
                </a:lnTo>
                <a:lnTo>
                  <a:pt x="1993900" y="369490"/>
                </a:lnTo>
                <a:lnTo>
                  <a:pt x="1993900" y="1619647"/>
                </a:lnTo>
                <a:lnTo>
                  <a:pt x="1993503" y="1632744"/>
                </a:lnTo>
                <a:lnTo>
                  <a:pt x="1992709" y="1645841"/>
                </a:lnTo>
                <a:lnTo>
                  <a:pt x="1991122" y="1658541"/>
                </a:lnTo>
                <a:lnTo>
                  <a:pt x="1988740" y="1670844"/>
                </a:lnTo>
                <a:lnTo>
                  <a:pt x="1985961" y="1682750"/>
                </a:lnTo>
                <a:lnTo>
                  <a:pt x="1982389" y="1695053"/>
                </a:lnTo>
                <a:lnTo>
                  <a:pt x="1978816" y="1706960"/>
                </a:lnTo>
                <a:lnTo>
                  <a:pt x="1974052" y="1718469"/>
                </a:lnTo>
                <a:lnTo>
                  <a:pt x="1968892" y="1729581"/>
                </a:lnTo>
                <a:lnTo>
                  <a:pt x="1963732" y="1740694"/>
                </a:lnTo>
                <a:lnTo>
                  <a:pt x="1957380" y="1751410"/>
                </a:lnTo>
                <a:lnTo>
                  <a:pt x="1951029" y="1761331"/>
                </a:lnTo>
                <a:lnTo>
                  <a:pt x="1943884" y="1771650"/>
                </a:lnTo>
                <a:lnTo>
                  <a:pt x="1935945" y="1780778"/>
                </a:lnTo>
                <a:lnTo>
                  <a:pt x="1928006" y="1789906"/>
                </a:lnTo>
                <a:lnTo>
                  <a:pt x="1919670" y="1799035"/>
                </a:lnTo>
                <a:lnTo>
                  <a:pt x="1911334" y="1807369"/>
                </a:lnTo>
                <a:lnTo>
                  <a:pt x="1901807" y="1815306"/>
                </a:lnTo>
                <a:lnTo>
                  <a:pt x="1892280" y="1822847"/>
                </a:lnTo>
                <a:lnTo>
                  <a:pt x="1882356" y="1829594"/>
                </a:lnTo>
                <a:lnTo>
                  <a:pt x="1872035" y="1836341"/>
                </a:lnTo>
                <a:lnTo>
                  <a:pt x="1861318" y="1842294"/>
                </a:lnTo>
                <a:lnTo>
                  <a:pt x="1850600" y="1848247"/>
                </a:lnTo>
                <a:lnTo>
                  <a:pt x="1839088" y="1853406"/>
                </a:lnTo>
                <a:lnTo>
                  <a:pt x="1827973" y="1857375"/>
                </a:lnTo>
                <a:lnTo>
                  <a:pt x="1816065" y="1861741"/>
                </a:lnTo>
                <a:lnTo>
                  <a:pt x="1804156" y="1864916"/>
                </a:lnTo>
                <a:lnTo>
                  <a:pt x="1791851" y="1868091"/>
                </a:lnTo>
                <a:lnTo>
                  <a:pt x="1779148" y="1870075"/>
                </a:lnTo>
                <a:lnTo>
                  <a:pt x="1766446" y="1871663"/>
                </a:lnTo>
                <a:lnTo>
                  <a:pt x="1754140" y="1872456"/>
                </a:lnTo>
                <a:lnTo>
                  <a:pt x="1741040" y="1873250"/>
                </a:lnTo>
                <a:lnTo>
                  <a:pt x="252860" y="1873250"/>
                </a:lnTo>
                <a:lnTo>
                  <a:pt x="239760" y="1872456"/>
                </a:lnTo>
                <a:lnTo>
                  <a:pt x="227058" y="1871663"/>
                </a:lnTo>
                <a:lnTo>
                  <a:pt x="214355" y="1870075"/>
                </a:lnTo>
                <a:lnTo>
                  <a:pt x="201653" y="1868091"/>
                </a:lnTo>
                <a:lnTo>
                  <a:pt x="189744" y="1864916"/>
                </a:lnTo>
                <a:lnTo>
                  <a:pt x="177835" y="1861741"/>
                </a:lnTo>
                <a:lnTo>
                  <a:pt x="165927" y="1857375"/>
                </a:lnTo>
                <a:lnTo>
                  <a:pt x="154018" y="1853406"/>
                </a:lnTo>
                <a:lnTo>
                  <a:pt x="143300" y="1848247"/>
                </a:lnTo>
                <a:lnTo>
                  <a:pt x="132186" y="1842294"/>
                </a:lnTo>
                <a:lnTo>
                  <a:pt x="121865" y="1836341"/>
                </a:lnTo>
                <a:lnTo>
                  <a:pt x="111147" y="1829594"/>
                </a:lnTo>
                <a:lnTo>
                  <a:pt x="101620" y="1822847"/>
                </a:lnTo>
                <a:lnTo>
                  <a:pt x="91696" y="1815306"/>
                </a:lnTo>
                <a:lnTo>
                  <a:pt x="82566" y="1807369"/>
                </a:lnTo>
                <a:lnTo>
                  <a:pt x="74230" y="1799035"/>
                </a:lnTo>
                <a:lnTo>
                  <a:pt x="65497" y="1789906"/>
                </a:lnTo>
                <a:lnTo>
                  <a:pt x="57558" y="1780778"/>
                </a:lnTo>
                <a:lnTo>
                  <a:pt x="50016" y="1771650"/>
                </a:lnTo>
                <a:lnTo>
                  <a:pt x="42871" y="1761331"/>
                </a:lnTo>
                <a:lnTo>
                  <a:pt x="36520" y="1751410"/>
                </a:lnTo>
                <a:lnTo>
                  <a:pt x="30168" y="1740694"/>
                </a:lnTo>
                <a:lnTo>
                  <a:pt x="24611" y="1729581"/>
                </a:lnTo>
                <a:lnTo>
                  <a:pt x="19848" y="1718469"/>
                </a:lnTo>
                <a:lnTo>
                  <a:pt x="15084" y="1706960"/>
                </a:lnTo>
                <a:lnTo>
                  <a:pt x="11115" y="1695053"/>
                </a:lnTo>
                <a:lnTo>
                  <a:pt x="7939" y="1682750"/>
                </a:lnTo>
                <a:lnTo>
                  <a:pt x="4763" y="1670844"/>
                </a:lnTo>
                <a:lnTo>
                  <a:pt x="2779" y="1658541"/>
                </a:lnTo>
                <a:lnTo>
                  <a:pt x="1191" y="1645841"/>
                </a:lnTo>
                <a:lnTo>
                  <a:pt x="0" y="1632744"/>
                </a:lnTo>
                <a:lnTo>
                  <a:pt x="0" y="1619647"/>
                </a:lnTo>
                <a:lnTo>
                  <a:pt x="0" y="369490"/>
                </a:lnTo>
                <a:lnTo>
                  <a:pt x="0" y="356790"/>
                </a:lnTo>
                <a:lnTo>
                  <a:pt x="1191" y="344090"/>
                </a:lnTo>
                <a:lnTo>
                  <a:pt x="2779" y="330994"/>
                </a:lnTo>
                <a:lnTo>
                  <a:pt x="4763" y="318690"/>
                </a:lnTo>
                <a:lnTo>
                  <a:pt x="7939" y="306387"/>
                </a:lnTo>
                <a:lnTo>
                  <a:pt x="11115" y="294084"/>
                </a:lnTo>
                <a:lnTo>
                  <a:pt x="15084" y="282575"/>
                </a:lnTo>
                <a:lnTo>
                  <a:pt x="19848" y="271065"/>
                </a:lnTo>
                <a:lnTo>
                  <a:pt x="24611" y="259953"/>
                </a:lnTo>
                <a:lnTo>
                  <a:pt x="30168" y="249237"/>
                </a:lnTo>
                <a:lnTo>
                  <a:pt x="36520" y="238125"/>
                </a:lnTo>
                <a:lnTo>
                  <a:pt x="42871" y="228203"/>
                </a:lnTo>
                <a:lnTo>
                  <a:pt x="50016" y="218281"/>
                </a:lnTo>
                <a:lnTo>
                  <a:pt x="57558" y="208756"/>
                </a:lnTo>
                <a:lnTo>
                  <a:pt x="65497" y="199231"/>
                </a:lnTo>
                <a:lnTo>
                  <a:pt x="74230" y="190500"/>
                </a:lnTo>
                <a:lnTo>
                  <a:pt x="82566" y="182165"/>
                </a:lnTo>
                <a:lnTo>
                  <a:pt x="91696" y="174228"/>
                </a:lnTo>
                <a:lnTo>
                  <a:pt x="101620" y="167084"/>
                </a:lnTo>
                <a:lnTo>
                  <a:pt x="111147" y="159544"/>
                </a:lnTo>
                <a:lnTo>
                  <a:pt x="121865" y="152797"/>
                </a:lnTo>
                <a:lnTo>
                  <a:pt x="132186" y="147240"/>
                </a:lnTo>
                <a:lnTo>
                  <a:pt x="143300" y="141684"/>
                </a:lnTo>
                <a:lnTo>
                  <a:pt x="154018" y="136525"/>
                </a:lnTo>
                <a:lnTo>
                  <a:pt x="165927" y="131762"/>
                </a:lnTo>
                <a:lnTo>
                  <a:pt x="177835" y="127794"/>
                </a:lnTo>
                <a:lnTo>
                  <a:pt x="189744" y="124222"/>
                </a:lnTo>
                <a:lnTo>
                  <a:pt x="201653" y="121840"/>
                </a:lnTo>
                <a:lnTo>
                  <a:pt x="214355" y="119062"/>
                </a:lnTo>
                <a:lnTo>
                  <a:pt x="227058" y="117475"/>
                </a:lnTo>
                <a:lnTo>
                  <a:pt x="239760" y="116681"/>
                </a:lnTo>
                <a:lnTo>
                  <a:pt x="252860" y="116284"/>
                </a:lnTo>
                <a:lnTo>
                  <a:pt x="380679" y="116284"/>
                </a:lnTo>
                <a:lnTo>
                  <a:pt x="380679" y="215503"/>
                </a:lnTo>
                <a:lnTo>
                  <a:pt x="380679" y="307975"/>
                </a:lnTo>
                <a:lnTo>
                  <a:pt x="442207" y="307975"/>
                </a:lnTo>
                <a:lnTo>
                  <a:pt x="4422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 rot="5400000">
            <a:off x="2593598" y="676017"/>
            <a:ext cx="272843" cy="373019"/>
          </a:xfrm>
          <a:prstGeom prst="rect">
            <a:avLst/>
          </a:prstGeom>
          <a:solidFill>
            <a:srgbClr val="34323D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 rot="5400000">
            <a:off x="2593599" y="2511040"/>
            <a:ext cx="272842" cy="373019"/>
          </a:xfrm>
          <a:prstGeom prst="rect">
            <a:avLst/>
          </a:prstGeom>
          <a:solidFill>
            <a:srgbClr val="34323D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 rot="5400000">
            <a:off x="8096107" y="673445"/>
            <a:ext cx="272842" cy="373019"/>
          </a:xfrm>
          <a:prstGeom prst="rect">
            <a:avLst/>
          </a:prstGeom>
          <a:solidFill>
            <a:srgbClr val="34323D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 rot="5400000">
            <a:off x="8096107" y="2538381"/>
            <a:ext cx="272842" cy="373019"/>
          </a:xfrm>
          <a:prstGeom prst="rect">
            <a:avLst/>
          </a:prstGeom>
          <a:solidFill>
            <a:srgbClr val="34323D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8549279" y="2560819"/>
            <a:ext cx="1267058" cy="328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400" dirty="0" smtClean="0"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荣誉奖励</a:t>
            </a:r>
            <a:endParaRPr lang="zh-CN" altLang="en-US" sz="1400" dirty="0"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17780" y="3690239"/>
            <a:ext cx="1936562" cy="328144"/>
          </a:xfrm>
          <a:prstGeom prst="rect">
            <a:avLst/>
          </a:prstGeom>
          <a:solidFill>
            <a:srgbClr val="1FBBA6"/>
          </a:solidFill>
          <a:ln w="19050">
            <a:noFill/>
          </a:ln>
          <a:effectLst>
            <a:outerShdw blurRad="88900" dist="38100" dir="7800000" sx="104000" sy="104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39" name="平行四边形 38"/>
          <p:cNvSpPr/>
          <p:nvPr/>
        </p:nvSpPr>
        <p:spPr>
          <a:xfrm>
            <a:off x="2795531" y="726096"/>
            <a:ext cx="358679" cy="272846"/>
          </a:xfrm>
          <a:prstGeom prst="parallelogram">
            <a:avLst>
              <a:gd name="adj" fmla="val 42455"/>
            </a:avLst>
          </a:prstGeom>
          <a:solidFill>
            <a:srgbClr val="1FBBA6"/>
          </a:solidFill>
          <a:ln w="190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40" name="平行四边形 39"/>
          <p:cNvSpPr/>
          <p:nvPr/>
        </p:nvSpPr>
        <p:spPr>
          <a:xfrm>
            <a:off x="2815110" y="2561120"/>
            <a:ext cx="292454" cy="272846"/>
          </a:xfrm>
          <a:prstGeom prst="parallelogram">
            <a:avLst/>
          </a:prstGeom>
          <a:solidFill>
            <a:srgbClr val="1FBBA6"/>
          </a:solidFill>
          <a:ln w="190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41" name="平行四边形 40"/>
          <p:cNvSpPr/>
          <p:nvPr/>
        </p:nvSpPr>
        <p:spPr>
          <a:xfrm>
            <a:off x="8317618" y="723525"/>
            <a:ext cx="292454" cy="272846"/>
          </a:xfrm>
          <a:prstGeom prst="parallelogram">
            <a:avLst/>
          </a:prstGeom>
          <a:solidFill>
            <a:srgbClr val="1FBBA6"/>
          </a:solidFill>
          <a:ln w="190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42" name="平行四边形 41"/>
          <p:cNvSpPr/>
          <p:nvPr/>
        </p:nvSpPr>
        <p:spPr>
          <a:xfrm>
            <a:off x="8317618" y="2588461"/>
            <a:ext cx="292454" cy="272846"/>
          </a:xfrm>
          <a:prstGeom prst="parallelogram">
            <a:avLst/>
          </a:prstGeom>
          <a:solidFill>
            <a:srgbClr val="1FBBA6"/>
          </a:solidFill>
          <a:ln w="190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83373" y="6237578"/>
            <a:ext cx="1999455" cy="0"/>
          </a:xfrm>
          <a:prstGeom prst="lin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44" name="图片 4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8" t="2382" r="59010" b="72083"/>
          <a:stretch/>
        </p:blipFill>
        <p:spPr>
          <a:xfrm rot="15714">
            <a:off x="293223" y="793037"/>
            <a:ext cx="1606901" cy="1606806"/>
          </a:xfrm>
          <a:prstGeom prst="rect">
            <a:avLst/>
          </a:prstGeom>
          <a:solidFill>
            <a:srgbClr val="282B34"/>
          </a:solidFill>
          <a:ln w="57150">
            <a:solidFill>
              <a:schemeClr val="bg1"/>
            </a:solidFill>
            <a:miter lim="800000"/>
          </a:ln>
          <a:effectLst/>
        </p:spPr>
      </p:pic>
      <p:sp>
        <p:nvSpPr>
          <p:cNvPr id="45" name="文本框 44"/>
          <p:cNvSpPr txBox="1"/>
          <p:nvPr/>
        </p:nvSpPr>
        <p:spPr>
          <a:xfrm>
            <a:off x="384558" y="3694071"/>
            <a:ext cx="1437740" cy="328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pc="600" dirty="0" smtClean="0">
                <a:solidFill>
                  <a:srgbClr val="404040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基础信息</a:t>
            </a:r>
            <a:endParaRPr lang="zh-CN" altLang="en-US" spc="600" dirty="0">
              <a:solidFill>
                <a:srgbClr val="404040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0026650" y="3131481"/>
            <a:ext cx="163134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ts val="1800"/>
              </a:lnSpc>
              <a:buClr>
                <a:schemeClr val="tx1">
                  <a:lumMod val="85000"/>
                  <a:lumOff val="15000"/>
                </a:schemeClr>
              </a:buClr>
              <a:buFont typeface="方正兰亭黑简体" panose="02000000000000000000" pitchFamily="2" charset="-122"/>
              <a:buChar char="/"/>
            </a:pP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  会计从业资格证书</a:t>
            </a:r>
            <a:endParaRPr lang="en-US" altLang="zh-CN" sz="1000" dirty="0">
              <a:solidFill>
                <a:schemeClr val="tx1">
                  <a:lumMod val="85000"/>
                  <a:lumOff val="1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  <a:p>
            <a:pPr marL="171450" indent="-171450">
              <a:lnSpc>
                <a:spcPts val="1800"/>
              </a:lnSpc>
              <a:buClr>
                <a:schemeClr val="tx1">
                  <a:lumMod val="85000"/>
                  <a:lumOff val="15000"/>
                </a:schemeClr>
              </a:buClr>
              <a:buFont typeface="方正兰亭黑简体" panose="02000000000000000000" pitchFamily="2" charset="-122"/>
              <a:buChar char="/"/>
            </a:pP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  助理会计师资格证</a:t>
            </a:r>
            <a:endParaRPr lang="en-US" altLang="zh-CN" sz="1000" dirty="0">
              <a:solidFill>
                <a:schemeClr val="tx1">
                  <a:lumMod val="85000"/>
                  <a:lumOff val="1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  <a:p>
            <a:pPr marL="171450" indent="-171450">
              <a:lnSpc>
                <a:spcPts val="1800"/>
              </a:lnSpc>
              <a:buClr>
                <a:schemeClr val="tx1">
                  <a:lumMod val="85000"/>
                  <a:lumOff val="15000"/>
                </a:schemeClr>
              </a:buClr>
              <a:buFont typeface="方正兰亭黑简体" panose="02000000000000000000" pitchFamily="2" charset="-122"/>
              <a:buChar char="/"/>
            </a:pP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  初级会计师资格证</a:t>
            </a:r>
          </a:p>
          <a:p>
            <a:pPr marL="171450" indent="-171450">
              <a:lnSpc>
                <a:spcPts val="1800"/>
              </a:lnSpc>
              <a:buClr>
                <a:schemeClr val="tx1">
                  <a:lumMod val="85000"/>
                  <a:lumOff val="15000"/>
                </a:schemeClr>
              </a:buClr>
              <a:buFont typeface="方正兰亭黑简体" panose="02000000000000000000" pitchFamily="2" charset="-122"/>
              <a:buChar char="/"/>
            </a:pP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  CET-4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、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CET-6</a:t>
            </a:r>
            <a:endParaRPr lang="zh-CN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-3373" y="230614"/>
            <a:ext cx="2178868" cy="328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200" dirty="0"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求职意向：产品经理助理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83375" y="6346705"/>
            <a:ext cx="199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2200">
                <a:solidFill>
                  <a:srgbClr val="5EC6FB"/>
                </a:solidFill>
                <a:latin typeface="Impact" panose="020B0806030902050204" pitchFamily="34" charset="0"/>
                <a:ea typeface="方正超粗黑简体" panose="03000509000000000000" pitchFamily="65" charset="-122"/>
              </a:defRPr>
            </a:lvl1pPr>
          </a:lstStyle>
          <a:p>
            <a:pPr algn="dist"/>
            <a:r>
              <a:rPr lang="en-US" altLang="zh-CN" sz="1800" dirty="0">
                <a:solidFill>
                  <a:srgbClr val="FFFFFF"/>
                </a:solidFill>
              </a:rPr>
              <a:t>PERSONAL RESUME</a:t>
            </a: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-17845" y="3131481"/>
            <a:ext cx="2178868" cy="328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1000" dirty="0" smtClean="0"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3</a:t>
            </a:r>
            <a:r>
              <a:rPr lang="zh-CN" altLang="en-US" sz="1000" dirty="0" smtClean="0"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年工作经验 </a:t>
            </a:r>
            <a:r>
              <a:rPr lang="en-US" altLang="zh-CN" sz="1000" dirty="0" smtClean="0"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/ </a:t>
            </a:r>
            <a:r>
              <a:rPr lang="zh-CN" altLang="en-US" sz="1000" dirty="0" smtClean="0"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现居北京海淀</a:t>
            </a:r>
            <a:endParaRPr lang="zh-CN" altLang="en-US" sz="1000" dirty="0"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53" name="KSO_Shape"/>
          <p:cNvSpPr>
            <a:spLocks/>
          </p:cNvSpPr>
          <p:nvPr/>
        </p:nvSpPr>
        <p:spPr bwMode="auto">
          <a:xfrm>
            <a:off x="2679499" y="2606376"/>
            <a:ext cx="99382" cy="189299"/>
          </a:xfrm>
          <a:custGeom>
            <a:avLst/>
            <a:gdLst>
              <a:gd name="T0" fmla="*/ 815953 w 3389"/>
              <a:gd name="T1" fmla="*/ 142499 h 6457"/>
              <a:gd name="T2" fmla="*/ 812410 w 3389"/>
              <a:gd name="T3" fmla="*/ 151940 h 6457"/>
              <a:gd name="T4" fmla="*/ 800897 w 3389"/>
              <a:gd name="T5" fmla="*/ 179082 h 6457"/>
              <a:gd name="T6" fmla="*/ 783185 w 3389"/>
              <a:gd name="T7" fmla="*/ 218911 h 6457"/>
              <a:gd name="T8" fmla="*/ 759568 w 3389"/>
              <a:gd name="T9" fmla="*/ 268476 h 6457"/>
              <a:gd name="T10" fmla="*/ 737723 w 3389"/>
              <a:gd name="T11" fmla="*/ 310075 h 6457"/>
              <a:gd name="T12" fmla="*/ 721191 w 3389"/>
              <a:gd name="T13" fmla="*/ 338693 h 6457"/>
              <a:gd name="T14" fmla="*/ 703479 w 3389"/>
              <a:gd name="T15" fmla="*/ 367901 h 6457"/>
              <a:gd name="T16" fmla="*/ 684881 w 3389"/>
              <a:gd name="T17" fmla="*/ 396814 h 6457"/>
              <a:gd name="T18" fmla="*/ 665102 w 3389"/>
              <a:gd name="T19" fmla="*/ 425136 h 6457"/>
              <a:gd name="T20" fmla="*/ 643847 w 3389"/>
              <a:gd name="T21" fmla="*/ 452574 h 6457"/>
              <a:gd name="T22" fmla="*/ 621706 w 3389"/>
              <a:gd name="T23" fmla="*/ 478536 h 6457"/>
              <a:gd name="T24" fmla="*/ 1000457 w 3389"/>
              <a:gd name="T25" fmla="*/ 1407582 h 6457"/>
              <a:gd name="T26" fmla="*/ 0 w 3389"/>
              <a:gd name="T27" fmla="*/ 1407582 h 6457"/>
              <a:gd name="T28" fmla="*/ 388493 w 3389"/>
              <a:gd name="T29" fmla="*/ 499484 h 6457"/>
              <a:gd name="T30" fmla="*/ 365171 w 3389"/>
              <a:gd name="T31" fmla="*/ 473521 h 6457"/>
              <a:gd name="T32" fmla="*/ 343031 w 3389"/>
              <a:gd name="T33" fmla="*/ 445788 h 6457"/>
              <a:gd name="T34" fmla="*/ 321481 w 3389"/>
              <a:gd name="T35" fmla="*/ 416580 h 6457"/>
              <a:gd name="T36" fmla="*/ 301406 w 3389"/>
              <a:gd name="T37" fmla="*/ 386488 h 6457"/>
              <a:gd name="T38" fmla="*/ 282218 w 3389"/>
              <a:gd name="T39" fmla="*/ 355805 h 6457"/>
              <a:gd name="T40" fmla="*/ 264506 w 3389"/>
              <a:gd name="T41" fmla="*/ 325122 h 6457"/>
              <a:gd name="T42" fmla="*/ 247974 w 3389"/>
              <a:gd name="T43" fmla="*/ 294734 h 6457"/>
              <a:gd name="T44" fmla="*/ 219339 w 3389"/>
              <a:gd name="T45" fmla="*/ 238383 h 6457"/>
              <a:gd name="T46" fmla="*/ 197198 w 3389"/>
              <a:gd name="T47" fmla="*/ 189998 h 6457"/>
              <a:gd name="T48" fmla="*/ 181552 w 3389"/>
              <a:gd name="T49" fmla="*/ 153710 h 6457"/>
              <a:gd name="T50" fmla="*/ 172106 w 3389"/>
              <a:gd name="T51" fmla="*/ 130993 h 6457"/>
              <a:gd name="T52" fmla="*/ 175648 w 3389"/>
              <a:gd name="T53" fmla="*/ 127452 h 6457"/>
              <a:gd name="T54" fmla="*/ 192770 w 3389"/>
              <a:gd name="T55" fmla="*/ 112996 h 6457"/>
              <a:gd name="T56" fmla="*/ 211664 w 3389"/>
              <a:gd name="T57" fmla="*/ 97950 h 6457"/>
              <a:gd name="T58" fmla="*/ 236461 w 3389"/>
              <a:gd name="T59" fmla="*/ 80838 h 6457"/>
              <a:gd name="T60" fmla="*/ 266277 w 3389"/>
              <a:gd name="T61" fmla="*/ 62841 h 6457"/>
              <a:gd name="T62" fmla="*/ 301111 w 3389"/>
              <a:gd name="T63" fmla="*/ 44549 h 6457"/>
              <a:gd name="T64" fmla="*/ 320595 w 3389"/>
              <a:gd name="T65" fmla="*/ 36289 h 6457"/>
              <a:gd name="T66" fmla="*/ 340669 w 3389"/>
              <a:gd name="T67" fmla="*/ 28028 h 6457"/>
              <a:gd name="T68" fmla="*/ 362219 w 3389"/>
              <a:gd name="T69" fmla="*/ 20947 h 6457"/>
              <a:gd name="T70" fmla="*/ 384655 w 3389"/>
              <a:gd name="T71" fmla="*/ 14456 h 6457"/>
              <a:gd name="T72" fmla="*/ 408271 w 3389"/>
              <a:gd name="T73" fmla="*/ 8851 h 6457"/>
              <a:gd name="T74" fmla="*/ 432478 w 3389"/>
              <a:gd name="T75" fmla="*/ 4425 h 6457"/>
              <a:gd name="T76" fmla="*/ 457866 w 3389"/>
              <a:gd name="T77" fmla="*/ 1475 h 6457"/>
              <a:gd name="T78" fmla="*/ 483845 w 3389"/>
              <a:gd name="T79" fmla="*/ 0 h 6457"/>
              <a:gd name="T80" fmla="*/ 510708 w 3389"/>
              <a:gd name="T81" fmla="*/ 295 h 6457"/>
              <a:gd name="T82" fmla="*/ 538753 w 3389"/>
              <a:gd name="T83" fmla="*/ 2360 h 6457"/>
              <a:gd name="T84" fmla="*/ 567388 w 3389"/>
              <a:gd name="T85" fmla="*/ 6491 h 6457"/>
              <a:gd name="T86" fmla="*/ 596318 w 3389"/>
              <a:gd name="T87" fmla="*/ 12686 h 6457"/>
              <a:gd name="T88" fmla="*/ 626430 w 3389"/>
              <a:gd name="T89" fmla="*/ 20947 h 6457"/>
              <a:gd name="T90" fmla="*/ 656836 w 3389"/>
              <a:gd name="T91" fmla="*/ 31863 h 6457"/>
              <a:gd name="T92" fmla="*/ 687833 w 3389"/>
              <a:gd name="T93" fmla="*/ 45434 h 6457"/>
              <a:gd name="T94" fmla="*/ 719420 w 3389"/>
              <a:gd name="T95" fmla="*/ 61661 h 6457"/>
              <a:gd name="T96" fmla="*/ 751597 w 3389"/>
              <a:gd name="T97" fmla="*/ 80838 h 6457"/>
              <a:gd name="T98" fmla="*/ 784070 w 3389"/>
              <a:gd name="T99" fmla="*/ 103260 h 6457"/>
              <a:gd name="T100" fmla="*/ 817133 w 3389"/>
              <a:gd name="T101" fmla="*/ 128928 h 6457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3389" h="6457">
                <a:moveTo>
                  <a:pt x="2768" y="437"/>
                </a:moveTo>
                <a:lnTo>
                  <a:pt x="2764" y="483"/>
                </a:lnTo>
                <a:lnTo>
                  <a:pt x="2752" y="515"/>
                </a:lnTo>
                <a:lnTo>
                  <a:pt x="2735" y="555"/>
                </a:lnTo>
                <a:lnTo>
                  <a:pt x="2713" y="607"/>
                </a:lnTo>
                <a:lnTo>
                  <a:pt x="2687" y="669"/>
                </a:lnTo>
                <a:lnTo>
                  <a:pt x="2653" y="742"/>
                </a:lnTo>
                <a:lnTo>
                  <a:pt x="2615" y="823"/>
                </a:lnTo>
                <a:lnTo>
                  <a:pt x="2573" y="910"/>
                </a:lnTo>
                <a:lnTo>
                  <a:pt x="2524" y="1003"/>
                </a:lnTo>
                <a:lnTo>
                  <a:pt x="2499" y="1051"/>
                </a:lnTo>
                <a:lnTo>
                  <a:pt x="2471" y="1100"/>
                </a:lnTo>
                <a:lnTo>
                  <a:pt x="2443" y="1148"/>
                </a:lnTo>
                <a:lnTo>
                  <a:pt x="2414" y="1198"/>
                </a:lnTo>
                <a:lnTo>
                  <a:pt x="2383" y="1247"/>
                </a:lnTo>
                <a:lnTo>
                  <a:pt x="2352" y="1296"/>
                </a:lnTo>
                <a:lnTo>
                  <a:pt x="2320" y="1345"/>
                </a:lnTo>
                <a:lnTo>
                  <a:pt x="2286" y="1393"/>
                </a:lnTo>
                <a:lnTo>
                  <a:pt x="2253" y="1441"/>
                </a:lnTo>
                <a:lnTo>
                  <a:pt x="2217" y="1488"/>
                </a:lnTo>
                <a:lnTo>
                  <a:pt x="2181" y="1534"/>
                </a:lnTo>
                <a:lnTo>
                  <a:pt x="2144" y="1578"/>
                </a:lnTo>
                <a:lnTo>
                  <a:pt x="2106" y="1622"/>
                </a:lnTo>
                <a:lnTo>
                  <a:pt x="2067" y="1662"/>
                </a:lnTo>
                <a:lnTo>
                  <a:pt x="3389" y="4771"/>
                </a:lnTo>
                <a:lnTo>
                  <a:pt x="1695" y="6457"/>
                </a:lnTo>
                <a:lnTo>
                  <a:pt x="0" y="4771"/>
                </a:lnTo>
                <a:lnTo>
                  <a:pt x="1316" y="1693"/>
                </a:lnTo>
                <a:lnTo>
                  <a:pt x="1276" y="1650"/>
                </a:lnTo>
                <a:lnTo>
                  <a:pt x="1237" y="1605"/>
                </a:lnTo>
                <a:lnTo>
                  <a:pt x="1199" y="1558"/>
                </a:lnTo>
                <a:lnTo>
                  <a:pt x="1162" y="1511"/>
                </a:lnTo>
                <a:lnTo>
                  <a:pt x="1125" y="1463"/>
                </a:lnTo>
                <a:lnTo>
                  <a:pt x="1089" y="1412"/>
                </a:lnTo>
                <a:lnTo>
                  <a:pt x="1055" y="1361"/>
                </a:lnTo>
                <a:lnTo>
                  <a:pt x="1021" y="1310"/>
                </a:lnTo>
                <a:lnTo>
                  <a:pt x="988" y="1258"/>
                </a:lnTo>
                <a:lnTo>
                  <a:pt x="956" y="1206"/>
                </a:lnTo>
                <a:lnTo>
                  <a:pt x="925" y="1154"/>
                </a:lnTo>
                <a:lnTo>
                  <a:pt x="896" y="1102"/>
                </a:lnTo>
                <a:lnTo>
                  <a:pt x="868" y="1050"/>
                </a:lnTo>
                <a:lnTo>
                  <a:pt x="840" y="999"/>
                </a:lnTo>
                <a:lnTo>
                  <a:pt x="789" y="901"/>
                </a:lnTo>
                <a:lnTo>
                  <a:pt x="743" y="808"/>
                </a:lnTo>
                <a:lnTo>
                  <a:pt x="702" y="722"/>
                </a:lnTo>
                <a:lnTo>
                  <a:pt x="668" y="644"/>
                </a:lnTo>
                <a:lnTo>
                  <a:pt x="638" y="577"/>
                </a:lnTo>
                <a:lnTo>
                  <a:pt x="615" y="521"/>
                </a:lnTo>
                <a:lnTo>
                  <a:pt x="597" y="480"/>
                </a:lnTo>
                <a:lnTo>
                  <a:pt x="583" y="444"/>
                </a:lnTo>
                <a:lnTo>
                  <a:pt x="595" y="432"/>
                </a:lnTo>
                <a:lnTo>
                  <a:pt x="628" y="403"/>
                </a:lnTo>
                <a:lnTo>
                  <a:pt x="653" y="383"/>
                </a:lnTo>
                <a:lnTo>
                  <a:pt x="683" y="358"/>
                </a:lnTo>
                <a:lnTo>
                  <a:pt x="717" y="332"/>
                </a:lnTo>
                <a:lnTo>
                  <a:pt x="757" y="304"/>
                </a:lnTo>
                <a:lnTo>
                  <a:pt x="801" y="274"/>
                </a:lnTo>
                <a:lnTo>
                  <a:pt x="849" y="243"/>
                </a:lnTo>
                <a:lnTo>
                  <a:pt x="902" y="213"/>
                </a:lnTo>
                <a:lnTo>
                  <a:pt x="959" y="181"/>
                </a:lnTo>
                <a:lnTo>
                  <a:pt x="1020" y="151"/>
                </a:lnTo>
                <a:lnTo>
                  <a:pt x="1052" y="136"/>
                </a:lnTo>
                <a:lnTo>
                  <a:pt x="1086" y="123"/>
                </a:lnTo>
                <a:lnTo>
                  <a:pt x="1119" y="109"/>
                </a:lnTo>
                <a:lnTo>
                  <a:pt x="1154" y="95"/>
                </a:lnTo>
                <a:lnTo>
                  <a:pt x="1190" y="82"/>
                </a:lnTo>
                <a:lnTo>
                  <a:pt x="1227" y="71"/>
                </a:lnTo>
                <a:lnTo>
                  <a:pt x="1265" y="59"/>
                </a:lnTo>
                <a:lnTo>
                  <a:pt x="1303" y="49"/>
                </a:lnTo>
                <a:lnTo>
                  <a:pt x="1342" y="38"/>
                </a:lnTo>
                <a:lnTo>
                  <a:pt x="1383" y="30"/>
                </a:lnTo>
                <a:lnTo>
                  <a:pt x="1423" y="22"/>
                </a:lnTo>
                <a:lnTo>
                  <a:pt x="1465" y="15"/>
                </a:lnTo>
                <a:lnTo>
                  <a:pt x="1507" y="9"/>
                </a:lnTo>
                <a:lnTo>
                  <a:pt x="1551" y="5"/>
                </a:lnTo>
                <a:lnTo>
                  <a:pt x="1595" y="2"/>
                </a:lnTo>
                <a:lnTo>
                  <a:pt x="1639" y="0"/>
                </a:lnTo>
                <a:lnTo>
                  <a:pt x="1685" y="0"/>
                </a:lnTo>
                <a:lnTo>
                  <a:pt x="1730" y="1"/>
                </a:lnTo>
                <a:lnTo>
                  <a:pt x="1778" y="4"/>
                </a:lnTo>
                <a:lnTo>
                  <a:pt x="1825" y="8"/>
                </a:lnTo>
                <a:lnTo>
                  <a:pt x="1873" y="14"/>
                </a:lnTo>
                <a:lnTo>
                  <a:pt x="1922" y="22"/>
                </a:lnTo>
                <a:lnTo>
                  <a:pt x="1971" y="31"/>
                </a:lnTo>
                <a:lnTo>
                  <a:pt x="2020" y="43"/>
                </a:lnTo>
                <a:lnTo>
                  <a:pt x="2071" y="56"/>
                </a:lnTo>
                <a:lnTo>
                  <a:pt x="2122" y="71"/>
                </a:lnTo>
                <a:lnTo>
                  <a:pt x="2173" y="88"/>
                </a:lnTo>
                <a:lnTo>
                  <a:pt x="2225" y="108"/>
                </a:lnTo>
                <a:lnTo>
                  <a:pt x="2278" y="130"/>
                </a:lnTo>
                <a:lnTo>
                  <a:pt x="2330" y="154"/>
                </a:lnTo>
                <a:lnTo>
                  <a:pt x="2383" y="180"/>
                </a:lnTo>
                <a:lnTo>
                  <a:pt x="2437" y="209"/>
                </a:lnTo>
                <a:lnTo>
                  <a:pt x="2492" y="240"/>
                </a:lnTo>
                <a:lnTo>
                  <a:pt x="2546" y="274"/>
                </a:lnTo>
                <a:lnTo>
                  <a:pt x="2601" y="311"/>
                </a:lnTo>
                <a:lnTo>
                  <a:pt x="2656" y="350"/>
                </a:lnTo>
                <a:lnTo>
                  <a:pt x="2712" y="392"/>
                </a:lnTo>
                <a:lnTo>
                  <a:pt x="2768" y="4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4" name="KSO_Shape"/>
          <p:cNvSpPr>
            <a:spLocks/>
          </p:cNvSpPr>
          <p:nvPr/>
        </p:nvSpPr>
        <p:spPr bwMode="auto">
          <a:xfrm>
            <a:off x="2627173" y="802833"/>
            <a:ext cx="204034" cy="120038"/>
          </a:xfrm>
          <a:custGeom>
            <a:avLst/>
            <a:gdLst>
              <a:gd name="T0" fmla="*/ 1905000 w 6649"/>
              <a:gd name="T1" fmla="*/ 302090 h 3908"/>
              <a:gd name="T2" fmla="*/ 952357 w 6649"/>
              <a:gd name="T3" fmla="*/ 0 h 3908"/>
              <a:gd name="T4" fmla="*/ 0 w 6649"/>
              <a:gd name="T5" fmla="*/ 302090 h 3908"/>
              <a:gd name="T6" fmla="*/ 488785 w 6649"/>
              <a:gd name="T7" fmla="*/ 456861 h 3908"/>
              <a:gd name="T8" fmla="*/ 400540 w 6649"/>
              <a:gd name="T9" fmla="*/ 923753 h 3908"/>
              <a:gd name="T10" fmla="*/ 952357 w 6649"/>
              <a:gd name="T11" fmla="*/ 1120083 h 3908"/>
              <a:gd name="T12" fmla="*/ 1504460 w 6649"/>
              <a:gd name="T13" fmla="*/ 923753 h 3908"/>
              <a:gd name="T14" fmla="*/ 1416215 w 6649"/>
              <a:gd name="T15" fmla="*/ 456861 h 3908"/>
              <a:gd name="T16" fmla="*/ 1905000 w 6649"/>
              <a:gd name="T17" fmla="*/ 302090 h 390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649" h="3908">
                <a:moveTo>
                  <a:pt x="6649" y="1054"/>
                </a:moveTo>
                <a:lnTo>
                  <a:pt x="3324" y="0"/>
                </a:lnTo>
                <a:lnTo>
                  <a:pt x="0" y="1054"/>
                </a:lnTo>
                <a:lnTo>
                  <a:pt x="1706" y="1594"/>
                </a:lnTo>
                <a:lnTo>
                  <a:pt x="1398" y="3223"/>
                </a:lnTo>
                <a:lnTo>
                  <a:pt x="3324" y="3908"/>
                </a:lnTo>
                <a:lnTo>
                  <a:pt x="5251" y="3223"/>
                </a:lnTo>
                <a:lnTo>
                  <a:pt x="4943" y="1594"/>
                </a:lnTo>
                <a:lnTo>
                  <a:pt x="6649" y="10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5" name="KSO_Shape"/>
          <p:cNvSpPr>
            <a:spLocks/>
          </p:cNvSpPr>
          <p:nvPr/>
        </p:nvSpPr>
        <p:spPr bwMode="auto">
          <a:xfrm>
            <a:off x="8137268" y="777634"/>
            <a:ext cx="183775" cy="180100"/>
          </a:xfrm>
          <a:custGeom>
            <a:avLst/>
            <a:gdLst>
              <a:gd name="T0" fmla="*/ 2147483646 w 99"/>
              <a:gd name="T1" fmla="*/ 2147483646 h 97"/>
              <a:gd name="T2" fmla="*/ 2147483646 w 99"/>
              <a:gd name="T3" fmla="*/ 2147483646 h 97"/>
              <a:gd name="T4" fmla="*/ 2147483646 w 99"/>
              <a:gd name="T5" fmla="*/ 2147483646 h 97"/>
              <a:gd name="T6" fmla="*/ 2147483646 w 99"/>
              <a:gd name="T7" fmla="*/ 2147483646 h 97"/>
              <a:gd name="T8" fmla="*/ 2147483646 w 99"/>
              <a:gd name="T9" fmla="*/ 2147483646 h 97"/>
              <a:gd name="T10" fmla="*/ 2147483646 w 99"/>
              <a:gd name="T11" fmla="*/ 2147483646 h 97"/>
              <a:gd name="T12" fmla="*/ 2147483646 w 99"/>
              <a:gd name="T13" fmla="*/ 2147483646 h 97"/>
              <a:gd name="T14" fmla="*/ 2147483646 w 99"/>
              <a:gd name="T15" fmla="*/ 2147483646 h 97"/>
              <a:gd name="T16" fmla="*/ 2147483646 w 99"/>
              <a:gd name="T17" fmla="*/ 2147483646 h 97"/>
              <a:gd name="T18" fmla="*/ 2147483646 w 99"/>
              <a:gd name="T19" fmla="*/ 2147483646 h 97"/>
              <a:gd name="T20" fmla="*/ 2147483646 w 99"/>
              <a:gd name="T21" fmla="*/ 2147483646 h 97"/>
              <a:gd name="T22" fmla="*/ 2147483646 w 99"/>
              <a:gd name="T23" fmla="*/ 2147483646 h 97"/>
              <a:gd name="T24" fmla="*/ 2147483646 w 99"/>
              <a:gd name="T25" fmla="*/ 2147483646 h 97"/>
              <a:gd name="T26" fmla="*/ 2147483646 w 99"/>
              <a:gd name="T27" fmla="*/ 2147483646 h 97"/>
              <a:gd name="T28" fmla="*/ 2147483646 w 99"/>
              <a:gd name="T29" fmla="*/ 2147483646 h 97"/>
              <a:gd name="T30" fmla="*/ 0 w 99"/>
              <a:gd name="T31" fmla="*/ 2147483646 h 97"/>
              <a:gd name="T32" fmla="*/ 2147483646 w 99"/>
              <a:gd name="T33" fmla="*/ 2147483646 h 97"/>
              <a:gd name="T34" fmla="*/ 2147483646 w 99"/>
              <a:gd name="T35" fmla="*/ 2147483646 h 97"/>
              <a:gd name="T36" fmla="*/ 2147483646 w 99"/>
              <a:gd name="T37" fmla="*/ 0 h 97"/>
              <a:gd name="T38" fmla="*/ 2147483646 w 99"/>
              <a:gd name="T39" fmla="*/ 2147483646 h 97"/>
              <a:gd name="T40" fmla="*/ 2147483646 w 99"/>
              <a:gd name="T41" fmla="*/ 2147483646 h 97"/>
              <a:gd name="T42" fmla="*/ 2147483646 w 99"/>
              <a:gd name="T43" fmla="*/ 2147483646 h 97"/>
              <a:gd name="T44" fmla="*/ 2147483646 w 99"/>
              <a:gd name="T45" fmla="*/ 2147483646 h 97"/>
              <a:gd name="T46" fmla="*/ 2147483646 w 99"/>
              <a:gd name="T47" fmla="*/ 2147483646 h 97"/>
              <a:gd name="T48" fmla="*/ 2147483646 w 99"/>
              <a:gd name="T49" fmla="*/ 2147483646 h 97"/>
              <a:gd name="T50" fmla="*/ 2147483646 w 99"/>
              <a:gd name="T51" fmla="*/ 2147483646 h 97"/>
              <a:gd name="T52" fmla="*/ 2147483646 w 99"/>
              <a:gd name="T53" fmla="*/ 2147483646 h 97"/>
              <a:gd name="T54" fmla="*/ 2147483646 w 99"/>
              <a:gd name="T55" fmla="*/ 2147483646 h 97"/>
              <a:gd name="T56" fmla="*/ 2147483646 w 99"/>
              <a:gd name="T57" fmla="*/ 2147483646 h 97"/>
              <a:gd name="T58" fmla="*/ 2147483646 w 99"/>
              <a:gd name="T59" fmla="*/ 2147483646 h 97"/>
              <a:gd name="T60" fmla="*/ 2147483646 w 99"/>
              <a:gd name="T61" fmla="*/ 2147483646 h 97"/>
              <a:gd name="T62" fmla="*/ 2147483646 w 99"/>
              <a:gd name="T63" fmla="*/ 2147483646 h 97"/>
              <a:gd name="T64" fmla="*/ 2147483646 w 99"/>
              <a:gd name="T65" fmla="*/ 2147483646 h 97"/>
              <a:gd name="T66" fmla="*/ 2147483646 w 99"/>
              <a:gd name="T67" fmla="*/ 2147483646 h 97"/>
              <a:gd name="T68" fmla="*/ 2147483646 w 99"/>
              <a:gd name="T69" fmla="*/ 2147483646 h 97"/>
              <a:gd name="T70" fmla="*/ 2147483646 w 99"/>
              <a:gd name="T71" fmla="*/ 2147483646 h 97"/>
              <a:gd name="T72" fmla="*/ 2147483646 w 99"/>
              <a:gd name="T73" fmla="*/ 2147483646 h 97"/>
              <a:gd name="T74" fmla="*/ 2147483646 w 99"/>
              <a:gd name="T75" fmla="*/ 2147483646 h 97"/>
              <a:gd name="T76" fmla="*/ 2147483646 w 99"/>
              <a:gd name="T77" fmla="*/ 2147483646 h 97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99" h="97">
                <a:moveTo>
                  <a:pt x="31" y="1"/>
                </a:moveTo>
                <a:cubicBezTo>
                  <a:pt x="50" y="21"/>
                  <a:pt x="50" y="21"/>
                  <a:pt x="50" y="21"/>
                </a:cubicBezTo>
                <a:cubicBezTo>
                  <a:pt x="50" y="21"/>
                  <a:pt x="50" y="22"/>
                  <a:pt x="50" y="23"/>
                </a:cubicBezTo>
                <a:cubicBezTo>
                  <a:pt x="50" y="28"/>
                  <a:pt x="48" y="33"/>
                  <a:pt x="44" y="37"/>
                </a:cubicBezTo>
                <a:cubicBezTo>
                  <a:pt x="37" y="30"/>
                  <a:pt x="37" y="30"/>
                  <a:pt x="37" y="30"/>
                </a:cubicBezTo>
                <a:cubicBezTo>
                  <a:pt x="38" y="27"/>
                  <a:pt x="36" y="23"/>
                  <a:pt x="34" y="20"/>
                </a:cubicBezTo>
                <a:cubicBezTo>
                  <a:pt x="31" y="17"/>
                  <a:pt x="27" y="16"/>
                  <a:pt x="24" y="16"/>
                </a:cubicBezTo>
                <a:cubicBezTo>
                  <a:pt x="17" y="9"/>
                  <a:pt x="17" y="9"/>
                  <a:pt x="17" y="9"/>
                </a:cubicBezTo>
                <a:cubicBezTo>
                  <a:pt x="21" y="6"/>
                  <a:pt x="25" y="3"/>
                  <a:pt x="31" y="1"/>
                </a:cubicBezTo>
                <a:close/>
                <a:moveTo>
                  <a:pt x="23" y="21"/>
                </a:moveTo>
                <a:cubicBezTo>
                  <a:pt x="21" y="23"/>
                  <a:pt x="21" y="27"/>
                  <a:pt x="24" y="30"/>
                </a:cubicBezTo>
                <a:cubicBezTo>
                  <a:pt x="27" y="32"/>
                  <a:pt x="31" y="33"/>
                  <a:pt x="33" y="31"/>
                </a:cubicBezTo>
                <a:cubicBezTo>
                  <a:pt x="35" y="29"/>
                  <a:pt x="34" y="25"/>
                  <a:pt x="32" y="22"/>
                </a:cubicBezTo>
                <a:cubicBezTo>
                  <a:pt x="29" y="19"/>
                  <a:pt x="25" y="18"/>
                  <a:pt x="23" y="21"/>
                </a:cubicBezTo>
                <a:close/>
                <a:moveTo>
                  <a:pt x="2" y="35"/>
                </a:moveTo>
                <a:cubicBezTo>
                  <a:pt x="1" y="36"/>
                  <a:pt x="1" y="38"/>
                  <a:pt x="0" y="40"/>
                </a:cubicBezTo>
                <a:cubicBezTo>
                  <a:pt x="48" y="88"/>
                  <a:pt x="48" y="88"/>
                  <a:pt x="48" y="88"/>
                </a:cubicBezTo>
                <a:cubicBezTo>
                  <a:pt x="70" y="97"/>
                  <a:pt x="99" y="72"/>
                  <a:pt x="89" y="47"/>
                </a:cubicBezTo>
                <a:cubicBezTo>
                  <a:pt x="42" y="0"/>
                  <a:pt x="42" y="0"/>
                  <a:pt x="42" y="0"/>
                </a:cubicBezTo>
                <a:cubicBezTo>
                  <a:pt x="40" y="0"/>
                  <a:pt x="38" y="0"/>
                  <a:pt x="37" y="1"/>
                </a:cubicBezTo>
                <a:cubicBezTo>
                  <a:pt x="53" y="18"/>
                  <a:pt x="53" y="18"/>
                  <a:pt x="53" y="18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21"/>
                  <a:pt x="54" y="22"/>
                  <a:pt x="54" y="24"/>
                </a:cubicBezTo>
                <a:cubicBezTo>
                  <a:pt x="54" y="31"/>
                  <a:pt x="50" y="38"/>
                  <a:pt x="44" y="44"/>
                </a:cubicBezTo>
                <a:cubicBezTo>
                  <a:pt x="39" y="49"/>
                  <a:pt x="32" y="52"/>
                  <a:pt x="25" y="53"/>
                </a:cubicBezTo>
                <a:cubicBezTo>
                  <a:pt x="24" y="53"/>
                  <a:pt x="22" y="53"/>
                  <a:pt x="21" y="53"/>
                </a:cubicBezTo>
                <a:cubicBezTo>
                  <a:pt x="20" y="53"/>
                  <a:pt x="20" y="53"/>
                  <a:pt x="20" y="53"/>
                </a:cubicBezTo>
                <a:cubicBezTo>
                  <a:pt x="19" y="52"/>
                  <a:pt x="19" y="52"/>
                  <a:pt x="19" y="52"/>
                </a:cubicBezTo>
                <a:cubicBezTo>
                  <a:pt x="2" y="35"/>
                  <a:pt x="2" y="35"/>
                  <a:pt x="2" y="35"/>
                </a:cubicBezTo>
                <a:close/>
                <a:moveTo>
                  <a:pt x="12" y="14"/>
                </a:moveTo>
                <a:cubicBezTo>
                  <a:pt x="8" y="18"/>
                  <a:pt x="5" y="23"/>
                  <a:pt x="3" y="28"/>
                </a:cubicBezTo>
                <a:cubicBezTo>
                  <a:pt x="23" y="48"/>
                  <a:pt x="23" y="48"/>
                  <a:pt x="23" y="48"/>
                </a:cubicBezTo>
                <a:cubicBezTo>
                  <a:pt x="23" y="48"/>
                  <a:pt x="24" y="48"/>
                  <a:pt x="24" y="48"/>
                </a:cubicBezTo>
                <a:cubicBezTo>
                  <a:pt x="29" y="48"/>
                  <a:pt x="35" y="46"/>
                  <a:pt x="39" y="42"/>
                </a:cubicBezTo>
                <a:cubicBezTo>
                  <a:pt x="32" y="35"/>
                  <a:pt x="32" y="35"/>
                  <a:pt x="32" y="35"/>
                </a:cubicBezTo>
                <a:cubicBezTo>
                  <a:pt x="29" y="36"/>
                  <a:pt x="25" y="34"/>
                  <a:pt x="22" y="31"/>
                </a:cubicBezTo>
                <a:cubicBezTo>
                  <a:pt x="19" y="28"/>
                  <a:pt x="18" y="24"/>
                  <a:pt x="18" y="21"/>
                </a:cubicBezTo>
                <a:lnTo>
                  <a:pt x="12" y="1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6" name="KSO_Shape"/>
          <p:cNvSpPr>
            <a:spLocks/>
          </p:cNvSpPr>
          <p:nvPr/>
        </p:nvSpPr>
        <p:spPr bwMode="auto">
          <a:xfrm>
            <a:off x="8141972" y="2640089"/>
            <a:ext cx="165091" cy="183775"/>
          </a:xfrm>
          <a:custGeom>
            <a:avLst/>
            <a:gdLst>
              <a:gd name="T0" fmla="*/ 324081616 w 7313"/>
              <a:gd name="T1" fmla="*/ 0 h 8141"/>
              <a:gd name="T2" fmla="*/ 339365365 w 7313"/>
              <a:gd name="T3" fmla="*/ 6789765 h 8141"/>
              <a:gd name="T4" fmla="*/ 339639393 w 7313"/>
              <a:gd name="T5" fmla="*/ 26009182 h 8141"/>
              <a:gd name="T6" fmla="*/ 326382416 w 7313"/>
              <a:gd name="T7" fmla="*/ 33127484 h 8141"/>
              <a:gd name="T8" fmla="*/ 340954068 w 7313"/>
              <a:gd name="T9" fmla="*/ 36139074 h 8141"/>
              <a:gd name="T10" fmla="*/ 364619402 w 7313"/>
              <a:gd name="T11" fmla="*/ 25187839 h 8141"/>
              <a:gd name="T12" fmla="*/ 386367247 w 7313"/>
              <a:gd name="T13" fmla="*/ 35591512 h 8141"/>
              <a:gd name="T14" fmla="*/ 395296418 w 7313"/>
              <a:gd name="T15" fmla="*/ 52018598 h 8141"/>
              <a:gd name="T16" fmla="*/ 400445838 w 7313"/>
              <a:gd name="T17" fmla="*/ 76604119 h 8141"/>
              <a:gd name="T18" fmla="*/ 386257496 w 7313"/>
              <a:gd name="T19" fmla="*/ 111593547 h 8141"/>
              <a:gd name="T20" fmla="*/ 345555668 w 7313"/>
              <a:gd name="T21" fmla="*/ 148663476 h 8141"/>
              <a:gd name="T22" fmla="*/ 311043908 w 7313"/>
              <a:gd name="T23" fmla="*/ 169525578 h 8141"/>
              <a:gd name="T24" fmla="*/ 317288969 w 7313"/>
              <a:gd name="T25" fmla="*/ 180531569 h 8141"/>
              <a:gd name="T26" fmla="*/ 326053864 w 7313"/>
              <a:gd name="T27" fmla="*/ 197177679 h 8141"/>
              <a:gd name="T28" fmla="*/ 312523094 w 7313"/>
              <a:gd name="T29" fmla="*/ 210154892 h 8141"/>
              <a:gd name="T30" fmla="*/ 284584946 w 7313"/>
              <a:gd name="T31" fmla="*/ 217985025 h 8141"/>
              <a:gd name="T32" fmla="*/ 253798179 w 7313"/>
              <a:gd name="T33" fmla="*/ 242515790 h 8141"/>
              <a:gd name="T34" fmla="*/ 237473548 w 7313"/>
              <a:gd name="T35" fmla="*/ 260530805 h 8141"/>
              <a:gd name="T36" fmla="*/ 245855132 w 7313"/>
              <a:gd name="T37" fmla="*/ 279093147 h 8141"/>
              <a:gd name="T38" fmla="*/ 233091217 w 7313"/>
              <a:gd name="T39" fmla="*/ 290975236 h 8141"/>
              <a:gd name="T40" fmla="*/ 229914045 w 7313"/>
              <a:gd name="T41" fmla="*/ 321529181 h 8141"/>
              <a:gd name="T42" fmla="*/ 254620027 w 7313"/>
              <a:gd name="T43" fmla="*/ 354656899 h 8141"/>
              <a:gd name="T44" fmla="*/ 266069032 w 7313"/>
              <a:gd name="T45" fmla="*/ 365827158 h 8141"/>
              <a:gd name="T46" fmla="*/ 282284147 w 7313"/>
              <a:gd name="T47" fmla="*/ 389974630 h 8141"/>
              <a:gd name="T48" fmla="*/ 284913498 w 7313"/>
              <a:gd name="T49" fmla="*/ 407441849 h 8141"/>
              <a:gd name="T50" fmla="*/ 290720256 w 7313"/>
              <a:gd name="T51" fmla="*/ 422061981 h 8141"/>
              <a:gd name="T52" fmla="*/ 274340866 w 7313"/>
              <a:gd name="T53" fmla="*/ 434984438 h 8141"/>
              <a:gd name="T54" fmla="*/ 211014586 w 7313"/>
              <a:gd name="T55" fmla="*/ 445552379 h 8141"/>
              <a:gd name="T56" fmla="*/ 137499219 w 7313"/>
              <a:gd name="T57" fmla="*/ 438324565 h 8141"/>
              <a:gd name="T58" fmla="*/ 111423568 w 7313"/>
              <a:gd name="T59" fmla="*/ 425894913 h 8141"/>
              <a:gd name="T60" fmla="*/ 115751374 w 7313"/>
              <a:gd name="T61" fmla="*/ 407551362 h 8141"/>
              <a:gd name="T62" fmla="*/ 118654753 w 7313"/>
              <a:gd name="T63" fmla="*/ 389810362 h 8141"/>
              <a:gd name="T64" fmla="*/ 134650599 w 7313"/>
              <a:gd name="T65" fmla="*/ 365443865 h 8141"/>
              <a:gd name="T66" fmla="*/ 146318873 w 7313"/>
              <a:gd name="T67" fmla="*/ 354383118 h 8141"/>
              <a:gd name="T68" fmla="*/ 170860579 w 7313"/>
              <a:gd name="T69" fmla="*/ 321310156 h 8141"/>
              <a:gd name="T70" fmla="*/ 165984952 w 7313"/>
              <a:gd name="T71" fmla="*/ 290372919 h 8141"/>
              <a:gd name="T72" fmla="*/ 154700223 w 7313"/>
              <a:gd name="T73" fmla="*/ 275479240 h 8141"/>
              <a:gd name="T74" fmla="*/ 165218097 w 7313"/>
              <a:gd name="T75" fmla="*/ 257354713 h 8141"/>
              <a:gd name="T76" fmla="*/ 145004197 w 7313"/>
              <a:gd name="T77" fmla="*/ 241475423 h 8141"/>
              <a:gd name="T78" fmla="*/ 114710492 w 7313"/>
              <a:gd name="T79" fmla="*/ 216287583 h 8141"/>
              <a:gd name="T80" fmla="*/ 88689599 w 7313"/>
              <a:gd name="T81" fmla="*/ 210319160 h 8141"/>
              <a:gd name="T82" fmla="*/ 75158829 w 7313"/>
              <a:gd name="T83" fmla="*/ 199203657 h 8141"/>
              <a:gd name="T84" fmla="*/ 81403890 w 7313"/>
              <a:gd name="T85" fmla="*/ 181900473 h 8141"/>
              <a:gd name="T86" fmla="*/ 92469585 w 7313"/>
              <a:gd name="T87" fmla="*/ 173796559 h 8141"/>
              <a:gd name="T88" fmla="*/ 63545314 w 7313"/>
              <a:gd name="T89" fmla="*/ 152934458 h 8141"/>
              <a:gd name="T90" fmla="*/ 18351404 w 7313"/>
              <a:gd name="T91" fmla="*/ 116904896 h 8141"/>
              <a:gd name="T92" fmla="*/ 602579 w 7313"/>
              <a:gd name="T93" fmla="*/ 79889490 h 8141"/>
              <a:gd name="T94" fmla="*/ 5039902 w 7313"/>
              <a:gd name="T95" fmla="*/ 52675672 h 8141"/>
              <a:gd name="T96" fmla="*/ 12654398 w 7313"/>
              <a:gd name="T97" fmla="*/ 39205653 h 8141"/>
              <a:gd name="T98" fmla="*/ 30896284 w 7313"/>
              <a:gd name="T99" fmla="*/ 25625889 h 8141"/>
              <a:gd name="T100" fmla="*/ 57026460 w 7313"/>
              <a:gd name="T101" fmla="*/ 32744191 h 8141"/>
              <a:gd name="T102" fmla="*/ 78171725 w 7313"/>
              <a:gd name="T103" fmla="*/ 41067363 h 8141"/>
              <a:gd name="T104" fmla="*/ 60751686 w 7313"/>
              <a:gd name="T105" fmla="*/ 25461620 h 8141"/>
              <a:gd name="T106" fmla="*/ 62559424 w 7313"/>
              <a:gd name="T107" fmla="*/ 5366105 h 8141"/>
              <a:gd name="T108" fmla="*/ 53246708 w 7313"/>
              <a:gd name="T109" fmla="*/ 102722814 h 8141"/>
              <a:gd name="T110" fmla="*/ 87046372 w 7313"/>
              <a:gd name="T111" fmla="*/ 132455649 h 8141"/>
              <a:gd name="T112" fmla="*/ 65079258 w 7313"/>
              <a:gd name="T113" fmla="*/ 79287172 h 8141"/>
              <a:gd name="T114" fmla="*/ 51164944 w 7313"/>
              <a:gd name="T115" fmla="*/ 85803156 h 8141"/>
              <a:gd name="T116" fmla="*/ 315042928 w 7313"/>
              <a:gd name="T117" fmla="*/ 102558545 h 8141"/>
              <a:gd name="T118" fmla="*/ 341228096 w 7313"/>
              <a:gd name="T119" fmla="*/ 111319533 h 8141"/>
              <a:gd name="T120" fmla="*/ 350759846 w 7313"/>
              <a:gd name="T121" fmla="*/ 89252795 h 8141"/>
              <a:gd name="T122" fmla="*/ 341611406 w 7313"/>
              <a:gd name="T123" fmla="*/ 79068147 h 81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7313" h="8141">
                <a:moveTo>
                  <a:pt x="1162" y="79"/>
                </a:moveTo>
                <a:lnTo>
                  <a:pt x="1162" y="79"/>
                </a:lnTo>
                <a:lnTo>
                  <a:pt x="1173" y="69"/>
                </a:lnTo>
                <a:lnTo>
                  <a:pt x="1185" y="60"/>
                </a:lnTo>
                <a:lnTo>
                  <a:pt x="1198" y="51"/>
                </a:lnTo>
                <a:lnTo>
                  <a:pt x="1211" y="42"/>
                </a:lnTo>
                <a:lnTo>
                  <a:pt x="1224" y="35"/>
                </a:lnTo>
                <a:lnTo>
                  <a:pt x="1238" y="28"/>
                </a:lnTo>
                <a:lnTo>
                  <a:pt x="1252" y="23"/>
                </a:lnTo>
                <a:lnTo>
                  <a:pt x="1266" y="17"/>
                </a:lnTo>
                <a:lnTo>
                  <a:pt x="1282" y="13"/>
                </a:lnTo>
                <a:lnTo>
                  <a:pt x="1296" y="10"/>
                </a:lnTo>
                <a:lnTo>
                  <a:pt x="1326" y="4"/>
                </a:lnTo>
                <a:lnTo>
                  <a:pt x="1357" y="1"/>
                </a:lnTo>
                <a:lnTo>
                  <a:pt x="1388" y="0"/>
                </a:lnTo>
                <a:lnTo>
                  <a:pt x="5916" y="0"/>
                </a:lnTo>
                <a:lnTo>
                  <a:pt x="5936" y="0"/>
                </a:lnTo>
                <a:lnTo>
                  <a:pt x="5954" y="0"/>
                </a:lnTo>
                <a:lnTo>
                  <a:pt x="5973" y="2"/>
                </a:lnTo>
                <a:lnTo>
                  <a:pt x="5992" y="4"/>
                </a:lnTo>
                <a:lnTo>
                  <a:pt x="6011" y="8"/>
                </a:lnTo>
                <a:lnTo>
                  <a:pt x="6029" y="13"/>
                </a:lnTo>
                <a:lnTo>
                  <a:pt x="6048" y="18"/>
                </a:lnTo>
                <a:lnTo>
                  <a:pt x="6065" y="25"/>
                </a:lnTo>
                <a:lnTo>
                  <a:pt x="6083" y="31"/>
                </a:lnTo>
                <a:lnTo>
                  <a:pt x="6099" y="40"/>
                </a:lnTo>
                <a:lnTo>
                  <a:pt x="6115" y="50"/>
                </a:lnTo>
                <a:lnTo>
                  <a:pt x="6132" y="61"/>
                </a:lnTo>
                <a:lnTo>
                  <a:pt x="6146" y="72"/>
                </a:lnTo>
                <a:lnTo>
                  <a:pt x="6160" y="85"/>
                </a:lnTo>
                <a:lnTo>
                  <a:pt x="6173" y="99"/>
                </a:lnTo>
                <a:lnTo>
                  <a:pt x="6186" y="113"/>
                </a:lnTo>
                <a:lnTo>
                  <a:pt x="6195" y="124"/>
                </a:lnTo>
                <a:lnTo>
                  <a:pt x="6202" y="136"/>
                </a:lnTo>
                <a:lnTo>
                  <a:pt x="6210" y="148"/>
                </a:lnTo>
                <a:lnTo>
                  <a:pt x="6216" y="160"/>
                </a:lnTo>
                <a:lnTo>
                  <a:pt x="6223" y="172"/>
                </a:lnTo>
                <a:lnTo>
                  <a:pt x="6228" y="185"/>
                </a:lnTo>
                <a:lnTo>
                  <a:pt x="6238" y="211"/>
                </a:lnTo>
                <a:lnTo>
                  <a:pt x="6245" y="237"/>
                </a:lnTo>
                <a:lnTo>
                  <a:pt x="6249" y="264"/>
                </a:lnTo>
                <a:lnTo>
                  <a:pt x="6251" y="292"/>
                </a:lnTo>
                <a:lnTo>
                  <a:pt x="6251" y="319"/>
                </a:lnTo>
                <a:lnTo>
                  <a:pt x="6249" y="348"/>
                </a:lnTo>
                <a:lnTo>
                  <a:pt x="6243" y="375"/>
                </a:lnTo>
                <a:lnTo>
                  <a:pt x="6236" y="401"/>
                </a:lnTo>
                <a:lnTo>
                  <a:pt x="6226" y="427"/>
                </a:lnTo>
                <a:lnTo>
                  <a:pt x="6221" y="439"/>
                </a:lnTo>
                <a:lnTo>
                  <a:pt x="6214" y="452"/>
                </a:lnTo>
                <a:lnTo>
                  <a:pt x="6208" y="464"/>
                </a:lnTo>
                <a:lnTo>
                  <a:pt x="6200" y="475"/>
                </a:lnTo>
                <a:lnTo>
                  <a:pt x="6191" y="487"/>
                </a:lnTo>
                <a:lnTo>
                  <a:pt x="6183" y="498"/>
                </a:lnTo>
                <a:lnTo>
                  <a:pt x="6173" y="508"/>
                </a:lnTo>
                <a:lnTo>
                  <a:pt x="6163" y="517"/>
                </a:lnTo>
                <a:lnTo>
                  <a:pt x="6151" y="530"/>
                </a:lnTo>
                <a:lnTo>
                  <a:pt x="6137" y="542"/>
                </a:lnTo>
                <a:lnTo>
                  <a:pt x="6123" y="552"/>
                </a:lnTo>
                <a:lnTo>
                  <a:pt x="6109" y="562"/>
                </a:lnTo>
                <a:lnTo>
                  <a:pt x="6093" y="571"/>
                </a:lnTo>
                <a:lnTo>
                  <a:pt x="6077" y="578"/>
                </a:lnTo>
                <a:lnTo>
                  <a:pt x="6061" y="585"/>
                </a:lnTo>
                <a:lnTo>
                  <a:pt x="6045" y="590"/>
                </a:lnTo>
                <a:lnTo>
                  <a:pt x="6027" y="594"/>
                </a:lnTo>
                <a:lnTo>
                  <a:pt x="6010" y="599"/>
                </a:lnTo>
                <a:lnTo>
                  <a:pt x="5992" y="602"/>
                </a:lnTo>
                <a:lnTo>
                  <a:pt x="5975" y="604"/>
                </a:lnTo>
                <a:lnTo>
                  <a:pt x="5958" y="605"/>
                </a:lnTo>
                <a:lnTo>
                  <a:pt x="5939" y="606"/>
                </a:lnTo>
                <a:lnTo>
                  <a:pt x="5922" y="606"/>
                </a:lnTo>
                <a:lnTo>
                  <a:pt x="5904" y="606"/>
                </a:lnTo>
                <a:lnTo>
                  <a:pt x="5870" y="894"/>
                </a:lnTo>
                <a:lnTo>
                  <a:pt x="5908" y="876"/>
                </a:lnTo>
                <a:lnTo>
                  <a:pt x="5947" y="858"/>
                </a:lnTo>
                <a:lnTo>
                  <a:pt x="5985" y="840"/>
                </a:lnTo>
                <a:lnTo>
                  <a:pt x="6024" y="824"/>
                </a:lnTo>
                <a:lnTo>
                  <a:pt x="6103" y="793"/>
                </a:lnTo>
                <a:lnTo>
                  <a:pt x="6183" y="764"/>
                </a:lnTo>
                <a:lnTo>
                  <a:pt x="6186" y="750"/>
                </a:lnTo>
                <a:lnTo>
                  <a:pt x="6189" y="737"/>
                </a:lnTo>
                <a:lnTo>
                  <a:pt x="6199" y="710"/>
                </a:lnTo>
                <a:lnTo>
                  <a:pt x="6210" y="685"/>
                </a:lnTo>
                <a:lnTo>
                  <a:pt x="6224" y="660"/>
                </a:lnTo>
                <a:lnTo>
                  <a:pt x="6239" y="637"/>
                </a:lnTo>
                <a:lnTo>
                  <a:pt x="6255" y="615"/>
                </a:lnTo>
                <a:lnTo>
                  <a:pt x="6274" y="594"/>
                </a:lnTo>
                <a:lnTo>
                  <a:pt x="6295" y="576"/>
                </a:lnTo>
                <a:lnTo>
                  <a:pt x="6316" y="558"/>
                </a:lnTo>
                <a:lnTo>
                  <a:pt x="6339" y="541"/>
                </a:lnTo>
                <a:lnTo>
                  <a:pt x="6363" y="527"/>
                </a:lnTo>
                <a:lnTo>
                  <a:pt x="6387" y="514"/>
                </a:lnTo>
                <a:lnTo>
                  <a:pt x="6413" y="502"/>
                </a:lnTo>
                <a:lnTo>
                  <a:pt x="6439" y="491"/>
                </a:lnTo>
                <a:lnTo>
                  <a:pt x="6465" y="483"/>
                </a:lnTo>
                <a:lnTo>
                  <a:pt x="6492" y="476"/>
                </a:lnTo>
                <a:lnTo>
                  <a:pt x="6524" y="469"/>
                </a:lnTo>
                <a:lnTo>
                  <a:pt x="6556" y="465"/>
                </a:lnTo>
                <a:lnTo>
                  <a:pt x="6590" y="462"/>
                </a:lnTo>
                <a:lnTo>
                  <a:pt x="6623" y="460"/>
                </a:lnTo>
                <a:lnTo>
                  <a:pt x="6656" y="460"/>
                </a:lnTo>
                <a:lnTo>
                  <a:pt x="6690" y="461"/>
                </a:lnTo>
                <a:lnTo>
                  <a:pt x="6723" y="464"/>
                </a:lnTo>
                <a:lnTo>
                  <a:pt x="6755" y="469"/>
                </a:lnTo>
                <a:lnTo>
                  <a:pt x="6788" y="476"/>
                </a:lnTo>
                <a:lnTo>
                  <a:pt x="6820" y="485"/>
                </a:lnTo>
                <a:lnTo>
                  <a:pt x="6851" y="496"/>
                </a:lnTo>
                <a:lnTo>
                  <a:pt x="6881" y="508"/>
                </a:lnTo>
                <a:lnTo>
                  <a:pt x="6911" y="523"/>
                </a:lnTo>
                <a:lnTo>
                  <a:pt x="6939" y="539"/>
                </a:lnTo>
                <a:lnTo>
                  <a:pt x="6966" y="559"/>
                </a:lnTo>
                <a:lnTo>
                  <a:pt x="6979" y="568"/>
                </a:lnTo>
                <a:lnTo>
                  <a:pt x="6992" y="579"/>
                </a:lnTo>
                <a:lnTo>
                  <a:pt x="7006" y="592"/>
                </a:lnTo>
                <a:lnTo>
                  <a:pt x="7020" y="605"/>
                </a:lnTo>
                <a:lnTo>
                  <a:pt x="7031" y="619"/>
                </a:lnTo>
                <a:lnTo>
                  <a:pt x="7043" y="635"/>
                </a:lnTo>
                <a:lnTo>
                  <a:pt x="7053" y="650"/>
                </a:lnTo>
                <a:lnTo>
                  <a:pt x="7063" y="666"/>
                </a:lnTo>
                <a:lnTo>
                  <a:pt x="7072" y="683"/>
                </a:lnTo>
                <a:lnTo>
                  <a:pt x="7079" y="700"/>
                </a:lnTo>
                <a:lnTo>
                  <a:pt x="7086" y="717"/>
                </a:lnTo>
                <a:lnTo>
                  <a:pt x="7091" y="736"/>
                </a:lnTo>
                <a:lnTo>
                  <a:pt x="7095" y="753"/>
                </a:lnTo>
                <a:lnTo>
                  <a:pt x="7098" y="772"/>
                </a:lnTo>
                <a:lnTo>
                  <a:pt x="7100" y="791"/>
                </a:lnTo>
                <a:lnTo>
                  <a:pt x="7100" y="810"/>
                </a:lnTo>
                <a:lnTo>
                  <a:pt x="7099" y="828"/>
                </a:lnTo>
                <a:lnTo>
                  <a:pt x="7097" y="848"/>
                </a:lnTo>
                <a:lnTo>
                  <a:pt x="7121" y="864"/>
                </a:lnTo>
                <a:lnTo>
                  <a:pt x="7143" y="881"/>
                </a:lnTo>
                <a:lnTo>
                  <a:pt x="7165" y="899"/>
                </a:lnTo>
                <a:lnTo>
                  <a:pt x="7187" y="918"/>
                </a:lnTo>
                <a:lnTo>
                  <a:pt x="7206" y="939"/>
                </a:lnTo>
                <a:lnTo>
                  <a:pt x="7216" y="950"/>
                </a:lnTo>
                <a:lnTo>
                  <a:pt x="7225" y="961"/>
                </a:lnTo>
                <a:lnTo>
                  <a:pt x="7233" y="973"/>
                </a:lnTo>
                <a:lnTo>
                  <a:pt x="7240" y="985"/>
                </a:lnTo>
                <a:lnTo>
                  <a:pt x="7247" y="998"/>
                </a:lnTo>
                <a:lnTo>
                  <a:pt x="7253" y="1011"/>
                </a:lnTo>
                <a:lnTo>
                  <a:pt x="7265" y="1041"/>
                </a:lnTo>
                <a:lnTo>
                  <a:pt x="7276" y="1073"/>
                </a:lnTo>
                <a:lnTo>
                  <a:pt x="7285" y="1104"/>
                </a:lnTo>
                <a:lnTo>
                  <a:pt x="7293" y="1137"/>
                </a:lnTo>
                <a:lnTo>
                  <a:pt x="7300" y="1168"/>
                </a:lnTo>
                <a:lnTo>
                  <a:pt x="7305" y="1201"/>
                </a:lnTo>
                <a:lnTo>
                  <a:pt x="7309" y="1234"/>
                </a:lnTo>
                <a:lnTo>
                  <a:pt x="7312" y="1267"/>
                </a:lnTo>
                <a:lnTo>
                  <a:pt x="7313" y="1300"/>
                </a:lnTo>
                <a:lnTo>
                  <a:pt x="7313" y="1333"/>
                </a:lnTo>
                <a:lnTo>
                  <a:pt x="7312" y="1366"/>
                </a:lnTo>
                <a:lnTo>
                  <a:pt x="7310" y="1399"/>
                </a:lnTo>
                <a:lnTo>
                  <a:pt x="7306" y="1431"/>
                </a:lnTo>
                <a:lnTo>
                  <a:pt x="7302" y="1465"/>
                </a:lnTo>
                <a:lnTo>
                  <a:pt x="7297" y="1498"/>
                </a:lnTo>
                <a:lnTo>
                  <a:pt x="7290" y="1529"/>
                </a:lnTo>
                <a:lnTo>
                  <a:pt x="7279" y="1572"/>
                </a:lnTo>
                <a:lnTo>
                  <a:pt x="7267" y="1614"/>
                </a:lnTo>
                <a:lnTo>
                  <a:pt x="7254" y="1655"/>
                </a:lnTo>
                <a:lnTo>
                  <a:pt x="7239" y="1696"/>
                </a:lnTo>
                <a:lnTo>
                  <a:pt x="7223" y="1736"/>
                </a:lnTo>
                <a:lnTo>
                  <a:pt x="7205" y="1776"/>
                </a:lnTo>
                <a:lnTo>
                  <a:pt x="7187" y="1815"/>
                </a:lnTo>
                <a:lnTo>
                  <a:pt x="7166" y="1853"/>
                </a:lnTo>
                <a:lnTo>
                  <a:pt x="7146" y="1891"/>
                </a:lnTo>
                <a:lnTo>
                  <a:pt x="7123" y="1929"/>
                </a:lnTo>
                <a:lnTo>
                  <a:pt x="7100" y="1966"/>
                </a:lnTo>
                <a:lnTo>
                  <a:pt x="7076" y="2002"/>
                </a:lnTo>
                <a:lnTo>
                  <a:pt x="7051" y="2038"/>
                </a:lnTo>
                <a:lnTo>
                  <a:pt x="7026" y="2073"/>
                </a:lnTo>
                <a:lnTo>
                  <a:pt x="7000" y="2108"/>
                </a:lnTo>
                <a:lnTo>
                  <a:pt x="6973" y="2142"/>
                </a:lnTo>
                <a:lnTo>
                  <a:pt x="6933" y="2190"/>
                </a:lnTo>
                <a:lnTo>
                  <a:pt x="6891" y="2237"/>
                </a:lnTo>
                <a:lnTo>
                  <a:pt x="6848" y="2284"/>
                </a:lnTo>
                <a:lnTo>
                  <a:pt x="6804" y="2329"/>
                </a:lnTo>
                <a:lnTo>
                  <a:pt x="6759" y="2373"/>
                </a:lnTo>
                <a:lnTo>
                  <a:pt x="6713" y="2416"/>
                </a:lnTo>
                <a:lnTo>
                  <a:pt x="6666" y="2458"/>
                </a:lnTo>
                <a:lnTo>
                  <a:pt x="6617" y="2499"/>
                </a:lnTo>
                <a:lnTo>
                  <a:pt x="6568" y="2538"/>
                </a:lnTo>
                <a:lnTo>
                  <a:pt x="6518" y="2576"/>
                </a:lnTo>
                <a:lnTo>
                  <a:pt x="6467" y="2613"/>
                </a:lnTo>
                <a:lnTo>
                  <a:pt x="6415" y="2649"/>
                </a:lnTo>
                <a:lnTo>
                  <a:pt x="6362" y="2683"/>
                </a:lnTo>
                <a:lnTo>
                  <a:pt x="6308" y="2715"/>
                </a:lnTo>
                <a:lnTo>
                  <a:pt x="6253" y="2746"/>
                </a:lnTo>
                <a:lnTo>
                  <a:pt x="6198" y="2775"/>
                </a:lnTo>
                <a:lnTo>
                  <a:pt x="6129" y="2805"/>
                </a:lnTo>
                <a:lnTo>
                  <a:pt x="6062" y="2837"/>
                </a:lnTo>
                <a:lnTo>
                  <a:pt x="5995" y="2869"/>
                </a:lnTo>
                <a:lnTo>
                  <a:pt x="5962" y="2887"/>
                </a:lnTo>
                <a:lnTo>
                  <a:pt x="5928" y="2905"/>
                </a:lnTo>
                <a:lnTo>
                  <a:pt x="5897" y="2924"/>
                </a:lnTo>
                <a:lnTo>
                  <a:pt x="5865" y="2943"/>
                </a:lnTo>
                <a:lnTo>
                  <a:pt x="5834" y="2964"/>
                </a:lnTo>
                <a:lnTo>
                  <a:pt x="5803" y="2986"/>
                </a:lnTo>
                <a:lnTo>
                  <a:pt x="5774" y="3008"/>
                </a:lnTo>
                <a:lnTo>
                  <a:pt x="5745" y="3031"/>
                </a:lnTo>
                <a:lnTo>
                  <a:pt x="5717" y="3056"/>
                </a:lnTo>
                <a:lnTo>
                  <a:pt x="5690" y="3083"/>
                </a:lnTo>
                <a:lnTo>
                  <a:pt x="5678" y="3096"/>
                </a:lnTo>
                <a:lnTo>
                  <a:pt x="5666" y="3109"/>
                </a:lnTo>
                <a:lnTo>
                  <a:pt x="5657" y="3123"/>
                </a:lnTo>
                <a:lnTo>
                  <a:pt x="5647" y="3138"/>
                </a:lnTo>
                <a:lnTo>
                  <a:pt x="5638" y="3153"/>
                </a:lnTo>
                <a:lnTo>
                  <a:pt x="5629" y="3169"/>
                </a:lnTo>
                <a:lnTo>
                  <a:pt x="5615" y="3201"/>
                </a:lnTo>
                <a:lnTo>
                  <a:pt x="5623" y="3210"/>
                </a:lnTo>
                <a:lnTo>
                  <a:pt x="5632" y="3217"/>
                </a:lnTo>
                <a:lnTo>
                  <a:pt x="5640" y="3224"/>
                </a:lnTo>
                <a:lnTo>
                  <a:pt x="5650" y="3229"/>
                </a:lnTo>
                <a:lnTo>
                  <a:pt x="5670" y="3240"/>
                </a:lnTo>
                <a:lnTo>
                  <a:pt x="5690" y="3250"/>
                </a:lnTo>
                <a:lnTo>
                  <a:pt x="5733" y="3266"/>
                </a:lnTo>
                <a:lnTo>
                  <a:pt x="5753" y="3275"/>
                </a:lnTo>
                <a:lnTo>
                  <a:pt x="5773" y="3286"/>
                </a:lnTo>
                <a:lnTo>
                  <a:pt x="5792" y="3297"/>
                </a:lnTo>
                <a:lnTo>
                  <a:pt x="5810" y="3309"/>
                </a:lnTo>
                <a:lnTo>
                  <a:pt x="5828" y="3321"/>
                </a:lnTo>
                <a:lnTo>
                  <a:pt x="5845" y="3335"/>
                </a:lnTo>
                <a:lnTo>
                  <a:pt x="5861" y="3350"/>
                </a:lnTo>
                <a:lnTo>
                  <a:pt x="5876" y="3365"/>
                </a:lnTo>
                <a:lnTo>
                  <a:pt x="5890" y="3381"/>
                </a:lnTo>
                <a:lnTo>
                  <a:pt x="5903" y="3399"/>
                </a:lnTo>
                <a:lnTo>
                  <a:pt x="5915" y="3417"/>
                </a:lnTo>
                <a:lnTo>
                  <a:pt x="5926" y="3437"/>
                </a:lnTo>
                <a:lnTo>
                  <a:pt x="5935" y="3456"/>
                </a:lnTo>
                <a:lnTo>
                  <a:pt x="5942" y="3476"/>
                </a:lnTo>
                <a:lnTo>
                  <a:pt x="5948" y="3497"/>
                </a:lnTo>
                <a:lnTo>
                  <a:pt x="5952" y="3518"/>
                </a:lnTo>
                <a:lnTo>
                  <a:pt x="5954" y="3540"/>
                </a:lnTo>
                <a:lnTo>
                  <a:pt x="5954" y="3563"/>
                </a:lnTo>
                <a:lnTo>
                  <a:pt x="5954" y="3581"/>
                </a:lnTo>
                <a:lnTo>
                  <a:pt x="5952" y="3601"/>
                </a:lnTo>
                <a:lnTo>
                  <a:pt x="5948" y="3619"/>
                </a:lnTo>
                <a:lnTo>
                  <a:pt x="5943" y="3637"/>
                </a:lnTo>
                <a:lnTo>
                  <a:pt x="5936" y="3654"/>
                </a:lnTo>
                <a:lnTo>
                  <a:pt x="5928" y="3672"/>
                </a:lnTo>
                <a:lnTo>
                  <a:pt x="5918" y="3687"/>
                </a:lnTo>
                <a:lnTo>
                  <a:pt x="5909" y="3703"/>
                </a:lnTo>
                <a:lnTo>
                  <a:pt x="5897" y="3717"/>
                </a:lnTo>
                <a:lnTo>
                  <a:pt x="5884" y="3733"/>
                </a:lnTo>
                <a:lnTo>
                  <a:pt x="5871" y="3746"/>
                </a:lnTo>
                <a:lnTo>
                  <a:pt x="5857" y="3758"/>
                </a:lnTo>
                <a:lnTo>
                  <a:pt x="5841" y="3769"/>
                </a:lnTo>
                <a:lnTo>
                  <a:pt x="5826" y="3780"/>
                </a:lnTo>
                <a:lnTo>
                  <a:pt x="5810" y="3791"/>
                </a:lnTo>
                <a:lnTo>
                  <a:pt x="5793" y="3800"/>
                </a:lnTo>
                <a:lnTo>
                  <a:pt x="5765" y="3814"/>
                </a:lnTo>
                <a:lnTo>
                  <a:pt x="5735" y="3827"/>
                </a:lnTo>
                <a:lnTo>
                  <a:pt x="5705" y="3838"/>
                </a:lnTo>
                <a:lnTo>
                  <a:pt x="5675" y="3848"/>
                </a:lnTo>
                <a:lnTo>
                  <a:pt x="5643" y="3856"/>
                </a:lnTo>
                <a:lnTo>
                  <a:pt x="5612" y="3863"/>
                </a:lnTo>
                <a:lnTo>
                  <a:pt x="5580" y="3868"/>
                </a:lnTo>
                <a:lnTo>
                  <a:pt x="5549" y="3873"/>
                </a:lnTo>
                <a:lnTo>
                  <a:pt x="5517" y="3875"/>
                </a:lnTo>
                <a:lnTo>
                  <a:pt x="5485" y="3877"/>
                </a:lnTo>
                <a:lnTo>
                  <a:pt x="5452" y="3876"/>
                </a:lnTo>
                <a:lnTo>
                  <a:pt x="5421" y="3875"/>
                </a:lnTo>
                <a:lnTo>
                  <a:pt x="5388" y="3872"/>
                </a:lnTo>
                <a:lnTo>
                  <a:pt x="5357" y="3867"/>
                </a:lnTo>
                <a:lnTo>
                  <a:pt x="5325" y="3862"/>
                </a:lnTo>
                <a:lnTo>
                  <a:pt x="5293" y="3855"/>
                </a:lnTo>
                <a:lnTo>
                  <a:pt x="5270" y="3888"/>
                </a:lnTo>
                <a:lnTo>
                  <a:pt x="5246" y="3919"/>
                </a:lnTo>
                <a:lnTo>
                  <a:pt x="5221" y="3951"/>
                </a:lnTo>
                <a:lnTo>
                  <a:pt x="5195" y="3981"/>
                </a:lnTo>
                <a:lnTo>
                  <a:pt x="5168" y="4012"/>
                </a:lnTo>
                <a:lnTo>
                  <a:pt x="5141" y="4042"/>
                </a:lnTo>
                <a:lnTo>
                  <a:pt x="5114" y="4071"/>
                </a:lnTo>
                <a:lnTo>
                  <a:pt x="5086" y="4100"/>
                </a:lnTo>
                <a:lnTo>
                  <a:pt x="5057" y="4127"/>
                </a:lnTo>
                <a:lnTo>
                  <a:pt x="5027" y="4155"/>
                </a:lnTo>
                <a:lnTo>
                  <a:pt x="4997" y="4181"/>
                </a:lnTo>
                <a:lnTo>
                  <a:pt x="4966" y="4208"/>
                </a:lnTo>
                <a:lnTo>
                  <a:pt x="4935" y="4233"/>
                </a:lnTo>
                <a:lnTo>
                  <a:pt x="4903" y="4258"/>
                </a:lnTo>
                <a:lnTo>
                  <a:pt x="4871" y="4281"/>
                </a:lnTo>
                <a:lnTo>
                  <a:pt x="4838" y="4305"/>
                </a:lnTo>
                <a:lnTo>
                  <a:pt x="4805" y="4327"/>
                </a:lnTo>
                <a:lnTo>
                  <a:pt x="4772" y="4350"/>
                </a:lnTo>
                <a:lnTo>
                  <a:pt x="4737" y="4371"/>
                </a:lnTo>
                <a:lnTo>
                  <a:pt x="4702" y="4391"/>
                </a:lnTo>
                <a:lnTo>
                  <a:pt x="4667" y="4411"/>
                </a:lnTo>
                <a:lnTo>
                  <a:pt x="4633" y="4429"/>
                </a:lnTo>
                <a:lnTo>
                  <a:pt x="4597" y="4448"/>
                </a:lnTo>
                <a:lnTo>
                  <a:pt x="4560" y="4465"/>
                </a:lnTo>
                <a:lnTo>
                  <a:pt x="4524" y="4483"/>
                </a:lnTo>
                <a:lnTo>
                  <a:pt x="4487" y="4498"/>
                </a:lnTo>
                <a:lnTo>
                  <a:pt x="4449" y="4513"/>
                </a:lnTo>
                <a:lnTo>
                  <a:pt x="4412" y="4527"/>
                </a:lnTo>
                <a:lnTo>
                  <a:pt x="4374" y="4540"/>
                </a:lnTo>
                <a:lnTo>
                  <a:pt x="4336" y="4553"/>
                </a:lnTo>
                <a:lnTo>
                  <a:pt x="4297" y="4565"/>
                </a:lnTo>
                <a:lnTo>
                  <a:pt x="4259" y="4576"/>
                </a:lnTo>
                <a:lnTo>
                  <a:pt x="4270" y="4665"/>
                </a:lnTo>
                <a:lnTo>
                  <a:pt x="4285" y="4683"/>
                </a:lnTo>
                <a:lnTo>
                  <a:pt x="4299" y="4700"/>
                </a:lnTo>
                <a:lnTo>
                  <a:pt x="4312" y="4718"/>
                </a:lnTo>
                <a:lnTo>
                  <a:pt x="4324" y="4737"/>
                </a:lnTo>
                <a:lnTo>
                  <a:pt x="4335" y="4758"/>
                </a:lnTo>
                <a:lnTo>
                  <a:pt x="4343" y="4778"/>
                </a:lnTo>
                <a:lnTo>
                  <a:pt x="4350" y="4800"/>
                </a:lnTo>
                <a:lnTo>
                  <a:pt x="4354" y="4823"/>
                </a:lnTo>
                <a:lnTo>
                  <a:pt x="4375" y="4836"/>
                </a:lnTo>
                <a:lnTo>
                  <a:pt x="4396" y="4851"/>
                </a:lnTo>
                <a:lnTo>
                  <a:pt x="4413" y="4867"/>
                </a:lnTo>
                <a:lnTo>
                  <a:pt x="4430" y="4887"/>
                </a:lnTo>
                <a:lnTo>
                  <a:pt x="4445" y="4906"/>
                </a:lnTo>
                <a:lnTo>
                  <a:pt x="4458" y="4928"/>
                </a:lnTo>
                <a:lnTo>
                  <a:pt x="4470" y="4951"/>
                </a:lnTo>
                <a:lnTo>
                  <a:pt x="4478" y="4974"/>
                </a:lnTo>
                <a:lnTo>
                  <a:pt x="4485" y="4998"/>
                </a:lnTo>
                <a:lnTo>
                  <a:pt x="4489" y="5023"/>
                </a:lnTo>
                <a:lnTo>
                  <a:pt x="4491" y="5047"/>
                </a:lnTo>
                <a:lnTo>
                  <a:pt x="4491" y="5072"/>
                </a:lnTo>
                <a:lnTo>
                  <a:pt x="4489" y="5084"/>
                </a:lnTo>
                <a:lnTo>
                  <a:pt x="4488" y="5097"/>
                </a:lnTo>
                <a:lnTo>
                  <a:pt x="4485" y="5109"/>
                </a:lnTo>
                <a:lnTo>
                  <a:pt x="4482" y="5121"/>
                </a:lnTo>
                <a:lnTo>
                  <a:pt x="4478" y="5133"/>
                </a:lnTo>
                <a:lnTo>
                  <a:pt x="4473" y="5144"/>
                </a:lnTo>
                <a:lnTo>
                  <a:pt x="4467" y="5155"/>
                </a:lnTo>
                <a:lnTo>
                  <a:pt x="4462" y="5167"/>
                </a:lnTo>
                <a:lnTo>
                  <a:pt x="4448" y="5187"/>
                </a:lnTo>
                <a:lnTo>
                  <a:pt x="4433" y="5204"/>
                </a:lnTo>
                <a:lnTo>
                  <a:pt x="4416" y="5221"/>
                </a:lnTo>
                <a:lnTo>
                  <a:pt x="4399" y="5237"/>
                </a:lnTo>
                <a:lnTo>
                  <a:pt x="4380" y="5250"/>
                </a:lnTo>
                <a:lnTo>
                  <a:pt x="4361" y="5263"/>
                </a:lnTo>
                <a:lnTo>
                  <a:pt x="4341" y="5275"/>
                </a:lnTo>
                <a:lnTo>
                  <a:pt x="4321" y="5286"/>
                </a:lnTo>
                <a:lnTo>
                  <a:pt x="4299" y="5297"/>
                </a:lnTo>
                <a:lnTo>
                  <a:pt x="4277" y="5305"/>
                </a:lnTo>
                <a:lnTo>
                  <a:pt x="4255" y="5314"/>
                </a:lnTo>
                <a:lnTo>
                  <a:pt x="4233" y="5323"/>
                </a:lnTo>
                <a:lnTo>
                  <a:pt x="4188" y="5337"/>
                </a:lnTo>
                <a:lnTo>
                  <a:pt x="4143" y="5351"/>
                </a:lnTo>
                <a:lnTo>
                  <a:pt x="4146" y="5384"/>
                </a:lnTo>
                <a:lnTo>
                  <a:pt x="4148" y="5416"/>
                </a:lnTo>
                <a:lnTo>
                  <a:pt x="4149" y="5483"/>
                </a:lnTo>
                <a:lnTo>
                  <a:pt x="4150" y="5549"/>
                </a:lnTo>
                <a:lnTo>
                  <a:pt x="4151" y="5614"/>
                </a:lnTo>
                <a:lnTo>
                  <a:pt x="4153" y="5648"/>
                </a:lnTo>
                <a:lnTo>
                  <a:pt x="4155" y="5680"/>
                </a:lnTo>
                <a:lnTo>
                  <a:pt x="4159" y="5713"/>
                </a:lnTo>
                <a:lnTo>
                  <a:pt x="4163" y="5744"/>
                </a:lnTo>
                <a:lnTo>
                  <a:pt x="4170" y="5777"/>
                </a:lnTo>
                <a:lnTo>
                  <a:pt x="4177" y="5809"/>
                </a:lnTo>
                <a:lnTo>
                  <a:pt x="4186" y="5840"/>
                </a:lnTo>
                <a:lnTo>
                  <a:pt x="4197" y="5872"/>
                </a:lnTo>
                <a:lnTo>
                  <a:pt x="4214" y="5915"/>
                </a:lnTo>
                <a:lnTo>
                  <a:pt x="4234" y="5959"/>
                </a:lnTo>
                <a:lnTo>
                  <a:pt x="4254" y="6000"/>
                </a:lnTo>
                <a:lnTo>
                  <a:pt x="4277" y="6040"/>
                </a:lnTo>
                <a:lnTo>
                  <a:pt x="4301" y="6080"/>
                </a:lnTo>
                <a:lnTo>
                  <a:pt x="4327" y="6119"/>
                </a:lnTo>
                <a:lnTo>
                  <a:pt x="4353" y="6158"/>
                </a:lnTo>
                <a:lnTo>
                  <a:pt x="4382" y="6194"/>
                </a:lnTo>
                <a:lnTo>
                  <a:pt x="4411" y="6231"/>
                </a:lnTo>
                <a:lnTo>
                  <a:pt x="4441" y="6266"/>
                </a:lnTo>
                <a:lnTo>
                  <a:pt x="4472" y="6302"/>
                </a:lnTo>
                <a:lnTo>
                  <a:pt x="4504" y="6336"/>
                </a:lnTo>
                <a:lnTo>
                  <a:pt x="4536" y="6369"/>
                </a:lnTo>
                <a:lnTo>
                  <a:pt x="4570" y="6402"/>
                </a:lnTo>
                <a:lnTo>
                  <a:pt x="4603" y="6435"/>
                </a:lnTo>
                <a:lnTo>
                  <a:pt x="4637" y="6466"/>
                </a:lnTo>
                <a:lnTo>
                  <a:pt x="4648" y="6477"/>
                </a:lnTo>
                <a:lnTo>
                  <a:pt x="4660" y="6486"/>
                </a:lnTo>
                <a:lnTo>
                  <a:pt x="4673" y="6494"/>
                </a:lnTo>
                <a:lnTo>
                  <a:pt x="4686" y="6503"/>
                </a:lnTo>
                <a:lnTo>
                  <a:pt x="4712" y="6517"/>
                </a:lnTo>
                <a:lnTo>
                  <a:pt x="4739" y="6531"/>
                </a:lnTo>
                <a:lnTo>
                  <a:pt x="4765" y="6547"/>
                </a:lnTo>
                <a:lnTo>
                  <a:pt x="4778" y="6555"/>
                </a:lnTo>
                <a:lnTo>
                  <a:pt x="4790" y="6564"/>
                </a:lnTo>
                <a:lnTo>
                  <a:pt x="4802" y="6573"/>
                </a:lnTo>
                <a:lnTo>
                  <a:pt x="4813" y="6584"/>
                </a:lnTo>
                <a:lnTo>
                  <a:pt x="4823" y="6596"/>
                </a:lnTo>
                <a:lnTo>
                  <a:pt x="4832" y="6608"/>
                </a:lnTo>
                <a:lnTo>
                  <a:pt x="4840" y="6622"/>
                </a:lnTo>
                <a:lnTo>
                  <a:pt x="4847" y="6637"/>
                </a:lnTo>
                <a:lnTo>
                  <a:pt x="4852" y="6651"/>
                </a:lnTo>
                <a:lnTo>
                  <a:pt x="4855" y="6666"/>
                </a:lnTo>
                <a:lnTo>
                  <a:pt x="4857" y="6681"/>
                </a:lnTo>
                <a:lnTo>
                  <a:pt x="4858" y="6698"/>
                </a:lnTo>
                <a:lnTo>
                  <a:pt x="4857" y="6713"/>
                </a:lnTo>
                <a:lnTo>
                  <a:pt x="4855" y="6728"/>
                </a:lnTo>
                <a:lnTo>
                  <a:pt x="4852" y="6744"/>
                </a:lnTo>
                <a:lnTo>
                  <a:pt x="4849" y="6760"/>
                </a:lnTo>
                <a:lnTo>
                  <a:pt x="4841" y="6791"/>
                </a:lnTo>
                <a:lnTo>
                  <a:pt x="4833" y="6823"/>
                </a:lnTo>
                <a:lnTo>
                  <a:pt x="4825" y="6852"/>
                </a:lnTo>
                <a:lnTo>
                  <a:pt x="4865" y="6886"/>
                </a:lnTo>
                <a:lnTo>
                  <a:pt x="4908" y="6918"/>
                </a:lnTo>
                <a:lnTo>
                  <a:pt x="4992" y="6983"/>
                </a:lnTo>
                <a:lnTo>
                  <a:pt x="5035" y="7015"/>
                </a:lnTo>
                <a:lnTo>
                  <a:pt x="5076" y="7049"/>
                </a:lnTo>
                <a:lnTo>
                  <a:pt x="5096" y="7066"/>
                </a:lnTo>
                <a:lnTo>
                  <a:pt x="5115" y="7084"/>
                </a:lnTo>
                <a:lnTo>
                  <a:pt x="5135" y="7103"/>
                </a:lnTo>
                <a:lnTo>
                  <a:pt x="5153" y="7122"/>
                </a:lnTo>
                <a:lnTo>
                  <a:pt x="5166" y="7138"/>
                </a:lnTo>
                <a:lnTo>
                  <a:pt x="5179" y="7155"/>
                </a:lnTo>
                <a:lnTo>
                  <a:pt x="5189" y="7174"/>
                </a:lnTo>
                <a:lnTo>
                  <a:pt x="5198" y="7193"/>
                </a:lnTo>
                <a:lnTo>
                  <a:pt x="5205" y="7213"/>
                </a:lnTo>
                <a:lnTo>
                  <a:pt x="5211" y="7233"/>
                </a:lnTo>
                <a:lnTo>
                  <a:pt x="5215" y="7253"/>
                </a:lnTo>
                <a:lnTo>
                  <a:pt x="5218" y="7274"/>
                </a:lnTo>
                <a:lnTo>
                  <a:pt x="5220" y="7294"/>
                </a:lnTo>
                <a:lnTo>
                  <a:pt x="5221" y="7316"/>
                </a:lnTo>
                <a:lnTo>
                  <a:pt x="5220" y="7337"/>
                </a:lnTo>
                <a:lnTo>
                  <a:pt x="5217" y="7359"/>
                </a:lnTo>
                <a:lnTo>
                  <a:pt x="5215" y="7379"/>
                </a:lnTo>
                <a:lnTo>
                  <a:pt x="5211" y="7401"/>
                </a:lnTo>
                <a:lnTo>
                  <a:pt x="5207" y="7422"/>
                </a:lnTo>
                <a:lnTo>
                  <a:pt x="5201" y="7441"/>
                </a:lnTo>
                <a:lnTo>
                  <a:pt x="5214" y="7453"/>
                </a:lnTo>
                <a:lnTo>
                  <a:pt x="5227" y="7465"/>
                </a:lnTo>
                <a:lnTo>
                  <a:pt x="5239" y="7478"/>
                </a:lnTo>
                <a:lnTo>
                  <a:pt x="5250" y="7492"/>
                </a:lnTo>
                <a:lnTo>
                  <a:pt x="5261" y="7506"/>
                </a:lnTo>
                <a:lnTo>
                  <a:pt x="5270" y="7522"/>
                </a:lnTo>
                <a:lnTo>
                  <a:pt x="5279" y="7537"/>
                </a:lnTo>
                <a:lnTo>
                  <a:pt x="5287" y="7552"/>
                </a:lnTo>
                <a:lnTo>
                  <a:pt x="5293" y="7568"/>
                </a:lnTo>
                <a:lnTo>
                  <a:pt x="5299" y="7585"/>
                </a:lnTo>
                <a:lnTo>
                  <a:pt x="5304" y="7602"/>
                </a:lnTo>
                <a:lnTo>
                  <a:pt x="5308" y="7619"/>
                </a:lnTo>
                <a:lnTo>
                  <a:pt x="5310" y="7637"/>
                </a:lnTo>
                <a:lnTo>
                  <a:pt x="5311" y="7654"/>
                </a:lnTo>
                <a:lnTo>
                  <a:pt x="5310" y="7672"/>
                </a:lnTo>
                <a:lnTo>
                  <a:pt x="5308" y="7689"/>
                </a:lnTo>
                <a:lnTo>
                  <a:pt x="5307" y="7708"/>
                </a:lnTo>
                <a:lnTo>
                  <a:pt x="5303" y="7725"/>
                </a:lnTo>
                <a:lnTo>
                  <a:pt x="5298" y="7741"/>
                </a:lnTo>
                <a:lnTo>
                  <a:pt x="5291" y="7756"/>
                </a:lnTo>
                <a:lnTo>
                  <a:pt x="5284" y="7771"/>
                </a:lnTo>
                <a:lnTo>
                  <a:pt x="5274" y="7785"/>
                </a:lnTo>
                <a:lnTo>
                  <a:pt x="5264" y="7798"/>
                </a:lnTo>
                <a:lnTo>
                  <a:pt x="5252" y="7811"/>
                </a:lnTo>
                <a:lnTo>
                  <a:pt x="5240" y="7823"/>
                </a:lnTo>
                <a:lnTo>
                  <a:pt x="5227" y="7834"/>
                </a:lnTo>
                <a:lnTo>
                  <a:pt x="5213" y="7844"/>
                </a:lnTo>
                <a:lnTo>
                  <a:pt x="5199" y="7854"/>
                </a:lnTo>
                <a:lnTo>
                  <a:pt x="5170" y="7873"/>
                </a:lnTo>
                <a:lnTo>
                  <a:pt x="5140" y="7888"/>
                </a:lnTo>
                <a:lnTo>
                  <a:pt x="5108" y="7904"/>
                </a:lnTo>
                <a:lnTo>
                  <a:pt x="5074" y="7918"/>
                </a:lnTo>
                <a:lnTo>
                  <a:pt x="5041" y="7931"/>
                </a:lnTo>
                <a:lnTo>
                  <a:pt x="5008" y="7944"/>
                </a:lnTo>
                <a:lnTo>
                  <a:pt x="4974" y="7956"/>
                </a:lnTo>
                <a:lnTo>
                  <a:pt x="4939" y="7968"/>
                </a:lnTo>
                <a:lnTo>
                  <a:pt x="4904" y="7978"/>
                </a:lnTo>
                <a:lnTo>
                  <a:pt x="4870" y="7988"/>
                </a:lnTo>
                <a:lnTo>
                  <a:pt x="4800" y="8006"/>
                </a:lnTo>
                <a:lnTo>
                  <a:pt x="4730" y="8023"/>
                </a:lnTo>
                <a:lnTo>
                  <a:pt x="4660" y="8038"/>
                </a:lnTo>
                <a:lnTo>
                  <a:pt x="4589" y="8052"/>
                </a:lnTo>
                <a:lnTo>
                  <a:pt x="4508" y="8066"/>
                </a:lnTo>
                <a:lnTo>
                  <a:pt x="4426" y="8079"/>
                </a:lnTo>
                <a:lnTo>
                  <a:pt x="4345" y="8091"/>
                </a:lnTo>
                <a:lnTo>
                  <a:pt x="4263" y="8102"/>
                </a:lnTo>
                <a:lnTo>
                  <a:pt x="4180" y="8112"/>
                </a:lnTo>
                <a:lnTo>
                  <a:pt x="4099" y="8119"/>
                </a:lnTo>
                <a:lnTo>
                  <a:pt x="4016" y="8127"/>
                </a:lnTo>
                <a:lnTo>
                  <a:pt x="3935" y="8133"/>
                </a:lnTo>
                <a:lnTo>
                  <a:pt x="3852" y="8137"/>
                </a:lnTo>
                <a:lnTo>
                  <a:pt x="3770" y="8140"/>
                </a:lnTo>
                <a:lnTo>
                  <a:pt x="3687" y="8141"/>
                </a:lnTo>
                <a:lnTo>
                  <a:pt x="3604" y="8141"/>
                </a:lnTo>
                <a:lnTo>
                  <a:pt x="3522" y="8139"/>
                </a:lnTo>
                <a:lnTo>
                  <a:pt x="3439" y="8136"/>
                </a:lnTo>
                <a:lnTo>
                  <a:pt x="3358" y="8131"/>
                </a:lnTo>
                <a:lnTo>
                  <a:pt x="3275" y="8125"/>
                </a:lnTo>
                <a:lnTo>
                  <a:pt x="3157" y="8113"/>
                </a:lnTo>
                <a:lnTo>
                  <a:pt x="3038" y="8100"/>
                </a:lnTo>
                <a:lnTo>
                  <a:pt x="2920" y="8085"/>
                </a:lnTo>
                <a:lnTo>
                  <a:pt x="2860" y="8076"/>
                </a:lnTo>
                <a:lnTo>
                  <a:pt x="2801" y="8066"/>
                </a:lnTo>
                <a:lnTo>
                  <a:pt x="2742" y="8055"/>
                </a:lnTo>
                <a:lnTo>
                  <a:pt x="2684" y="8044"/>
                </a:lnTo>
                <a:lnTo>
                  <a:pt x="2626" y="8033"/>
                </a:lnTo>
                <a:lnTo>
                  <a:pt x="2567" y="8019"/>
                </a:lnTo>
                <a:lnTo>
                  <a:pt x="2510" y="8005"/>
                </a:lnTo>
                <a:lnTo>
                  <a:pt x="2452" y="7990"/>
                </a:lnTo>
                <a:lnTo>
                  <a:pt x="2395" y="7974"/>
                </a:lnTo>
                <a:lnTo>
                  <a:pt x="2338" y="7955"/>
                </a:lnTo>
                <a:lnTo>
                  <a:pt x="2296" y="7940"/>
                </a:lnTo>
                <a:lnTo>
                  <a:pt x="2254" y="7925"/>
                </a:lnTo>
                <a:lnTo>
                  <a:pt x="2213" y="7908"/>
                </a:lnTo>
                <a:lnTo>
                  <a:pt x="2192" y="7898"/>
                </a:lnTo>
                <a:lnTo>
                  <a:pt x="2172" y="7888"/>
                </a:lnTo>
                <a:lnTo>
                  <a:pt x="2152" y="7877"/>
                </a:lnTo>
                <a:lnTo>
                  <a:pt x="2134" y="7866"/>
                </a:lnTo>
                <a:lnTo>
                  <a:pt x="2115" y="7853"/>
                </a:lnTo>
                <a:lnTo>
                  <a:pt x="2097" y="7840"/>
                </a:lnTo>
                <a:lnTo>
                  <a:pt x="2080" y="7826"/>
                </a:lnTo>
                <a:lnTo>
                  <a:pt x="2064" y="7811"/>
                </a:lnTo>
                <a:lnTo>
                  <a:pt x="2049" y="7796"/>
                </a:lnTo>
                <a:lnTo>
                  <a:pt x="2034" y="7778"/>
                </a:lnTo>
                <a:lnTo>
                  <a:pt x="2028" y="7767"/>
                </a:lnTo>
                <a:lnTo>
                  <a:pt x="2023" y="7756"/>
                </a:lnTo>
                <a:lnTo>
                  <a:pt x="2014" y="7735"/>
                </a:lnTo>
                <a:lnTo>
                  <a:pt x="2009" y="7712"/>
                </a:lnTo>
                <a:lnTo>
                  <a:pt x="2005" y="7689"/>
                </a:lnTo>
                <a:lnTo>
                  <a:pt x="2003" y="7666"/>
                </a:lnTo>
                <a:lnTo>
                  <a:pt x="2004" y="7642"/>
                </a:lnTo>
                <a:lnTo>
                  <a:pt x="2008" y="7619"/>
                </a:lnTo>
                <a:lnTo>
                  <a:pt x="2012" y="7597"/>
                </a:lnTo>
                <a:lnTo>
                  <a:pt x="2019" y="7575"/>
                </a:lnTo>
                <a:lnTo>
                  <a:pt x="2027" y="7553"/>
                </a:lnTo>
                <a:lnTo>
                  <a:pt x="2038" y="7533"/>
                </a:lnTo>
                <a:lnTo>
                  <a:pt x="2050" y="7512"/>
                </a:lnTo>
                <a:lnTo>
                  <a:pt x="2063" y="7492"/>
                </a:lnTo>
                <a:lnTo>
                  <a:pt x="2078" y="7475"/>
                </a:lnTo>
                <a:lnTo>
                  <a:pt x="2095" y="7459"/>
                </a:lnTo>
                <a:lnTo>
                  <a:pt x="2113" y="7443"/>
                </a:lnTo>
                <a:lnTo>
                  <a:pt x="2108" y="7424"/>
                </a:lnTo>
                <a:lnTo>
                  <a:pt x="2103" y="7404"/>
                </a:lnTo>
                <a:lnTo>
                  <a:pt x="2100" y="7385"/>
                </a:lnTo>
                <a:lnTo>
                  <a:pt x="2097" y="7365"/>
                </a:lnTo>
                <a:lnTo>
                  <a:pt x="2095" y="7346"/>
                </a:lnTo>
                <a:lnTo>
                  <a:pt x="2094" y="7326"/>
                </a:lnTo>
                <a:lnTo>
                  <a:pt x="2094" y="7306"/>
                </a:lnTo>
                <a:lnTo>
                  <a:pt x="2095" y="7286"/>
                </a:lnTo>
                <a:lnTo>
                  <a:pt x="2097" y="7266"/>
                </a:lnTo>
                <a:lnTo>
                  <a:pt x="2099" y="7247"/>
                </a:lnTo>
                <a:lnTo>
                  <a:pt x="2104" y="7228"/>
                </a:lnTo>
                <a:lnTo>
                  <a:pt x="2110" y="7210"/>
                </a:lnTo>
                <a:lnTo>
                  <a:pt x="2116" y="7191"/>
                </a:lnTo>
                <a:lnTo>
                  <a:pt x="2125" y="7174"/>
                </a:lnTo>
                <a:lnTo>
                  <a:pt x="2136" y="7156"/>
                </a:lnTo>
                <a:lnTo>
                  <a:pt x="2148" y="7140"/>
                </a:lnTo>
                <a:lnTo>
                  <a:pt x="2166" y="7119"/>
                </a:lnTo>
                <a:lnTo>
                  <a:pt x="2185" y="7099"/>
                </a:lnTo>
                <a:lnTo>
                  <a:pt x="2205" y="7079"/>
                </a:lnTo>
                <a:lnTo>
                  <a:pt x="2226" y="7061"/>
                </a:lnTo>
                <a:lnTo>
                  <a:pt x="2247" y="7042"/>
                </a:lnTo>
                <a:lnTo>
                  <a:pt x="2269" y="7025"/>
                </a:lnTo>
                <a:lnTo>
                  <a:pt x="2312" y="6990"/>
                </a:lnTo>
                <a:lnTo>
                  <a:pt x="2402" y="6923"/>
                </a:lnTo>
                <a:lnTo>
                  <a:pt x="2446" y="6889"/>
                </a:lnTo>
                <a:lnTo>
                  <a:pt x="2489" y="6853"/>
                </a:lnTo>
                <a:lnTo>
                  <a:pt x="2483" y="6824"/>
                </a:lnTo>
                <a:lnTo>
                  <a:pt x="2474" y="6794"/>
                </a:lnTo>
                <a:lnTo>
                  <a:pt x="2466" y="6764"/>
                </a:lnTo>
                <a:lnTo>
                  <a:pt x="2460" y="6734"/>
                </a:lnTo>
                <a:lnTo>
                  <a:pt x="2458" y="6718"/>
                </a:lnTo>
                <a:lnTo>
                  <a:pt x="2457" y="6703"/>
                </a:lnTo>
                <a:lnTo>
                  <a:pt x="2457" y="6688"/>
                </a:lnTo>
                <a:lnTo>
                  <a:pt x="2458" y="6674"/>
                </a:lnTo>
                <a:lnTo>
                  <a:pt x="2460" y="6659"/>
                </a:lnTo>
                <a:lnTo>
                  <a:pt x="2464" y="6644"/>
                </a:lnTo>
                <a:lnTo>
                  <a:pt x="2470" y="6630"/>
                </a:lnTo>
                <a:lnTo>
                  <a:pt x="2477" y="6616"/>
                </a:lnTo>
                <a:lnTo>
                  <a:pt x="2486" y="6602"/>
                </a:lnTo>
                <a:lnTo>
                  <a:pt x="2495" y="6590"/>
                </a:lnTo>
                <a:lnTo>
                  <a:pt x="2505" y="6579"/>
                </a:lnTo>
                <a:lnTo>
                  <a:pt x="2516" y="6569"/>
                </a:lnTo>
                <a:lnTo>
                  <a:pt x="2528" y="6561"/>
                </a:lnTo>
                <a:lnTo>
                  <a:pt x="2541" y="6552"/>
                </a:lnTo>
                <a:lnTo>
                  <a:pt x="2567" y="6537"/>
                </a:lnTo>
                <a:lnTo>
                  <a:pt x="2595" y="6522"/>
                </a:lnTo>
                <a:lnTo>
                  <a:pt x="2622" y="6508"/>
                </a:lnTo>
                <a:lnTo>
                  <a:pt x="2635" y="6499"/>
                </a:lnTo>
                <a:lnTo>
                  <a:pt x="2647" y="6491"/>
                </a:lnTo>
                <a:lnTo>
                  <a:pt x="2659" y="6481"/>
                </a:lnTo>
                <a:lnTo>
                  <a:pt x="2671" y="6472"/>
                </a:lnTo>
                <a:lnTo>
                  <a:pt x="2705" y="6440"/>
                </a:lnTo>
                <a:lnTo>
                  <a:pt x="2739" y="6406"/>
                </a:lnTo>
                <a:lnTo>
                  <a:pt x="2773" y="6374"/>
                </a:lnTo>
                <a:lnTo>
                  <a:pt x="2807" y="6339"/>
                </a:lnTo>
                <a:lnTo>
                  <a:pt x="2839" y="6305"/>
                </a:lnTo>
                <a:lnTo>
                  <a:pt x="2871" y="6269"/>
                </a:lnTo>
                <a:lnTo>
                  <a:pt x="2901" y="6234"/>
                </a:lnTo>
                <a:lnTo>
                  <a:pt x="2932" y="6197"/>
                </a:lnTo>
                <a:lnTo>
                  <a:pt x="2960" y="6159"/>
                </a:lnTo>
                <a:lnTo>
                  <a:pt x="2987" y="6119"/>
                </a:lnTo>
                <a:lnTo>
                  <a:pt x="3013" y="6080"/>
                </a:lnTo>
                <a:lnTo>
                  <a:pt x="3038" y="6040"/>
                </a:lnTo>
                <a:lnTo>
                  <a:pt x="3061" y="5999"/>
                </a:lnTo>
                <a:lnTo>
                  <a:pt x="3082" y="5956"/>
                </a:lnTo>
                <a:lnTo>
                  <a:pt x="3101" y="5913"/>
                </a:lnTo>
                <a:lnTo>
                  <a:pt x="3119" y="5868"/>
                </a:lnTo>
                <a:lnTo>
                  <a:pt x="3129" y="5837"/>
                </a:lnTo>
                <a:lnTo>
                  <a:pt x="3138" y="5805"/>
                </a:lnTo>
                <a:lnTo>
                  <a:pt x="3146" y="5774"/>
                </a:lnTo>
                <a:lnTo>
                  <a:pt x="3151" y="5742"/>
                </a:lnTo>
                <a:lnTo>
                  <a:pt x="3155" y="5710"/>
                </a:lnTo>
                <a:lnTo>
                  <a:pt x="3159" y="5678"/>
                </a:lnTo>
                <a:lnTo>
                  <a:pt x="3161" y="5646"/>
                </a:lnTo>
                <a:lnTo>
                  <a:pt x="3163" y="5613"/>
                </a:lnTo>
                <a:lnTo>
                  <a:pt x="3164" y="5548"/>
                </a:lnTo>
                <a:lnTo>
                  <a:pt x="3165" y="5481"/>
                </a:lnTo>
                <a:lnTo>
                  <a:pt x="3167" y="5416"/>
                </a:lnTo>
                <a:lnTo>
                  <a:pt x="3169" y="5384"/>
                </a:lnTo>
                <a:lnTo>
                  <a:pt x="3172" y="5352"/>
                </a:lnTo>
                <a:lnTo>
                  <a:pt x="3125" y="5337"/>
                </a:lnTo>
                <a:lnTo>
                  <a:pt x="3077" y="5321"/>
                </a:lnTo>
                <a:lnTo>
                  <a:pt x="3053" y="5312"/>
                </a:lnTo>
                <a:lnTo>
                  <a:pt x="3030" y="5303"/>
                </a:lnTo>
                <a:lnTo>
                  <a:pt x="3008" y="5292"/>
                </a:lnTo>
                <a:lnTo>
                  <a:pt x="2985" y="5281"/>
                </a:lnTo>
                <a:lnTo>
                  <a:pt x="2963" y="5269"/>
                </a:lnTo>
                <a:lnTo>
                  <a:pt x="2942" y="5256"/>
                </a:lnTo>
                <a:lnTo>
                  <a:pt x="2923" y="5242"/>
                </a:lnTo>
                <a:lnTo>
                  <a:pt x="2903" y="5226"/>
                </a:lnTo>
                <a:lnTo>
                  <a:pt x="2886" y="5210"/>
                </a:lnTo>
                <a:lnTo>
                  <a:pt x="2870" y="5191"/>
                </a:lnTo>
                <a:lnTo>
                  <a:pt x="2855" y="5171"/>
                </a:lnTo>
                <a:lnTo>
                  <a:pt x="2842" y="5149"/>
                </a:lnTo>
                <a:lnTo>
                  <a:pt x="2838" y="5137"/>
                </a:lnTo>
                <a:lnTo>
                  <a:pt x="2834" y="5126"/>
                </a:lnTo>
                <a:lnTo>
                  <a:pt x="2830" y="5114"/>
                </a:lnTo>
                <a:lnTo>
                  <a:pt x="2827" y="5102"/>
                </a:lnTo>
                <a:lnTo>
                  <a:pt x="2824" y="5079"/>
                </a:lnTo>
                <a:lnTo>
                  <a:pt x="2823" y="5055"/>
                </a:lnTo>
                <a:lnTo>
                  <a:pt x="2824" y="5031"/>
                </a:lnTo>
                <a:lnTo>
                  <a:pt x="2827" y="5009"/>
                </a:lnTo>
                <a:lnTo>
                  <a:pt x="2833" y="4986"/>
                </a:lnTo>
                <a:lnTo>
                  <a:pt x="2840" y="4963"/>
                </a:lnTo>
                <a:lnTo>
                  <a:pt x="2850" y="4942"/>
                </a:lnTo>
                <a:lnTo>
                  <a:pt x="2861" y="4921"/>
                </a:lnTo>
                <a:lnTo>
                  <a:pt x="2874" y="4901"/>
                </a:lnTo>
                <a:lnTo>
                  <a:pt x="2889" y="4881"/>
                </a:lnTo>
                <a:lnTo>
                  <a:pt x="2905" y="4864"/>
                </a:lnTo>
                <a:lnTo>
                  <a:pt x="2923" y="4848"/>
                </a:lnTo>
                <a:lnTo>
                  <a:pt x="2941" y="4833"/>
                </a:lnTo>
                <a:lnTo>
                  <a:pt x="2961" y="4819"/>
                </a:lnTo>
                <a:lnTo>
                  <a:pt x="2965" y="4798"/>
                </a:lnTo>
                <a:lnTo>
                  <a:pt x="2973" y="4776"/>
                </a:lnTo>
                <a:lnTo>
                  <a:pt x="2982" y="4755"/>
                </a:lnTo>
                <a:lnTo>
                  <a:pt x="2991" y="4736"/>
                </a:lnTo>
                <a:lnTo>
                  <a:pt x="3003" y="4717"/>
                </a:lnTo>
                <a:lnTo>
                  <a:pt x="3016" y="4700"/>
                </a:lnTo>
                <a:lnTo>
                  <a:pt x="3032" y="4683"/>
                </a:lnTo>
                <a:lnTo>
                  <a:pt x="3047" y="4666"/>
                </a:lnTo>
                <a:lnTo>
                  <a:pt x="3048" y="4643"/>
                </a:lnTo>
                <a:lnTo>
                  <a:pt x="3050" y="4622"/>
                </a:lnTo>
                <a:lnTo>
                  <a:pt x="3055" y="4576"/>
                </a:lnTo>
                <a:lnTo>
                  <a:pt x="3016" y="4565"/>
                </a:lnTo>
                <a:lnTo>
                  <a:pt x="2978" y="4553"/>
                </a:lnTo>
                <a:lnTo>
                  <a:pt x="2940" y="4541"/>
                </a:lnTo>
                <a:lnTo>
                  <a:pt x="2902" y="4527"/>
                </a:lnTo>
                <a:lnTo>
                  <a:pt x="2864" y="4513"/>
                </a:lnTo>
                <a:lnTo>
                  <a:pt x="2827" y="4498"/>
                </a:lnTo>
                <a:lnTo>
                  <a:pt x="2790" y="4481"/>
                </a:lnTo>
                <a:lnTo>
                  <a:pt x="2754" y="4465"/>
                </a:lnTo>
                <a:lnTo>
                  <a:pt x="2717" y="4448"/>
                </a:lnTo>
                <a:lnTo>
                  <a:pt x="2682" y="4429"/>
                </a:lnTo>
                <a:lnTo>
                  <a:pt x="2647" y="4410"/>
                </a:lnTo>
                <a:lnTo>
                  <a:pt x="2612" y="4390"/>
                </a:lnTo>
                <a:lnTo>
                  <a:pt x="2577" y="4369"/>
                </a:lnTo>
                <a:lnTo>
                  <a:pt x="2542" y="4349"/>
                </a:lnTo>
                <a:lnTo>
                  <a:pt x="2509" y="4327"/>
                </a:lnTo>
                <a:lnTo>
                  <a:pt x="2476" y="4304"/>
                </a:lnTo>
                <a:lnTo>
                  <a:pt x="2444" y="4280"/>
                </a:lnTo>
                <a:lnTo>
                  <a:pt x="2411" y="4256"/>
                </a:lnTo>
                <a:lnTo>
                  <a:pt x="2379" y="4231"/>
                </a:lnTo>
                <a:lnTo>
                  <a:pt x="2348" y="4206"/>
                </a:lnTo>
                <a:lnTo>
                  <a:pt x="2317" y="4180"/>
                </a:lnTo>
                <a:lnTo>
                  <a:pt x="2287" y="4153"/>
                </a:lnTo>
                <a:lnTo>
                  <a:pt x="2258" y="4126"/>
                </a:lnTo>
                <a:lnTo>
                  <a:pt x="2228" y="4099"/>
                </a:lnTo>
                <a:lnTo>
                  <a:pt x="2200" y="4069"/>
                </a:lnTo>
                <a:lnTo>
                  <a:pt x="2173" y="4041"/>
                </a:lnTo>
                <a:lnTo>
                  <a:pt x="2146" y="4011"/>
                </a:lnTo>
                <a:lnTo>
                  <a:pt x="2119" y="3980"/>
                </a:lnTo>
                <a:lnTo>
                  <a:pt x="2094" y="3950"/>
                </a:lnTo>
                <a:lnTo>
                  <a:pt x="2069" y="3918"/>
                </a:lnTo>
                <a:lnTo>
                  <a:pt x="2044" y="3887"/>
                </a:lnTo>
                <a:lnTo>
                  <a:pt x="2020" y="3854"/>
                </a:lnTo>
                <a:lnTo>
                  <a:pt x="1991" y="3861"/>
                </a:lnTo>
                <a:lnTo>
                  <a:pt x="1963" y="3866"/>
                </a:lnTo>
                <a:lnTo>
                  <a:pt x="1934" y="3871"/>
                </a:lnTo>
                <a:lnTo>
                  <a:pt x="1905" y="3874"/>
                </a:lnTo>
                <a:lnTo>
                  <a:pt x="1876" y="3876"/>
                </a:lnTo>
                <a:lnTo>
                  <a:pt x="1848" y="3877"/>
                </a:lnTo>
                <a:lnTo>
                  <a:pt x="1819" y="3876"/>
                </a:lnTo>
                <a:lnTo>
                  <a:pt x="1789" y="3875"/>
                </a:lnTo>
                <a:lnTo>
                  <a:pt x="1761" y="3873"/>
                </a:lnTo>
                <a:lnTo>
                  <a:pt x="1732" y="3868"/>
                </a:lnTo>
                <a:lnTo>
                  <a:pt x="1703" y="3863"/>
                </a:lnTo>
                <a:lnTo>
                  <a:pt x="1675" y="3858"/>
                </a:lnTo>
                <a:lnTo>
                  <a:pt x="1647" y="3850"/>
                </a:lnTo>
                <a:lnTo>
                  <a:pt x="1619" y="3841"/>
                </a:lnTo>
                <a:lnTo>
                  <a:pt x="1591" y="3831"/>
                </a:lnTo>
                <a:lnTo>
                  <a:pt x="1564" y="3822"/>
                </a:lnTo>
                <a:lnTo>
                  <a:pt x="1548" y="3814"/>
                </a:lnTo>
                <a:lnTo>
                  <a:pt x="1532" y="3805"/>
                </a:lnTo>
                <a:lnTo>
                  <a:pt x="1515" y="3797"/>
                </a:lnTo>
                <a:lnTo>
                  <a:pt x="1500" y="3787"/>
                </a:lnTo>
                <a:lnTo>
                  <a:pt x="1485" y="3777"/>
                </a:lnTo>
                <a:lnTo>
                  <a:pt x="1470" y="3766"/>
                </a:lnTo>
                <a:lnTo>
                  <a:pt x="1456" y="3754"/>
                </a:lnTo>
                <a:lnTo>
                  <a:pt x="1441" y="3742"/>
                </a:lnTo>
                <a:lnTo>
                  <a:pt x="1429" y="3729"/>
                </a:lnTo>
                <a:lnTo>
                  <a:pt x="1416" y="3716"/>
                </a:lnTo>
                <a:lnTo>
                  <a:pt x="1406" y="3702"/>
                </a:lnTo>
                <a:lnTo>
                  <a:pt x="1396" y="3687"/>
                </a:lnTo>
                <a:lnTo>
                  <a:pt x="1386" y="3672"/>
                </a:lnTo>
                <a:lnTo>
                  <a:pt x="1378" y="3655"/>
                </a:lnTo>
                <a:lnTo>
                  <a:pt x="1372" y="3638"/>
                </a:lnTo>
                <a:lnTo>
                  <a:pt x="1366" y="3619"/>
                </a:lnTo>
                <a:lnTo>
                  <a:pt x="1362" y="3599"/>
                </a:lnTo>
                <a:lnTo>
                  <a:pt x="1359" y="3577"/>
                </a:lnTo>
                <a:lnTo>
                  <a:pt x="1359" y="3556"/>
                </a:lnTo>
                <a:lnTo>
                  <a:pt x="1360" y="3536"/>
                </a:lnTo>
                <a:lnTo>
                  <a:pt x="1363" y="3514"/>
                </a:lnTo>
                <a:lnTo>
                  <a:pt x="1367" y="3493"/>
                </a:lnTo>
                <a:lnTo>
                  <a:pt x="1374" y="3474"/>
                </a:lnTo>
                <a:lnTo>
                  <a:pt x="1382" y="3454"/>
                </a:lnTo>
                <a:lnTo>
                  <a:pt x="1390" y="3435"/>
                </a:lnTo>
                <a:lnTo>
                  <a:pt x="1401" y="3416"/>
                </a:lnTo>
                <a:lnTo>
                  <a:pt x="1412" y="3398"/>
                </a:lnTo>
                <a:lnTo>
                  <a:pt x="1425" y="3380"/>
                </a:lnTo>
                <a:lnTo>
                  <a:pt x="1439" y="3364"/>
                </a:lnTo>
                <a:lnTo>
                  <a:pt x="1454" y="3349"/>
                </a:lnTo>
                <a:lnTo>
                  <a:pt x="1470" y="3335"/>
                </a:lnTo>
                <a:lnTo>
                  <a:pt x="1486" y="3322"/>
                </a:lnTo>
                <a:lnTo>
                  <a:pt x="1497" y="3313"/>
                </a:lnTo>
                <a:lnTo>
                  <a:pt x="1507" y="3305"/>
                </a:lnTo>
                <a:lnTo>
                  <a:pt x="1529" y="3292"/>
                </a:lnTo>
                <a:lnTo>
                  <a:pt x="1552" y="3279"/>
                </a:lnTo>
                <a:lnTo>
                  <a:pt x="1576" y="3268"/>
                </a:lnTo>
                <a:lnTo>
                  <a:pt x="1600" y="3259"/>
                </a:lnTo>
                <a:lnTo>
                  <a:pt x="1624" y="3249"/>
                </a:lnTo>
                <a:lnTo>
                  <a:pt x="1673" y="3230"/>
                </a:lnTo>
                <a:lnTo>
                  <a:pt x="1679" y="3224"/>
                </a:lnTo>
                <a:lnTo>
                  <a:pt x="1685" y="3218"/>
                </a:lnTo>
                <a:lnTo>
                  <a:pt x="1689" y="3211"/>
                </a:lnTo>
                <a:lnTo>
                  <a:pt x="1691" y="3204"/>
                </a:lnTo>
                <a:lnTo>
                  <a:pt x="1692" y="3197"/>
                </a:lnTo>
                <a:lnTo>
                  <a:pt x="1691" y="3189"/>
                </a:lnTo>
                <a:lnTo>
                  <a:pt x="1690" y="3181"/>
                </a:lnTo>
                <a:lnTo>
                  <a:pt x="1688" y="3174"/>
                </a:lnTo>
                <a:lnTo>
                  <a:pt x="1682" y="3159"/>
                </a:lnTo>
                <a:lnTo>
                  <a:pt x="1673" y="3143"/>
                </a:lnTo>
                <a:lnTo>
                  <a:pt x="1663" y="3129"/>
                </a:lnTo>
                <a:lnTo>
                  <a:pt x="1654" y="3117"/>
                </a:lnTo>
                <a:lnTo>
                  <a:pt x="1640" y="3101"/>
                </a:lnTo>
                <a:lnTo>
                  <a:pt x="1625" y="3085"/>
                </a:lnTo>
                <a:lnTo>
                  <a:pt x="1596" y="3055"/>
                </a:lnTo>
                <a:lnTo>
                  <a:pt x="1564" y="3026"/>
                </a:lnTo>
                <a:lnTo>
                  <a:pt x="1532" y="3000"/>
                </a:lnTo>
                <a:lnTo>
                  <a:pt x="1497" y="2975"/>
                </a:lnTo>
                <a:lnTo>
                  <a:pt x="1462" y="2951"/>
                </a:lnTo>
                <a:lnTo>
                  <a:pt x="1426" y="2928"/>
                </a:lnTo>
                <a:lnTo>
                  <a:pt x="1389" y="2908"/>
                </a:lnTo>
                <a:lnTo>
                  <a:pt x="1352" y="2887"/>
                </a:lnTo>
                <a:lnTo>
                  <a:pt x="1314" y="2867"/>
                </a:lnTo>
                <a:lnTo>
                  <a:pt x="1237" y="2829"/>
                </a:lnTo>
                <a:lnTo>
                  <a:pt x="1160" y="2793"/>
                </a:lnTo>
                <a:lnTo>
                  <a:pt x="1084" y="2756"/>
                </a:lnTo>
                <a:lnTo>
                  <a:pt x="1029" y="2727"/>
                </a:lnTo>
                <a:lnTo>
                  <a:pt x="977" y="2697"/>
                </a:lnTo>
                <a:lnTo>
                  <a:pt x="925" y="2664"/>
                </a:lnTo>
                <a:lnTo>
                  <a:pt x="874" y="2630"/>
                </a:lnTo>
                <a:lnTo>
                  <a:pt x="823" y="2596"/>
                </a:lnTo>
                <a:lnTo>
                  <a:pt x="774" y="2560"/>
                </a:lnTo>
                <a:lnTo>
                  <a:pt x="725" y="2522"/>
                </a:lnTo>
                <a:lnTo>
                  <a:pt x="678" y="2484"/>
                </a:lnTo>
                <a:lnTo>
                  <a:pt x="632" y="2443"/>
                </a:lnTo>
                <a:lnTo>
                  <a:pt x="586" y="2402"/>
                </a:lnTo>
                <a:lnTo>
                  <a:pt x="541" y="2360"/>
                </a:lnTo>
                <a:lnTo>
                  <a:pt x="498" y="2317"/>
                </a:lnTo>
                <a:lnTo>
                  <a:pt x="456" y="2273"/>
                </a:lnTo>
                <a:lnTo>
                  <a:pt x="414" y="2227"/>
                </a:lnTo>
                <a:lnTo>
                  <a:pt x="374" y="2181"/>
                </a:lnTo>
                <a:lnTo>
                  <a:pt x="335" y="2135"/>
                </a:lnTo>
                <a:lnTo>
                  <a:pt x="301" y="2090"/>
                </a:lnTo>
                <a:lnTo>
                  <a:pt x="267" y="2046"/>
                </a:lnTo>
                <a:lnTo>
                  <a:pt x="236" y="1999"/>
                </a:lnTo>
                <a:lnTo>
                  <a:pt x="206" y="1952"/>
                </a:lnTo>
                <a:lnTo>
                  <a:pt x="176" y="1903"/>
                </a:lnTo>
                <a:lnTo>
                  <a:pt x="148" y="1854"/>
                </a:lnTo>
                <a:lnTo>
                  <a:pt x="123" y="1804"/>
                </a:lnTo>
                <a:lnTo>
                  <a:pt x="99" y="1753"/>
                </a:lnTo>
                <a:lnTo>
                  <a:pt x="77" y="1701"/>
                </a:lnTo>
                <a:lnTo>
                  <a:pt x="58" y="1649"/>
                </a:lnTo>
                <a:lnTo>
                  <a:pt x="49" y="1623"/>
                </a:lnTo>
                <a:lnTo>
                  <a:pt x="41" y="1596"/>
                </a:lnTo>
                <a:lnTo>
                  <a:pt x="34" y="1568"/>
                </a:lnTo>
                <a:lnTo>
                  <a:pt x="27" y="1541"/>
                </a:lnTo>
                <a:lnTo>
                  <a:pt x="21" y="1514"/>
                </a:lnTo>
                <a:lnTo>
                  <a:pt x="16" y="1487"/>
                </a:lnTo>
                <a:lnTo>
                  <a:pt x="11" y="1459"/>
                </a:lnTo>
                <a:lnTo>
                  <a:pt x="8" y="1431"/>
                </a:lnTo>
                <a:lnTo>
                  <a:pt x="4" y="1403"/>
                </a:lnTo>
                <a:lnTo>
                  <a:pt x="2" y="1375"/>
                </a:lnTo>
                <a:lnTo>
                  <a:pt x="1" y="1347"/>
                </a:lnTo>
                <a:lnTo>
                  <a:pt x="0" y="1318"/>
                </a:lnTo>
                <a:lnTo>
                  <a:pt x="1" y="1286"/>
                </a:lnTo>
                <a:lnTo>
                  <a:pt x="4" y="1252"/>
                </a:lnTo>
                <a:lnTo>
                  <a:pt x="8" y="1217"/>
                </a:lnTo>
                <a:lnTo>
                  <a:pt x="12" y="1184"/>
                </a:lnTo>
                <a:lnTo>
                  <a:pt x="19" y="1150"/>
                </a:lnTo>
                <a:lnTo>
                  <a:pt x="26" y="1116"/>
                </a:lnTo>
                <a:lnTo>
                  <a:pt x="35" y="1084"/>
                </a:lnTo>
                <a:lnTo>
                  <a:pt x="47" y="1051"/>
                </a:lnTo>
                <a:lnTo>
                  <a:pt x="60" y="1021"/>
                </a:lnTo>
                <a:lnTo>
                  <a:pt x="75" y="990"/>
                </a:lnTo>
                <a:lnTo>
                  <a:pt x="83" y="976"/>
                </a:lnTo>
                <a:lnTo>
                  <a:pt x="92" y="962"/>
                </a:lnTo>
                <a:lnTo>
                  <a:pt x="101" y="948"/>
                </a:lnTo>
                <a:lnTo>
                  <a:pt x="112" y="935"/>
                </a:lnTo>
                <a:lnTo>
                  <a:pt x="123" y="923"/>
                </a:lnTo>
                <a:lnTo>
                  <a:pt x="134" y="910"/>
                </a:lnTo>
                <a:lnTo>
                  <a:pt x="146" y="899"/>
                </a:lnTo>
                <a:lnTo>
                  <a:pt x="159" y="887"/>
                </a:lnTo>
                <a:lnTo>
                  <a:pt x="172" y="877"/>
                </a:lnTo>
                <a:lnTo>
                  <a:pt x="186" y="867"/>
                </a:lnTo>
                <a:lnTo>
                  <a:pt x="201" y="858"/>
                </a:lnTo>
                <a:lnTo>
                  <a:pt x="217" y="849"/>
                </a:lnTo>
                <a:lnTo>
                  <a:pt x="215" y="829"/>
                </a:lnTo>
                <a:lnTo>
                  <a:pt x="214" y="811"/>
                </a:lnTo>
                <a:lnTo>
                  <a:pt x="215" y="791"/>
                </a:lnTo>
                <a:lnTo>
                  <a:pt x="217" y="772"/>
                </a:lnTo>
                <a:lnTo>
                  <a:pt x="221" y="753"/>
                </a:lnTo>
                <a:lnTo>
                  <a:pt x="225" y="735"/>
                </a:lnTo>
                <a:lnTo>
                  <a:pt x="231" y="716"/>
                </a:lnTo>
                <a:lnTo>
                  <a:pt x="237" y="698"/>
                </a:lnTo>
                <a:lnTo>
                  <a:pt x="245" y="680"/>
                </a:lnTo>
                <a:lnTo>
                  <a:pt x="253" y="663"/>
                </a:lnTo>
                <a:lnTo>
                  <a:pt x="263" y="647"/>
                </a:lnTo>
                <a:lnTo>
                  <a:pt x="274" y="631"/>
                </a:lnTo>
                <a:lnTo>
                  <a:pt x="286" y="616"/>
                </a:lnTo>
                <a:lnTo>
                  <a:pt x="299" y="601"/>
                </a:lnTo>
                <a:lnTo>
                  <a:pt x="312" y="588"/>
                </a:lnTo>
                <a:lnTo>
                  <a:pt x="327" y="575"/>
                </a:lnTo>
                <a:lnTo>
                  <a:pt x="353" y="554"/>
                </a:lnTo>
                <a:lnTo>
                  <a:pt x="381" y="536"/>
                </a:lnTo>
                <a:lnTo>
                  <a:pt x="409" y="519"/>
                </a:lnTo>
                <a:lnTo>
                  <a:pt x="438" y="505"/>
                </a:lnTo>
                <a:lnTo>
                  <a:pt x="469" y="493"/>
                </a:lnTo>
                <a:lnTo>
                  <a:pt x="500" y="484"/>
                </a:lnTo>
                <a:lnTo>
                  <a:pt x="532" y="475"/>
                </a:lnTo>
                <a:lnTo>
                  <a:pt x="564" y="468"/>
                </a:lnTo>
                <a:lnTo>
                  <a:pt x="597" y="464"/>
                </a:lnTo>
                <a:lnTo>
                  <a:pt x="629" y="461"/>
                </a:lnTo>
                <a:lnTo>
                  <a:pt x="663" y="460"/>
                </a:lnTo>
                <a:lnTo>
                  <a:pt x="696" y="460"/>
                </a:lnTo>
                <a:lnTo>
                  <a:pt x="729" y="462"/>
                </a:lnTo>
                <a:lnTo>
                  <a:pt x="762" y="466"/>
                </a:lnTo>
                <a:lnTo>
                  <a:pt x="795" y="471"/>
                </a:lnTo>
                <a:lnTo>
                  <a:pt x="826" y="477"/>
                </a:lnTo>
                <a:lnTo>
                  <a:pt x="853" y="485"/>
                </a:lnTo>
                <a:lnTo>
                  <a:pt x="879" y="493"/>
                </a:lnTo>
                <a:lnTo>
                  <a:pt x="904" y="504"/>
                </a:lnTo>
                <a:lnTo>
                  <a:pt x="931" y="516"/>
                </a:lnTo>
                <a:lnTo>
                  <a:pt x="954" y="529"/>
                </a:lnTo>
                <a:lnTo>
                  <a:pt x="978" y="544"/>
                </a:lnTo>
                <a:lnTo>
                  <a:pt x="1000" y="561"/>
                </a:lnTo>
                <a:lnTo>
                  <a:pt x="1022" y="578"/>
                </a:lnTo>
                <a:lnTo>
                  <a:pt x="1041" y="598"/>
                </a:lnTo>
                <a:lnTo>
                  <a:pt x="1060" y="617"/>
                </a:lnTo>
                <a:lnTo>
                  <a:pt x="1077" y="639"/>
                </a:lnTo>
                <a:lnTo>
                  <a:pt x="1091" y="662"/>
                </a:lnTo>
                <a:lnTo>
                  <a:pt x="1104" y="687"/>
                </a:lnTo>
                <a:lnTo>
                  <a:pt x="1116" y="712"/>
                </a:lnTo>
                <a:lnTo>
                  <a:pt x="1125" y="738"/>
                </a:lnTo>
                <a:lnTo>
                  <a:pt x="1128" y="752"/>
                </a:lnTo>
                <a:lnTo>
                  <a:pt x="1131" y="766"/>
                </a:lnTo>
                <a:lnTo>
                  <a:pt x="1172" y="779"/>
                </a:lnTo>
                <a:lnTo>
                  <a:pt x="1211" y="793"/>
                </a:lnTo>
                <a:lnTo>
                  <a:pt x="1251" y="809"/>
                </a:lnTo>
                <a:lnTo>
                  <a:pt x="1290" y="825"/>
                </a:lnTo>
                <a:lnTo>
                  <a:pt x="1369" y="858"/>
                </a:lnTo>
                <a:lnTo>
                  <a:pt x="1446" y="892"/>
                </a:lnTo>
                <a:lnTo>
                  <a:pt x="1436" y="822"/>
                </a:lnTo>
                <a:lnTo>
                  <a:pt x="1427" y="750"/>
                </a:lnTo>
                <a:lnTo>
                  <a:pt x="1410" y="606"/>
                </a:lnTo>
                <a:lnTo>
                  <a:pt x="1388" y="608"/>
                </a:lnTo>
                <a:lnTo>
                  <a:pt x="1366" y="608"/>
                </a:lnTo>
                <a:lnTo>
                  <a:pt x="1345" y="605"/>
                </a:lnTo>
                <a:lnTo>
                  <a:pt x="1323" y="603"/>
                </a:lnTo>
                <a:lnTo>
                  <a:pt x="1301" y="599"/>
                </a:lnTo>
                <a:lnTo>
                  <a:pt x="1279" y="593"/>
                </a:lnTo>
                <a:lnTo>
                  <a:pt x="1259" y="586"/>
                </a:lnTo>
                <a:lnTo>
                  <a:pt x="1239" y="578"/>
                </a:lnTo>
                <a:lnTo>
                  <a:pt x="1220" y="568"/>
                </a:lnTo>
                <a:lnTo>
                  <a:pt x="1200" y="558"/>
                </a:lnTo>
                <a:lnTo>
                  <a:pt x="1183" y="546"/>
                </a:lnTo>
                <a:lnTo>
                  <a:pt x="1165" y="531"/>
                </a:lnTo>
                <a:lnTo>
                  <a:pt x="1149" y="517"/>
                </a:lnTo>
                <a:lnTo>
                  <a:pt x="1135" y="501"/>
                </a:lnTo>
                <a:lnTo>
                  <a:pt x="1121" y="484"/>
                </a:lnTo>
                <a:lnTo>
                  <a:pt x="1109" y="465"/>
                </a:lnTo>
                <a:lnTo>
                  <a:pt x="1102" y="453"/>
                </a:lnTo>
                <a:lnTo>
                  <a:pt x="1096" y="442"/>
                </a:lnTo>
                <a:lnTo>
                  <a:pt x="1084" y="418"/>
                </a:lnTo>
                <a:lnTo>
                  <a:pt x="1075" y="393"/>
                </a:lnTo>
                <a:lnTo>
                  <a:pt x="1069" y="367"/>
                </a:lnTo>
                <a:lnTo>
                  <a:pt x="1064" y="341"/>
                </a:lnTo>
                <a:lnTo>
                  <a:pt x="1062" y="315"/>
                </a:lnTo>
                <a:lnTo>
                  <a:pt x="1063" y="289"/>
                </a:lnTo>
                <a:lnTo>
                  <a:pt x="1065" y="263"/>
                </a:lnTo>
                <a:lnTo>
                  <a:pt x="1070" y="237"/>
                </a:lnTo>
                <a:lnTo>
                  <a:pt x="1076" y="211"/>
                </a:lnTo>
                <a:lnTo>
                  <a:pt x="1086" y="186"/>
                </a:lnTo>
                <a:lnTo>
                  <a:pt x="1097" y="162"/>
                </a:lnTo>
                <a:lnTo>
                  <a:pt x="1110" y="139"/>
                </a:lnTo>
                <a:lnTo>
                  <a:pt x="1125" y="118"/>
                </a:lnTo>
                <a:lnTo>
                  <a:pt x="1134" y="108"/>
                </a:lnTo>
                <a:lnTo>
                  <a:pt x="1142" y="98"/>
                </a:lnTo>
                <a:lnTo>
                  <a:pt x="1152" y="89"/>
                </a:lnTo>
                <a:lnTo>
                  <a:pt x="1162" y="79"/>
                </a:lnTo>
                <a:close/>
                <a:moveTo>
                  <a:pt x="925" y="1586"/>
                </a:moveTo>
                <a:lnTo>
                  <a:pt x="925" y="1586"/>
                </a:lnTo>
                <a:lnTo>
                  <a:pt x="917" y="1609"/>
                </a:lnTo>
                <a:lnTo>
                  <a:pt x="912" y="1631"/>
                </a:lnTo>
                <a:lnTo>
                  <a:pt x="910" y="1654"/>
                </a:lnTo>
                <a:lnTo>
                  <a:pt x="909" y="1677"/>
                </a:lnTo>
                <a:lnTo>
                  <a:pt x="910" y="1700"/>
                </a:lnTo>
                <a:lnTo>
                  <a:pt x="913" y="1723"/>
                </a:lnTo>
                <a:lnTo>
                  <a:pt x="917" y="1746"/>
                </a:lnTo>
                <a:lnTo>
                  <a:pt x="924" y="1768"/>
                </a:lnTo>
                <a:lnTo>
                  <a:pt x="932" y="1790"/>
                </a:lnTo>
                <a:lnTo>
                  <a:pt x="940" y="1813"/>
                </a:lnTo>
                <a:lnTo>
                  <a:pt x="950" y="1834"/>
                </a:lnTo>
                <a:lnTo>
                  <a:pt x="961" y="1855"/>
                </a:lnTo>
                <a:lnTo>
                  <a:pt x="972" y="1876"/>
                </a:lnTo>
                <a:lnTo>
                  <a:pt x="984" y="1897"/>
                </a:lnTo>
                <a:lnTo>
                  <a:pt x="1009" y="1935"/>
                </a:lnTo>
                <a:lnTo>
                  <a:pt x="1039" y="1976"/>
                </a:lnTo>
                <a:lnTo>
                  <a:pt x="1071" y="2015"/>
                </a:lnTo>
                <a:lnTo>
                  <a:pt x="1104" y="2053"/>
                </a:lnTo>
                <a:lnTo>
                  <a:pt x="1139" y="2090"/>
                </a:lnTo>
                <a:lnTo>
                  <a:pt x="1176" y="2125"/>
                </a:lnTo>
                <a:lnTo>
                  <a:pt x="1213" y="2160"/>
                </a:lnTo>
                <a:lnTo>
                  <a:pt x="1252" y="2192"/>
                </a:lnTo>
                <a:lnTo>
                  <a:pt x="1291" y="2224"/>
                </a:lnTo>
                <a:lnTo>
                  <a:pt x="1332" y="2254"/>
                </a:lnTo>
                <a:lnTo>
                  <a:pt x="1373" y="2285"/>
                </a:lnTo>
                <a:lnTo>
                  <a:pt x="1415" y="2313"/>
                </a:lnTo>
                <a:lnTo>
                  <a:pt x="1458" y="2341"/>
                </a:lnTo>
                <a:lnTo>
                  <a:pt x="1501" y="2367"/>
                </a:lnTo>
                <a:lnTo>
                  <a:pt x="1545" y="2393"/>
                </a:lnTo>
                <a:lnTo>
                  <a:pt x="1589" y="2419"/>
                </a:lnTo>
                <a:lnTo>
                  <a:pt x="1634" y="2443"/>
                </a:lnTo>
                <a:lnTo>
                  <a:pt x="1540" y="1683"/>
                </a:lnTo>
                <a:lnTo>
                  <a:pt x="1517" y="1669"/>
                </a:lnTo>
                <a:lnTo>
                  <a:pt x="1496" y="1656"/>
                </a:lnTo>
                <a:lnTo>
                  <a:pt x="1474" y="1642"/>
                </a:lnTo>
                <a:lnTo>
                  <a:pt x="1452" y="1628"/>
                </a:lnTo>
                <a:lnTo>
                  <a:pt x="1411" y="1598"/>
                </a:lnTo>
                <a:lnTo>
                  <a:pt x="1370" y="1566"/>
                </a:lnTo>
                <a:lnTo>
                  <a:pt x="1328" y="1536"/>
                </a:lnTo>
                <a:lnTo>
                  <a:pt x="1287" y="1505"/>
                </a:lnTo>
                <a:lnTo>
                  <a:pt x="1265" y="1491"/>
                </a:lnTo>
                <a:lnTo>
                  <a:pt x="1244" y="1477"/>
                </a:lnTo>
                <a:lnTo>
                  <a:pt x="1221" y="1465"/>
                </a:lnTo>
                <a:lnTo>
                  <a:pt x="1198" y="1453"/>
                </a:lnTo>
                <a:lnTo>
                  <a:pt x="1188" y="1448"/>
                </a:lnTo>
                <a:lnTo>
                  <a:pt x="1177" y="1444"/>
                </a:lnTo>
                <a:lnTo>
                  <a:pt x="1167" y="1441"/>
                </a:lnTo>
                <a:lnTo>
                  <a:pt x="1157" y="1439"/>
                </a:lnTo>
                <a:lnTo>
                  <a:pt x="1147" y="1437"/>
                </a:lnTo>
                <a:lnTo>
                  <a:pt x="1136" y="1436"/>
                </a:lnTo>
                <a:lnTo>
                  <a:pt x="1126" y="1436"/>
                </a:lnTo>
                <a:lnTo>
                  <a:pt x="1115" y="1436"/>
                </a:lnTo>
                <a:lnTo>
                  <a:pt x="1096" y="1439"/>
                </a:lnTo>
                <a:lnTo>
                  <a:pt x="1075" y="1444"/>
                </a:lnTo>
                <a:lnTo>
                  <a:pt x="1056" y="1452"/>
                </a:lnTo>
                <a:lnTo>
                  <a:pt x="1037" y="1462"/>
                </a:lnTo>
                <a:lnTo>
                  <a:pt x="1019" y="1473"/>
                </a:lnTo>
                <a:lnTo>
                  <a:pt x="1002" y="1486"/>
                </a:lnTo>
                <a:lnTo>
                  <a:pt x="986" y="1500"/>
                </a:lnTo>
                <a:lnTo>
                  <a:pt x="971" y="1515"/>
                </a:lnTo>
                <a:lnTo>
                  <a:pt x="957" y="1533"/>
                </a:lnTo>
                <a:lnTo>
                  <a:pt x="945" y="1550"/>
                </a:lnTo>
                <a:lnTo>
                  <a:pt x="934" y="1567"/>
                </a:lnTo>
                <a:lnTo>
                  <a:pt x="925" y="1586"/>
                </a:lnTo>
                <a:close/>
                <a:moveTo>
                  <a:pt x="6110" y="1456"/>
                </a:moveTo>
                <a:lnTo>
                  <a:pt x="6110" y="1456"/>
                </a:lnTo>
                <a:lnTo>
                  <a:pt x="6088" y="1468"/>
                </a:lnTo>
                <a:lnTo>
                  <a:pt x="6065" y="1481"/>
                </a:lnTo>
                <a:lnTo>
                  <a:pt x="6045" y="1494"/>
                </a:lnTo>
                <a:lnTo>
                  <a:pt x="6023" y="1509"/>
                </a:lnTo>
                <a:lnTo>
                  <a:pt x="5983" y="1538"/>
                </a:lnTo>
                <a:lnTo>
                  <a:pt x="5941" y="1568"/>
                </a:lnTo>
                <a:lnTo>
                  <a:pt x="5901" y="1599"/>
                </a:lnTo>
                <a:lnTo>
                  <a:pt x="5861" y="1629"/>
                </a:lnTo>
                <a:lnTo>
                  <a:pt x="5840" y="1643"/>
                </a:lnTo>
                <a:lnTo>
                  <a:pt x="5818" y="1658"/>
                </a:lnTo>
                <a:lnTo>
                  <a:pt x="5797" y="1671"/>
                </a:lnTo>
                <a:lnTo>
                  <a:pt x="5775" y="1683"/>
                </a:lnTo>
                <a:lnTo>
                  <a:pt x="5751" y="1873"/>
                </a:lnTo>
                <a:lnTo>
                  <a:pt x="5727" y="2063"/>
                </a:lnTo>
                <a:lnTo>
                  <a:pt x="5683" y="2443"/>
                </a:lnTo>
                <a:lnTo>
                  <a:pt x="5743" y="2410"/>
                </a:lnTo>
                <a:lnTo>
                  <a:pt x="5804" y="2374"/>
                </a:lnTo>
                <a:lnTo>
                  <a:pt x="5863" y="2337"/>
                </a:lnTo>
                <a:lnTo>
                  <a:pt x="5922" y="2298"/>
                </a:lnTo>
                <a:lnTo>
                  <a:pt x="5979" y="2258"/>
                </a:lnTo>
                <a:lnTo>
                  <a:pt x="6008" y="2236"/>
                </a:lnTo>
                <a:lnTo>
                  <a:pt x="6035" y="2214"/>
                </a:lnTo>
                <a:lnTo>
                  <a:pt x="6063" y="2192"/>
                </a:lnTo>
                <a:lnTo>
                  <a:pt x="6089" y="2169"/>
                </a:lnTo>
                <a:lnTo>
                  <a:pt x="6116" y="2147"/>
                </a:lnTo>
                <a:lnTo>
                  <a:pt x="6141" y="2123"/>
                </a:lnTo>
                <a:lnTo>
                  <a:pt x="6186" y="2078"/>
                </a:lnTo>
                <a:lnTo>
                  <a:pt x="6208" y="2055"/>
                </a:lnTo>
                <a:lnTo>
                  <a:pt x="6229" y="2033"/>
                </a:lnTo>
                <a:lnTo>
                  <a:pt x="6250" y="2009"/>
                </a:lnTo>
                <a:lnTo>
                  <a:pt x="6271" y="1984"/>
                </a:lnTo>
                <a:lnTo>
                  <a:pt x="6289" y="1959"/>
                </a:lnTo>
                <a:lnTo>
                  <a:pt x="6308" y="1933"/>
                </a:lnTo>
                <a:lnTo>
                  <a:pt x="6325" y="1906"/>
                </a:lnTo>
                <a:lnTo>
                  <a:pt x="6341" y="1879"/>
                </a:lnTo>
                <a:lnTo>
                  <a:pt x="6355" y="1851"/>
                </a:lnTo>
                <a:lnTo>
                  <a:pt x="6368" y="1823"/>
                </a:lnTo>
                <a:lnTo>
                  <a:pt x="6380" y="1793"/>
                </a:lnTo>
                <a:lnTo>
                  <a:pt x="6390" y="1764"/>
                </a:lnTo>
                <a:lnTo>
                  <a:pt x="6398" y="1734"/>
                </a:lnTo>
                <a:lnTo>
                  <a:pt x="6404" y="1702"/>
                </a:lnTo>
                <a:lnTo>
                  <a:pt x="6406" y="1688"/>
                </a:lnTo>
                <a:lnTo>
                  <a:pt x="6406" y="1674"/>
                </a:lnTo>
                <a:lnTo>
                  <a:pt x="6406" y="1659"/>
                </a:lnTo>
                <a:lnTo>
                  <a:pt x="6405" y="1644"/>
                </a:lnTo>
                <a:lnTo>
                  <a:pt x="6403" y="1630"/>
                </a:lnTo>
                <a:lnTo>
                  <a:pt x="6400" y="1616"/>
                </a:lnTo>
                <a:lnTo>
                  <a:pt x="6396" y="1602"/>
                </a:lnTo>
                <a:lnTo>
                  <a:pt x="6390" y="1589"/>
                </a:lnTo>
                <a:lnTo>
                  <a:pt x="6385" y="1575"/>
                </a:lnTo>
                <a:lnTo>
                  <a:pt x="6378" y="1562"/>
                </a:lnTo>
                <a:lnTo>
                  <a:pt x="6371" y="1550"/>
                </a:lnTo>
                <a:lnTo>
                  <a:pt x="6362" y="1537"/>
                </a:lnTo>
                <a:lnTo>
                  <a:pt x="6353" y="1525"/>
                </a:lnTo>
                <a:lnTo>
                  <a:pt x="6343" y="1514"/>
                </a:lnTo>
                <a:lnTo>
                  <a:pt x="6334" y="1503"/>
                </a:lnTo>
                <a:lnTo>
                  <a:pt x="6323" y="1493"/>
                </a:lnTo>
                <a:lnTo>
                  <a:pt x="6312" y="1484"/>
                </a:lnTo>
                <a:lnTo>
                  <a:pt x="6300" y="1475"/>
                </a:lnTo>
                <a:lnTo>
                  <a:pt x="6288" y="1467"/>
                </a:lnTo>
                <a:lnTo>
                  <a:pt x="6276" y="1460"/>
                </a:lnTo>
                <a:lnTo>
                  <a:pt x="6263" y="1453"/>
                </a:lnTo>
                <a:lnTo>
                  <a:pt x="6250" y="1449"/>
                </a:lnTo>
                <a:lnTo>
                  <a:pt x="6236" y="1444"/>
                </a:lnTo>
                <a:lnTo>
                  <a:pt x="6223" y="1440"/>
                </a:lnTo>
                <a:lnTo>
                  <a:pt x="6209" y="1438"/>
                </a:lnTo>
                <a:lnTo>
                  <a:pt x="6195" y="1437"/>
                </a:lnTo>
                <a:lnTo>
                  <a:pt x="6180" y="1437"/>
                </a:lnTo>
                <a:lnTo>
                  <a:pt x="6166" y="1438"/>
                </a:lnTo>
                <a:lnTo>
                  <a:pt x="6152" y="1441"/>
                </a:lnTo>
                <a:lnTo>
                  <a:pt x="6138" y="1444"/>
                </a:lnTo>
                <a:lnTo>
                  <a:pt x="6124" y="1450"/>
                </a:lnTo>
                <a:lnTo>
                  <a:pt x="6110" y="14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bIns="90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 rot="5400000">
            <a:off x="9242273" y="3948595"/>
            <a:ext cx="272842" cy="1695363"/>
          </a:xfrm>
          <a:prstGeom prst="rect">
            <a:avLst/>
          </a:prstGeom>
          <a:solidFill>
            <a:srgbClr val="34323D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7979631" y="5202865"/>
            <a:ext cx="421236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buClr>
                <a:srgbClr val="D95B5B"/>
              </a:buClr>
            </a:pP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作为一名互联网行业产品新兵，我具备</a:t>
            </a:r>
            <a:r>
              <a:rPr lang="en-US" altLang="zh-CN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90</a:t>
            </a: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后各种超优良品质。</a:t>
            </a:r>
            <a:endParaRPr lang="en-US" altLang="zh-CN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  <a:p>
            <a:pPr>
              <a:lnSpc>
                <a:spcPts val="1800"/>
              </a:lnSpc>
              <a:buClr>
                <a:srgbClr val="D95B5B"/>
              </a:buClr>
            </a:pP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良好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的公共关系意识</a:t>
            </a: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，具备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一定的活动策划和组织协调能力。</a:t>
            </a:r>
          </a:p>
          <a:p>
            <a:pPr>
              <a:lnSpc>
                <a:spcPts val="1800"/>
              </a:lnSpc>
              <a:buClr>
                <a:srgbClr val="D95B5B"/>
              </a:buClr>
            </a:pP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良好的心态和责任感</a:t>
            </a: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，擅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于管理时间，勇于面对变化和挑战。</a:t>
            </a:r>
          </a:p>
          <a:p>
            <a:pPr>
              <a:lnSpc>
                <a:spcPts val="1800"/>
              </a:lnSpc>
              <a:buClr>
                <a:srgbClr val="D95B5B"/>
              </a:buClr>
            </a:pP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良好的学习能力，习惯</a:t>
            </a: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制的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学习计划，勤于学习能不断</a:t>
            </a: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提高。</a:t>
            </a:r>
            <a:endParaRPr lang="en-US" altLang="zh-CN" sz="1000" dirty="0">
              <a:solidFill>
                <a:schemeClr val="tx1">
                  <a:lumMod val="85000"/>
                  <a:lumOff val="1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59" name="矩形 58"/>
          <p:cNvSpPr/>
          <p:nvPr/>
        </p:nvSpPr>
        <p:spPr>
          <a:xfrm rot="5400000">
            <a:off x="8096107" y="4609765"/>
            <a:ext cx="272842" cy="373019"/>
          </a:xfrm>
          <a:prstGeom prst="rect">
            <a:avLst/>
          </a:prstGeom>
          <a:solidFill>
            <a:srgbClr val="34323D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8549279" y="4632203"/>
            <a:ext cx="1267058" cy="328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400" dirty="0" smtClean="0"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自我评价</a:t>
            </a:r>
            <a:endParaRPr lang="zh-CN" altLang="en-US" sz="1400" dirty="0"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61" name="平行四边形 60"/>
          <p:cNvSpPr/>
          <p:nvPr/>
        </p:nvSpPr>
        <p:spPr>
          <a:xfrm>
            <a:off x="8317618" y="4659845"/>
            <a:ext cx="292454" cy="272846"/>
          </a:xfrm>
          <a:prstGeom prst="parallelogram">
            <a:avLst/>
          </a:prstGeom>
          <a:solidFill>
            <a:srgbClr val="1FBBA6"/>
          </a:solidFill>
          <a:ln w="190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7686675" y="-17267"/>
            <a:ext cx="0" cy="6875267"/>
          </a:xfrm>
          <a:prstGeom prst="line">
            <a:avLst/>
          </a:prstGeom>
          <a:noFill/>
          <a:ln w="12700">
            <a:solidFill>
              <a:srgbClr val="2C2C2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3" name="KSO_Shape"/>
          <p:cNvSpPr>
            <a:spLocks/>
          </p:cNvSpPr>
          <p:nvPr/>
        </p:nvSpPr>
        <p:spPr bwMode="auto">
          <a:xfrm flipH="1">
            <a:off x="8114646" y="4700586"/>
            <a:ext cx="145461" cy="184127"/>
          </a:xfrm>
          <a:custGeom>
            <a:avLst/>
            <a:gdLst>
              <a:gd name="T0" fmla="*/ 508479 w 1679575"/>
              <a:gd name="T1" fmla="*/ 933537 h 2125662"/>
              <a:gd name="T2" fmla="*/ 645344 w 1679575"/>
              <a:gd name="T3" fmla="*/ 1004349 h 2125662"/>
              <a:gd name="T4" fmla="*/ 637947 w 1679575"/>
              <a:gd name="T5" fmla="*/ 1045870 h 2125662"/>
              <a:gd name="T6" fmla="*/ 629410 w 1679575"/>
              <a:gd name="T7" fmla="*/ 1095637 h 2125662"/>
              <a:gd name="T8" fmla="*/ 645913 w 1679575"/>
              <a:gd name="T9" fmla="*/ 1148533 h 2125662"/>
              <a:gd name="T10" fmla="*/ 923628 w 1679575"/>
              <a:gd name="T11" fmla="*/ 1679766 h 2125662"/>
              <a:gd name="T12" fmla="*/ 886068 w 1679575"/>
              <a:gd name="T13" fmla="*/ 1137442 h 2125662"/>
              <a:gd name="T14" fmla="*/ 896597 w 1679575"/>
              <a:gd name="T15" fmla="*/ 1083408 h 2125662"/>
              <a:gd name="T16" fmla="*/ 885214 w 1679575"/>
              <a:gd name="T17" fmla="*/ 1039044 h 2125662"/>
              <a:gd name="T18" fmla="*/ 917083 w 1679575"/>
              <a:gd name="T19" fmla="*/ 999799 h 2125662"/>
              <a:gd name="T20" fmla="*/ 1048543 w 1679575"/>
              <a:gd name="T21" fmla="*/ 927280 h 2125662"/>
              <a:gd name="T22" fmla="*/ 1168905 w 1679575"/>
              <a:gd name="T23" fmla="*/ 933822 h 2125662"/>
              <a:gd name="T24" fmla="*/ 1257397 w 1679575"/>
              <a:gd name="T25" fmla="*/ 1021128 h 2125662"/>
              <a:gd name="T26" fmla="*/ 1333655 w 1679575"/>
              <a:gd name="T27" fmla="*/ 1118957 h 2125662"/>
              <a:gd name="T28" fmla="*/ 1397392 w 1679575"/>
              <a:gd name="T29" fmla="*/ 1227592 h 2125662"/>
              <a:gd name="T30" fmla="*/ 1446903 w 1679575"/>
              <a:gd name="T31" fmla="*/ 1349025 h 2125662"/>
              <a:gd name="T32" fmla="*/ 1482186 w 1679575"/>
              <a:gd name="T33" fmla="*/ 1483540 h 2125662"/>
              <a:gd name="T34" fmla="*/ 1501820 w 1679575"/>
              <a:gd name="T35" fmla="*/ 1632274 h 2125662"/>
              <a:gd name="T36" fmla="*/ 1439790 w 1679575"/>
              <a:gd name="T37" fmla="*/ 1742331 h 2125662"/>
              <a:gd name="T38" fmla="*/ 1242601 w 1679575"/>
              <a:gd name="T39" fmla="*/ 1826794 h 2125662"/>
              <a:gd name="T40" fmla="*/ 1035738 w 1679575"/>
              <a:gd name="T41" fmla="*/ 1881112 h 2125662"/>
              <a:gd name="T42" fmla="*/ 822331 w 1679575"/>
              <a:gd name="T43" fmla="*/ 1904432 h 2125662"/>
              <a:gd name="T44" fmla="*/ 596403 w 1679575"/>
              <a:gd name="T45" fmla="*/ 1894194 h 2125662"/>
              <a:gd name="T46" fmla="*/ 373036 w 1679575"/>
              <a:gd name="T47" fmla="*/ 1847838 h 2125662"/>
              <a:gd name="T48" fmla="*/ 159344 w 1679575"/>
              <a:gd name="T49" fmla="*/ 1766788 h 2125662"/>
              <a:gd name="T50" fmla="*/ 0 w 1679575"/>
              <a:gd name="T51" fmla="*/ 1676354 h 2125662"/>
              <a:gd name="T52" fmla="*/ 15365 w 1679575"/>
              <a:gd name="T53" fmla="*/ 1518519 h 2125662"/>
              <a:gd name="T54" fmla="*/ 47234 w 1679575"/>
              <a:gd name="T55" fmla="*/ 1376611 h 2125662"/>
              <a:gd name="T56" fmla="*/ 94468 w 1679575"/>
              <a:gd name="T57" fmla="*/ 1249206 h 2125662"/>
              <a:gd name="T58" fmla="*/ 155930 w 1679575"/>
              <a:gd name="T59" fmla="*/ 1135735 h 2125662"/>
              <a:gd name="T60" fmla="*/ 230765 w 1679575"/>
              <a:gd name="T61" fmla="*/ 1035348 h 2125662"/>
              <a:gd name="T62" fmla="*/ 317835 w 1679575"/>
              <a:gd name="T63" fmla="*/ 946334 h 2125662"/>
              <a:gd name="T64" fmla="*/ 427669 w 1679575"/>
              <a:gd name="T65" fmla="*/ 860449 h 2125662"/>
              <a:gd name="T66" fmla="*/ 831848 w 1679575"/>
              <a:gd name="T67" fmla="*/ 5125 h 2125662"/>
              <a:gd name="T68" fmla="*/ 927152 w 1679575"/>
              <a:gd name="T69" fmla="*/ 31035 h 2125662"/>
              <a:gd name="T70" fmla="*/ 1013353 w 1679575"/>
              <a:gd name="T71" fmla="*/ 76590 h 2125662"/>
              <a:gd name="T72" fmla="*/ 1087035 w 1679575"/>
              <a:gd name="T73" fmla="*/ 138945 h 2125662"/>
              <a:gd name="T74" fmla="*/ 1145356 w 1679575"/>
              <a:gd name="T75" fmla="*/ 215250 h 2125662"/>
              <a:gd name="T76" fmla="*/ 1186607 w 1679575"/>
              <a:gd name="T77" fmla="*/ 303514 h 2125662"/>
              <a:gd name="T78" fmla="*/ 1207944 w 1679575"/>
              <a:gd name="T79" fmla="*/ 401174 h 2125662"/>
              <a:gd name="T80" fmla="*/ 1205383 w 1679575"/>
              <a:gd name="T81" fmla="*/ 513924 h 2125662"/>
              <a:gd name="T82" fmla="*/ 1172382 w 1679575"/>
              <a:gd name="T83" fmla="*/ 626673 h 2125662"/>
              <a:gd name="T84" fmla="*/ 1112924 w 1679575"/>
              <a:gd name="T85" fmla="*/ 725187 h 2125662"/>
              <a:gd name="T86" fmla="*/ 1030706 w 1679575"/>
              <a:gd name="T87" fmla="*/ 804625 h 2125662"/>
              <a:gd name="T88" fmla="*/ 915204 w 1679575"/>
              <a:gd name="T89" fmla="*/ 867264 h 2125662"/>
              <a:gd name="T90" fmla="*/ 837253 w 1679575"/>
              <a:gd name="T91" fmla="*/ 887764 h 2125662"/>
              <a:gd name="T92" fmla="*/ 753044 w 1679575"/>
              <a:gd name="T93" fmla="*/ 893458 h 2125662"/>
              <a:gd name="T94" fmla="*/ 658879 w 1679575"/>
              <a:gd name="T95" fmla="*/ 881215 h 2125662"/>
              <a:gd name="T96" fmla="*/ 572394 w 1679575"/>
              <a:gd name="T97" fmla="*/ 850180 h 2125662"/>
              <a:gd name="T98" fmla="*/ 494728 w 1679575"/>
              <a:gd name="T99" fmla="*/ 802917 h 2125662"/>
              <a:gd name="T100" fmla="*/ 424459 w 1679575"/>
              <a:gd name="T101" fmla="*/ 736576 h 2125662"/>
              <a:gd name="T102" fmla="*/ 366992 w 1679575"/>
              <a:gd name="T103" fmla="*/ 651159 h 2125662"/>
              <a:gd name="T104" fmla="*/ 330578 w 1679575"/>
              <a:gd name="T105" fmla="*/ 553500 h 2125662"/>
              <a:gd name="T106" fmla="*/ 317206 w 1679575"/>
              <a:gd name="T107" fmla="*/ 446729 h 2125662"/>
              <a:gd name="T108" fmla="*/ 328586 w 1679575"/>
              <a:gd name="T109" fmla="*/ 345653 h 2125662"/>
              <a:gd name="T110" fmla="*/ 361587 w 1679575"/>
              <a:gd name="T111" fmla="*/ 253403 h 2125662"/>
              <a:gd name="T112" fmla="*/ 412795 w 1679575"/>
              <a:gd name="T113" fmla="*/ 171118 h 2125662"/>
              <a:gd name="T114" fmla="*/ 479934 w 1679575"/>
              <a:gd name="T115" fmla="*/ 101931 h 2125662"/>
              <a:gd name="T116" fmla="*/ 560729 w 1679575"/>
              <a:gd name="T117" fmla="*/ 48972 h 2125662"/>
              <a:gd name="T118" fmla="*/ 652620 w 1679575"/>
              <a:gd name="T119" fmla="*/ 13952 h 2125662"/>
              <a:gd name="T120" fmla="*/ 752191 w 1679575"/>
              <a:gd name="T121" fmla="*/ 0 h 212566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679575" h="2125662">
                <a:moveTo>
                  <a:pt x="481421" y="957262"/>
                </a:moveTo>
                <a:lnTo>
                  <a:pt x="484914" y="961070"/>
                </a:lnTo>
                <a:lnTo>
                  <a:pt x="490948" y="968686"/>
                </a:lnTo>
                <a:lnTo>
                  <a:pt x="497299" y="975667"/>
                </a:lnTo>
                <a:lnTo>
                  <a:pt x="510319" y="990264"/>
                </a:lnTo>
                <a:lnTo>
                  <a:pt x="523657" y="1003909"/>
                </a:lnTo>
                <a:lnTo>
                  <a:pt x="537947" y="1017237"/>
                </a:lnTo>
                <a:lnTo>
                  <a:pt x="552237" y="1029613"/>
                </a:lnTo>
                <a:lnTo>
                  <a:pt x="567480" y="1041671"/>
                </a:lnTo>
                <a:lnTo>
                  <a:pt x="583040" y="1053095"/>
                </a:lnTo>
                <a:lnTo>
                  <a:pt x="598601" y="1063884"/>
                </a:lnTo>
                <a:lnTo>
                  <a:pt x="615114" y="1074039"/>
                </a:lnTo>
                <a:lnTo>
                  <a:pt x="631627" y="1083558"/>
                </a:lnTo>
                <a:lnTo>
                  <a:pt x="649093" y="1092126"/>
                </a:lnTo>
                <a:lnTo>
                  <a:pt x="666241" y="1100377"/>
                </a:lnTo>
                <a:lnTo>
                  <a:pt x="684025" y="1107993"/>
                </a:lnTo>
                <a:lnTo>
                  <a:pt x="701808" y="1114657"/>
                </a:lnTo>
                <a:lnTo>
                  <a:pt x="720226" y="1120686"/>
                </a:lnTo>
                <a:lnTo>
                  <a:pt x="738645" y="1125763"/>
                </a:lnTo>
                <a:lnTo>
                  <a:pt x="734517" y="1130840"/>
                </a:lnTo>
                <a:lnTo>
                  <a:pt x="730706" y="1135283"/>
                </a:lnTo>
                <a:lnTo>
                  <a:pt x="727213" y="1140043"/>
                </a:lnTo>
                <a:lnTo>
                  <a:pt x="723402" y="1145437"/>
                </a:lnTo>
                <a:lnTo>
                  <a:pt x="720544" y="1150515"/>
                </a:lnTo>
                <a:lnTo>
                  <a:pt x="717368" y="1155909"/>
                </a:lnTo>
                <a:lnTo>
                  <a:pt x="714510" y="1161304"/>
                </a:lnTo>
                <a:lnTo>
                  <a:pt x="711970" y="1167016"/>
                </a:lnTo>
                <a:lnTo>
                  <a:pt x="710064" y="1172410"/>
                </a:lnTo>
                <a:lnTo>
                  <a:pt x="708159" y="1178439"/>
                </a:lnTo>
                <a:lnTo>
                  <a:pt x="706254" y="1184151"/>
                </a:lnTo>
                <a:lnTo>
                  <a:pt x="704983" y="1190498"/>
                </a:lnTo>
                <a:lnTo>
                  <a:pt x="704031" y="1196210"/>
                </a:lnTo>
                <a:lnTo>
                  <a:pt x="702761" y="1202556"/>
                </a:lnTo>
                <a:lnTo>
                  <a:pt x="702443" y="1208903"/>
                </a:lnTo>
                <a:lnTo>
                  <a:pt x="702125" y="1215249"/>
                </a:lnTo>
                <a:lnTo>
                  <a:pt x="702443" y="1222548"/>
                </a:lnTo>
                <a:lnTo>
                  <a:pt x="703078" y="1229529"/>
                </a:lnTo>
                <a:lnTo>
                  <a:pt x="704348" y="1236510"/>
                </a:lnTo>
                <a:lnTo>
                  <a:pt x="705619" y="1243174"/>
                </a:lnTo>
                <a:lnTo>
                  <a:pt x="707206" y="1249838"/>
                </a:lnTo>
                <a:lnTo>
                  <a:pt x="709112" y="1256819"/>
                </a:lnTo>
                <a:lnTo>
                  <a:pt x="711652" y="1263166"/>
                </a:lnTo>
                <a:lnTo>
                  <a:pt x="714193" y="1269512"/>
                </a:lnTo>
                <a:lnTo>
                  <a:pt x="717686" y="1275542"/>
                </a:lnTo>
                <a:lnTo>
                  <a:pt x="720861" y="1281571"/>
                </a:lnTo>
                <a:lnTo>
                  <a:pt x="724355" y="1287283"/>
                </a:lnTo>
                <a:lnTo>
                  <a:pt x="728483" y="1292995"/>
                </a:lnTo>
                <a:lnTo>
                  <a:pt x="732611" y="1298389"/>
                </a:lnTo>
                <a:lnTo>
                  <a:pt x="737057" y="1303784"/>
                </a:lnTo>
                <a:lnTo>
                  <a:pt x="742138" y="1308861"/>
                </a:lnTo>
                <a:lnTo>
                  <a:pt x="746901" y="1313304"/>
                </a:lnTo>
                <a:lnTo>
                  <a:pt x="672275" y="1874339"/>
                </a:lnTo>
                <a:lnTo>
                  <a:pt x="854237" y="2050773"/>
                </a:lnTo>
                <a:lnTo>
                  <a:pt x="1030800" y="1874339"/>
                </a:lnTo>
                <a:lnTo>
                  <a:pt x="956173" y="1313304"/>
                </a:lnTo>
                <a:lnTo>
                  <a:pt x="961572" y="1308544"/>
                </a:lnTo>
                <a:lnTo>
                  <a:pt x="966018" y="1303466"/>
                </a:lnTo>
                <a:lnTo>
                  <a:pt x="970781" y="1298072"/>
                </a:lnTo>
                <a:lnTo>
                  <a:pt x="974910" y="1292995"/>
                </a:lnTo>
                <a:lnTo>
                  <a:pt x="978720" y="1286965"/>
                </a:lnTo>
                <a:lnTo>
                  <a:pt x="982531" y="1281571"/>
                </a:lnTo>
                <a:lnTo>
                  <a:pt x="986024" y="1275224"/>
                </a:lnTo>
                <a:lnTo>
                  <a:pt x="988882" y="1269195"/>
                </a:lnTo>
                <a:lnTo>
                  <a:pt x="991423" y="1262849"/>
                </a:lnTo>
                <a:lnTo>
                  <a:pt x="994281" y="1256502"/>
                </a:lnTo>
                <a:lnTo>
                  <a:pt x="996186" y="1249838"/>
                </a:lnTo>
                <a:lnTo>
                  <a:pt x="997774" y="1243174"/>
                </a:lnTo>
                <a:lnTo>
                  <a:pt x="999044" y="1236510"/>
                </a:lnTo>
                <a:lnTo>
                  <a:pt x="999997" y="1229212"/>
                </a:lnTo>
                <a:lnTo>
                  <a:pt x="1000632" y="1222548"/>
                </a:lnTo>
                <a:lnTo>
                  <a:pt x="1000632" y="1215249"/>
                </a:lnTo>
                <a:lnTo>
                  <a:pt x="1000632" y="1208903"/>
                </a:lnTo>
                <a:lnTo>
                  <a:pt x="1000314" y="1203191"/>
                </a:lnTo>
                <a:lnTo>
                  <a:pt x="999679" y="1197479"/>
                </a:lnTo>
                <a:lnTo>
                  <a:pt x="998727" y="1191767"/>
                </a:lnTo>
                <a:lnTo>
                  <a:pt x="997456" y="1186055"/>
                </a:lnTo>
                <a:lnTo>
                  <a:pt x="996186" y="1180661"/>
                </a:lnTo>
                <a:lnTo>
                  <a:pt x="994598" y="1175266"/>
                </a:lnTo>
                <a:lnTo>
                  <a:pt x="992375" y="1169872"/>
                </a:lnTo>
                <a:lnTo>
                  <a:pt x="990152" y="1164794"/>
                </a:lnTo>
                <a:lnTo>
                  <a:pt x="987929" y="1159400"/>
                </a:lnTo>
                <a:lnTo>
                  <a:pt x="985389" y="1154640"/>
                </a:lnTo>
                <a:lnTo>
                  <a:pt x="982849" y="1149563"/>
                </a:lnTo>
                <a:lnTo>
                  <a:pt x="979355" y="1144803"/>
                </a:lnTo>
                <a:lnTo>
                  <a:pt x="976497" y="1139725"/>
                </a:lnTo>
                <a:lnTo>
                  <a:pt x="973004" y="1135283"/>
                </a:lnTo>
                <a:lnTo>
                  <a:pt x="969829" y="1130840"/>
                </a:lnTo>
                <a:lnTo>
                  <a:pt x="987612" y="1126398"/>
                </a:lnTo>
                <a:lnTo>
                  <a:pt x="1005713" y="1121320"/>
                </a:lnTo>
                <a:lnTo>
                  <a:pt x="1023496" y="1115609"/>
                </a:lnTo>
                <a:lnTo>
                  <a:pt x="1041280" y="1109262"/>
                </a:lnTo>
                <a:lnTo>
                  <a:pt x="1058428" y="1101963"/>
                </a:lnTo>
                <a:lnTo>
                  <a:pt x="1075576" y="1094665"/>
                </a:lnTo>
                <a:lnTo>
                  <a:pt x="1092089" y="1086097"/>
                </a:lnTo>
                <a:lnTo>
                  <a:pt x="1108602" y="1076895"/>
                </a:lnTo>
                <a:lnTo>
                  <a:pt x="1124480" y="1067375"/>
                </a:lnTo>
                <a:lnTo>
                  <a:pt x="1140041" y="1056903"/>
                </a:lnTo>
                <a:lnTo>
                  <a:pt x="1155601" y="1046114"/>
                </a:lnTo>
                <a:lnTo>
                  <a:pt x="1170209" y="1034690"/>
                </a:lnTo>
                <a:lnTo>
                  <a:pt x="1184817" y="1022632"/>
                </a:lnTo>
                <a:lnTo>
                  <a:pt x="1198472" y="1009938"/>
                </a:lnTo>
                <a:lnTo>
                  <a:pt x="1211809" y="996928"/>
                </a:lnTo>
                <a:lnTo>
                  <a:pt x="1225147" y="983283"/>
                </a:lnTo>
                <a:lnTo>
                  <a:pt x="1228640" y="979792"/>
                </a:lnTo>
                <a:lnTo>
                  <a:pt x="1232451" y="982966"/>
                </a:lnTo>
                <a:lnTo>
                  <a:pt x="1257220" y="1002005"/>
                </a:lnTo>
                <a:lnTo>
                  <a:pt x="1281037" y="1021680"/>
                </a:lnTo>
                <a:lnTo>
                  <a:pt x="1304537" y="1041989"/>
                </a:lnTo>
                <a:lnTo>
                  <a:pt x="1316604" y="1052143"/>
                </a:lnTo>
                <a:lnTo>
                  <a:pt x="1327719" y="1062615"/>
                </a:lnTo>
                <a:lnTo>
                  <a:pt x="1338833" y="1073404"/>
                </a:lnTo>
                <a:lnTo>
                  <a:pt x="1349948" y="1084193"/>
                </a:lnTo>
                <a:lnTo>
                  <a:pt x="1361062" y="1094982"/>
                </a:lnTo>
                <a:lnTo>
                  <a:pt x="1371860" y="1105771"/>
                </a:lnTo>
                <a:lnTo>
                  <a:pt x="1382339" y="1116561"/>
                </a:lnTo>
                <a:lnTo>
                  <a:pt x="1392818" y="1127984"/>
                </a:lnTo>
                <a:lnTo>
                  <a:pt x="1403298" y="1139408"/>
                </a:lnTo>
                <a:lnTo>
                  <a:pt x="1413460" y="1150832"/>
                </a:lnTo>
                <a:lnTo>
                  <a:pt x="1423304" y="1162573"/>
                </a:lnTo>
                <a:lnTo>
                  <a:pt x="1433149" y="1174314"/>
                </a:lnTo>
                <a:lnTo>
                  <a:pt x="1442675" y="1186373"/>
                </a:lnTo>
                <a:lnTo>
                  <a:pt x="1452202" y="1198748"/>
                </a:lnTo>
                <a:lnTo>
                  <a:pt x="1461411" y="1210807"/>
                </a:lnTo>
                <a:lnTo>
                  <a:pt x="1470621" y="1223183"/>
                </a:lnTo>
                <a:lnTo>
                  <a:pt x="1479830" y="1235876"/>
                </a:lnTo>
                <a:lnTo>
                  <a:pt x="1488404" y="1248569"/>
                </a:lnTo>
                <a:lnTo>
                  <a:pt x="1496978" y="1261262"/>
                </a:lnTo>
                <a:lnTo>
                  <a:pt x="1505552" y="1274272"/>
                </a:lnTo>
                <a:lnTo>
                  <a:pt x="1513809" y="1287600"/>
                </a:lnTo>
                <a:lnTo>
                  <a:pt x="1521748" y="1300611"/>
                </a:lnTo>
                <a:lnTo>
                  <a:pt x="1529687" y="1314573"/>
                </a:lnTo>
                <a:lnTo>
                  <a:pt x="1537308" y="1328218"/>
                </a:lnTo>
                <a:lnTo>
                  <a:pt x="1544930" y="1341863"/>
                </a:lnTo>
                <a:lnTo>
                  <a:pt x="1552234" y="1355826"/>
                </a:lnTo>
                <a:lnTo>
                  <a:pt x="1559537" y="1369788"/>
                </a:lnTo>
                <a:lnTo>
                  <a:pt x="1566206" y="1384385"/>
                </a:lnTo>
                <a:lnTo>
                  <a:pt x="1573193" y="1398982"/>
                </a:lnTo>
                <a:lnTo>
                  <a:pt x="1579544" y="1413579"/>
                </a:lnTo>
                <a:lnTo>
                  <a:pt x="1586213" y="1428176"/>
                </a:lnTo>
                <a:lnTo>
                  <a:pt x="1592246" y="1443725"/>
                </a:lnTo>
                <a:lnTo>
                  <a:pt x="1598280" y="1458640"/>
                </a:lnTo>
                <a:lnTo>
                  <a:pt x="1603996" y="1473871"/>
                </a:lnTo>
                <a:lnTo>
                  <a:pt x="1609712" y="1489738"/>
                </a:lnTo>
                <a:lnTo>
                  <a:pt x="1614793" y="1505287"/>
                </a:lnTo>
                <a:lnTo>
                  <a:pt x="1620191" y="1521153"/>
                </a:lnTo>
                <a:lnTo>
                  <a:pt x="1624955" y="1537337"/>
                </a:lnTo>
                <a:lnTo>
                  <a:pt x="1630036" y="1553521"/>
                </a:lnTo>
                <a:lnTo>
                  <a:pt x="1634482" y="1570339"/>
                </a:lnTo>
                <a:lnTo>
                  <a:pt x="1638610" y="1586840"/>
                </a:lnTo>
                <a:lnTo>
                  <a:pt x="1643056" y="1603976"/>
                </a:lnTo>
                <a:lnTo>
                  <a:pt x="1646867" y="1620794"/>
                </a:lnTo>
                <a:lnTo>
                  <a:pt x="1650677" y="1637930"/>
                </a:lnTo>
                <a:lnTo>
                  <a:pt x="1654170" y="1655383"/>
                </a:lnTo>
                <a:lnTo>
                  <a:pt x="1657664" y="1673153"/>
                </a:lnTo>
                <a:lnTo>
                  <a:pt x="1660522" y="1690923"/>
                </a:lnTo>
                <a:lnTo>
                  <a:pt x="1663697" y="1709011"/>
                </a:lnTo>
                <a:lnTo>
                  <a:pt x="1666238" y="1727099"/>
                </a:lnTo>
                <a:lnTo>
                  <a:pt x="1668461" y="1745821"/>
                </a:lnTo>
                <a:lnTo>
                  <a:pt x="1670684" y="1764226"/>
                </a:lnTo>
                <a:lnTo>
                  <a:pt x="1672589" y="1783266"/>
                </a:lnTo>
                <a:lnTo>
                  <a:pt x="1674177" y="1802305"/>
                </a:lnTo>
                <a:lnTo>
                  <a:pt x="1676082" y="1821345"/>
                </a:lnTo>
                <a:lnTo>
                  <a:pt x="1677352" y="1841019"/>
                </a:lnTo>
                <a:lnTo>
                  <a:pt x="1678305" y="1860694"/>
                </a:lnTo>
                <a:lnTo>
                  <a:pt x="1679258" y="1880368"/>
                </a:lnTo>
                <a:lnTo>
                  <a:pt x="1679575" y="1900677"/>
                </a:lnTo>
                <a:lnTo>
                  <a:pt x="1679575" y="1903850"/>
                </a:lnTo>
                <a:lnTo>
                  <a:pt x="1677035" y="1905437"/>
                </a:lnTo>
                <a:lnTo>
                  <a:pt x="1653853" y="1918765"/>
                </a:lnTo>
                <a:lnTo>
                  <a:pt x="1630353" y="1931775"/>
                </a:lnTo>
                <a:lnTo>
                  <a:pt x="1606854" y="1944151"/>
                </a:lnTo>
                <a:lnTo>
                  <a:pt x="1583037" y="1956209"/>
                </a:lnTo>
                <a:lnTo>
                  <a:pt x="1558902" y="1967950"/>
                </a:lnTo>
                <a:lnTo>
                  <a:pt x="1534768" y="1979374"/>
                </a:lnTo>
                <a:lnTo>
                  <a:pt x="1510316" y="1990163"/>
                </a:lnTo>
                <a:lnTo>
                  <a:pt x="1485864" y="2000635"/>
                </a:lnTo>
                <a:lnTo>
                  <a:pt x="1461411" y="2010790"/>
                </a:lnTo>
                <a:lnTo>
                  <a:pt x="1436642" y="2020627"/>
                </a:lnTo>
                <a:lnTo>
                  <a:pt x="1411872" y="2029512"/>
                </a:lnTo>
                <a:lnTo>
                  <a:pt x="1386785" y="2038397"/>
                </a:lnTo>
                <a:lnTo>
                  <a:pt x="1361380" y="2046965"/>
                </a:lnTo>
                <a:lnTo>
                  <a:pt x="1335975" y="2054581"/>
                </a:lnTo>
                <a:lnTo>
                  <a:pt x="1310570" y="2062514"/>
                </a:lnTo>
                <a:lnTo>
                  <a:pt x="1285166" y="2069495"/>
                </a:lnTo>
                <a:lnTo>
                  <a:pt x="1259443" y="2076159"/>
                </a:lnTo>
                <a:lnTo>
                  <a:pt x="1233403" y="2082506"/>
                </a:lnTo>
                <a:lnTo>
                  <a:pt x="1207681" y="2088535"/>
                </a:lnTo>
                <a:lnTo>
                  <a:pt x="1181959" y="2093929"/>
                </a:lnTo>
                <a:lnTo>
                  <a:pt x="1155919" y="2099007"/>
                </a:lnTo>
                <a:lnTo>
                  <a:pt x="1129561" y="2103767"/>
                </a:lnTo>
                <a:lnTo>
                  <a:pt x="1103204" y="2107892"/>
                </a:lnTo>
                <a:lnTo>
                  <a:pt x="1077164" y="2111382"/>
                </a:lnTo>
                <a:lnTo>
                  <a:pt x="1050806" y="2114873"/>
                </a:lnTo>
                <a:lnTo>
                  <a:pt x="1024131" y="2117729"/>
                </a:lnTo>
                <a:lnTo>
                  <a:pt x="997774" y="2119950"/>
                </a:lnTo>
                <a:lnTo>
                  <a:pt x="971099" y="2121854"/>
                </a:lnTo>
                <a:lnTo>
                  <a:pt x="944424" y="2123441"/>
                </a:lnTo>
                <a:lnTo>
                  <a:pt x="917749" y="2125028"/>
                </a:lnTo>
                <a:lnTo>
                  <a:pt x="891074" y="2125662"/>
                </a:lnTo>
                <a:lnTo>
                  <a:pt x="864399" y="2125662"/>
                </a:lnTo>
                <a:lnTo>
                  <a:pt x="835818" y="2125662"/>
                </a:lnTo>
                <a:lnTo>
                  <a:pt x="807238" y="2124710"/>
                </a:lnTo>
                <a:lnTo>
                  <a:pt x="778657" y="2123124"/>
                </a:lnTo>
                <a:lnTo>
                  <a:pt x="750395" y="2121537"/>
                </a:lnTo>
                <a:lnTo>
                  <a:pt x="722132" y="2119316"/>
                </a:lnTo>
                <a:lnTo>
                  <a:pt x="693869" y="2116777"/>
                </a:lnTo>
                <a:lnTo>
                  <a:pt x="665606" y="2113604"/>
                </a:lnTo>
                <a:lnTo>
                  <a:pt x="637661" y="2109478"/>
                </a:lnTo>
                <a:lnTo>
                  <a:pt x="609398" y="2105353"/>
                </a:lnTo>
                <a:lnTo>
                  <a:pt x="581453" y="2100593"/>
                </a:lnTo>
                <a:lnTo>
                  <a:pt x="553825" y="2095199"/>
                </a:lnTo>
                <a:lnTo>
                  <a:pt x="525880" y="2089487"/>
                </a:lnTo>
                <a:lnTo>
                  <a:pt x="498252" y="2083458"/>
                </a:lnTo>
                <a:lnTo>
                  <a:pt x="470624" y="2076476"/>
                </a:lnTo>
                <a:lnTo>
                  <a:pt x="443314" y="2069495"/>
                </a:lnTo>
                <a:lnTo>
                  <a:pt x="416321" y="2061879"/>
                </a:lnTo>
                <a:lnTo>
                  <a:pt x="389011" y="2053629"/>
                </a:lnTo>
                <a:lnTo>
                  <a:pt x="362019" y="2045378"/>
                </a:lnTo>
                <a:lnTo>
                  <a:pt x="335343" y="2036176"/>
                </a:lnTo>
                <a:lnTo>
                  <a:pt x="308668" y="2026656"/>
                </a:lnTo>
                <a:lnTo>
                  <a:pt x="282311" y="2016502"/>
                </a:lnTo>
                <a:lnTo>
                  <a:pt x="255953" y="2006030"/>
                </a:lnTo>
                <a:lnTo>
                  <a:pt x="229913" y="1994923"/>
                </a:lnTo>
                <a:lnTo>
                  <a:pt x="203556" y="1983499"/>
                </a:lnTo>
                <a:lnTo>
                  <a:pt x="177833" y="1971441"/>
                </a:lnTo>
                <a:lnTo>
                  <a:pt x="152429" y="1959065"/>
                </a:lnTo>
                <a:lnTo>
                  <a:pt x="127024" y="1946372"/>
                </a:lnTo>
                <a:lnTo>
                  <a:pt x="101619" y="1933044"/>
                </a:lnTo>
                <a:lnTo>
                  <a:pt x="76532" y="1919399"/>
                </a:lnTo>
                <a:lnTo>
                  <a:pt x="51762" y="1905437"/>
                </a:lnTo>
                <a:lnTo>
                  <a:pt x="27310" y="1890523"/>
                </a:lnTo>
                <a:lnTo>
                  <a:pt x="2858" y="1875291"/>
                </a:lnTo>
                <a:lnTo>
                  <a:pt x="0" y="1888301"/>
                </a:lnTo>
                <a:lnTo>
                  <a:pt x="0" y="1870531"/>
                </a:lnTo>
                <a:lnTo>
                  <a:pt x="952" y="1850222"/>
                </a:lnTo>
                <a:lnTo>
                  <a:pt x="2223" y="1829913"/>
                </a:lnTo>
                <a:lnTo>
                  <a:pt x="3493" y="1809604"/>
                </a:lnTo>
                <a:lnTo>
                  <a:pt x="5398" y="1790247"/>
                </a:lnTo>
                <a:lnTo>
                  <a:pt x="6986" y="1770573"/>
                </a:lnTo>
                <a:lnTo>
                  <a:pt x="9209" y="1750898"/>
                </a:lnTo>
                <a:lnTo>
                  <a:pt x="11749" y="1732176"/>
                </a:lnTo>
                <a:lnTo>
                  <a:pt x="14290" y="1713136"/>
                </a:lnTo>
                <a:lnTo>
                  <a:pt x="17148" y="1694414"/>
                </a:lnTo>
                <a:lnTo>
                  <a:pt x="20006" y="1676009"/>
                </a:lnTo>
                <a:lnTo>
                  <a:pt x="23499" y="1657604"/>
                </a:lnTo>
                <a:lnTo>
                  <a:pt x="26992" y="1639834"/>
                </a:lnTo>
                <a:lnTo>
                  <a:pt x="30486" y="1621746"/>
                </a:lnTo>
                <a:lnTo>
                  <a:pt x="34931" y="1604293"/>
                </a:lnTo>
                <a:lnTo>
                  <a:pt x="38742" y="1586840"/>
                </a:lnTo>
                <a:lnTo>
                  <a:pt x="43188" y="1569704"/>
                </a:lnTo>
                <a:lnTo>
                  <a:pt x="47951" y="1552569"/>
                </a:lnTo>
                <a:lnTo>
                  <a:pt x="52715" y="1536068"/>
                </a:lnTo>
                <a:lnTo>
                  <a:pt x="57796" y="1519249"/>
                </a:lnTo>
                <a:lnTo>
                  <a:pt x="62877" y="1503066"/>
                </a:lnTo>
                <a:lnTo>
                  <a:pt x="68593" y="1486564"/>
                </a:lnTo>
                <a:lnTo>
                  <a:pt x="73991" y="1470698"/>
                </a:lnTo>
                <a:lnTo>
                  <a:pt x="80025" y="1455149"/>
                </a:lnTo>
                <a:lnTo>
                  <a:pt x="86059" y="1439283"/>
                </a:lnTo>
                <a:lnTo>
                  <a:pt x="92410" y="1424051"/>
                </a:lnTo>
                <a:lnTo>
                  <a:pt x="98761" y="1409137"/>
                </a:lnTo>
                <a:lnTo>
                  <a:pt x="105430" y="1393905"/>
                </a:lnTo>
                <a:lnTo>
                  <a:pt x="112098" y="1378990"/>
                </a:lnTo>
                <a:lnTo>
                  <a:pt x="119402" y="1364393"/>
                </a:lnTo>
                <a:lnTo>
                  <a:pt x="126706" y="1350114"/>
                </a:lnTo>
                <a:lnTo>
                  <a:pt x="134010" y="1335834"/>
                </a:lnTo>
                <a:lnTo>
                  <a:pt x="141632" y="1321871"/>
                </a:lnTo>
                <a:lnTo>
                  <a:pt x="149571" y="1307909"/>
                </a:lnTo>
                <a:lnTo>
                  <a:pt x="157510" y="1294264"/>
                </a:lnTo>
                <a:lnTo>
                  <a:pt x="165766" y="1280936"/>
                </a:lnTo>
                <a:lnTo>
                  <a:pt x="174023" y="1267291"/>
                </a:lnTo>
                <a:lnTo>
                  <a:pt x="182597" y="1253963"/>
                </a:lnTo>
                <a:lnTo>
                  <a:pt x="191171" y="1241270"/>
                </a:lnTo>
                <a:lnTo>
                  <a:pt x="200380" y="1228260"/>
                </a:lnTo>
                <a:lnTo>
                  <a:pt x="209589" y="1215884"/>
                </a:lnTo>
                <a:lnTo>
                  <a:pt x="218799" y="1203191"/>
                </a:lnTo>
                <a:lnTo>
                  <a:pt x="228008" y="1191133"/>
                </a:lnTo>
                <a:lnTo>
                  <a:pt x="237852" y="1178757"/>
                </a:lnTo>
                <a:lnTo>
                  <a:pt x="247697" y="1167016"/>
                </a:lnTo>
                <a:lnTo>
                  <a:pt x="257541" y="1155275"/>
                </a:lnTo>
                <a:lnTo>
                  <a:pt x="267703" y="1143533"/>
                </a:lnTo>
                <a:lnTo>
                  <a:pt x="278182" y="1132110"/>
                </a:lnTo>
                <a:lnTo>
                  <a:pt x="288662" y="1120686"/>
                </a:lnTo>
                <a:lnTo>
                  <a:pt x="298824" y="1109579"/>
                </a:lnTo>
                <a:lnTo>
                  <a:pt x="309938" y="1098473"/>
                </a:lnTo>
                <a:lnTo>
                  <a:pt x="320735" y="1087684"/>
                </a:lnTo>
                <a:lnTo>
                  <a:pt x="331850" y="1076895"/>
                </a:lnTo>
                <a:lnTo>
                  <a:pt x="343282" y="1066423"/>
                </a:lnTo>
                <a:lnTo>
                  <a:pt x="354715" y="1055951"/>
                </a:lnTo>
                <a:lnTo>
                  <a:pt x="366147" y="1045797"/>
                </a:lnTo>
                <a:lnTo>
                  <a:pt x="377897" y="1035642"/>
                </a:lnTo>
                <a:lnTo>
                  <a:pt x="389964" y="1025805"/>
                </a:lnTo>
                <a:lnTo>
                  <a:pt x="401714" y="1015968"/>
                </a:lnTo>
                <a:lnTo>
                  <a:pt x="414099" y="1006448"/>
                </a:lnTo>
                <a:lnTo>
                  <a:pt x="426801" y="996928"/>
                </a:lnTo>
                <a:lnTo>
                  <a:pt x="439186" y="987408"/>
                </a:lnTo>
                <a:lnTo>
                  <a:pt x="451571" y="977888"/>
                </a:lnTo>
                <a:lnTo>
                  <a:pt x="477293" y="960118"/>
                </a:lnTo>
                <a:lnTo>
                  <a:pt x="481421" y="957262"/>
                </a:lnTo>
                <a:close/>
                <a:moveTo>
                  <a:pt x="839471" y="0"/>
                </a:moveTo>
                <a:lnTo>
                  <a:pt x="852171" y="0"/>
                </a:lnTo>
                <a:lnTo>
                  <a:pt x="865506" y="0"/>
                </a:lnTo>
                <a:lnTo>
                  <a:pt x="878206" y="636"/>
                </a:lnTo>
                <a:lnTo>
                  <a:pt x="890906" y="1271"/>
                </a:lnTo>
                <a:lnTo>
                  <a:pt x="903288" y="2542"/>
                </a:lnTo>
                <a:lnTo>
                  <a:pt x="915988" y="3813"/>
                </a:lnTo>
                <a:lnTo>
                  <a:pt x="928371" y="5719"/>
                </a:lnTo>
                <a:lnTo>
                  <a:pt x="940436" y="7943"/>
                </a:lnTo>
                <a:lnTo>
                  <a:pt x="952818" y="10167"/>
                </a:lnTo>
                <a:lnTo>
                  <a:pt x="964883" y="12708"/>
                </a:lnTo>
                <a:lnTo>
                  <a:pt x="976631" y="15568"/>
                </a:lnTo>
                <a:lnTo>
                  <a:pt x="988696" y="19062"/>
                </a:lnTo>
                <a:lnTo>
                  <a:pt x="1000443" y="22239"/>
                </a:lnTo>
                <a:lnTo>
                  <a:pt x="1011873" y="26052"/>
                </a:lnTo>
                <a:lnTo>
                  <a:pt x="1023621" y="30182"/>
                </a:lnTo>
                <a:lnTo>
                  <a:pt x="1034733" y="34630"/>
                </a:lnTo>
                <a:lnTo>
                  <a:pt x="1046163" y="39395"/>
                </a:lnTo>
                <a:lnTo>
                  <a:pt x="1057276" y="44161"/>
                </a:lnTo>
                <a:lnTo>
                  <a:pt x="1068388" y="48926"/>
                </a:lnTo>
                <a:lnTo>
                  <a:pt x="1079183" y="54645"/>
                </a:lnTo>
                <a:lnTo>
                  <a:pt x="1089661" y="60046"/>
                </a:lnTo>
                <a:lnTo>
                  <a:pt x="1100456" y="66082"/>
                </a:lnTo>
                <a:lnTo>
                  <a:pt x="1110616" y="72119"/>
                </a:lnTo>
                <a:lnTo>
                  <a:pt x="1120776" y="78790"/>
                </a:lnTo>
                <a:lnTo>
                  <a:pt x="1130936" y="85462"/>
                </a:lnTo>
                <a:lnTo>
                  <a:pt x="1140461" y="92134"/>
                </a:lnTo>
                <a:lnTo>
                  <a:pt x="1150303" y="99123"/>
                </a:lnTo>
                <a:lnTo>
                  <a:pt x="1159828" y="106430"/>
                </a:lnTo>
                <a:lnTo>
                  <a:pt x="1169353" y="114055"/>
                </a:lnTo>
                <a:lnTo>
                  <a:pt x="1178561" y="121680"/>
                </a:lnTo>
                <a:lnTo>
                  <a:pt x="1187133" y="129623"/>
                </a:lnTo>
                <a:lnTo>
                  <a:pt x="1196023" y="137883"/>
                </a:lnTo>
                <a:lnTo>
                  <a:pt x="1204596" y="146143"/>
                </a:lnTo>
                <a:lnTo>
                  <a:pt x="1213168" y="155039"/>
                </a:lnTo>
                <a:lnTo>
                  <a:pt x="1221106" y="163299"/>
                </a:lnTo>
                <a:lnTo>
                  <a:pt x="1229043" y="172513"/>
                </a:lnTo>
                <a:lnTo>
                  <a:pt x="1236981" y="181726"/>
                </a:lnTo>
                <a:lnTo>
                  <a:pt x="1244283" y="190939"/>
                </a:lnTo>
                <a:lnTo>
                  <a:pt x="1251586" y="200153"/>
                </a:lnTo>
                <a:lnTo>
                  <a:pt x="1258888" y="210001"/>
                </a:lnTo>
                <a:lnTo>
                  <a:pt x="1265556" y="219850"/>
                </a:lnTo>
                <a:lnTo>
                  <a:pt x="1272223" y="230017"/>
                </a:lnTo>
                <a:lnTo>
                  <a:pt x="1278256" y="240183"/>
                </a:lnTo>
                <a:lnTo>
                  <a:pt x="1284606" y="250667"/>
                </a:lnTo>
                <a:lnTo>
                  <a:pt x="1290321" y="261151"/>
                </a:lnTo>
                <a:lnTo>
                  <a:pt x="1296353" y="271953"/>
                </a:lnTo>
                <a:lnTo>
                  <a:pt x="1301433" y="282755"/>
                </a:lnTo>
                <a:lnTo>
                  <a:pt x="1306831" y="293239"/>
                </a:lnTo>
                <a:lnTo>
                  <a:pt x="1311593" y="304359"/>
                </a:lnTo>
                <a:lnTo>
                  <a:pt x="1316356" y="315796"/>
                </a:lnTo>
                <a:lnTo>
                  <a:pt x="1320483" y="327234"/>
                </a:lnTo>
                <a:lnTo>
                  <a:pt x="1324293" y="338671"/>
                </a:lnTo>
                <a:lnTo>
                  <a:pt x="1328421" y="350426"/>
                </a:lnTo>
                <a:lnTo>
                  <a:pt x="1331913" y="362181"/>
                </a:lnTo>
                <a:lnTo>
                  <a:pt x="1335088" y="373936"/>
                </a:lnTo>
                <a:lnTo>
                  <a:pt x="1337946" y="386009"/>
                </a:lnTo>
                <a:lnTo>
                  <a:pt x="1340803" y="398081"/>
                </a:lnTo>
                <a:lnTo>
                  <a:pt x="1343026" y="410472"/>
                </a:lnTo>
                <a:lnTo>
                  <a:pt x="1344931" y="422862"/>
                </a:lnTo>
                <a:lnTo>
                  <a:pt x="1346518" y="435252"/>
                </a:lnTo>
                <a:lnTo>
                  <a:pt x="1348106" y="447643"/>
                </a:lnTo>
                <a:lnTo>
                  <a:pt x="1349058" y="460033"/>
                </a:lnTo>
                <a:lnTo>
                  <a:pt x="1350011" y="472741"/>
                </a:lnTo>
                <a:lnTo>
                  <a:pt x="1350646" y="485449"/>
                </a:lnTo>
                <a:lnTo>
                  <a:pt x="1350963" y="498475"/>
                </a:lnTo>
                <a:lnTo>
                  <a:pt x="1350646" y="513407"/>
                </a:lnTo>
                <a:lnTo>
                  <a:pt x="1349693" y="528975"/>
                </a:lnTo>
                <a:lnTo>
                  <a:pt x="1348423" y="543907"/>
                </a:lnTo>
                <a:lnTo>
                  <a:pt x="1347153" y="558521"/>
                </a:lnTo>
                <a:lnTo>
                  <a:pt x="1345248" y="573453"/>
                </a:lnTo>
                <a:lnTo>
                  <a:pt x="1342708" y="588067"/>
                </a:lnTo>
                <a:lnTo>
                  <a:pt x="1339851" y="602682"/>
                </a:lnTo>
                <a:lnTo>
                  <a:pt x="1336358" y="616660"/>
                </a:lnTo>
                <a:lnTo>
                  <a:pt x="1332866" y="631275"/>
                </a:lnTo>
                <a:lnTo>
                  <a:pt x="1328738" y="645254"/>
                </a:lnTo>
                <a:lnTo>
                  <a:pt x="1324293" y="658915"/>
                </a:lnTo>
                <a:lnTo>
                  <a:pt x="1319531" y="672576"/>
                </a:lnTo>
                <a:lnTo>
                  <a:pt x="1314133" y="685920"/>
                </a:lnTo>
                <a:lnTo>
                  <a:pt x="1308418" y="699263"/>
                </a:lnTo>
                <a:lnTo>
                  <a:pt x="1302386" y="712607"/>
                </a:lnTo>
                <a:lnTo>
                  <a:pt x="1296353" y="725315"/>
                </a:lnTo>
                <a:lnTo>
                  <a:pt x="1289368" y="738023"/>
                </a:lnTo>
                <a:lnTo>
                  <a:pt x="1282383" y="750413"/>
                </a:lnTo>
                <a:lnTo>
                  <a:pt x="1275081" y="762486"/>
                </a:lnTo>
                <a:lnTo>
                  <a:pt x="1267143" y="774559"/>
                </a:lnTo>
                <a:lnTo>
                  <a:pt x="1259206" y="786313"/>
                </a:lnTo>
                <a:lnTo>
                  <a:pt x="1250633" y="797751"/>
                </a:lnTo>
                <a:lnTo>
                  <a:pt x="1242061" y="809188"/>
                </a:lnTo>
                <a:lnTo>
                  <a:pt x="1232853" y="819990"/>
                </a:lnTo>
                <a:lnTo>
                  <a:pt x="1223963" y="830792"/>
                </a:lnTo>
                <a:lnTo>
                  <a:pt x="1214121" y="841276"/>
                </a:lnTo>
                <a:lnTo>
                  <a:pt x="1204278" y="851442"/>
                </a:lnTo>
                <a:lnTo>
                  <a:pt x="1193801" y="860974"/>
                </a:lnTo>
                <a:lnTo>
                  <a:pt x="1183323" y="870822"/>
                </a:lnTo>
                <a:lnTo>
                  <a:pt x="1172528" y="880036"/>
                </a:lnTo>
                <a:lnTo>
                  <a:pt x="1161733" y="889249"/>
                </a:lnTo>
                <a:lnTo>
                  <a:pt x="1150303" y="897827"/>
                </a:lnTo>
                <a:lnTo>
                  <a:pt x="1134746" y="909264"/>
                </a:lnTo>
                <a:lnTo>
                  <a:pt x="1118236" y="920066"/>
                </a:lnTo>
                <a:lnTo>
                  <a:pt x="1101408" y="929915"/>
                </a:lnTo>
                <a:lnTo>
                  <a:pt x="1084581" y="939446"/>
                </a:lnTo>
                <a:lnTo>
                  <a:pt x="1066801" y="948342"/>
                </a:lnTo>
                <a:lnTo>
                  <a:pt x="1048703" y="956602"/>
                </a:lnTo>
                <a:lnTo>
                  <a:pt x="1040131" y="960414"/>
                </a:lnTo>
                <a:lnTo>
                  <a:pt x="1030606" y="963909"/>
                </a:lnTo>
                <a:lnTo>
                  <a:pt x="1021398" y="967722"/>
                </a:lnTo>
                <a:lnTo>
                  <a:pt x="1011873" y="970899"/>
                </a:lnTo>
                <a:lnTo>
                  <a:pt x="1002348" y="973758"/>
                </a:lnTo>
                <a:lnTo>
                  <a:pt x="993141" y="976617"/>
                </a:lnTo>
                <a:lnTo>
                  <a:pt x="983616" y="979794"/>
                </a:lnTo>
                <a:lnTo>
                  <a:pt x="973773" y="982018"/>
                </a:lnTo>
                <a:lnTo>
                  <a:pt x="963931" y="984560"/>
                </a:lnTo>
                <a:lnTo>
                  <a:pt x="954088" y="986466"/>
                </a:lnTo>
                <a:lnTo>
                  <a:pt x="944246" y="988372"/>
                </a:lnTo>
                <a:lnTo>
                  <a:pt x="934403" y="990596"/>
                </a:lnTo>
                <a:lnTo>
                  <a:pt x="924561" y="991867"/>
                </a:lnTo>
                <a:lnTo>
                  <a:pt x="914401" y="993455"/>
                </a:lnTo>
                <a:lnTo>
                  <a:pt x="904241" y="994409"/>
                </a:lnTo>
                <a:lnTo>
                  <a:pt x="893763" y="995362"/>
                </a:lnTo>
                <a:lnTo>
                  <a:pt x="883603" y="995997"/>
                </a:lnTo>
                <a:lnTo>
                  <a:pt x="873126" y="996632"/>
                </a:lnTo>
                <a:lnTo>
                  <a:pt x="862648" y="996950"/>
                </a:lnTo>
                <a:lnTo>
                  <a:pt x="852171" y="996950"/>
                </a:lnTo>
                <a:lnTo>
                  <a:pt x="840423" y="996950"/>
                </a:lnTo>
                <a:lnTo>
                  <a:pt x="828358" y="996315"/>
                </a:lnTo>
                <a:lnTo>
                  <a:pt x="816293" y="995679"/>
                </a:lnTo>
                <a:lnTo>
                  <a:pt x="804546" y="994726"/>
                </a:lnTo>
                <a:lnTo>
                  <a:pt x="792798" y="993455"/>
                </a:lnTo>
                <a:lnTo>
                  <a:pt x="781368" y="992185"/>
                </a:lnTo>
                <a:lnTo>
                  <a:pt x="769621" y="990278"/>
                </a:lnTo>
                <a:lnTo>
                  <a:pt x="758191" y="988054"/>
                </a:lnTo>
                <a:lnTo>
                  <a:pt x="746761" y="985831"/>
                </a:lnTo>
                <a:lnTo>
                  <a:pt x="735331" y="983289"/>
                </a:lnTo>
                <a:lnTo>
                  <a:pt x="724218" y="980430"/>
                </a:lnTo>
                <a:lnTo>
                  <a:pt x="713106" y="977253"/>
                </a:lnTo>
                <a:lnTo>
                  <a:pt x="702311" y="973758"/>
                </a:lnTo>
                <a:lnTo>
                  <a:pt x="691198" y="970263"/>
                </a:lnTo>
                <a:lnTo>
                  <a:pt x="680721" y="966768"/>
                </a:lnTo>
                <a:lnTo>
                  <a:pt x="670243" y="962321"/>
                </a:lnTo>
                <a:lnTo>
                  <a:pt x="659448" y="958190"/>
                </a:lnTo>
                <a:lnTo>
                  <a:pt x="648971" y="953425"/>
                </a:lnTo>
                <a:lnTo>
                  <a:pt x="638811" y="948659"/>
                </a:lnTo>
                <a:lnTo>
                  <a:pt x="628651" y="943894"/>
                </a:lnTo>
                <a:lnTo>
                  <a:pt x="618491" y="938493"/>
                </a:lnTo>
                <a:lnTo>
                  <a:pt x="608648" y="933410"/>
                </a:lnTo>
                <a:lnTo>
                  <a:pt x="599123" y="927373"/>
                </a:lnTo>
                <a:lnTo>
                  <a:pt x="589281" y="921655"/>
                </a:lnTo>
                <a:lnTo>
                  <a:pt x="579756" y="915618"/>
                </a:lnTo>
                <a:lnTo>
                  <a:pt x="570548" y="909264"/>
                </a:lnTo>
                <a:lnTo>
                  <a:pt x="561023" y="902910"/>
                </a:lnTo>
                <a:lnTo>
                  <a:pt x="552133" y="895921"/>
                </a:lnTo>
                <a:lnTo>
                  <a:pt x="543561" y="889249"/>
                </a:lnTo>
                <a:lnTo>
                  <a:pt x="534671" y="881942"/>
                </a:lnTo>
                <a:lnTo>
                  <a:pt x="526098" y="874952"/>
                </a:lnTo>
                <a:lnTo>
                  <a:pt x="517526" y="867328"/>
                </a:lnTo>
                <a:lnTo>
                  <a:pt x="508318" y="858750"/>
                </a:lnTo>
                <a:lnTo>
                  <a:pt x="499428" y="849854"/>
                </a:lnTo>
                <a:lnTo>
                  <a:pt x="490538" y="840958"/>
                </a:lnTo>
                <a:lnTo>
                  <a:pt x="481648" y="831427"/>
                </a:lnTo>
                <a:lnTo>
                  <a:pt x="473711" y="821896"/>
                </a:lnTo>
                <a:lnTo>
                  <a:pt x="465456" y="812047"/>
                </a:lnTo>
                <a:lnTo>
                  <a:pt x="457518" y="801881"/>
                </a:lnTo>
                <a:lnTo>
                  <a:pt x="449898" y="791714"/>
                </a:lnTo>
                <a:lnTo>
                  <a:pt x="442596" y="781548"/>
                </a:lnTo>
                <a:lnTo>
                  <a:pt x="435293" y="770746"/>
                </a:lnTo>
                <a:lnTo>
                  <a:pt x="428626" y="759944"/>
                </a:lnTo>
                <a:lnTo>
                  <a:pt x="421958" y="749142"/>
                </a:lnTo>
                <a:lnTo>
                  <a:pt x="415608" y="738023"/>
                </a:lnTo>
                <a:lnTo>
                  <a:pt x="409576" y="726585"/>
                </a:lnTo>
                <a:lnTo>
                  <a:pt x="403861" y="715148"/>
                </a:lnTo>
                <a:lnTo>
                  <a:pt x="398463" y="703393"/>
                </a:lnTo>
                <a:lnTo>
                  <a:pt x="393383" y="691638"/>
                </a:lnTo>
                <a:lnTo>
                  <a:pt x="388303" y="679566"/>
                </a:lnTo>
                <a:lnTo>
                  <a:pt x="383858" y="667493"/>
                </a:lnTo>
                <a:lnTo>
                  <a:pt x="379731" y="655420"/>
                </a:lnTo>
                <a:lnTo>
                  <a:pt x="375603" y="643030"/>
                </a:lnTo>
                <a:lnTo>
                  <a:pt x="372111" y="630322"/>
                </a:lnTo>
                <a:lnTo>
                  <a:pt x="368936" y="617614"/>
                </a:lnTo>
                <a:lnTo>
                  <a:pt x="365443" y="604588"/>
                </a:lnTo>
                <a:lnTo>
                  <a:pt x="362903" y="591880"/>
                </a:lnTo>
                <a:lnTo>
                  <a:pt x="360681" y="578854"/>
                </a:lnTo>
                <a:lnTo>
                  <a:pt x="358776" y="565828"/>
                </a:lnTo>
                <a:lnTo>
                  <a:pt x="357188" y="552485"/>
                </a:lnTo>
                <a:lnTo>
                  <a:pt x="355601" y="539141"/>
                </a:lnTo>
                <a:lnTo>
                  <a:pt x="354648" y="525480"/>
                </a:lnTo>
                <a:lnTo>
                  <a:pt x="354331" y="511819"/>
                </a:lnTo>
                <a:lnTo>
                  <a:pt x="354013" y="498475"/>
                </a:lnTo>
                <a:lnTo>
                  <a:pt x="354331" y="485449"/>
                </a:lnTo>
                <a:lnTo>
                  <a:pt x="354648" y="472741"/>
                </a:lnTo>
                <a:lnTo>
                  <a:pt x="355601" y="460033"/>
                </a:lnTo>
                <a:lnTo>
                  <a:pt x="356871" y="447643"/>
                </a:lnTo>
                <a:lnTo>
                  <a:pt x="358141" y="434935"/>
                </a:lnTo>
                <a:lnTo>
                  <a:pt x="360046" y="422544"/>
                </a:lnTo>
                <a:lnTo>
                  <a:pt x="361951" y="410472"/>
                </a:lnTo>
                <a:lnTo>
                  <a:pt x="364173" y="397763"/>
                </a:lnTo>
                <a:lnTo>
                  <a:pt x="366713" y="385691"/>
                </a:lnTo>
                <a:lnTo>
                  <a:pt x="369888" y="373936"/>
                </a:lnTo>
                <a:lnTo>
                  <a:pt x="373063" y="361863"/>
                </a:lnTo>
                <a:lnTo>
                  <a:pt x="376556" y="350108"/>
                </a:lnTo>
                <a:lnTo>
                  <a:pt x="380683" y="338671"/>
                </a:lnTo>
                <a:lnTo>
                  <a:pt x="384493" y="326916"/>
                </a:lnTo>
                <a:lnTo>
                  <a:pt x="388621" y="315796"/>
                </a:lnTo>
                <a:lnTo>
                  <a:pt x="393383" y="304359"/>
                </a:lnTo>
                <a:lnTo>
                  <a:pt x="398146" y="293239"/>
                </a:lnTo>
                <a:lnTo>
                  <a:pt x="403543" y="282755"/>
                </a:lnTo>
                <a:lnTo>
                  <a:pt x="408623" y="271636"/>
                </a:lnTo>
                <a:lnTo>
                  <a:pt x="414656" y="261151"/>
                </a:lnTo>
                <a:lnTo>
                  <a:pt x="420371" y="250667"/>
                </a:lnTo>
                <a:lnTo>
                  <a:pt x="426721" y="240183"/>
                </a:lnTo>
                <a:lnTo>
                  <a:pt x="432753" y="230017"/>
                </a:lnTo>
                <a:lnTo>
                  <a:pt x="439421" y="219850"/>
                </a:lnTo>
                <a:lnTo>
                  <a:pt x="446088" y="210001"/>
                </a:lnTo>
                <a:lnTo>
                  <a:pt x="453391" y="200153"/>
                </a:lnTo>
                <a:lnTo>
                  <a:pt x="460693" y="190939"/>
                </a:lnTo>
                <a:lnTo>
                  <a:pt x="467996" y="181408"/>
                </a:lnTo>
                <a:lnTo>
                  <a:pt x="475933" y="172195"/>
                </a:lnTo>
                <a:lnTo>
                  <a:pt x="483871" y="163299"/>
                </a:lnTo>
                <a:lnTo>
                  <a:pt x="491808" y="154403"/>
                </a:lnTo>
                <a:lnTo>
                  <a:pt x="500381" y="146143"/>
                </a:lnTo>
                <a:lnTo>
                  <a:pt x="508953" y="137565"/>
                </a:lnTo>
                <a:lnTo>
                  <a:pt x="517526" y="129305"/>
                </a:lnTo>
                <a:lnTo>
                  <a:pt x="526416" y="121680"/>
                </a:lnTo>
                <a:lnTo>
                  <a:pt x="535623" y="113738"/>
                </a:lnTo>
                <a:lnTo>
                  <a:pt x="545148" y="106113"/>
                </a:lnTo>
                <a:lnTo>
                  <a:pt x="554673" y="99123"/>
                </a:lnTo>
                <a:lnTo>
                  <a:pt x="564516" y="92134"/>
                </a:lnTo>
                <a:lnTo>
                  <a:pt x="574041" y="85462"/>
                </a:lnTo>
                <a:lnTo>
                  <a:pt x="584201" y="78473"/>
                </a:lnTo>
                <a:lnTo>
                  <a:pt x="594361" y="72119"/>
                </a:lnTo>
                <a:lnTo>
                  <a:pt x="604838" y="66082"/>
                </a:lnTo>
                <a:lnTo>
                  <a:pt x="615316" y="60046"/>
                </a:lnTo>
                <a:lnTo>
                  <a:pt x="625793" y="54645"/>
                </a:lnTo>
                <a:lnTo>
                  <a:pt x="636906" y="48926"/>
                </a:lnTo>
                <a:lnTo>
                  <a:pt x="647701" y="44161"/>
                </a:lnTo>
                <a:lnTo>
                  <a:pt x="658813" y="39395"/>
                </a:lnTo>
                <a:lnTo>
                  <a:pt x="670243" y="34630"/>
                </a:lnTo>
                <a:lnTo>
                  <a:pt x="681356" y="30182"/>
                </a:lnTo>
                <a:lnTo>
                  <a:pt x="693103" y="26052"/>
                </a:lnTo>
                <a:lnTo>
                  <a:pt x="704533" y="22239"/>
                </a:lnTo>
                <a:lnTo>
                  <a:pt x="716281" y="19062"/>
                </a:lnTo>
                <a:lnTo>
                  <a:pt x="728346" y="15568"/>
                </a:lnTo>
                <a:lnTo>
                  <a:pt x="740093" y="12708"/>
                </a:lnTo>
                <a:lnTo>
                  <a:pt x="752158" y="10167"/>
                </a:lnTo>
                <a:lnTo>
                  <a:pt x="764541" y="7625"/>
                </a:lnTo>
                <a:lnTo>
                  <a:pt x="776606" y="5719"/>
                </a:lnTo>
                <a:lnTo>
                  <a:pt x="788988" y="3813"/>
                </a:lnTo>
                <a:lnTo>
                  <a:pt x="801688" y="2542"/>
                </a:lnTo>
                <a:lnTo>
                  <a:pt x="814071" y="1271"/>
                </a:lnTo>
                <a:lnTo>
                  <a:pt x="826771" y="636"/>
                </a:lnTo>
                <a:lnTo>
                  <a:pt x="83947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25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-3147" y="0"/>
            <a:ext cx="2184399" cy="6858003"/>
          </a:xfrm>
          <a:prstGeom prst="rect">
            <a:avLst/>
          </a:prstGeom>
          <a:solidFill>
            <a:srgbClr val="3432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49097" y="2652738"/>
            <a:ext cx="1654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FFFFFF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七 芒 星</a:t>
            </a:r>
            <a:endParaRPr lang="zh-CN" altLang="en-US" sz="2800" dirty="0">
              <a:solidFill>
                <a:srgbClr val="FFFFFF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83373" y="6237578"/>
            <a:ext cx="1999455" cy="0"/>
          </a:xfrm>
          <a:prstGeom prst="lin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44" name="图片 4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8" t="2382" r="59010" b="72083"/>
          <a:stretch/>
        </p:blipFill>
        <p:spPr>
          <a:xfrm rot="15714">
            <a:off x="293223" y="793037"/>
            <a:ext cx="1606901" cy="1606806"/>
          </a:xfrm>
          <a:prstGeom prst="rect">
            <a:avLst/>
          </a:prstGeom>
          <a:solidFill>
            <a:srgbClr val="282B34"/>
          </a:solidFill>
          <a:ln w="57150">
            <a:solidFill>
              <a:schemeClr val="bg1"/>
            </a:solidFill>
            <a:miter lim="800000"/>
          </a:ln>
          <a:effectLst/>
        </p:spPr>
      </p:pic>
      <p:sp>
        <p:nvSpPr>
          <p:cNvPr id="48" name="文本框 47"/>
          <p:cNvSpPr txBox="1"/>
          <p:nvPr/>
        </p:nvSpPr>
        <p:spPr>
          <a:xfrm>
            <a:off x="-3373" y="230614"/>
            <a:ext cx="2178868" cy="328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200" dirty="0"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求职意向：产品经理助理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83375" y="6346705"/>
            <a:ext cx="199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2200">
                <a:solidFill>
                  <a:srgbClr val="5EC6FB"/>
                </a:solidFill>
                <a:latin typeface="Impact" panose="020B0806030902050204" pitchFamily="34" charset="0"/>
                <a:ea typeface="方正超粗黑简体" panose="03000509000000000000" pitchFamily="65" charset="-122"/>
              </a:defRPr>
            </a:lvl1pPr>
          </a:lstStyle>
          <a:p>
            <a:pPr algn="dist"/>
            <a:r>
              <a:rPr lang="en-US" altLang="zh-CN" sz="1800" dirty="0">
                <a:solidFill>
                  <a:srgbClr val="FFFFFF"/>
                </a:solidFill>
              </a:rPr>
              <a:t>PERSONAL RESUME</a:t>
            </a: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-17845" y="3131481"/>
            <a:ext cx="2178868" cy="328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1000" dirty="0" smtClean="0"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3</a:t>
            </a:r>
            <a:r>
              <a:rPr lang="zh-CN" altLang="en-US" sz="1000" dirty="0" smtClean="0"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年工作经验 </a:t>
            </a:r>
            <a:r>
              <a:rPr lang="en-US" altLang="zh-CN" sz="1000" dirty="0" smtClean="0"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/ </a:t>
            </a:r>
            <a:r>
              <a:rPr lang="zh-CN" altLang="en-US" sz="1000" dirty="0" smtClean="0"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现居北京海淀</a:t>
            </a:r>
            <a:endParaRPr lang="zh-CN" altLang="en-US" sz="1000" dirty="0"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1454658" y="4839641"/>
            <a:ext cx="1154394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rgbClr val="665656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手机上也能看的简历 </a:t>
            </a:r>
            <a:endParaRPr lang="en-US" altLang="zh-CN" sz="3200" dirty="0" smtClean="0">
              <a:solidFill>
                <a:srgbClr val="665656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dirty="0" smtClean="0">
                <a:solidFill>
                  <a:srgbClr val="665656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16:9</a:t>
            </a:r>
            <a:r>
              <a:rPr lang="zh-CN" altLang="en-US" dirty="0" smtClean="0">
                <a:solidFill>
                  <a:srgbClr val="665656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手机黄金比例，</a:t>
            </a:r>
            <a:r>
              <a:rPr lang="en-US" altLang="zh-CN" dirty="0" smtClean="0">
                <a:solidFill>
                  <a:srgbClr val="665656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HR</a:t>
            </a:r>
            <a:r>
              <a:rPr lang="zh-CN" altLang="en-US" dirty="0" smtClean="0">
                <a:solidFill>
                  <a:srgbClr val="665656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随时随地了解有关你的一切</a:t>
            </a:r>
            <a:endParaRPr lang="zh-CN" altLang="en-US" dirty="0">
              <a:solidFill>
                <a:srgbClr val="665656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pic>
        <p:nvPicPr>
          <p:cNvPr id="64" name="图片 63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80" t="7026" r="3580" b="25227"/>
          <a:stretch/>
        </p:blipFill>
        <p:spPr>
          <a:xfrm>
            <a:off x="523584" y="4643361"/>
            <a:ext cx="1119032" cy="1119032"/>
          </a:xfrm>
          <a:prstGeom prst="rect">
            <a:avLst/>
          </a:prstGeom>
          <a:grpFill/>
          <a:ln w="57150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5" name="文本框 64"/>
          <p:cNvSpPr txBox="1"/>
          <p:nvPr/>
        </p:nvSpPr>
        <p:spPr>
          <a:xfrm>
            <a:off x="-3373" y="3767692"/>
            <a:ext cx="2199323" cy="60016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dirty="0" smtClean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扫码联系企业</a:t>
            </a:r>
            <a:r>
              <a:rPr lang="en-US" altLang="zh-CN" sz="1100" dirty="0" smtClean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QQ</a:t>
            </a:r>
            <a:endParaRPr lang="en-US" altLang="zh-CN" sz="11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100" dirty="0" smtClean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更多七芒星简历模板作品</a:t>
            </a:r>
            <a:endParaRPr lang="zh-CN" altLang="en-US" sz="11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pic>
        <p:nvPicPr>
          <p:cNvPr id="68" name="图片 6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7" r="5981"/>
          <a:stretch/>
        </p:blipFill>
        <p:spPr>
          <a:xfrm rot="16200000">
            <a:off x="5108823" y="-1061522"/>
            <a:ext cx="3660580" cy="78458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0200" y="1290329"/>
            <a:ext cx="5616196" cy="315911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254169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401</Words>
  <Application>Microsoft Office PowerPoint</Application>
  <PresentationFormat>宽屏</PresentationFormat>
  <Paragraphs>54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方正超粗黑简体</vt:lpstr>
      <vt:lpstr>方正兰亭粗黑简体</vt:lpstr>
      <vt:lpstr>方正兰亭黑简体</vt:lpstr>
      <vt:lpstr>宋体</vt:lpstr>
      <vt:lpstr>Arial</vt:lpstr>
      <vt:lpstr>Calibri</vt:lpstr>
      <vt:lpstr>Calibri Light</vt:lpstr>
      <vt:lpstr>Impact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44</cp:revision>
  <dcterms:created xsi:type="dcterms:W3CDTF">2016-03-15T08:55:01Z</dcterms:created>
  <dcterms:modified xsi:type="dcterms:W3CDTF">2016-04-15T03:34:09Z</dcterms:modified>
</cp:coreProperties>
</file>