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7" r:id="rId2"/>
  </p:sldIdLst>
  <p:sldSz cx="7559675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2381" userDrawn="1">
          <p15:clr>
            <a:srgbClr val="A4A3A4"/>
          </p15:clr>
        </p15:guide>
        <p15:guide id="10" orient="horz" pos="6543" userDrawn="1">
          <p15:clr>
            <a:srgbClr val="A4A3A4"/>
          </p15:clr>
        </p15:guide>
        <p15:guide id="15" orient="horz" pos="3254" userDrawn="1">
          <p15:clr>
            <a:srgbClr val="A4A3A4"/>
          </p15:clr>
        </p15:guide>
        <p15:guide id="19" pos="4309" userDrawn="1">
          <p15:clr>
            <a:srgbClr val="A4A3A4"/>
          </p15:clr>
        </p15:guide>
        <p15:guide id="21" orient="horz" pos="4479" userDrawn="1">
          <p15:clr>
            <a:srgbClr val="A4A3A4"/>
          </p15:clr>
        </p15:guide>
        <p15:guide id="22" orient="horz" pos="2324" userDrawn="1">
          <p15:clr>
            <a:srgbClr val="A4A3A4"/>
          </p15:clr>
        </p15:guide>
        <p15:guide id="23" orient="horz" pos="2596" userDrawn="1">
          <p15:clr>
            <a:srgbClr val="A4A3A4"/>
          </p15:clr>
        </p15:guide>
        <p15:guide id="24" orient="horz" pos="3368" userDrawn="1">
          <p15:clr>
            <a:srgbClr val="A4A3A4"/>
          </p15:clr>
        </p15:guide>
        <p15:guide id="25" pos="204" userDrawn="1">
          <p15:clr>
            <a:srgbClr val="A4A3A4"/>
          </p15:clr>
        </p15:guide>
        <p15:guide id="27" orient="horz" pos="6112" userDrawn="1">
          <p15:clr>
            <a:srgbClr val="A4A3A4"/>
          </p15:clr>
        </p15:guide>
        <p15:guide id="29" pos="4468" userDrawn="1">
          <p15:clr>
            <a:srgbClr val="A4A3A4"/>
          </p15:clr>
        </p15:guide>
        <p15:guide id="30" orient="horz" pos="2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A4"/>
    <a:srgbClr val="F7C9C9"/>
    <a:srgbClr val="93A6D0"/>
    <a:srgbClr val="44A0D1"/>
    <a:srgbClr val="C6C9CC"/>
    <a:srgbClr val="C26B57"/>
    <a:srgbClr val="DFCAAF"/>
    <a:srgbClr val="996D5E"/>
    <a:srgbClr val="C3AC8D"/>
    <a:srgbClr val="AC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07" autoAdjust="0"/>
    <p:restoredTop sz="94118" autoAdjust="0"/>
  </p:normalViewPr>
  <p:slideViewPr>
    <p:cSldViewPr snapToGrid="0" showGuides="1">
      <p:cViewPr varScale="1">
        <p:scale>
          <a:sx n="75" d="100"/>
          <a:sy n="75" d="100"/>
        </p:scale>
        <p:origin x="2862" y="90"/>
      </p:cViewPr>
      <p:guideLst>
        <p:guide pos="2381"/>
        <p:guide orient="horz" pos="6543"/>
        <p:guide orient="horz" pos="3254"/>
        <p:guide pos="4309"/>
        <p:guide orient="horz" pos="4479"/>
        <p:guide orient="horz" pos="2324"/>
        <p:guide orient="horz" pos="2596"/>
        <p:guide orient="horz" pos="3368"/>
        <p:guide pos="204"/>
        <p:guide orient="horz" pos="6112"/>
        <p:guide pos="4468"/>
        <p:guide orient="horz" pos="2574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2742-66F9-450B-A7F0-4E2D4637C37B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D0392-971F-4043-9705-F9128E303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8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5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8740-69AF-4B3C-800B-5B50BEFC2DA3}" type="datetimeFigureOut">
              <a:rPr lang="zh-CN" altLang="en-US" smtClean="0"/>
              <a:t>2016/4/25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00C3-990B-4591-A562-A9EDA11E3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2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350528" y="2520337"/>
            <a:ext cx="4844390" cy="117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" y="66792"/>
            <a:ext cx="7559675" cy="1657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0800000">
            <a:off x="-3" y="-10890"/>
            <a:ext cx="7559677" cy="1658832"/>
          </a:xfrm>
          <a:custGeom>
            <a:avLst/>
            <a:gdLst>
              <a:gd name="connsiteX0" fmla="*/ 7559675 w 7559676"/>
              <a:gd name="connsiteY0" fmla="*/ 0 h 1657353"/>
              <a:gd name="connsiteX1" fmla="*/ 7559676 w 7559676"/>
              <a:gd name="connsiteY1" fmla="*/ 0 h 1657353"/>
              <a:gd name="connsiteX2" fmla="*/ 7559676 w 7559676"/>
              <a:gd name="connsiteY2" fmla="*/ 1657353 h 1657353"/>
              <a:gd name="connsiteX3" fmla="*/ 4667251 w 7559676"/>
              <a:gd name="connsiteY3" fmla="*/ 1657353 h 1657353"/>
              <a:gd name="connsiteX4" fmla="*/ 4667252 w 7559676"/>
              <a:gd name="connsiteY4" fmla="*/ 1657350 h 1657353"/>
              <a:gd name="connsiteX5" fmla="*/ 7559675 w 7559676"/>
              <a:gd name="connsiteY5" fmla="*/ 1657350 h 1657353"/>
              <a:gd name="connsiteX6" fmla="*/ 0 w 7559676"/>
              <a:gd name="connsiteY6" fmla="*/ 0 h 1657353"/>
              <a:gd name="connsiteX7" fmla="*/ 5245736 w 7559676"/>
              <a:gd name="connsiteY7" fmla="*/ 0 h 1657353"/>
              <a:gd name="connsiteX8" fmla="*/ 4667252 w 7559676"/>
              <a:gd name="connsiteY8" fmla="*/ 1657350 h 1657353"/>
              <a:gd name="connsiteX9" fmla="*/ 0 w 7559676"/>
              <a:gd name="connsiteY9" fmla="*/ 1657350 h 165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9676" h="1657353">
                <a:moveTo>
                  <a:pt x="7559675" y="0"/>
                </a:moveTo>
                <a:lnTo>
                  <a:pt x="7559676" y="0"/>
                </a:lnTo>
                <a:lnTo>
                  <a:pt x="7559676" y="1657353"/>
                </a:lnTo>
                <a:lnTo>
                  <a:pt x="4667251" y="1657353"/>
                </a:lnTo>
                <a:lnTo>
                  <a:pt x="4667252" y="1657350"/>
                </a:lnTo>
                <a:lnTo>
                  <a:pt x="7559675" y="1657350"/>
                </a:lnTo>
                <a:close/>
                <a:moveTo>
                  <a:pt x="0" y="0"/>
                </a:moveTo>
                <a:lnTo>
                  <a:pt x="5245736" y="0"/>
                </a:lnTo>
                <a:lnTo>
                  <a:pt x="4667252" y="1657350"/>
                </a:lnTo>
                <a:lnTo>
                  <a:pt x="0" y="1657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2187" y="217448"/>
            <a:ext cx="1203638" cy="1203638"/>
          </a:xfrm>
          <a:prstGeom prst="rect">
            <a:avLst/>
          </a:prstGeom>
          <a:solidFill>
            <a:srgbClr val="282B34"/>
          </a:solidFill>
          <a:ln w="57150">
            <a:solidFill>
              <a:schemeClr val="tx1">
                <a:lumMod val="85000"/>
                <a:lumOff val="15000"/>
              </a:schemeClr>
            </a:solidFill>
            <a:miter lim="800000"/>
          </a:ln>
          <a:effectLst>
            <a:outerShdw blurRad="203200" dist="38100" dir="9600000" sx="104000" sy="104000" algn="ctr" rotWithShape="0">
              <a:prstClr val="black">
                <a:alpha val="6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-3" y="-9408"/>
            <a:ext cx="2892425" cy="1657353"/>
            <a:chOff x="4667250" y="2466975"/>
            <a:chExt cx="2892425" cy="1657353"/>
          </a:xfrm>
        </p:grpSpPr>
        <p:sp>
          <p:nvSpPr>
            <p:cNvPr id="22" name="流程图: 手动输入 21"/>
            <p:cNvSpPr/>
            <p:nvPr/>
          </p:nvSpPr>
          <p:spPr>
            <a:xfrm rot="16200000" flipV="1">
              <a:off x="5284786" y="1849439"/>
              <a:ext cx="1657353" cy="2892425"/>
            </a:xfrm>
            <a:prstGeom prst="flowChartManualInpu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FFFF"/>
                  </a:solidFill>
                </a:rPr>
                <a:t> 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流程图: 手动输入 28"/>
            <p:cNvSpPr/>
            <p:nvPr/>
          </p:nvSpPr>
          <p:spPr>
            <a:xfrm rot="16200000" flipV="1">
              <a:off x="5490816" y="2297115"/>
              <a:ext cx="1144318" cy="1997074"/>
            </a:xfrm>
            <a:prstGeom prst="flowChartManualInput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rgbClr val="FFFFFF"/>
                  </a:solidFill>
                </a:rPr>
                <a:t> </a:t>
              </a:r>
              <a:endParaRPr lang="zh-CN" alt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240888" y="486982"/>
            <a:ext cx="1364288" cy="1015663"/>
            <a:chOff x="4240888" y="486982"/>
            <a:chExt cx="1364288" cy="1015663"/>
          </a:xfrm>
        </p:grpSpPr>
        <p:sp>
          <p:nvSpPr>
            <p:cNvPr id="25" name="矩形 24"/>
            <p:cNvSpPr/>
            <p:nvPr/>
          </p:nvSpPr>
          <p:spPr>
            <a:xfrm>
              <a:off x="4252939" y="486982"/>
              <a:ext cx="1352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姓名：香瓜手榴弹</a:t>
              </a:r>
              <a:endParaRPr lang="en-US" altLang="zh-CN" sz="10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生日：</a:t>
              </a:r>
              <a:r>
                <a:rPr lang="en-US" altLang="zh-CN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1990.11.5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籍贯：</a:t>
              </a:r>
              <a:r>
                <a:rPr lang="zh-CN" altLang="en-US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浙江杭州市</a:t>
              </a:r>
              <a:endParaRPr lang="en-US" altLang="zh-CN" sz="10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</a:t>
              </a:r>
              <a:r>
                <a:rPr lang="zh-CN" altLang="en-US" sz="1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：管理学</a:t>
              </a:r>
              <a:r>
                <a:rPr lang="zh-CN" altLang="en-US" sz="1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学士</a:t>
              </a:r>
              <a:endParaRPr lang="zh-CN" altLang="en-US" sz="1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240888" y="572520"/>
              <a:ext cx="172309" cy="848566"/>
              <a:chOff x="4044978" y="567757"/>
              <a:chExt cx="1636060" cy="805707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044978" y="567757"/>
                <a:ext cx="1636060" cy="163606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044978" y="2708098"/>
                <a:ext cx="1636060" cy="163606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44978" y="4848439"/>
                <a:ext cx="1636060" cy="163606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044978" y="6988770"/>
                <a:ext cx="1636060" cy="163606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KSO_Shape"/>
              <p:cNvSpPr>
                <a:spLocks/>
              </p:cNvSpPr>
              <p:nvPr/>
            </p:nvSpPr>
            <p:spPr bwMode="auto">
              <a:xfrm>
                <a:off x="4524590" y="943620"/>
                <a:ext cx="676836" cy="856755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KSO_Shape"/>
              <p:cNvSpPr/>
              <p:nvPr/>
            </p:nvSpPr>
            <p:spPr>
              <a:xfrm>
                <a:off x="4585455" y="5192019"/>
                <a:ext cx="555106" cy="948902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32400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KSO_Shape"/>
              <p:cNvSpPr>
                <a:spLocks/>
              </p:cNvSpPr>
              <p:nvPr/>
            </p:nvSpPr>
            <p:spPr bwMode="auto">
              <a:xfrm>
                <a:off x="4551179" y="3179039"/>
                <a:ext cx="695638" cy="695624"/>
              </a:xfrm>
              <a:custGeom>
                <a:avLst/>
                <a:gdLst>
                  <a:gd name="T0" fmla="*/ 1159904 w 2208213"/>
                  <a:gd name="T1" fmla="*/ 523327 h 2209801"/>
                  <a:gd name="T2" fmla="*/ 1199134 w 2208213"/>
                  <a:gd name="T3" fmla="*/ 565478 h 2209801"/>
                  <a:gd name="T4" fmla="*/ 1206816 w 2208213"/>
                  <a:gd name="T5" fmla="*/ 627336 h 2209801"/>
                  <a:gd name="T6" fmla="*/ 1183496 w 2208213"/>
                  <a:gd name="T7" fmla="*/ 668666 h 2209801"/>
                  <a:gd name="T8" fmla="*/ 954421 w 2208213"/>
                  <a:gd name="T9" fmla="*/ 947300 h 2209801"/>
                  <a:gd name="T10" fmla="*/ 901747 w 2208213"/>
                  <a:gd name="T11" fmla="*/ 1002588 h 2209801"/>
                  <a:gd name="T12" fmla="*/ 871569 w 2208213"/>
                  <a:gd name="T13" fmla="*/ 1378936 h 2209801"/>
                  <a:gd name="T14" fmla="*/ 822461 w 2208213"/>
                  <a:gd name="T15" fmla="*/ 1396179 h 2209801"/>
                  <a:gd name="T16" fmla="*/ 784602 w 2208213"/>
                  <a:gd name="T17" fmla="*/ 1361418 h 2209801"/>
                  <a:gd name="T18" fmla="*/ 740982 w 2208213"/>
                  <a:gd name="T19" fmla="*/ 986166 h 2209801"/>
                  <a:gd name="T20" fmla="*/ 701476 w 2208213"/>
                  <a:gd name="T21" fmla="*/ 923487 h 2209801"/>
                  <a:gd name="T22" fmla="*/ 699830 w 2208213"/>
                  <a:gd name="T23" fmla="*/ 851775 h 2209801"/>
                  <a:gd name="T24" fmla="*/ 735769 w 2208213"/>
                  <a:gd name="T25" fmla="*/ 788002 h 2209801"/>
                  <a:gd name="T26" fmla="*/ 801886 w 2208213"/>
                  <a:gd name="T27" fmla="*/ 751873 h 2209801"/>
                  <a:gd name="T28" fmla="*/ 1066626 w 2208213"/>
                  <a:gd name="T29" fmla="*/ 521138 h 2209801"/>
                  <a:gd name="T30" fmla="*/ 533853 w 2208213"/>
                  <a:gd name="T31" fmla="*/ 676984 h 2209801"/>
                  <a:gd name="T32" fmla="*/ 283900 w 2208213"/>
                  <a:gd name="T33" fmla="*/ 652063 h 2209801"/>
                  <a:gd name="T34" fmla="*/ 235717 w 2208213"/>
                  <a:gd name="T35" fmla="*/ 799950 h 2209801"/>
                  <a:gd name="T36" fmla="*/ 219838 w 2208213"/>
                  <a:gd name="T37" fmla="*/ 953315 h 2209801"/>
                  <a:gd name="T38" fmla="*/ 235990 w 2208213"/>
                  <a:gd name="T39" fmla="*/ 1107228 h 2209801"/>
                  <a:gd name="T40" fmla="*/ 284722 w 2208213"/>
                  <a:gd name="T41" fmla="*/ 1255389 h 2209801"/>
                  <a:gd name="T42" fmla="*/ 365484 w 2208213"/>
                  <a:gd name="T43" fmla="*/ 1392049 h 2209801"/>
                  <a:gd name="T44" fmla="*/ 469517 w 2208213"/>
                  <a:gd name="T45" fmla="*/ 1504060 h 2209801"/>
                  <a:gd name="T46" fmla="*/ 671834 w 2208213"/>
                  <a:gd name="T47" fmla="*/ 1628669 h 2209801"/>
                  <a:gd name="T48" fmla="*/ 922061 w 2208213"/>
                  <a:gd name="T49" fmla="*/ 1683442 h 2209801"/>
                  <a:gd name="T50" fmla="*/ 1075099 w 2208213"/>
                  <a:gd name="T51" fmla="*/ 1897058 h 2209801"/>
                  <a:gd name="T52" fmla="*/ 829252 w 2208213"/>
                  <a:gd name="T53" fmla="*/ 1897606 h 2209801"/>
                  <a:gd name="T54" fmla="*/ 643088 w 2208213"/>
                  <a:gd name="T55" fmla="*/ 1852966 h 2209801"/>
                  <a:gd name="T56" fmla="*/ 484300 w 2208213"/>
                  <a:gd name="T57" fmla="*/ 1782308 h 2209801"/>
                  <a:gd name="T58" fmla="*/ 338654 w 2208213"/>
                  <a:gd name="T59" fmla="*/ 1681799 h 2209801"/>
                  <a:gd name="T60" fmla="*/ 196841 w 2208213"/>
                  <a:gd name="T61" fmla="*/ 1533637 h 2209801"/>
                  <a:gd name="T62" fmla="*/ 84047 w 2208213"/>
                  <a:gd name="T63" fmla="*/ 1345217 h 2209801"/>
                  <a:gd name="T64" fmla="*/ 18342 w 2208213"/>
                  <a:gd name="T65" fmla="*/ 1140913 h 2209801"/>
                  <a:gd name="T66" fmla="*/ 0 w 2208213"/>
                  <a:gd name="T67" fmla="*/ 928667 h 2209801"/>
                  <a:gd name="T68" fmla="*/ 29020 w 2208213"/>
                  <a:gd name="T69" fmla="*/ 717516 h 2209801"/>
                  <a:gd name="T70" fmla="*/ 105128 w 2208213"/>
                  <a:gd name="T71" fmla="*/ 516225 h 2209801"/>
                  <a:gd name="T72" fmla="*/ 210530 w 2208213"/>
                  <a:gd name="T73" fmla="*/ 353822 h 2209801"/>
                  <a:gd name="T74" fmla="*/ 1141446 w 2208213"/>
                  <a:gd name="T75" fmla="*/ 18620 h 2209801"/>
                  <a:gd name="T76" fmla="*/ 1322266 w 2208213"/>
                  <a:gd name="T77" fmla="*/ 74481 h 2209801"/>
                  <a:gd name="T78" fmla="*/ 1477059 w 2208213"/>
                  <a:gd name="T79" fmla="*/ 157177 h 2209801"/>
                  <a:gd name="T80" fmla="*/ 1614592 w 2208213"/>
                  <a:gd name="T81" fmla="*/ 267528 h 2209801"/>
                  <a:gd name="T82" fmla="*/ 1754042 w 2208213"/>
                  <a:gd name="T83" fmla="*/ 437575 h 2209801"/>
                  <a:gd name="T84" fmla="*/ 1849932 w 2208213"/>
                  <a:gd name="T85" fmla="*/ 632539 h 2209801"/>
                  <a:gd name="T86" fmla="*/ 1898425 w 2208213"/>
                  <a:gd name="T87" fmla="*/ 840647 h 2209801"/>
                  <a:gd name="T88" fmla="*/ 1899521 w 2208213"/>
                  <a:gd name="T89" fmla="*/ 1053410 h 2209801"/>
                  <a:gd name="T90" fmla="*/ 1853220 w 2208213"/>
                  <a:gd name="T91" fmla="*/ 1262339 h 2209801"/>
                  <a:gd name="T92" fmla="*/ 1761440 w 2208213"/>
                  <a:gd name="T93" fmla="*/ 1455113 h 2209801"/>
                  <a:gd name="T94" fmla="*/ 1536237 w 2208213"/>
                  <a:gd name="T95" fmla="*/ 1393502 h 2209801"/>
                  <a:gd name="T96" fmla="*/ 1625825 w 2208213"/>
                  <a:gd name="T97" fmla="*/ 1239886 h 2209801"/>
                  <a:gd name="T98" fmla="*/ 1671304 w 2208213"/>
                  <a:gd name="T99" fmla="*/ 1090925 h 2209801"/>
                  <a:gd name="T100" fmla="*/ 1684455 w 2208213"/>
                  <a:gd name="T101" fmla="*/ 937034 h 2209801"/>
                  <a:gd name="T102" fmla="*/ 1665003 w 2208213"/>
                  <a:gd name="T103" fmla="*/ 783965 h 2209801"/>
                  <a:gd name="T104" fmla="*/ 1613770 w 2208213"/>
                  <a:gd name="T105" fmla="*/ 636646 h 2209801"/>
                  <a:gd name="T106" fmla="*/ 1529935 w 2208213"/>
                  <a:gd name="T107" fmla="*/ 501102 h 2209801"/>
                  <a:gd name="T108" fmla="*/ 1425004 w 2208213"/>
                  <a:gd name="T109" fmla="*/ 392393 h 2209801"/>
                  <a:gd name="T110" fmla="*/ 1313773 w 2208213"/>
                  <a:gd name="T111" fmla="*/ 315174 h 2209801"/>
                  <a:gd name="T112" fmla="*/ 1191035 w 2208213"/>
                  <a:gd name="T113" fmla="*/ 259314 h 2209801"/>
                  <a:gd name="T114" fmla="*/ 996790 w 2208213"/>
                  <a:gd name="T115" fmla="*/ 220977 h 2209801"/>
                  <a:gd name="T116" fmla="*/ 817613 w 2208213"/>
                  <a:gd name="T117" fmla="*/ 53670 h 220980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208213" h="2209801">
                    <a:moveTo>
                      <a:pt x="1288552" y="590550"/>
                    </a:moveTo>
                    <a:lnTo>
                      <a:pt x="1298410" y="590868"/>
                    </a:lnTo>
                    <a:lnTo>
                      <a:pt x="1307950" y="592138"/>
                    </a:lnTo>
                    <a:lnTo>
                      <a:pt x="1313039" y="593408"/>
                    </a:lnTo>
                    <a:lnTo>
                      <a:pt x="1317809" y="594678"/>
                    </a:lnTo>
                    <a:lnTo>
                      <a:pt x="1322579" y="596265"/>
                    </a:lnTo>
                    <a:lnTo>
                      <a:pt x="1326713" y="598170"/>
                    </a:lnTo>
                    <a:lnTo>
                      <a:pt x="1331483" y="600075"/>
                    </a:lnTo>
                    <a:lnTo>
                      <a:pt x="1335935" y="601980"/>
                    </a:lnTo>
                    <a:lnTo>
                      <a:pt x="1340705" y="604520"/>
                    </a:lnTo>
                    <a:lnTo>
                      <a:pt x="1344522" y="607060"/>
                    </a:lnTo>
                    <a:lnTo>
                      <a:pt x="1348974" y="610235"/>
                    </a:lnTo>
                    <a:lnTo>
                      <a:pt x="1352790" y="613410"/>
                    </a:lnTo>
                    <a:lnTo>
                      <a:pt x="1356924" y="616585"/>
                    </a:lnTo>
                    <a:lnTo>
                      <a:pt x="1360740" y="620078"/>
                    </a:lnTo>
                    <a:lnTo>
                      <a:pt x="1371870" y="631190"/>
                    </a:lnTo>
                    <a:lnTo>
                      <a:pt x="1375368" y="635000"/>
                    </a:lnTo>
                    <a:lnTo>
                      <a:pt x="1378867" y="639128"/>
                    </a:lnTo>
                    <a:lnTo>
                      <a:pt x="1382047" y="642938"/>
                    </a:lnTo>
                    <a:lnTo>
                      <a:pt x="1384909" y="647383"/>
                    </a:lnTo>
                    <a:lnTo>
                      <a:pt x="1387453" y="651510"/>
                    </a:lnTo>
                    <a:lnTo>
                      <a:pt x="1389997" y="655955"/>
                    </a:lnTo>
                    <a:lnTo>
                      <a:pt x="1392223" y="660718"/>
                    </a:lnTo>
                    <a:lnTo>
                      <a:pt x="1394131" y="664845"/>
                    </a:lnTo>
                    <a:lnTo>
                      <a:pt x="1395721" y="669608"/>
                    </a:lnTo>
                    <a:lnTo>
                      <a:pt x="1397311" y="674370"/>
                    </a:lnTo>
                    <a:lnTo>
                      <a:pt x="1398901" y="679133"/>
                    </a:lnTo>
                    <a:lnTo>
                      <a:pt x="1399855" y="683895"/>
                    </a:lnTo>
                    <a:lnTo>
                      <a:pt x="1401445" y="693738"/>
                    </a:lnTo>
                    <a:lnTo>
                      <a:pt x="1401763" y="703580"/>
                    </a:lnTo>
                    <a:lnTo>
                      <a:pt x="1401445" y="713105"/>
                    </a:lnTo>
                    <a:lnTo>
                      <a:pt x="1399855" y="722948"/>
                    </a:lnTo>
                    <a:lnTo>
                      <a:pt x="1398901" y="727710"/>
                    </a:lnTo>
                    <a:lnTo>
                      <a:pt x="1397311" y="732155"/>
                    </a:lnTo>
                    <a:lnTo>
                      <a:pt x="1395721" y="736918"/>
                    </a:lnTo>
                    <a:lnTo>
                      <a:pt x="1394131" y="741680"/>
                    </a:lnTo>
                    <a:lnTo>
                      <a:pt x="1392223" y="746443"/>
                    </a:lnTo>
                    <a:lnTo>
                      <a:pt x="1389997" y="750888"/>
                    </a:lnTo>
                    <a:lnTo>
                      <a:pt x="1387453" y="755015"/>
                    </a:lnTo>
                    <a:lnTo>
                      <a:pt x="1384909" y="759460"/>
                    </a:lnTo>
                    <a:lnTo>
                      <a:pt x="1382047" y="763905"/>
                    </a:lnTo>
                    <a:lnTo>
                      <a:pt x="1378867" y="767715"/>
                    </a:lnTo>
                    <a:lnTo>
                      <a:pt x="1375368" y="771525"/>
                    </a:lnTo>
                    <a:lnTo>
                      <a:pt x="1371870" y="775653"/>
                    </a:lnTo>
                    <a:lnTo>
                      <a:pt x="1123823" y="1022668"/>
                    </a:lnTo>
                    <a:lnTo>
                      <a:pt x="1123823" y="1030605"/>
                    </a:lnTo>
                    <a:lnTo>
                      <a:pt x="1123505" y="1038543"/>
                    </a:lnTo>
                    <a:lnTo>
                      <a:pt x="1122551" y="1046480"/>
                    </a:lnTo>
                    <a:lnTo>
                      <a:pt x="1121279" y="1053783"/>
                    </a:lnTo>
                    <a:lnTo>
                      <a:pt x="1120007" y="1061720"/>
                    </a:lnTo>
                    <a:lnTo>
                      <a:pt x="1117781" y="1069340"/>
                    </a:lnTo>
                    <a:lnTo>
                      <a:pt x="1115555" y="1076643"/>
                    </a:lnTo>
                    <a:lnTo>
                      <a:pt x="1112693" y="1084263"/>
                    </a:lnTo>
                    <a:lnTo>
                      <a:pt x="1109513" y="1091565"/>
                    </a:lnTo>
                    <a:lnTo>
                      <a:pt x="1106333" y="1098868"/>
                    </a:lnTo>
                    <a:lnTo>
                      <a:pt x="1102517" y="1105853"/>
                    </a:lnTo>
                    <a:lnTo>
                      <a:pt x="1098064" y="1112520"/>
                    </a:lnTo>
                    <a:lnTo>
                      <a:pt x="1093930" y="1119188"/>
                    </a:lnTo>
                    <a:lnTo>
                      <a:pt x="1088842" y="1125855"/>
                    </a:lnTo>
                    <a:lnTo>
                      <a:pt x="1083118" y="1132205"/>
                    </a:lnTo>
                    <a:lnTo>
                      <a:pt x="1077712" y="1138238"/>
                    </a:lnTo>
                    <a:lnTo>
                      <a:pt x="1071352" y="1143953"/>
                    </a:lnTo>
                    <a:lnTo>
                      <a:pt x="1064992" y="1149033"/>
                    </a:lnTo>
                    <a:lnTo>
                      <a:pt x="1058631" y="1154113"/>
                    </a:lnTo>
                    <a:lnTo>
                      <a:pt x="1051953" y="1158558"/>
                    </a:lnTo>
                    <a:lnTo>
                      <a:pt x="1045275" y="1163003"/>
                    </a:lnTo>
                    <a:lnTo>
                      <a:pt x="1038279" y="1166813"/>
                    </a:lnTo>
                    <a:lnTo>
                      <a:pt x="1031283" y="1169988"/>
                    </a:lnTo>
                    <a:lnTo>
                      <a:pt x="1023650" y="1173163"/>
                    </a:lnTo>
                    <a:lnTo>
                      <a:pt x="1023650" y="1562101"/>
                    </a:lnTo>
                    <a:lnTo>
                      <a:pt x="1023650" y="1567816"/>
                    </a:lnTo>
                    <a:lnTo>
                      <a:pt x="1022378" y="1573848"/>
                    </a:lnTo>
                    <a:lnTo>
                      <a:pt x="1021424" y="1579246"/>
                    </a:lnTo>
                    <a:lnTo>
                      <a:pt x="1019198" y="1584961"/>
                    </a:lnTo>
                    <a:lnTo>
                      <a:pt x="1016654" y="1590041"/>
                    </a:lnTo>
                    <a:lnTo>
                      <a:pt x="1013792" y="1594803"/>
                    </a:lnTo>
                    <a:lnTo>
                      <a:pt x="1010294" y="1599566"/>
                    </a:lnTo>
                    <a:lnTo>
                      <a:pt x="1006796" y="1603376"/>
                    </a:lnTo>
                    <a:lnTo>
                      <a:pt x="1002344" y="1607186"/>
                    </a:lnTo>
                    <a:lnTo>
                      <a:pt x="997892" y="1610361"/>
                    </a:lnTo>
                    <a:lnTo>
                      <a:pt x="993439" y="1613536"/>
                    </a:lnTo>
                    <a:lnTo>
                      <a:pt x="988033" y="1616076"/>
                    </a:lnTo>
                    <a:lnTo>
                      <a:pt x="982627" y="1617981"/>
                    </a:lnTo>
                    <a:lnTo>
                      <a:pt x="977221" y="1619568"/>
                    </a:lnTo>
                    <a:lnTo>
                      <a:pt x="971179" y="1620203"/>
                    </a:lnTo>
                    <a:lnTo>
                      <a:pt x="965455" y="1620838"/>
                    </a:lnTo>
                    <a:lnTo>
                      <a:pt x="959413" y="1620203"/>
                    </a:lnTo>
                    <a:lnTo>
                      <a:pt x="953370" y="1619568"/>
                    </a:lnTo>
                    <a:lnTo>
                      <a:pt x="947964" y="1617981"/>
                    </a:lnTo>
                    <a:lnTo>
                      <a:pt x="942558" y="1616076"/>
                    </a:lnTo>
                    <a:lnTo>
                      <a:pt x="937470" y="1613536"/>
                    </a:lnTo>
                    <a:lnTo>
                      <a:pt x="932700" y="1610361"/>
                    </a:lnTo>
                    <a:lnTo>
                      <a:pt x="927930" y="1607186"/>
                    </a:lnTo>
                    <a:lnTo>
                      <a:pt x="923795" y="1603376"/>
                    </a:lnTo>
                    <a:lnTo>
                      <a:pt x="919979" y="1599566"/>
                    </a:lnTo>
                    <a:lnTo>
                      <a:pt x="916799" y="1594803"/>
                    </a:lnTo>
                    <a:lnTo>
                      <a:pt x="913619" y="1590041"/>
                    </a:lnTo>
                    <a:lnTo>
                      <a:pt x="911393" y="1584961"/>
                    </a:lnTo>
                    <a:lnTo>
                      <a:pt x="909485" y="1579246"/>
                    </a:lnTo>
                    <a:lnTo>
                      <a:pt x="907895" y="1573848"/>
                    </a:lnTo>
                    <a:lnTo>
                      <a:pt x="906941" y="1567816"/>
                    </a:lnTo>
                    <a:lnTo>
                      <a:pt x="906623" y="1562101"/>
                    </a:lnTo>
                    <a:lnTo>
                      <a:pt x="906623" y="1173163"/>
                    </a:lnTo>
                    <a:lnTo>
                      <a:pt x="899627" y="1169988"/>
                    </a:lnTo>
                    <a:lnTo>
                      <a:pt x="892313" y="1166813"/>
                    </a:lnTo>
                    <a:lnTo>
                      <a:pt x="885316" y="1163003"/>
                    </a:lnTo>
                    <a:lnTo>
                      <a:pt x="878638" y="1158558"/>
                    </a:lnTo>
                    <a:lnTo>
                      <a:pt x="871960" y="1154113"/>
                    </a:lnTo>
                    <a:lnTo>
                      <a:pt x="865282" y="1149033"/>
                    </a:lnTo>
                    <a:lnTo>
                      <a:pt x="858922" y="1143953"/>
                    </a:lnTo>
                    <a:lnTo>
                      <a:pt x="852879" y="1138238"/>
                    </a:lnTo>
                    <a:lnTo>
                      <a:pt x="847473" y="1132205"/>
                    </a:lnTo>
                    <a:lnTo>
                      <a:pt x="842385" y="1125855"/>
                    </a:lnTo>
                    <a:lnTo>
                      <a:pt x="837297" y="1119505"/>
                    </a:lnTo>
                    <a:lnTo>
                      <a:pt x="832845" y="1113473"/>
                    </a:lnTo>
                    <a:lnTo>
                      <a:pt x="828393" y="1106488"/>
                    </a:lnTo>
                    <a:lnTo>
                      <a:pt x="824577" y="1099503"/>
                    </a:lnTo>
                    <a:lnTo>
                      <a:pt x="821397" y="1092835"/>
                    </a:lnTo>
                    <a:lnTo>
                      <a:pt x="818216" y="1085850"/>
                    </a:lnTo>
                    <a:lnTo>
                      <a:pt x="815354" y="1078230"/>
                    </a:lnTo>
                    <a:lnTo>
                      <a:pt x="813128" y="1071245"/>
                    </a:lnTo>
                    <a:lnTo>
                      <a:pt x="811220" y="1063625"/>
                    </a:lnTo>
                    <a:lnTo>
                      <a:pt x="809630" y="1056323"/>
                    </a:lnTo>
                    <a:lnTo>
                      <a:pt x="808040" y="1048703"/>
                    </a:lnTo>
                    <a:lnTo>
                      <a:pt x="807086" y="1041400"/>
                    </a:lnTo>
                    <a:lnTo>
                      <a:pt x="806768" y="1033463"/>
                    </a:lnTo>
                    <a:lnTo>
                      <a:pt x="806450" y="1025843"/>
                    </a:lnTo>
                    <a:lnTo>
                      <a:pt x="806768" y="1018540"/>
                    </a:lnTo>
                    <a:lnTo>
                      <a:pt x="807086" y="1010920"/>
                    </a:lnTo>
                    <a:lnTo>
                      <a:pt x="808040" y="1002983"/>
                    </a:lnTo>
                    <a:lnTo>
                      <a:pt x="809630" y="995680"/>
                    </a:lnTo>
                    <a:lnTo>
                      <a:pt x="811220" y="988060"/>
                    </a:lnTo>
                    <a:lnTo>
                      <a:pt x="813128" y="981075"/>
                    </a:lnTo>
                    <a:lnTo>
                      <a:pt x="815354" y="973455"/>
                    </a:lnTo>
                    <a:lnTo>
                      <a:pt x="818216" y="966470"/>
                    </a:lnTo>
                    <a:lnTo>
                      <a:pt x="821397" y="959485"/>
                    </a:lnTo>
                    <a:lnTo>
                      <a:pt x="824577" y="952183"/>
                    </a:lnTo>
                    <a:lnTo>
                      <a:pt x="828393" y="945515"/>
                    </a:lnTo>
                    <a:lnTo>
                      <a:pt x="832845" y="938848"/>
                    </a:lnTo>
                    <a:lnTo>
                      <a:pt x="837297" y="932180"/>
                    </a:lnTo>
                    <a:lnTo>
                      <a:pt x="842385" y="925830"/>
                    </a:lnTo>
                    <a:lnTo>
                      <a:pt x="847473" y="920115"/>
                    </a:lnTo>
                    <a:lnTo>
                      <a:pt x="852879" y="914083"/>
                    </a:lnTo>
                    <a:lnTo>
                      <a:pt x="859240" y="908368"/>
                    </a:lnTo>
                    <a:lnTo>
                      <a:pt x="865282" y="902653"/>
                    </a:lnTo>
                    <a:lnTo>
                      <a:pt x="871960" y="897890"/>
                    </a:lnTo>
                    <a:lnTo>
                      <a:pt x="878638" y="893445"/>
                    </a:lnTo>
                    <a:lnTo>
                      <a:pt x="885316" y="889000"/>
                    </a:lnTo>
                    <a:lnTo>
                      <a:pt x="892313" y="885508"/>
                    </a:lnTo>
                    <a:lnTo>
                      <a:pt x="899627" y="882015"/>
                    </a:lnTo>
                    <a:lnTo>
                      <a:pt x="906941" y="878840"/>
                    </a:lnTo>
                    <a:lnTo>
                      <a:pt x="914573" y="875983"/>
                    </a:lnTo>
                    <a:lnTo>
                      <a:pt x="921887" y="873760"/>
                    </a:lnTo>
                    <a:lnTo>
                      <a:pt x="929520" y="872173"/>
                    </a:lnTo>
                    <a:lnTo>
                      <a:pt x="936834" y="870585"/>
                    </a:lnTo>
                    <a:lnTo>
                      <a:pt x="944784" y="869315"/>
                    </a:lnTo>
                    <a:lnTo>
                      <a:pt x="952734" y="868363"/>
                    </a:lnTo>
                    <a:lnTo>
                      <a:pt x="960685" y="868045"/>
                    </a:lnTo>
                    <a:lnTo>
                      <a:pt x="967999" y="867728"/>
                    </a:lnTo>
                    <a:lnTo>
                      <a:pt x="1216364" y="620078"/>
                    </a:lnTo>
                    <a:lnTo>
                      <a:pt x="1219862" y="616585"/>
                    </a:lnTo>
                    <a:lnTo>
                      <a:pt x="1223996" y="613410"/>
                    </a:lnTo>
                    <a:lnTo>
                      <a:pt x="1228130" y="610235"/>
                    </a:lnTo>
                    <a:lnTo>
                      <a:pt x="1232264" y="607060"/>
                    </a:lnTo>
                    <a:lnTo>
                      <a:pt x="1236398" y="604520"/>
                    </a:lnTo>
                    <a:lnTo>
                      <a:pt x="1240851" y="601980"/>
                    </a:lnTo>
                    <a:lnTo>
                      <a:pt x="1245621" y="599758"/>
                    </a:lnTo>
                    <a:lnTo>
                      <a:pt x="1250073" y="597535"/>
                    </a:lnTo>
                    <a:lnTo>
                      <a:pt x="1254843" y="596265"/>
                    </a:lnTo>
                    <a:lnTo>
                      <a:pt x="1259295" y="594678"/>
                    </a:lnTo>
                    <a:lnTo>
                      <a:pt x="1264065" y="593408"/>
                    </a:lnTo>
                    <a:lnTo>
                      <a:pt x="1268835" y="592138"/>
                    </a:lnTo>
                    <a:lnTo>
                      <a:pt x="1278694" y="590868"/>
                    </a:lnTo>
                    <a:lnTo>
                      <a:pt x="1288552" y="590550"/>
                    </a:lnTo>
                    <a:close/>
                    <a:moveTo>
                      <a:pt x="799395" y="26988"/>
                    </a:moveTo>
                    <a:lnTo>
                      <a:pt x="618825" y="785302"/>
                    </a:lnTo>
                    <a:lnTo>
                      <a:pt x="426196" y="592785"/>
                    </a:lnTo>
                    <a:lnTo>
                      <a:pt x="414454" y="608987"/>
                    </a:lnTo>
                    <a:lnTo>
                      <a:pt x="403030" y="625189"/>
                    </a:lnTo>
                    <a:lnTo>
                      <a:pt x="392240" y="641708"/>
                    </a:lnTo>
                    <a:lnTo>
                      <a:pt x="381450" y="658228"/>
                    </a:lnTo>
                    <a:lnTo>
                      <a:pt x="371295" y="674748"/>
                    </a:lnTo>
                    <a:lnTo>
                      <a:pt x="361775" y="691585"/>
                    </a:lnTo>
                    <a:lnTo>
                      <a:pt x="352254" y="709058"/>
                    </a:lnTo>
                    <a:lnTo>
                      <a:pt x="343369" y="726213"/>
                    </a:lnTo>
                    <a:lnTo>
                      <a:pt x="336387" y="741144"/>
                    </a:lnTo>
                    <a:lnTo>
                      <a:pt x="329088" y="756393"/>
                    </a:lnTo>
                    <a:lnTo>
                      <a:pt x="322741" y="771642"/>
                    </a:lnTo>
                    <a:lnTo>
                      <a:pt x="316711" y="786573"/>
                    </a:lnTo>
                    <a:lnTo>
                      <a:pt x="310365" y="801822"/>
                    </a:lnTo>
                    <a:lnTo>
                      <a:pt x="304652" y="817706"/>
                    </a:lnTo>
                    <a:lnTo>
                      <a:pt x="299257" y="832955"/>
                    </a:lnTo>
                    <a:lnTo>
                      <a:pt x="294180" y="848839"/>
                    </a:lnTo>
                    <a:lnTo>
                      <a:pt x="289420" y="864723"/>
                    </a:lnTo>
                    <a:lnTo>
                      <a:pt x="284977" y="880290"/>
                    </a:lnTo>
                    <a:lnTo>
                      <a:pt x="280851" y="896174"/>
                    </a:lnTo>
                    <a:lnTo>
                      <a:pt x="276726" y="912376"/>
                    </a:lnTo>
                    <a:lnTo>
                      <a:pt x="273235" y="927942"/>
                    </a:lnTo>
                    <a:lnTo>
                      <a:pt x="270062" y="944144"/>
                    </a:lnTo>
                    <a:lnTo>
                      <a:pt x="267523" y="960346"/>
                    </a:lnTo>
                    <a:lnTo>
                      <a:pt x="264667" y="976548"/>
                    </a:lnTo>
                    <a:lnTo>
                      <a:pt x="262128" y="992433"/>
                    </a:lnTo>
                    <a:lnTo>
                      <a:pt x="260224" y="1008634"/>
                    </a:lnTo>
                    <a:lnTo>
                      <a:pt x="258637" y="1024836"/>
                    </a:lnTo>
                    <a:lnTo>
                      <a:pt x="257050" y="1041038"/>
                    </a:lnTo>
                    <a:lnTo>
                      <a:pt x="256098" y="1057240"/>
                    </a:lnTo>
                    <a:lnTo>
                      <a:pt x="255464" y="1073760"/>
                    </a:lnTo>
                    <a:lnTo>
                      <a:pt x="254829" y="1089962"/>
                    </a:lnTo>
                    <a:lnTo>
                      <a:pt x="254829" y="1105846"/>
                    </a:lnTo>
                    <a:lnTo>
                      <a:pt x="254829" y="1122683"/>
                    </a:lnTo>
                    <a:lnTo>
                      <a:pt x="255464" y="1138568"/>
                    </a:lnTo>
                    <a:lnTo>
                      <a:pt x="256416" y="1155087"/>
                    </a:lnTo>
                    <a:lnTo>
                      <a:pt x="257050" y="1171289"/>
                    </a:lnTo>
                    <a:lnTo>
                      <a:pt x="258637" y="1187491"/>
                    </a:lnTo>
                    <a:lnTo>
                      <a:pt x="260224" y="1203693"/>
                    </a:lnTo>
                    <a:lnTo>
                      <a:pt x="262128" y="1219895"/>
                    </a:lnTo>
                    <a:lnTo>
                      <a:pt x="264667" y="1236097"/>
                    </a:lnTo>
                    <a:lnTo>
                      <a:pt x="267523" y="1251981"/>
                    </a:lnTo>
                    <a:lnTo>
                      <a:pt x="270379" y="1268183"/>
                    </a:lnTo>
                    <a:lnTo>
                      <a:pt x="273552" y="1284385"/>
                    </a:lnTo>
                    <a:lnTo>
                      <a:pt x="277361" y="1300269"/>
                    </a:lnTo>
                    <a:lnTo>
                      <a:pt x="281169" y="1316153"/>
                    </a:lnTo>
                    <a:lnTo>
                      <a:pt x="284977" y="1332038"/>
                    </a:lnTo>
                    <a:lnTo>
                      <a:pt x="289737" y="1347922"/>
                    </a:lnTo>
                    <a:lnTo>
                      <a:pt x="294497" y="1363488"/>
                    </a:lnTo>
                    <a:lnTo>
                      <a:pt x="299575" y="1379373"/>
                    </a:lnTo>
                    <a:lnTo>
                      <a:pt x="305287" y="1394622"/>
                    </a:lnTo>
                    <a:lnTo>
                      <a:pt x="310682" y="1410188"/>
                    </a:lnTo>
                    <a:lnTo>
                      <a:pt x="317029" y="1425437"/>
                    </a:lnTo>
                    <a:lnTo>
                      <a:pt x="323376" y="1440686"/>
                    </a:lnTo>
                    <a:lnTo>
                      <a:pt x="330040" y="1456252"/>
                    </a:lnTo>
                    <a:lnTo>
                      <a:pt x="337022" y="1471184"/>
                    </a:lnTo>
                    <a:lnTo>
                      <a:pt x="344003" y="1486115"/>
                    </a:lnTo>
                    <a:lnTo>
                      <a:pt x="351620" y="1501046"/>
                    </a:lnTo>
                    <a:lnTo>
                      <a:pt x="359553" y="1515660"/>
                    </a:lnTo>
                    <a:lnTo>
                      <a:pt x="367804" y="1530273"/>
                    </a:lnTo>
                    <a:lnTo>
                      <a:pt x="376373" y="1544887"/>
                    </a:lnTo>
                    <a:lnTo>
                      <a:pt x="384941" y="1558865"/>
                    </a:lnTo>
                    <a:lnTo>
                      <a:pt x="394461" y="1573161"/>
                    </a:lnTo>
                    <a:lnTo>
                      <a:pt x="403982" y="1587139"/>
                    </a:lnTo>
                    <a:lnTo>
                      <a:pt x="413819" y="1601117"/>
                    </a:lnTo>
                    <a:lnTo>
                      <a:pt x="423657" y="1614777"/>
                    </a:lnTo>
                    <a:lnTo>
                      <a:pt x="434130" y="1628120"/>
                    </a:lnTo>
                    <a:lnTo>
                      <a:pt x="444919" y="1641780"/>
                    </a:lnTo>
                    <a:lnTo>
                      <a:pt x="455709" y="1655123"/>
                    </a:lnTo>
                    <a:lnTo>
                      <a:pt x="466816" y="1668148"/>
                    </a:lnTo>
                    <a:lnTo>
                      <a:pt x="478558" y="1680856"/>
                    </a:lnTo>
                    <a:lnTo>
                      <a:pt x="490300" y="1693563"/>
                    </a:lnTo>
                    <a:lnTo>
                      <a:pt x="502676" y="1706270"/>
                    </a:lnTo>
                    <a:lnTo>
                      <a:pt x="512832" y="1716119"/>
                    </a:lnTo>
                    <a:lnTo>
                      <a:pt x="522987" y="1725967"/>
                    </a:lnTo>
                    <a:lnTo>
                      <a:pt x="533776" y="1735497"/>
                    </a:lnTo>
                    <a:lnTo>
                      <a:pt x="544249" y="1744710"/>
                    </a:lnTo>
                    <a:lnTo>
                      <a:pt x="555039" y="1753923"/>
                    </a:lnTo>
                    <a:lnTo>
                      <a:pt x="565511" y="1762818"/>
                    </a:lnTo>
                    <a:lnTo>
                      <a:pt x="587725" y="1780291"/>
                    </a:lnTo>
                    <a:lnTo>
                      <a:pt x="609939" y="1796811"/>
                    </a:lnTo>
                    <a:lnTo>
                      <a:pt x="633106" y="1812695"/>
                    </a:lnTo>
                    <a:lnTo>
                      <a:pt x="656589" y="1827626"/>
                    </a:lnTo>
                    <a:lnTo>
                      <a:pt x="680073" y="1841604"/>
                    </a:lnTo>
                    <a:lnTo>
                      <a:pt x="704509" y="1854629"/>
                    </a:lnTo>
                    <a:lnTo>
                      <a:pt x="728944" y="1867337"/>
                    </a:lnTo>
                    <a:lnTo>
                      <a:pt x="753697" y="1878774"/>
                    </a:lnTo>
                    <a:lnTo>
                      <a:pt x="778768" y="1889257"/>
                    </a:lnTo>
                    <a:lnTo>
                      <a:pt x="804155" y="1899741"/>
                    </a:lnTo>
                    <a:lnTo>
                      <a:pt x="829543" y="1908636"/>
                    </a:lnTo>
                    <a:lnTo>
                      <a:pt x="855566" y="1916896"/>
                    </a:lnTo>
                    <a:lnTo>
                      <a:pt x="881906" y="1923885"/>
                    </a:lnTo>
                    <a:lnTo>
                      <a:pt x="908245" y="1930556"/>
                    </a:lnTo>
                    <a:lnTo>
                      <a:pt x="934585" y="1936592"/>
                    </a:lnTo>
                    <a:lnTo>
                      <a:pt x="961242" y="1941357"/>
                    </a:lnTo>
                    <a:lnTo>
                      <a:pt x="988217" y="1945805"/>
                    </a:lnTo>
                    <a:lnTo>
                      <a:pt x="1014874" y="1948982"/>
                    </a:lnTo>
                    <a:lnTo>
                      <a:pt x="1042165" y="1951206"/>
                    </a:lnTo>
                    <a:lnTo>
                      <a:pt x="1068823" y="1952794"/>
                    </a:lnTo>
                    <a:lnTo>
                      <a:pt x="1095797" y="1953112"/>
                    </a:lnTo>
                    <a:lnTo>
                      <a:pt x="1123089" y="1953112"/>
                    </a:lnTo>
                    <a:lnTo>
                      <a:pt x="1150063" y="1951841"/>
                    </a:lnTo>
                    <a:lnTo>
                      <a:pt x="1177355" y="1950253"/>
                    </a:lnTo>
                    <a:lnTo>
                      <a:pt x="1204012" y="1947711"/>
                    </a:lnTo>
                    <a:lnTo>
                      <a:pt x="1231304" y="1944217"/>
                    </a:lnTo>
                    <a:lnTo>
                      <a:pt x="1257961" y="1939451"/>
                    </a:lnTo>
                    <a:lnTo>
                      <a:pt x="1284618" y="1934368"/>
                    </a:lnTo>
                    <a:lnTo>
                      <a:pt x="1311275" y="1928015"/>
                    </a:lnTo>
                    <a:lnTo>
                      <a:pt x="1258913" y="2147853"/>
                    </a:lnTo>
                    <a:lnTo>
                      <a:pt x="1246219" y="2200588"/>
                    </a:lnTo>
                    <a:lnTo>
                      <a:pt x="1220514" y="2203130"/>
                    </a:lnTo>
                    <a:lnTo>
                      <a:pt x="1195126" y="2205989"/>
                    </a:lnTo>
                    <a:lnTo>
                      <a:pt x="1169104" y="2207895"/>
                    </a:lnTo>
                    <a:lnTo>
                      <a:pt x="1143082" y="2209166"/>
                    </a:lnTo>
                    <a:lnTo>
                      <a:pt x="1117694" y="2209801"/>
                    </a:lnTo>
                    <a:lnTo>
                      <a:pt x="1091672" y="2209801"/>
                    </a:lnTo>
                    <a:lnTo>
                      <a:pt x="1065649" y="2209483"/>
                    </a:lnTo>
                    <a:lnTo>
                      <a:pt x="1039627" y="2208530"/>
                    </a:lnTo>
                    <a:lnTo>
                      <a:pt x="1013287" y="2206307"/>
                    </a:lnTo>
                    <a:lnTo>
                      <a:pt x="987265" y="2204083"/>
                    </a:lnTo>
                    <a:lnTo>
                      <a:pt x="961242" y="2201224"/>
                    </a:lnTo>
                    <a:lnTo>
                      <a:pt x="935537" y="2197411"/>
                    </a:lnTo>
                    <a:lnTo>
                      <a:pt x="909832" y="2193282"/>
                    </a:lnTo>
                    <a:lnTo>
                      <a:pt x="883810" y="2188199"/>
                    </a:lnTo>
                    <a:lnTo>
                      <a:pt x="857787" y="2182798"/>
                    </a:lnTo>
                    <a:lnTo>
                      <a:pt x="832400" y="2176762"/>
                    </a:lnTo>
                    <a:lnTo>
                      <a:pt x="832717" y="2174856"/>
                    </a:lnTo>
                    <a:lnTo>
                      <a:pt x="814946" y="2170091"/>
                    </a:lnTo>
                    <a:lnTo>
                      <a:pt x="797808" y="2165325"/>
                    </a:lnTo>
                    <a:lnTo>
                      <a:pt x="780037" y="2160242"/>
                    </a:lnTo>
                    <a:lnTo>
                      <a:pt x="762583" y="2154842"/>
                    </a:lnTo>
                    <a:lnTo>
                      <a:pt x="745446" y="2149441"/>
                    </a:lnTo>
                    <a:lnTo>
                      <a:pt x="727992" y="2143087"/>
                    </a:lnTo>
                    <a:lnTo>
                      <a:pt x="710856" y="2136734"/>
                    </a:lnTo>
                    <a:lnTo>
                      <a:pt x="693719" y="2130380"/>
                    </a:lnTo>
                    <a:lnTo>
                      <a:pt x="676900" y="2123391"/>
                    </a:lnTo>
                    <a:lnTo>
                      <a:pt x="660080" y="2116084"/>
                    </a:lnTo>
                    <a:lnTo>
                      <a:pt x="642943" y="2108777"/>
                    </a:lnTo>
                    <a:lnTo>
                      <a:pt x="626441" y="2100835"/>
                    </a:lnTo>
                    <a:lnTo>
                      <a:pt x="609939" y="2092893"/>
                    </a:lnTo>
                    <a:lnTo>
                      <a:pt x="593437" y="2084633"/>
                    </a:lnTo>
                    <a:lnTo>
                      <a:pt x="577253" y="2076056"/>
                    </a:lnTo>
                    <a:lnTo>
                      <a:pt x="561385" y="2067478"/>
                    </a:lnTo>
                    <a:lnTo>
                      <a:pt x="545201" y="2057948"/>
                    </a:lnTo>
                    <a:lnTo>
                      <a:pt x="529016" y="2048417"/>
                    </a:lnTo>
                    <a:lnTo>
                      <a:pt x="513149" y="2038887"/>
                    </a:lnTo>
                    <a:lnTo>
                      <a:pt x="497916" y="2028721"/>
                    </a:lnTo>
                    <a:lnTo>
                      <a:pt x="482049" y="2018555"/>
                    </a:lnTo>
                    <a:lnTo>
                      <a:pt x="466816" y="2007754"/>
                    </a:lnTo>
                    <a:lnTo>
                      <a:pt x="451901" y="1996952"/>
                    </a:lnTo>
                    <a:lnTo>
                      <a:pt x="436668" y="1985833"/>
                    </a:lnTo>
                    <a:lnTo>
                      <a:pt x="422070" y="1974397"/>
                    </a:lnTo>
                    <a:lnTo>
                      <a:pt x="407155" y="1962642"/>
                    </a:lnTo>
                    <a:lnTo>
                      <a:pt x="392557" y="1950888"/>
                    </a:lnTo>
                    <a:lnTo>
                      <a:pt x="378277" y="1938498"/>
                    </a:lnTo>
                    <a:lnTo>
                      <a:pt x="364313" y="1926109"/>
                    </a:lnTo>
                    <a:lnTo>
                      <a:pt x="350033" y="1913083"/>
                    </a:lnTo>
                    <a:lnTo>
                      <a:pt x="336387" y="1900058"/>
                    </a:lnTo>
                    <a:lnTo>
                      <a:pt x="322424" y="1886716"/>
                    </a:lnTo>
                    <a:lnTo>
                      <a:pt x="305604" y="1869243"/>
                    </a:lnTo>
                    <a:lnTo>
                      <a:pt x="289420" y="1852088"/>
                    </a:lnTo>
                    <a:lnTo>
                      <a:pt x="273235" y="1833980"/>
                    </a:lnTo>
                    <a:lnTo>
                      <a:pt x="258002" y="1815554"/>
                    </a:lnTo>
                    <a:lnTo>
                      <a:pt x="242452" y="1797446"/>
                    </a:lnTo>
                    <a:lnTo>
                      <a:pt x="228172" y="1779020"/>
                    </a:lnTo>
                    <a:lnTo>
                      <a:pt x="213891" y="1760277"/>
                    </a:lnTo>
                    <a:lnTo>
                      <a:pt x="200245" y="1741216"/>
                    </a:lnTo>
                    <a:lnTo>
                      <a:pt x="187234" y="1721837"/>
                    </a:lnTo>
                    <a:lnTo>
                      <a:pt x="174223" y="1702141"/>
                    </a:lnTo>
                    <a:lnTo>
                      <a:pt x="161846" y="1682444"/>
                    </a:lnTo>
                    <a:lnTo>
                      <a:pt x="150105" y="1662748"/>
                    </a:lnTo>
                    <a:lnTo>
                      <a:pt x="138363" y="1642734"/>
                    </a:lnTo>
                    <a:lnTo>
                      <a:pt x="127573" y="1622402"/>
                    </a:lnTo>
                    <a:lnTo>
                      <a:pt x="117101" y="1602388"/>
                    </a:lnTo>
                    <a:lnTo>
                      <a:pt x="106946" y="1581420"/>
                    </a:lnTo>
                    <a:lnTo>
                      <a:pt x="97425" y="1560453"/>
                    </a:lnTo>
                    <a:lnTo>
                      <a:pt x="87905" y="1539486"/>
                    </a:lnTo>
                    <a:lnTo>
                      <a:pt x="79336" y="1518836"/>
                    </a:lnTo>
                    <a:lnTo>
                      <a:pt x="71085" y="1497551"/>
                    </a:lnTo>
                    <a:lnTo>
                      <a:pt x="63152" y="1476267"/>
                    </a:lnTo>
                    <a:lnTo>
                      <a:pt x="56170" y="1454664"/>
                    </a:lnTo>
                    <a:lnTo>
                      <a:pt x="49189" y="1432744"/>
                    </a:lnTo>
                    <a:lnTo>
                      <a:pt x="42842" y="1411141"/>
                    </a:lnTo>
                    <a:lnTo>
                      <a:pt x="36495" y="1389539"/>
                    </a:lnTo>
                    <a:lnTo>
                      <a:pt x="31100" y="1367618"/>
                    </a:lnTo>
                    <a:lnTo>
                      <a:pt x="25705" y="1345380"/>
                    </a:lnTo>
                    <a:lnTo>
                      <a:pt x="21262" y="1323460"/>
                    </a:lnTo>
                    <a:lnTo>
                      <a:pt x="17137" y="1301222"/>
                    </a:lnTo>
                    <a:lnTo>
                      <a:pt x="13328" y="1278984"/>
                    </a:lnTo>
                    <a:lnTo>
                      <a:pt x="10155" y="1256746"/>
                    </a:lnTo>
                    <a:lnTo>
                      <a:pt x="7299" y="1234508"/>
                    </a:lnTo>
                    <a:lnTo>
                      <a:pt x="5077" y="1211953"/>
                    </a:lnTo>
                    <a:lnTo>
                      <a:pt x="2856" y="1189397"/>
                    </a:lnTo>
                    <a:lnTo>
                      <a:pt x="1587" y="1167159"/>
                    </a:lnTo>
                    <a:lnTo>
                      <a:pt x="317" y="1144604"/>
                    </a:lnTo>
                    <a:lnTo>
                      <a:pt x="0" y="1122048"/>
                    </a:lnTo>
                    <a:lnTo>
                      <a:pt x="0" y="1099810"/>
                    </a:lnTo>
                    <a:lnTo>
                      <a:pt x="0" y="1077254"/>
                    </a:lnTo>
                    <a:lnTo>
                      <a:pt x="635" y="1054699"/>
                    </a:lnTo>
                    <a:lnTo>
                      <a:pt x="2221" y="1032461"/>
                    </a:lnTo>
                    <a:lnTo>
                      <a:pt x="3808" y="1009905"/>
                    </a:lnTo>
                    <a:lnTo>
                      <a:pt x="5712" y="987350"/>
                    </a:lnTo>
                    <a:lnTo>
                      <a:pt x="8568" y="965429"/>
                    </a:lnTo>
                    <a:lnTo>
                      <a:pt x="11742" y="942874"/>
                    </a:lnTo>
                    <a:lnTo>
                      <a:pt x="14915" y="920636"/>
                    </a:lnTo>
                    <a:lnTo>
                      <a:pt x="19041" y="898398"/>
                    </a:lnTo>
                    <a:lnTo>
                      <a:pt x="23484" y="876478"/>
                    </a:lnTo>
                    <a:lnTo>
                      <a:pt x="28244" y="854240"/>
                    </a:lnTo>
                    <a:lnTo>
                      <a:pt x="33639" y="832319"/>
                    </a:lnTo>
                    <a:lnTo>
                      <a:pt x="39351" y="810717"/>
                    </a:lnTo>
                    <a:lnTo>
                      <a:pt x="45380" y="788479"/>
                    </a:lnTo>
                    <a:lnTo>
                      <a:pt x="52045" y="766876"/>
                    </a:lnTo>
                    <a:lnTo>
                      <a:pt x="59344" y="745591"/>
                    </a:lnTo>
                    <a:lnTo>
                      <a:pt x="66643" y="723989"/>
                    </a:lnTo>
                    <a:lnTo>
                      <a:pt x="74894" y="702704"/>
                    </a:lnTo>
                    <a:lnTo>
                      <a:pt x="83145" y="681737"/>
                    </a:lnTo>
                    <a:lnTo>
                      <a:pt x="92348" y="660452"/>
                    </a:lnTo>
                    <a:lnTo>
                      <a:pt x="101868" y="639802"/>
                    </a:lnTo>
                    <a:lnTo>
                      <a:pt x="111706" y="619153"/>
                    </a:lnTo>
                    <a:lnTo>
                      <a:pt x="121861" y="598821"/>
                    </a:lnTo>
                    <a:lnTo>
                      <a:pt x="132333" y="578171"/>
                    </a:lnTo>
                    <a:lnTo>
                      <a:pt x="143758" y="558157"/>
                    </a:lnTo>
                    <a:lnTo>
                      <a:pt x="155182" y="538143"/>
                    </a:lnTo>
                    <a:lnTo>
                      <a:pt x="165337" y="521623"/>
                    </a:lnTo>
                    <a:lnTo>
                      <a:pt x="175810" y="505422"/>
                    </a:lnTo>
                    <a:lnTo>
                      <a:pt x="186282" y="489220"/>
                    </a:lnTo>
                    <a:lnTo>
                      <a:pt x="197389" y="473018"/>
                    </a:lnTo>
                    <a:lnTo>
                      <a:pt x="208814" y="457451"/>
                    </a:lnTo>
                    <a:lnTo>
                      <a:pt x="220238" y="441567"/>
                    </a:lnTo>
                    <a:lnTo>
                      <a:pt x="231980" y="425683"/>
                    </a:lnTo>
                    <a:lnTo>
                      <a:pt x="244039" y="410434"/>
                    </a:lnTo>
                    <a:lnTo>
                      <a:pt x="41255" y="207115"/>
                    </a:lnTo>
                    <a:lnTo>
                      <a:pt x="799395" y="26988"/>
                    </a:lnTo>
                    <a:close/>
                    <a:moveTo>
                      <a:pt x="1115113" y="0"/>
                    </a:moveTo>
                    <a:lnTo>
                      <a:pt x="1141155" y="953"/>
                    </a:lnTo>
                    <a:lnTo>
                      <a:pt x="1167196" y="1906"/>
                    </a:lnTo>
                    <a:lnTo>
                      <a:pt x="1193555" y="3494"/>
                    </a:lnTo>
                    <a:lnTo>
                      <a:pt x="1219596" y="6035"/>
                    </a:lnTo>
                    <a:lnTo>
                      <a:pt x="1245320" y="9212"/>
                    </a:lnTo>
                    <a:lnTo>
                      <a:pt x="1271044" y="12706"/>
                    </a:lnTo>
                    <a:lnTo>
                      <a:pt x="1297085" y="17152"/>
                    </a:lnTo>
                    <a:lnTo>
                      <a:pt x="1323126" y="21599"/>
                    </a:lnTo>
                    <a:lnTo>
                      <a:pt x="1348532" y="27317"/>
                    </a:lnTo>
                    <a:lnTo>
                      <a:pt x="1374574" y="33670"/>
                    </a:lnTo>
                    <a:lnTo>
                      <a:pt x="1392676" y="38434"/>
                    </a:lnTo>
                    <a:lnTo>
                      <a:pt x="1410460" y="42881"/>
                    </a:lnTo>
                    <a:lnTo>
                      <a:pt x="1428244" y="48599"/>
                    </a:lnTo>
                    <a:lnTo>
                      <a:pt x="1445711" y="53999"/>
                    </a:lnTo>
                    <a:lnTo>
                      <a:pt x="1463495" y="60034"/>
                    </a:lnTo>
                    <a:lnTo>
                      <a:pt x="1480962" y="66387"/>
                    </a:lnTo>
                    <a:lnTo>
                      <a:pt x="1498746" y="72422"/>
                    </a:lnTo>
                    <a:lnTo>
                      <a:pt x="1515578" y="79092"/>
                    </a:lnTo>
                    <a:lnTo>
                      <a:pt x="1532727" y="86398"/>
                    </a:lnTo>
                    <a:lnTo>
                      <a:pt x="1549876" y="93703"/>
                    </a:lnTo>
                    <a:lnTo>
                      <a:pt x="1566708" y="101327"/>
                    </a:lnTo>
                    <a:lnTo>
                      <a:pt x="1583222" y="109585"/>
                    </a:lnTo>
                    <a:lnTo>
                      <a:pt x="1600053" y="117526"/>
                    </a:lnTo>
                    <a:lnTo>
                      <a:pt x="1616250" y="126103"/>
                    </a:lnTo>
                    <a:lnTo>
                      <a:pt x="1632764" y="134679"/>
                    </a:lnTo>
                    <a:lnTo>
                      <a:pt x="1648960" y="143890"/>
                    </a:lnTo>
                    <a:lnTo>
                      <a:pt x="1665157" y="152784"/>
                    </a:lnTo>
                    <a:lnTo>
                      <a:pt x="1681035" y="162631"/>
                    </a:lnTo>
                    <a:lnTo>
                      <a:pt x="1696597" y="172478"/>
                    </a:lnTo>
                    <a:lnTo>
                      <a:pt x="1712158" y="182325"/>
                    </a:lnTo>
                    <a:lnTo>
                      <a:pt x="1727402" y="193124"/>
                    </a:lnTo>
                    <a:lnTo>
                      <a:pt x="1742645" y="203606"/>
                    </a:lnTo>
                    <a:lnTo>
                      <a:pt x="1757572" y="214406"/>
                    </a:lnTo>
                    <a:lnTo>
                      <a:pt x="1772498" y="225206"/>
                    </a:lnTo>
                    <a:lnTo>
                      <a:pt x="1787106" y="236641"/>
                    </a:lnTo>
                    <a:lnTo>
                      <a:pt x="1801715" y="248711"/>
                    </a:lnTo>
                    <a:lnTo>
                      <a:pt x="1816323" y="260464"/>
                    </a:lnTo>
                    <a:lnTo>
                      <a:pt x="1830614" y="272534"/>
                    </a:lnTo>
                    <a:lnTo>
                      <a:pt x="1844270" y="284922"/>
                    </a:lnTo>
                    <a:lnTo>
                      <a:pt x="1857926" y="297310"/>
                    </a:lnTo>
                    <a:lnTo>
                      <a:pt x="1871582" y="310333"/>
                    </a:lnTo>
                    <a:lnTo>
                      <a:pt x="1884920" y="323356"/>
                    </a:lnTo>
                    <a:lnTo>
                      <a:pt x="1901751" y="340826"/>
                    </a:lnTo>
                    <a:lnTo>
                      <a:pt x="1918265" y="358296"/>
                    </a:lnTo>
                    <a:lnTo>
                      <a:pt x="1934144" y="376084"/>
                    </a:lnTo>
                    <a:lnTo>
                      <a:pt x="1949706" y="394190"/>
                    </a:lnTo>
                    <a:lnTo>
                      <a:pt x="1964632" y="412295"/>
                    </a:lnTo>
                    <a:lnTo>
                      <a:pt x="1979240" y="431036"/>
                    </a:lnTo>
                    <a:lnTo>
                      <a:pt x="1993531" y="449776"/>
                    </a:lnTo>
                    <a:lnTo>
                      <a:pt x="2007187" y="468835"/>
                    </a:lnTo>
                    <a:lnTo>
                      <a:pt x="2020525" y="487893"/>
                    </a:lnTo>
                    <a:lnTo>
                      <a:pt x="2033228" y="507587"/>
                    </a:lnTo>
                    <a:lnTo>
                      <a:pt x="2045931" y="527280"/>
                    </a:lnTo>
                    <a:lnTo>
                      <a:pt x="2057682" y="546974"/>
                    </a:lnTo>
                    <a:lnTo>
                      <a:pt x="2069114" y="567303"/>
                    </a:lnTo>
                    <a:lnTo>
                      <a:pt x="2080230" y="587314"/>
                    </a:lnTo>
                    <a:lnTo>
                      <a:pt x="2090710" y="607643"/>
                    </a:lnTo>
                    <a:lnTo>
                      <a:pt x="2100555" y="628607"/>
                    </a:lnTo>
                    <a:lnTo>
                      <a:pt x="2110399" y="648936"/>
                    </a:lnTo>
                    <a:lnTo>
                      <a:pt x="2119609" y="670218"/>
                    </a:lnTo>
                    <a:lnTo>
                      <a:pt x="2128184" y="691182"/>
                    </a:lnTo>
                    <a:lnTo>
                      <a:pt x="2136441" y="712464"/>
                    </a:lnTo>
                    <a:lnTo>
                      <a:pt x="2144380" y="733745"/>
                    </a:lnTo>
                    <a:lnTo>
                      <a:pt x="2151684" y="755345"/>
                    </a:lnTo>
                    <a:lnTo>
                      <a:pt x="2158354" y="776627"/>
                    </a:lnTo>
                    <a:lnTo>
                      <a:pt x="2165023" y="798544"/>
                    </a:lnTo>
                    <a:lnTo>
                      <a:pt x="2171057" y="820461"/>
                    </a:lnTo>
                    <a:lnTo>
                      <a:pt x="2176455" y="842378"/>
                    </a:lnTo>
                    <a:lnTo>
                      <a:pt x="2181537" y="863977"/>
                    </a:lnTo>
                    <a:lnTo>
                      <a:pt x="2186300" y="886530"/>
                    </a:lnTo>
                    <a:lnTo>
                      <a:pt x="2190429" y="908447"/>
                    </a:lnTo>
                    <a:lnTo>
                      <a:pt x="2194240" y="930681"/>
                    </a:lnTo>
                    <a:lnTo>
                      <a:pt x="2197416" y="952916"/>
                    </a:lnTo>
                    <a:lnTo>
                      <a:pt x="2200591" y="975151"/>
                    </a:lnTo>
                    <a:lnTo>
                      <a:pt x="2202814" y="997703"/>
                    </a:lnTo>
                    <a:lnTo>
                      <a:pt x="2204402" y="1019938"/>
                    </a:lnTo>
                    <a:lnTo>
                      <a:pt x="2205990" y="1042490"/>
                    </a:lnTo>
                    <a:lnTo>
                      <a:pt x="2207260" y="1065043"/>
                    </a:lnTo>
                    <a:lnTo>
                      <a:pt x="2207578" y="1087277"/>
                    </a:lnTo>
                    <a:lnTo>
                      <a:pt x="2208213" y="1109830"/>
                    </a:lnTo>
                    <a:lnTo>
                      <a:pt x="2207578" y="1132382"/>
                    </a:lnTo>
                    <a:lnTo>
                      <a:pt x="2206943" y="1154617"/>
                    </a:lnTo>
                    <a:lnTo>
                      <a:pt x="2205673" y="1177169"/>
                    </a:lnTo>
                    <a:lnTo>
                      <a:pt x="2203767" y="1199721"/>
                    </a:lnTo>
                    <a:lnTo>
                      <a:pt x="2201862" y="1221956"/>
                    </a:lnTo>
                    <a:lnTo>
                      <a:pt x="2199003" y="1244508"/>
                    </a:lnTo>
                    <a:lnTo>
                      <a:pt x="2195828" y="1267061"/>
                    </a:lnTo>
                    <a:lnTo>
                      <a:pt x="2192652" y="1288978"/>
                    </a:lnTo>
                    <a:lnTo>
                      <a:pt x="2188841" y="1310895"/>
                    </a:lnTo>
                    <a:lnTo>
                      <a:pt x="2184077" y="1333447"/>
                    </a:lnTo>
                    <a:lnTo>
                      <a:pt x="2179314" y="1355047"/>
                    </a:lnTo>
                    <a:lnTo>
                      <a:pt x="2173915" y="1377281"/>
                    </a:lnTo>
                    <a:lnTo>
                      <a:pt x="2168198" y="1399198"/>
                    </a:lnTo>
                    <a:lnTo>
                      <a:pt x="2162165" y="1420798"/>
                    </a:lnTo>
                    <a:lnTo>
                      <a:pt x="2155178" y="1442397"/>
                    </a:lnTo>
                    <a:lnTo>
                      <a:pt x="2148191" y="1464314"/>
                    </a:lnTo>
                    <a:lnTo>
                      <a:pt x="2140887" y="1485596"/>
                    </a:lnTo>
                    <a:lnTo>
                      <a:pt x="2132630" y="1506878"/>
                    </a:lnTo>
                    <a:lnTo>
                      <a:pt x="2124055" y="1527842"/>
                    </a:lnTo>
                    <a:lnTo>
                      <a:pt x="2115163" y="1548806"/>
                    </a:lnTo>
                    <a:lnTo>
                      <a:pt x="2105636" y="1569770"/>
                    </a:lnTo>
                    <a:lnTo>
                      <a:pt x="2095791" y="1590735"/>
                    </a:lnTo>
                    <a:lnTo>
                      <a:pt x="2085628" y="1611063"/>
                    </a:lnTo>
                    <a:lnTo>
                      <a:pt x="2075148" y="1631710"/>
                    </a:lnTo>
                    <a:lnTo>
                      <a:pt x="2063716" y="1651721"/>
                    </a:lnTo>
                    <a:lnTo>
                      <a:pt x="2052283" y="1671732"/>
                    </a:lnTo>
                    <a:lnTo>
                      <a:pt x="2041803" y="1687932"/>
                    </a:lnTo>
                    <a:lnTo>
                      <a:pt x="2031640" y="1704449"/>
                    </a:lnTo>
                    <a:lnTo>
                      <a:pt x="2021160" y="1720649"/>
                    </a:lnTo>
                    <a:lnTo>
                      <a:pt x="2010045" y="1736848"/>
                    </a:lnTo>
                    <a:lnTo>
                      <a:pt x="1998930" y="1752413"/>
                    </a:lnTo>
                    <a:lnTo>
                      <a:pt x="1987180" y="1768295"/>
                    </a:lnTo>
                    <a:lnTo>
                      <a:pt x="1975429" y="1783541"/>
                    </a:lnTo>
                    <a:lnTo>
                      <a:pt x="1963044" y="1798788"/>
                    </a:lnTo>
                    <a:lnTo>
                      <a:pt x="2166293" y="2002394"/>
                    </a:lnTo>
                    <a:lnTo>
                      <a:pt x="1407602" y="2182813"/>
                    </a:lnTo>
                    <a:lnTo>
                      <a:pt x="1588303" y="1424292"/>
                    </a:lnTo>
                    <a:lnTo>
                      <a:pt x="1780755" y="1616463"/>
                    </a:lnTo>
                    <a:lnTo>
                      <a:pt x="1792823" y="1600899"/>
                    </a:lnTo>
                    <a:lnTo>
                      <a:pt x="1804255" y="1584699"/>
                    </a:lnTo>
                    <a:lnTo>
                      <a:pt x="1815053" y="1568182"/>
                    </a:lnTo>
                    <a:lnTo>
                      <a:pt x="1825851" y="1551665"/>
                    </a:lnTo>
                    <a:lnTo>
                      <a:pt x="1836013" y="1534830"/>
                    </a:lnTo>
                    <a:lnTo>
                      <a:pt x="1845540" y="1517678"/>
                    </a:lnTo>
                    <a:lnTo>
                      <a:pt x="1855068" y="1500525"/>
                    </a:lnTo>
                    <a:lnTo>
                      <a:pt x="1863960" y="1483055"/>
                    </a:lnTo>
                    <a:lnTo>
                      <a:pt x="1870946" y="1468126"/>
                    </a:lnTo>
                    <a:lnTo>
                      <a:pt x="1878251" y="1453197"/>
                    </a:lnTo>
                    <a:lnTo>
                      <a:pt x="1884602" y="1438268"/>
                    </a:lnTo>
                    <a:lnTo>
                      <a:pt x="1891271" y="1422704"/>
                    </a:lnTo>
                    <a:lnTo>
                      <a:pt x="1896988" y="1407457"/>
                    </a:lnTo>
                    <a:lnTo>
                      <a:pt x="1902704" y="1392210"/>
                    </a:lnTo>
                    <a:lnTo>
                      <a:pt x="1908103" y="1376328"/>
                    </a:lnTo>
                    <a:lnTo>
                      <a:pt x="1913184" y="1360764"/>
                    </a:lnTo>
                    <a:lnTo>
                      <a:pt x="1917948" y="1344882"/>
                    </a:lnTo>
                    <a:lnTo>
                      <a:pt x="1922712" y="1329000"/>
                    </a:lnTo>
                    <a:lnTo>
                      <a:pt x="1926522" y="1313436"/>
                    </a:lnTo>
                    <a:lnTo>
                      <a:pt x="1930651" y="1297554"/>
                    </a:lnTo>
                    <a:lnTo>
                      <a:pt x="1934144" y="1281354"/>
                    </a:lnTo>
                    <a:lnTo>
                      <a:pt x="1937320" y="1265473"/>
                    </a:lnTo>
                    <a:lnTo>
                      <a:pt x="1940496" y="1249591"/>
                    </a:lnTo>
                    <a:lnTo>
                      <a:pt x="1942719" y="1233391"/>
                    </a:lnTo>
                    <a:lnTo>
                      <a:pt x="1944942" y="1217191"/>
                    </a:lnTo>
                    <a:lnTo>
                      <a:pt x="1947165" y="1200992"/>
                    </a:lnTo>
                    <a:lnTo>
                      <a:pt x="1949070" y="1184475"/>
                    </a:lnTo>
                    <a:lnTo>
                      <a:pt x="1950341" y="1168593"/>
                    </a:lnTo>
                    <a:lnTo>
                      <a:pt x="1951293" y="1152393"/>
                    </a:lnTo>
                    <a:lnTo>
                      <a:pt x="1952246" y="1135876"/>
                    </a:lnTo>
                    <a:lnTo>
                      <a:pt x="1952564" y="1119676"/>
                    </a:lnTo>
                    <a:lnTo>
                      <a:pt x="1952564" y="1103477"/>
                    </a:lnTo>
                    <a:lnTo>
                      <a:pt x="1952564" y="1086960"/>
                    </a:lnTo>
                    <a:lnTo>
                      <a:pt x="1952246" y="1070760"/>
                    </a:lnTo>
                    <a:lnTo>
                      <a:pt x="1951293" y="1054560"/>
                    </a:lnTo>
                    <a:lnTo>
                      <a:pt x="1950341" y="1038043"/>
                    </a:lnTo>
                    <a:lnTo>
                      <a:pt x="1948753" y="1021844"/>
                    </a:lnTo>
                    <a:lnTo>
                      <a:pt x="1947165" y="1005962"/>
                    </a:lnTo>
                    <a:lnTo>
                      <a:pt x="1944942" y="989762"/>
                    </a:lnTo>
                    <a:lnTo>
                      <a:pt x="1942719" y="973563"/>
                    </a:lnTo>
                    <a:lnTo>
                      <a:pt x="1939861" y="957363"/>
                    </a:lnTo>
                    <a:lnTo>
                      <a:pt x="1937320" y="941163"/>
                    </a:lnTo>
                    <a:lnTo>
                      <a:pt x="1933509" y="925599"/>
                    </a:lnTo>
                    <a:lnTo>
                      <a:pt x="1930016" y="909400"/>
                    </a:lnTo>
                    <a:lnTo>
                      <a:pt x="1926522" y="893518"/>
                    </a:lnTo>
                    <a:lnTo>
                      <a:pt x="1922394" y="877318"/>
                    </a:lnTo>
                    <a:lnTo>
                      <a:pt x="1917948" y="861754"/>
                    </a:lnTo>
                    <a:lnTo>
                      <a:pt x="1912867" y="845872"/>
                    </a:lnTo>
                    <a:lnTo>
                      <a:pt x="1907785" y="830625"/>
                    </a:lnTo>
                    <a:lnTo>
                      <a:pt x="1902704" y="814743"/>
                    </a:lnTo>
                    <a:lnTo>
                      <a:pt x="1896670" y="799497"/>
                    </a:lnTo>
                    <a:lnTo>
                      <a:pt x="1890636" y="784250"/>
                    </a:lnTo>
                    <a:lnTo>
                      <a:pt x="1883967" y="768686"/>
                    </a:lnTo>
                    <a:lnTo>
                      <a:pt x="1877298" y="753757"/>
                    </a:lnTo>
                    <a:lnTo>
                      <a:pt x="1870629" y="738510"/>
                    </a:lnTo>
                    <a:lnTo>
                      <a:pt x="1863325" y="723899"/>
                    </a:lnTo>
                    <a:lnTo>
                      <a:pt x="1855703" y="708970"/>
                    </a:lnTo>
                    <a:lnTo>
                      <a:pt x="1847763" y="694358"/>
                    </a:lnTo>
                    <a:lnTo>
                      <a:pt x="1839506" y="679747"/>
                    </a:lnTo>
                    <a:lnTo>
                      <a:pt x="1830932" y="665135"/>
                    </a:lnTo>
                    <a:lnTo>
                      <a:pt x="1822357" y="650524"/>
                    </a:lnTo>
                    <a:lnTo>
                      <a:pt x="1813147" y="636548"/>
                    </a:lnTo>
                    <a:lnTo>
                      <a:pt x="1803620" y="622572"/>
                    </a:lnTo>
                    <a:lnTo>
                      <a:pt x="1793775" y="608913"/>
                    </a:lnTo>
                    <a:lnTo>
                      <a:pt x="1783613" y="595255"/>
                    </a:lnTo>
                    <a:lnTo>
                      <a:pt x="1773450" y="581279"/>
                    </a:lnTo>
                    <a:lnTo>
                      <a:pt x="1762653" y="567938"/>
                    </a:lnTo>
                    <a:lnTo>
                      <a:pt x="1751855" y="554915"/>
                    </a:lnTo>
                    <a:lnTo>
                      <a:pt x="1740422" y="541892"/>
                    </a:lnTo>
                    <a:lnTo>
                      <a:pt x="1728672" y="528868"/>
                    </a:lnTo>
                    <a:lnTo>
                      <a:pt x="1716604" y="516481"/>
                    </a:lnTo>
                    <a:lnTo>
                      <a:pt x="1704536" y="503775"/>
                    </a:lnTo>
                    <a:lnTo>
                      <a:pt x="1694374" y="493611"/>
                    </a:lnTo>
                    <a:lnTo>
                      <a:pt x="1683576" y="483764"/>
                    </a:lnTo>
                    <a:lnTo>
                      <a:pt x="1673414" y="473917"/>
                    </a:lnTo>
                    <a:lnTo>
                      <a:pt x="1662298" y="464388"/>
                    </a:lnTo>
                    <a:lnTo>
                      <a:pt x="1651818" y="455176"/>
                    </a:lnTo>
                    <a:lnTo>
                      <a:pt x="1640703" y="445965"/>
                    </a:lnTo>
                    <a:lnTo>
                      <a:pt x="1629270" y="437071"/>
                    </a:lnTo>
                    <a:lnTo>
                      <a:pt x="1618155" y="428177"/>
                    </a:lnTo>
                    <a:lnTo>
                      <a:pt x="1607040" y="419918"/>
                    </a:lnTo>
                    <a:lnTo>
                      <a:pt x="1594972" y="411342"/>
                    </a:lnTo>
                    <a:lnTo>
                      <a:pt x="1583539" y="403401"/>
                    </a:lnTo>
                    <a:lnTo>
                      <a:pt x="1571789" y="395460"/>
                    </a:lnTo>
                    <a:lnTo>
                      <a:pt x="1559721" y="387519"/>
                    </a:lnTo>
                    <a:lnTo>
                      <a:pt x="1547971" y="380213"/>
                    </a:lnTo>
                    <a:lnTo>
                      <a:pt x="1535585" y="372590"/>
                    </a:lnTo>
                    <a:lnTo>
                      <a:pt x="1522882" y="365602"/>
                    </a:lnTo>
                    <a:lnTo>
                      <a:pt x="1510814" y="358296"/>
                    </a:lnTo>
                    <a:lnTo>
                      <a:pt x="1498111" y="351626"/>
                    </a:lnTo>
                    <a:lnTo>
                      <a:pt x="1485726" y="345591"/>
                    </a:lnTo>
                    <a:lnTo>
                      <a:pt x="1472705" y="339238"/>
                    </a:lnTo>
                    <a:lnTo>
                      <a:pt x="1460002" y="332885"/>
                    </a:lnTo>
                    <a:lnTo>
                      <a:pt x="1446981" y="326850"/>
                    </a:lnTo>
                    <a:lnTo>
                      <a:pt x="1433961" y="321450"/>
                    </a:lnTo>
                    <a:lnTo>
                      <a:pt x="1420622" y="316051"/>
                    </a:lnTo>
                    <a:lnTo>
                      <a:pt x="1407284" y="310651"/>
                    </a:lnTo>
                    <a:lnTo>
                      <a:pt x="1394263" y="305568"/>
                    </a:lnTo>
                    <a:lnTo>
                      <a:pt x="1380608" y="300804"/>
                    </a:lnTo>
                    <a:lnTo>
                      <a:pt x="1367269" y="296674"/>
                    </a:lnTo>
                    <a:lnTo>
                      <a:pt x="1353614" y="292228"/>
                    </a:lnTo>
                    <a:lnTo>
                      <a:pt x="1339958" y="288416"/>
                    </a:lnTo>
                    <a:lnTo>
                      <a:pt x="1326302" y="284287"/>
                    </a:lnTo>
                    <a:lnTo>
                      <a:pt x="1312329" y="280793"/>
                    </a:lnTo>
                    <a:lnTo>
                      <a:pt x="1286287" y="274440"/>
                    </a:lnTo>
                    <a:lnTo>
                      <a:pt x="1259928" y="269358"/>
                    </a:lnTo>
                    <a:lnTo>
                      <a:pt x="1234205" y="264593"/>
                    </a:lnTo>
                    <a:lnTo>
                      <a:pt x="1207528" y="261099"/>
                    </a:lnTo>
                    <a:lnTo>
                      <a:pt x="1181169" y="258558"/>
                    </a:lnTo>
                    <a:lnTo>
                      <a:pt x="1155446" y="256334"/>
                    </a:lnTo>
                    <a:lnTo>
                      <a:pt x="1129087" y="255381"/>
                    </a:lnTo>
                    <a:lnTo>
                      <a:pt x="1102410" y="254746"/>
                    </a:lnTo>
                    <a:lnTo>
                      <a:pt x="1076687" y="255699"/>
                    </a:lnTo>
                    <a:lnTo>
                      <a:pt x="1050328" y="256970"/>
                    </a:lnTo>
                    <a:lnTo>
                      <a:pt x="1024286" y="258875"/>
                    </a:lnTo>
                    <a:lnTo>
                      <a:pt x="998245" y="261417"/>
                    </a:lnTo>
                    <a:lnTo>
                      <a:pt x="972204" y="265546"/>
                    </a:lnTo>
                    <a:lnTo>
                      <a:pt x="946798" y="269993"/>
                    </a:lnTo>
                    <a:lnTo>
                      <a:pt x="921074" y="275075"/>
                    </a:lnTo>
                    <a:lnTo>
                      <a:pt x="895350" y="280793"/>
                    </a:lnTo>
                    <a:lnTo>
                      <a:pt x="947750" y="62257"/>
                    </a:lnTo>
                    <a:lnTo>
                      <a:pt x="960453" y="9847"/>
                    </a:lnTo>
                    <a:lnTo>
                      <a:pt x="986177" y="6670"/>
                    </a:lnTo>
                    <a:lnTo>
                      <a:pt x="1011583" y="4129"/>
                    </a:lnTo>
                    <a:lnTo>
                      <a:pt x="1037625" y="2541"/>
                    </a:lnTo>
                    <a:lnTo>
                      <a:pt x="1063666" y="953"/>
                    </a:lnTo>
                    <a:lnTo>
                      <a:pt x="1089072" y="635"/>
                    </a:lnTo>
                    <a:lnTo>
                      <a:pt x="11151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KSO_Shape"/>
              <p:cNvSpPr>
                <a:spLocks/>
              </p:cNvSpPr>
              <p:nvPr/>
            </p:nvSpPr>
            <p:spPr bwMode="auto">
              <a:xfrm>
                <a:off x="4428316" y="7423924"/>
                <a:ext cx="856768" cy="776791"/>
              </a:xfrm>
              <a:custGeom>
                <a:avLst/>
                <a:gdLst>
                  <a:gd name="T0" fmla="*/ 0 w 63"/>
                  <a:gd name="T1" fmla="*/ 2147483646 h 57"/>
                  <a:gd name="T2" fmla="*/ 2147483646 w 63"/>
                  <a:gd name="T3" fmla="*/ 2147483646 h 57"/>
                  <a:gd name="T4" fmla="*/ 2147483646 w 63"/>
                  <a:gd name="T5" fmla="*/ 2147483646 h 57"/>
                  <a:gd name="T6" fmla="*/ 2147483646 w 63"/>
                  <a:gd name="T7" fmla="*/ 2147483646 h 57"/>
                  <a:gd name="T8" fmla="*/ 2147483646 w 63"/>
                  <a:gd name="T9" fmla="*/ 0 h 57"/>
                  <a:gd name="T10" fmla="*/ 2147483646 w 63"/>
                  <a:gd name="T11" fmla="*/ 2147483646 h 57"/>
                  <a:gd name="T12" fmla="*/ 2147483646 w 63"/>
                  <a:gd name="T13" fmla="*/ 2147483646 h 57"/>
                  <a:gd name="T14" fmla="*/ 0 w 63"/>
                  <a:gd name="T15" fmla="*/ 2147483646 h 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" h="57">
                    <a:moveTo>
                      <a:pt x="0" y="55"/>
                    </a:moveTo>
                    <a:cubicBezTo>
                      <a:pt x="0" y="55"/>
                      <a:pt x="0" y="57"/>
                      <a:pt x="4" y="57"/>
                    </a:cubicBezTo>
                    <a:cubicBezTo>
                      <a:pt x="3" y="54"/>
                      <a:pt x="11" y="45"/>
                      <a:pt x="11" y="45"/>
                    </a:cubicBezTo>
                    <a:cubicBezTo>
                      <a:pt x="11" y="45"/>
                      <a:pt x="25" y="54"/>
                      <a:pt x="40" y="39"/>
                    </a:cubicBezTo>
                    <a:cubicBezTo>
                      <a:pt x="54" y="23"/>
                      <a:pt x="44" y="11"/>
                      <a:pt x="63" y="0"/>
                    </a:cubicBezTo>
                    <a:cubicBezTo>
                      <a:pt x="17" y="10"/>
                      <a:pt x="7" y="24"/>
                      <a:pt x="8" y="43"/>
                    </a:cubicBezTo>
                    <a:cubicBezTo>
                      <a:pt x="12" y="34"/>
                      <a:pt x="24" y="22"/>
                      <a:pt x="34" y="17"/>
                    </a:cubicBezTo>
                    <a:cubicBezTo>
                      <a:pt x="17" y="29"/>
                      <a:pt x="5" y="47"/>
                      <a:pt x="0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 rot="2700000">
            <a:off x="643474" y="4889733"/>
            <a:ext cx="364765" cy="364765"/>
          </a:xfrm>
          <a:prstGeom prst="rect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 rot="2700000">
            <a:off x="643475" y="6240129"/>
            <a:ext cx="364765" cy="364765"/>
          </a:xfrm>
          <a:prstGeom prst="rect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 rot="2700000">
            <a:off x="643476" y="7594345"/>
            <a:ext cx="364765" cy="364765"/>
          </a:xfrm>
          <a:prstGeom prst="rect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54908" y="5464644"/>
            <a:ext cx="141907" cy="2845170"/>
            <a:chOff x="754908" y="5083167"/>
            <a:chExt cx="141907" cy="2845170"/>
          </a:xfrm>
          <a:solidFill>
            <a:schemeClr val="accent4"/>
          </a:solidFill>
        </p:grpSpPr>
        <p:sp>
          <p:nvSpPr>
            <p:cNvPr id="65" name="矩形 64"/>
            <p:cNvSpPr/>
            <p:nvPr/>
          </p:nvSpPr>
          <p:spPr>
            <a:xfrm rot="18900000" flipH="1">
              <a:off x="754908" y="5083167"/>
              <a:ext cx="141903" cy="14190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8900000" flipH="1">
              <a:off x="754909" y="6429068"/>
              <a:ext cx="141903" cy="14190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8900000" flipH="1">
              <a:off x="754912" y="7786434"/>
              <a:ext cx="141903" cy="141903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36926" y="2061180"/>
            <a:ext cx="1106012" cy="3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10CF9B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自我介绍</a:t>
            </a:r>
            <a:endParaRPr lang="en-US" altLang="zh-CN" sz="1600" dirty="0" smtClean="0">
              <a:solidFill>
                <a:srgbClr val="10CF9B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2281" y="2606821"/>
            <a:ext cx="45481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3098">
              <a:lnSpc>
                <a:spcPct val="150000"/>
              </a:lnSpc>
            </a:pPr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事业型职场人，追求事业有所成就，有创业公司经历，对公司整体运作有了解</a:t>
            </a:r>
            <a:endParaRPr lang="en-US" altLang="zh-CN" sz="10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3098">
              <a:lnSpc>
                <a:spcPct val="150000"/>
              </a:lnSpc>
            </a:pPr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曾做过执行，善于沟通，注重细节，事业心强，所以喜欢高强度高负荷的工作</a:t>
            </a:r>
            <a:endParaRPr lang="en-US" altLang="zh-CN" sz="10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3098">
              <a:lnSpc>
                <a:spcPct val="150000"/>
              </a:lnSpc>
            </a:pPr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以此来获得快速的经验积累；有女性职场人天生的亲和力，善于客户关系维护</a:t>
            </a:r>
            <a:endParaRPr lang="en-US" altLang="zh-CN" sz="10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3098">
              <a:lnSpc>
                <a:spcPct val="150000"/>
              </a:lnSpc>
            </a:pPr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始终以一个创业人积极乐观、认真负责，追求成就的精神态度对待每一份工作</a:t>
            </a:r>
            <a:endParaRPr lang="zh-CN" altLang="zh-CN" sz="10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36926" y="4230493"/>
            <a:ext cx="110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0CF9B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工作经历</a:t>
            </a:r>
            <a:endParaRPr lang="en-US" altLang="zh-CN" sz="1600" dirty="0" smtClean="0">
              <a:solidFill>
                <a:srgbClr val="10CF9B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303961" y="4556916"/>
            <a:ext cx="37930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dist">
              <a:lnSpc>
                <a:spcPct val="250000"/>
              </a:lnSpc>
            </a:pPr>
            <a:r>
              <a:rPr lang="en-US" altLang="zh-CN" b="1" dirty="0" smtClean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2013.06~08           </a:t>
            </a:r>
            <a:r>
              <a:rPr lang="zh-CN" altLang="en-US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武汉华硕实习生培训计划          销售实习生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200000"/>
              </a:lnSpc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dist">
              <a:lnSpc>
                <a:spcPct val="250000"/>
              </a:lnSpc>
            </a:pPr>
            <a:r>
              <a:rPr lang="en-US" altLang="zh-CN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2013.06~08       </a:t>
            </a:r>
            <a:r>
              <a:rPr lang="en-US" altLang="zh-CN" b="1" dirty="0" smtClean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武汉华硕实习生培训计划          销售实习生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200000"/>
              </a:lnSpc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250000"/>
              </a:lnSpc>
            </a:pPr>
            <a:r>
              <a:rPr lang="en-US" altLang="zh-CN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2013.06~08        </a:t>
            </a:r>
            <a:r>
              <a:rPr lang="en-US" altLang="zh-CN" b="1" dirty="0" smtClean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rgbClr val="10CF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武汉华硕实习生培训计划          销售实习生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algn="dist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负责华硕旗舰店店内笔记本电脑的销售工作，当期业绩第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0528" y="4251810"/>
            <a:ext cx="286398" cy="286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KSO_Shape"/>
          <p:cNvSpPr>
            <a:spLocks/>
          </p:cNvSpPr>
          <p:nvPr/>
        </p:nvSpPr>
        <p:spPr bwMode="auto">
          <a:xfrm>
            <a:off x="412922" y="4316451"/>
            <a:ext cx="164476" cy="151865"/>
          </a:xfrm>
          <a:custGeom>
            <a:avLst/>
            <a:gdLst>
              <a:gd name="T0" fmla="*/ 2147483646 w 4477"/>
              <a:gd name="T1" fmla="*/ 2147483646 h 4133"/>
              <a:gd name="T2" fmla="*/ 2147483646 w 4477"/>
              <a:gd name="T3" fmla="*/ 1386867173 h 4133"/>
              <a:gd name="T4" fmla="*/ 2147483646 w 4477"/>
              <a:gd name="T5" fmla="*/ 385250906 h 4133"/>
              <a:gd name="T6" fmla="*/ 2147483646 w 4477"/>
              <a:gd name="T7" fmla="*/ 0 h 4133"/>
              <a:gd name="T8" fmla="*/ 2147483646 w 4477"/>
              <a:gd name="T9" fmla="*/ 231114454 h 4133"/>
              <a:gd name="T10" fmla="*/ 2147483646 w 4477"/>
              <a:gd name="T11" fmla="*/ 1001616267 h 4133"/>
              <a:gd name="T12" fmla="*/ 2147483646 w 4477"/>
              <a:gd name="T13" fmla="*/ 2147483646 h 4133"/>
              <a:gd name="T14" fmla="*/ 2147483646 w 4477"/>
              <a:gd name="T15" fmla="*/ 2147483646 h 4133"/>
              <a:gd name="T16" fmla="*/ 2147483646 w 4477"/>
              <a:gd name="T17" fmla="*/ 2147483646 h 4133"/>
              <a:gd name="T18" fmla="*/ 2147483646 w 4477"/>
              <a:gd name="T19" fmla="*/ 2147483646 h 4133"/>
              <a:gd name="T20" fmla="*/ 2147483646 w 4477"/>
              <a:gd name="T21" fmla="*/ 2147483646 h 4133"/>
              <a:gd name="T22" fmla="*/ 2147483646 w 4477"/>
              <a:gd name="T23" fmla="*/ 2147483646 h 4133"/>
              <a:gd name="T24" fmla="*/ 2147483646 w 4477"/>
              <a:gd name="T25" fmla="*/ 2147483646 h 4133"/>
              <a:gd name="T26" fmla="*/ 2147483646 w 4477"/>
              <a:gd name="T27" fmla="*/ 2147483646 h 4133"/>
              <a:gd name="T28" fmla="*/ 2147483646 w 4477"/>
              <a:gd name="T29" fmla="*/ 2147483646 h 4133"/>
              <a:gd name="T30" fmla="*/ 2147483646 w 4477"/>
              <a:gd name="T31" fmla="*/ 2147483646 h 4133"/>
              <a:gd name="T32" fmla="*/ 2147483646 w 4477"/>
              <a:gd name="T33" fmla="*/ 2147483646 h 4133"/>
              <a:gd name="T34" fmla="*/ 2147483646 w 4477"/>
              <a:gd name="T35" fmla="*/ 2147483646 h 4133"/>
              <a:gd name="T36" fmla="*/ 2147483646 w 4477"/>
              <a:gd name="T37" fmla="*/ 2147483646 h 4133"/>
              <a:gd name="T38" fmla="*/ 2147483646 w 4477"/>
              <a:gd name="T39" fmla="*/ 2147483646 h 4133"/>
              <a:gd name="T40" fmla="*/ 2147483646 w 4477"/>
              <a:gd name="T41" fmla="*/ 2147483646 h 4133"/>
              <a:gd name="T42" fmla="*/ 2147483646 w 4477"/>
              <a:gd name="T43" fmla="*/ 2147483646 h 4133"/>
              <a:gd name="T44" fmla="*/ 2147483646 w 4477"/>
              <a:gd name="T45" fmla="*/ 2147483646 h 4133"/>
              <a:gd name="T46" fmla="*/ 2147483646 w 4477"/>
              <a:gd name="T47" fmla="*/ 2147483646 h 4133"/>
              <a:gd name="T48" fmla="*/ 2147483646 w 4477"/>
              <a:gd name="T49" fmla="*/ 2147483646 h 4133"/>
              <a:gd name="T50" fmla="*/ 2147483646 w 4477"/>
              <a:gd name="T51" fmla="*/ 2147483646 h 4133"/>
              <a:gd name="T52" fmla="*/ 2147483646 w 4477"/>
              <a:gd name="T53" fmla="*/ 2147483646 h 4133"/>
              <a:gd name="T54" fmla="*/ 2147483646 w 4477"/>
              <a:gd name="T55" fmla="*/ 2147483646 h 4133"/>
              <a:gd name="T56" fmla="*/ 2147483646 w 4477"/>
              <a:gd name="T57" fmla="*/ 2147483646 h 4133"/>
              <a:gd name="T58" fmla="*/ 2147483646 w 4477"/>
              <a:gd name="T59" fmla="*/ 2147483646 h 4133"/>
              <a:gd name="T60" fmla="*/ 2147483646 w 4477"/>
              <a:gd name="T61" fmla="*/ 2147483646 h 4133"/>
              <a:gd name="T62" fmla="*/ 2147483646 w 4477"/>
              <a:gd name="T63" fmla="*/ 2147483646 h 4133"/>
              <a:gd name="T64" fmla="*/ 2147483646 w 4477"/>
              <a:gd name="T65" fmla="*/ 2147483646 h 4133"/>
              <a:gd name="T66" fmla="*/ 0 w 4477"/>
              <a:gd name="T67" fmla="*/ 2147483646 h 4133"/>
              <a:gd name="T68" fmla="*/ 2147483646 w 4477"/>
              <a:gd name="T69" fmla="*/ 2147483646 h 4133"/>
              <a:gd name="T70" fmla="*/ 2147483646 w 4477"/>
              <a:gd name="T71" fmla="*/ 2147483646 h 4133"/>
              <a:gd name="T72" fmla="*/ 2147483646 w 4477"/>
              <a:gd name="T73" fmla="*/ 2147483646 h 4133"/>
              <a:gd name="T74" fmla="*/ 2147483646 w 4477"/>
              <a:gd name="T75" fmla="*/ 2147483646 h 4133"/>
              <a:gd name="T76" fmla="*/ 2147483646 w 4477"/>
              <a:gd name="T77" fmla="*/ 2147483646 h 4133"/>
              <a:gd name="T78" fmla="*/ 2147483646 w 4477"/>
              <a:gd name="T79" fmla="*/ 2147483646 h 4133"/>
              <a:gd name="T80" fmla="*/ 2147483646 w 4477"/>
              <a:gd name="T81" fmla="*/ 2147483646 h 4133"/>
              <a:gd name="T82" fmla="*/ 2147483646 w 4477"/>
              <a:gd name="T83" fmla="*/ 2147483646 h 4133"/>
              <a:gd name="T84" fmla="*/ 2147483646 w 4477"/>
              <a:gd name="T85" fmla="*/ 2147483646 h 4133"/>
              <a:gd name="T86" fmla="*/ 2147483646 w 4477"/>
              <a:gd name="T87" fmla="*/ 2147483646 h 4133"/>
              <a:gd name="T88" fmla="*/ 2147483646 w 4477"/>
              <a:gd name="T89" fmla="*/ 2147483646 h 4133"/>
              <a:gd name="T90" fmla="*/ 2147483646 w 4477"/>
              <a:gd name="T91" fmla="*/ 2147483646 h 4133"/>
              <a:gd name="T92" fmla="*/ 2147483646 w 4477"/>
              <a:gd name="T93" fmla="*/ 2147483646 h 4133"/>
              <a:gd name="T94" fmla="*/ 2147483646 w 4477"/>
              <a:gd name="T95" fmla="*/ 2147483646 h 4133"/>
              <a:gd name="T96" fmla="*/ 2147483646 w 4477"/>
              <a:gd name="T97" fmla="*/ 2147483646 h 4133"/>
              <a:gd name="T98" fmla="*/ 2147483646 w 4477"/>
              <a:gd name="T99" fmla="*/ 2147483646 h 4133"/>
              <a:gd name="T100" fmla="*/ 2147483646 w 4477"/>
              <a:gd name="T101" fmla="*/ 2147483646 h 4133"/>
              <a:gd name="T102" fmla="*/ 2147483646 w 4477"/>
              <a:gd name="T103" fmla="*/ 2147483646 h 4133"/>
              <a:gd name="T104" fmla="*/ 2147483646 w 4477"/>
              <a:gd name="T105" fmla="*/ 2147483646 h 4133"/>
              <a:gd name="T106" fmla="*/ 2147483646 w 4477"/>
              <a:gd name="T107" fmla="*/ 2147483646 h 41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0528" y="2122469"/>
            <a:ext cx="286398" cy="286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KSO_Shape"/>
          <p:cNvSpPr>
            <a:spLocks/>
          </p:cNvSpPr>
          <p:nvPr/>
        </p:nvSpPr>
        <p:spPr bwMode="auto">
          <a:xfrm>
            <a:off x="445140" y="2177434"/>
            <a:ext cx="99382" cy="189299"/>
          </a:xfrm>
          <a:custGeom>
            <a:avLst/>
            <a:gdLst>
              <a:gd name="T0" fmla="*/ 815953 w 3389"/>
              <a:gd name="T1" fmla="*/ 142499 h 6457"/>
              <a:gd name="T2" fmla="*/ 812410 w 3389"/>
              <a:gd name="T3" fmla="*/ 151940 h 6457"/>
              <a:gd name="T4" fmla="*/ 800897 w 3389"/>
              <a:gd name="T5" fmla="*/ 179082 h 6457"/>
              <a:gd name="T6" fmla="*/ 783185 w 3389"/>
              <a:gd name="T7" fmla="*/ 218911 h 6457"/>
              <a:gd name="T8" fmla="*/ 759568 w 3389"/>
              <a:gd name="T9" fmla="*/ 268476 h 6457"/>
              <a:gd name="T10" fmla="*/ 737723 w 3389"/>
              <a:gd name="T11" fmla="*/ 310075 h 6457"/>
              <a:gd name="T12" fmla="*/ 721191 w 3389"/>
              <a:gd name="T13" fmla="*/ 338693 h 6457"/>
              <a:gd name="T14" fmla="*/ 703479 w 3389"/>
              <a:gd name="T15" fmla="*/ 367901 h 6457"/>
              <a:gd name="T16" fmla="*/ 684881 w 3389"/>
              <a:gd name="T17" fmla="*/ 396814 h 6457"/>
              <a:gd name="T18" fmla="*/ 665102 w 3389"/>
              <a:gd name="T19" fmla="*/ 425136 h 6457"/>
              <a:gd name="T20" fmla="*/ 643847 w 3389"/>
              <a:gd name="T21" fmla="*/ 452574 h 6457"/>
              <a:gd name="T22" fmla="*/ 621706 w 3389"/>
              <a:gd name="T23" fmla="*/ 478536 h 6457"/>
              <a:gd name="T24" fmla="*/ 1000457 w 3389"/>
              <a:gd name="T25" fmla="*/ 1407582 h 6457"/>
              <a:gd name="T26" fmla="*/ 0 w 3389"/>
              <a:gd name="T27" fmla="*/ 1407582 h 6457"/>
              <a:gd name="T28" fmla="*/ 388493 w 3389"/>
              <a:gd name="T29" fmla="*/ 499484 h 6457"/>
              <a:gd name="T30" fmla="*/ 365171 w 3389"/>
              <a:gd name="T31" fmla="*/ 473521 h 6457"/>
              <a:gd name="T32" fmla="*/ 343031 w 3389"/>
              <a:gd name="T33" fmla="*/ 445788 h 6457"/>
              <a:gd name="T34" fmla="*/ 321481 w 3389"/>
              <a:gd name="T35" fmla="*/ 416580 h 6457"/>
              <a:gd name="T36" fmla="*/ 301406 w 3389"/>
              <a:gd name="T37" fmla="*/ 386488 h 6457"/>
              <a:gd name="T38" fmla="*/ 282218 w 3389"/>
              <a:gd name="T39" fmla="*/ 355805 h 6457"/>
              <a:gd name="T40" fmla="*/ 264506 w 3389"/>
              <a:gd name="T41" fmla="*/ 325122 h 6457"/>
              <a:gd name="T42" fmla="*/ 247974 w 3389"/>
              <a:gd name="T43" fmla="*/ 294734 h 6457"/>
              <a:gd name="T44" fmla="*/ 219339 w 3389"/>
              <a:gd name="T45" fmla="*/ 238383 h 6457"/>
              <a:gd name="T46" fmla="*/ 197198 w 3389"/>
              <a:gd name="T47" fmla="*/ 189998 h 6457"/>
              <a:gd name="T48" fmla="*/ 181552 w 3389"/>
              <a:gd name="T49" fmla="*/ 153710 h 6457"/>
              <a:gd name="T50" fmla="*/ 172106 w 3389"/>
              <a:gd name="T51" fmla="*/ 130993 h 6457"/>
              <a:gd name="T52" fmla="*/ 175648 w 3389"/>
              <a:gd name="T53" fmla="*/ 127452 h 6457"/>
              <a:gd name="T54" fmla="*/ 192770 w 3389"/>
              <a:gd name="T55" fmla="*/ 112996 h 6457"/>
              <a:gd name="T56" fmla="*/ 211664 w 3389"/>
              <a:gd name="T57" fmla="*/ 97950 h 6457"/>
              <a:gd name="T58" fmla="*/ 236461 w 3389"/>
              <a:gd name="T59" fmla="*/ 80838 h 6457"/>
              <a:gd name="T60" fmla="*/ 266277 w 3389"/>
              <a:gd name="T61" fmla="*/ 62841 h 6457"/>
              <a:gd name="T62" fmla="*/ 301111 w 3389"/>
              <a:gd name="T63" fmla="*/ 44549 h 6457"/>
              <a:gd name="T64" fmla="*/ 320595 w 3389"/>
              <a:gd name="T65" fmla="*/ 36289 h 6457"/>
              <a:gd name="T66" fmla="*/ 340669 w 3389"/>
              <a:gd name="T67" fmla="*/ 28028 h 6457"/>
              <a:gd name="T68" fmla="*/ 362219 w 3389"/>
              <a:gd name="T69" fmla="*/ 20947 h 6457"/>
              <a:gd name="T70" fmla="*/ 384655 w 3389"/>
              <a:gd name="T71" fmla="*/ 14456 h 6457"/>
              <a:gd name="T72" fmla="*/ 408271 w 3389"/>
              <a:gd name="T73" fmla="*/ 8851 h 6457"/>
              <a:gd name="T74" fmla="*/ 432478 w 3389"/>
              <a:gd name="T75" fmla="*/ 4425 h 6457"/>
              <a:gd name="T76" fmla="*/ 457866 w 3389"/>
              <a:gd name="T77" fmla="*/ 1475 h 6457"/>
              <a:gd name="T78" fmla="*/ 483845 w 3389"/>
              <a:gd name="T79" fmla="*/ 0 h 6457"/>
              <a:gd name="T80" fmla="*/ 510708 w 3389"/>
              <a:gd name="T81" fmla="*/ 295 h 6457"/>
              <a:gd name="T82" fmla="*/ 538753 w 3389"/>
              <a:gd name="T83" fmla="*/ 2360 h 6457"/>
              <a:gd name="T84" fmla="*/ 567388 w 3389"/>
              <a:gd name="T85" fmla="*/ 6491 h 6457"/>
              <a:gd name="T86" fmla="*/ 596318 w 3389"/>
              <a:gd name="T87" fmla="*/ 12686 h 6457"/>
              <a:gd name="T88" fmla="*/ 626430 w 3389"/>
              <a:gd name="T89" fmla="*/ 20947 h 6457"/>
              <a:gd name="T90" fmla="*/ 656836 w 3389"/>
              <a:gd name="T91" fmla="*/ 31863 h 6457"/>
              <a:gd name="T92" fmla="*/ 687833 w 3389"/>
              <a:gd name="T93" fmla="*/ 45434 h 6457"/>
              <a:gd name="T94" fmla="*/ 719420 w 3389"/>
              <a:gd name="T95" fmla="*/ 61661 h 6457"/>
              <a:gd name="T96" fmla="*/ 751597 w 3389"/>
              <a:gd name="T97" fmla="*/ 80838 h 6457"/>
              <a:gd name="T98" fmla="*/ 784070 w 3389"/>
              <a:gd name="T99" fmla="*/ 103260 h 6457"/>
              <a:gd name="T100" fmla="*/ 817133 w 3389"/>
              <a:gd name="T101" fmla="*/ 128928 h 645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389" h="6457">
                <a:moveTo>
                  <a:pt x="2768" y="437"/>
                </a:moveTo>
                <a:lnTo>
                  <a:pt x="2764" y="483"/>
                </a:lnTo>
                <a:lnTo>
                  <a:pt x="2752" y="515"/>
                </a:lnTo>
                <a:lnTo>
                  <a:pt x="2735" y="555"/>
                </a:lnTo>
                <a:lnTo>
                  <a:pt x="2713" y="607"/>
                </a:lnTo>
                <a:lnTo>
                  <a:pt x="2687" y="669"/>
                </a:lnTo>
                <a:lnTo>
                  <a:pt x="2653" y="742"/>
                </a:lnTo>
                <a:lnTo>
                  <a:pt x="2615" y="823"/>
                </a:lnTo>
                <a:lnTo>
                  <a:pt x="2573" y="910"/>
                </a:lnTo>
                <a:lnTo>
                  <a:pt x="2524" y="1003"/>
                </a:lnTo>
                <a:lnTo>
                  <a:pt x="2499" y="1051"/>
                </a:lnTo>
                <a:lnTo>
                  <a:pt x="2471" y="1100"/>
                </a:lnTo>
                <a:lnTo>
                  <a:pt x="2443" y="1148"/>
                </a:lnTo>
                <a:lnTo>
                  <a:pt x="2414" y="1198"/>
                </a:lnTo>
                <a:lnTo>
                  <a:pt x="2383" y="1247"/>
                </a:lnTo>
                <a:lnTo>
                  <a:pt x="2352" y="1296"/>
                </a:lnTo>
                <a:lnTo>
                  <a:pt x="2320" y="1345"/>
                </a:lnTo>
                <a:lnTo>
                  <a:pt x="2286" y="1393"/>
                </a:lnTo>
                <a:lnTo>
                  <a:pt x="2253" y="1441"/>
                </a:lnTo>
                <a:lnTo>
                  <a:pt x="2217" y="1488"/>
                </a:lnTo>
                <a:lnTo>
                  <a:pt x="2181" y="1534"/>
                </a:lnTo>
                <a:lnTo>
                  <a:pt x="2144" y="1578"/>
                </a:lnTo>
                <a:lnTo>
                  <a:pt x="2106" y="1622"/>
                </a:lnTo>
                <a:lnTo>
                  <a:pt x="2067" y="1662"/>
                </a:lnTo>
                <a:lnTo>
                  <a:pt x="3389" y="4771"/>
                </a:lnTo>
                <a:lnTo>
                  <a:pt x="1695" y="6457"/>
                </a:lnTo>
                <a:lnTo>
                  <a:pt x="0" y="4771"/>
                </a:lnTo>
                <a:lnTo>
                  <a:pt x="1316" y="1693"/>
                </a:lnTo>
                <a:lnTo>
                  <a:pt x="1276" y="1650"/>
                </a:lnTo>
                <a:lnTo>
                  <a:pt x="1237" y="1605"/>
                </a:lnTo>
                <a:lnTo>
                  <a:pt x="1199" y="1558"/>
                </a:lnTo>
                <a:lnTo>
                  <a:pt x="1162" y="1511"/>
                </a:lnTo>
                <a:lnTo>
                  <a:pt x="1125" y="1463"/>
                </a:lnTo>
                <a:lnTo>
                  <a:pt x="1089" y="1412"/>
                </a:lnTo>
                <a:lnTo>
                  <a:pt x="1055" y="1361"/>
                </a:lnTo>
                <a:lnTo>
                  <a:pt x="1021" y="1310"/>
                </a:lnTo>
                <a:lnTo>
                  <a:pt x="988" y="1258"/>
                </a:lnTo>
                <a:lnTo>
                  <a:pt x="956" y="1206"/>
                </a:lnTo>
                <a:lnTo>
                  <a:pt x="925" y="1154"/>
                </a:lnTo>
                <a:lnTo>
                  <a:pt x="896" y="1102"/>
                </a:lnTo>
                <a:lnTo>
                  <a:pt x="868" y="1050"/>
                </a:lnTo>
                <a:lnTo>
                  <a:pt x="840" y="999"/>
                </a:lnTo>
                <a:lnTo>
                  <a:pt x="789" y="901"/>
                </a:lnTo>
                <a:lnTo>
                  <a:pt x="743" y="808"/>
                </a:lnTo>
                <a:lnTo>
                  <a:pt x="702" y="722"/>
                </a:lnTo>
                <a:lnTo>
                  <a:pt x="668" y="644"/>
                </a:lnTo>
                <a:lnTo>
                  <a:pt x="638" y="577"/>
                </a:lnTo>
                <a:lnTo>
                  <a:pt x="615" y="521"/>
                </a:lnTo>
                <a:lnTo>
                  <a:pt x="597" y="480"/>
                </a:lnTo>
                <a:lnTo>
                  <a:pt x="583" y="444"/>
                </a:lnTo>
                <a:lnTo>
                  <a:pt x="595" y="432"/>
                </a:lnTo>
                <a:lnTo>
                  <a:pt x="628" y="403"/>
                </a:lnTo>
                <a:lnTo>
                  <a:pt x="653" y="383"/>
                </a:lnTo>
                <a:lnTo>
                  <a:pt x="683" y="358"/>
                </a:lnTo>
                <a:lnTo>
                  <a:pt x="717" y="332"/>
                </a:lnTo>
                <a:lnTo>
                  <a:pt x="757" y="304"/>
                </a:lnTo>
                <a:lnTo>
                  <a:pt x="801" y="274"/>
                </a:lnTo>
                <a:lnTo>
                  <a:pt x="849" y="243"/>
                </a:lnTo>
                <a:lnTo>
                  <a:pt x="902" y="213"/>
                </a:lnTo>
                <a:lnTo>
                  <a:pt x="959" y="181"/>
                </a:lnTo>
                <a:lnTo>
                  <a:pt x="1020" y="151"/>
                </a:lnTo>
                <a:lnTo>
                  <a:pt x="1052" y="136"/>
                </a:lnTo>
                <a:lnTo>
                  <a:pt x="1086" y="123"/>
                </a:lnTo>
                <a:lnTo>
                  <a:pt x="1119" y="109"/>
                </a:lnTo>
                <a:lnTo>
                  <a:pt x="1154" y="95"/>
                </a:lnTo>
                <a:lnTo>
                  <a:pt x="1190" y="82"/>
                </a:lnTo>
                <a:lnTo>
                  <a:pt x="1227" y="71"/>
                </a:lnTo>
                <a:lnTo>
                  <a:pt x="1265" y="59"/>
                </a:lnTo>
                <a:lnTo>
                  <a:pt x="1303" y="49"/>
                </a:lnTo>
                <a:lnTo>
                  <a:pt x="1342" y="38"/>
                </a:lnTo>
                <a:lnTo>
                  <a:pt x="1383" y="30"/>
                </a:lnTo>
                <a:lnTo>
                  <a:pt x="1423" y="22"/>
                </a:lnTo>
                <a:lnTo>
                  <a:pt x="1465" y="15"/>
                </a:lnTo>
                <a:lnTo>
                  <a:pt x="1507" y="9"/>
                </a:lnTo>
                <a:lnTo>
                  <a:pt x="1551" y="5"/>
                </a:lnTo>
                <a:lnTo>
                  <a:pt x="1595" y="2"/>
                </a:lnTo>
                <a:lnTo>
                  <a:pt x="1639" y="0"/>
                </a:lnTo>
                <a:lnTo>
                  <a:pt x="1685" y="0"/>
                </a:lnTo>
                <a:lnTo>
                  <a:pt x="1730" y="1"/>
                </a:lnTo>
                <a:lnTo>
                  <a:pt x="1778" y="4"/>
                </a:lnTo>
                <a:lnTo>
                  <a:pt x="1825" y="8"/>
                </a:lnTo>
                <a:lnTo>
                  <a:pt x="1873" y="14"/>
                </a:lnTo>
                <a:lnTo>
                  <a:pt x="1922" y="22"/>
                </a:lnTo>
                <a:lnTo>
                  <a:pt x="1971" y="31"/>
                </a:lnTo>
                <a:lnTo>
                  <a:pt x="2020" y="43"/>
                </a:lnTo>
                <a:lnTo>
                  <a:pt x="2071" y="56"/>
                </a:lnTo>
                <a:lnTo>
                  <a:pt x="2122" y="71"/>
                </a:lnTo>
                <a:lnTo>
                  <a:pt x="2173" y="88"/>
                </a:lnTo>
                <a:lnTo>
                  <a:pt x="2225" y="108"/>
                </a:lnTo>
                <a:lnTo>
                  <a:pt x="2278" y="130"/>
                </a:lnTo>
                <a:lnTo>
                  <a:pt x="2330" y="154"/>
                </a:lnTo>
                <a:lnTo>
                  <a:pt x="2383" y="180"/>
                </a:lnTo>
                <a:lnTo>
                  <a:pt x="2437" y="209"/>
                </a:lnTo>
                <a:lnTo>
                  <a:pt x="2492" y="240"/>
                </a:lnTo>
                <a:lnTo>
                  <a:pt x="2546" y="274"/>
                </a:lnTo>
                <a:lnTo>
                  <a:pt x="2601" y="311"/>
                </a:lnTo>
                <a:lnTo>
                  <a:pt x="2656" y="350"/>
                </a:lnTo>
                <a:lnTo>
                  <a:pt x="2712" y="392"/>
                </a:lnTo>
                <a:lnTo>
                  <a:pt x="2768" y="4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81103" y="2118309"/>
            <a:ext cx="289171" cy="289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" name="KSO_Shape"/>
          <p:cNvSpPr>
            <a:spLocks/>
          </p:cNvSpPr>
          <p:nvPr/>
        </p:nvSpPr>
        <p:spPr bwMode="auto">
          <a:xfrm>
            <a:off x="5628814" y="2207640"/>
            <a:ext cx="204034" cy="120038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49238" y="2061180"/>
            <a:ext cx="1106012" cy="3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10CF9B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教育经历</a:t>
            </a:r>
            <a:endParaRPr lang="en-US" altLang="zh-CN" sz="1600" dirty="0" smtClean="0">
              <a:solidFill>
                <a:srgbClr val="10CF9B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484505" y="2606938"/>
            <a:ext cx="1804805" cy="1177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defTabSz="903098">
              <a:lnSpc>
                <a:spcPct val="150000"/>
              </a:lnSpc>
              <a:def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000" b="1" dirty="0" smtClean="0">
                <a:solidFill>
                  <a:srgbClr val="10CF9B"/>
                </a:solidFill>
              </a:rPr>
              <a:t>2011-2015    </a:t>
            </a:r>
            <a:r>
              <a:rPr lang="zh-CN" altLang="en-US" sz="1000" b="1" dirty="0" smtClean="0">
                <a:solidFill>
                  <a:srgbClr val="10CF9B"/>
                </a:solidFill>
              </a:rPr>
              <a:t>湖北工业大学       </a:t>
            </a:r>
            <a:endParaRPr lang="en-US" altLang="zh-CN" sz="1000" b="1" dirty="0">
              <a:solidFill>
                <a:srgbClr val="10CF9B"/>
              </a:solidFill>
            </a:endParaRPr>
          </a:p>
          <a:p>
            <a:pPr algn="dist"/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市场营销专业        </a:t>
            </a:r>
            <a:r>
              <a:rPr lang="zh-CN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硕士学位</a:t>
            </a:r>
            <a:endParaRPr lang="en-US" altLang="zh-CN" sz="1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dist"/>
            <a:r>
              <a:rPr lang="en-US" altLang="zh-CN" sz="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algn="dist"/>
            <a:r>
              <a:rPr lang="en-US" altLang="zh-CN" sz="1000" b="1" dirty="0" smtClean="0">
                <a:solidFill>
                  <a:srgbClr val="10CF9B"/>
                </a:solidFill>
              </a:rPr>
              <a:t>2011-2015    </a:t>
            </a:r>
            <a:r>
              <a:rPr lang="zh-CN" altLang="en-US" sz="1000" b="1" dirty="0" smtClean="0">
                <a:solidFill>
                  <a:srgbClr val="10CF9B"/>
                </a:solidFill>
              </a:rPr>
              <a:t>湖北工业大学       </a:t>
            </a:r>
            <a:endParaRPr lang="zh-CN" altLang="en-US" sz="1000" b="1" dirty="0">
              <a:solidFill>
                <a:srgbClr val="10CF9B"/>
              </a:solidFill>
            </a:endParaRPr>
          </a:p>
          <a:p>
            <a:pPr algn="dist"/>
            <a:r>
              <a:rPr lang="zh-CN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信息管理专业         学士学位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81103" y="4308939"/>
            <a:ext cx="289171" cy="289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949238" y="4251810"/>
            <a:ext cx="1106012" cy="3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rgbClr val="10CF9B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个人技能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484505" y="4858264"/>
            <a:ext cx="1804805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defTabSz="903098">
              <a:lnSpc>
                <a:spcPct val="150000"/>
              </a:lnSpc>
              <a:def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rgbClr val="10CF9B"/>
                </a:solidFill>
              </a:rPr>
              <a:t>语言技能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CET4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、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CET6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、翻译文献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，无障碍英文沟通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zh-CN" altLang="en-US" b="1" dirty="0">
                <a:solidFill>
                  <a:srgbClr val="10CF9B"/>
                </a:solidFill>
              </a:rPr>
              <a:t>软件技能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Access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二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级证书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熟练操作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MS office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办公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软件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581103" y="6695457"/>
            <a:ext cx="289171" cy="289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949238" y="6638328"/>
            <a:ext cx="1106012" cy="3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10CF9B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荣誉奖励</a:t>
            </a:r>
            <a:endParaRPr lang="zh-CN" altLang="en-US" sz="1600" dirty="0">
              <a:solidFill>
                <a:srgbClr val="10CF9B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484505" y="7244782"/>
            <a:ext cx="1804805" cy="12464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defTabSz="903098">
              <a:lnSpc>
                <a:spcPct val="150000"/>
              </a:lnSpc>
              <a:def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第四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届校电子商务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大赛冠军</a:t>
            </a:r>
          </a:p>
          <a:p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三创大学生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创业挑战赛银奖</a:t>
            </a:r>
          </a:p>
          <a:p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湖工工程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“工程之星”得主湖北武汉市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优秀春运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志愿者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五四青年表彰大会优秀党员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8" name="KSO_Shape"/>
          <p:cNvSpPr>
            <a:spLocks/>
          </p:cNvSpPr>
          <p:nvPr/>
        </p:nvSpPr>
        <p:spPr bwMode="auto">
          <a:xfrm>
            <a:off x="5635517" y="4366882"/>
            <a:ext cx="183775" cy="180100"/>
          </a:xfrm>
          <a:custGeom>
            <a:avLst/>
            <a:gdLst>
              <a:gd name="T0" fmla="*/ 2147483646 w 99"/>
              <a:gd name="T1" fmla="*/ 2147483646 h 97"/>
              <a:gd name="T2" fmla="*/ 2147483646 w 99"/>
              <a:gd name="T3" fmla="*/ 2147483646 h 97"/>
              <a:gd name="T4" fmla="*/ 2147483646 w 99"/>
              <a:gd name="T5" fmla="*/ 2147483646 h 97"/>
              <a:gd name="T6" fmla="*/ 2147483646 w 99"/>
              <a:gd name="T7" fmla="*/ 2147483646 h 97"/>
              <a:gd name="T8" fmla="*/ 2147483646 w 99"/>
              <a:gd name="T9" fmla="*/ 2147483646 h 97"/>
              <a:gd name="T10" fmla="*/ 2147483646 w 99"/>
              <a:gd name="T11" fmla="*/ 2147483646 h 97"/>
              <a:gd name="T12" fmla="*/ 2147483646 w 99"/>
              <a:gd name="T13" fmla="*/ 2147483646 h 97"/>
              <a:gd name="T14" fmla="*/ 2147483646 w 99"/>
              <a:gd name="T15" fmla="*/ 2147483646 h 97"/>
              <a:gd name="T16" fmla="*/ 2147483646 w 99"/>
              <a:gd name="T17" fmla="*/ 2147483646 h 97"/>
              <a:gd name="T18" fmla="*/ 2147483646 w 99"/>
              <a:gd name="T19" fmla="*/ 2147483646 h 97"/>
              <a:gd name="T20" fmla="*/ 2147483646 w 99"/>
              <a:gd name="T21" fmla="*/ 2147483646 h 97"/>
              <a:gd name="T22" fmla="*/ 2147483646 w 99"/>
              <a:gd name="T23" fmla="*/ 2147483646 h 97"/>
              <a:gd name="T24" fmla="*/ 2147483646 w 99"/>
              <a:gd name="T25" fmla="*/ 2147483646 h 97"/>
              <a:gd name="T26" fmla="*/ 2147483646 w 99"/>
              <a:gd name="T27" fmla="*/ 2147483646 h 97"/>
              <a:gd name="T28" fmla="*/ 2147483646 w 99"/>
              <a:gd name="T29" fmla="*/ 2147483646 h 97"/>
              <a:gd name="T30" fmla="*/ 0 w 99"/>
              <a:gd name="T31" fmla="*/ 2147483646 h 97"/>
              <a:gd name="T32" fmla="*/ 2147483646 w 99"/>
              <a:gd name="T33" fmla="*/ 2147483646 h 97"/>
              <a:gd name="T34" fmla="*/ 2147483646 w 99"/>
              <a:gd name="T35" fmla="*/ 2147483646 h 97"/>
              <a:gd name="T36" fmla="*/ 2147483646 w 99"/>
              <a:gd name="T37" fmla="*/ 0 h 97"/>
              <a:gd name="T38" fmla="*/ 2147483646 w 99"/>
              <a:gd name="T39" fmla="*/ 2147483646 h 97"/>
              <a:gd name="T40" fmla="*/ 2147483646 w 99"/>
              <a:gd name="T41" fmla="*/ 2147483646 h 97"/>
              <a:gd name="T42" fmla="*/ 2147483646 w 99"/>
              <a:gd name="T43" fmla="*/ 2147483646 h 97"/>
              <a:gd name="T44" fmla="*/ 2147483646 w 99"/>
              <a:gd name="T45" fmla="*/ 2147483646 h 97"/>
              <a:gd name="T46" fmla="*/ 2147483646 w 99"/>
              <a:gd name="T47" fmla="*/ 2147483646 h 97"/>
              <a:gd name="T48" fmla="*/ 2147483646 w 99"/>
              <a:gd name="T49" fmla="*/ 2147483646 h 97"/>
              <a:gd name="T50" fmla="*/ 2147483646 w 99"/>
              <a:gd name="T51" fmla="*/ 2147483646 h 97"/>
              <a:gd name="T52" fmla="*/ 2147483646 w 99"/>
              <a:gd name="T53" fmla="*/ 2147483646 h 97"/>
              <a:gd name="T54" fmla="*/ 2147483646 w 99"/>
              <a:gd name="T55" fmla="*/ 2147483646 h 97"/>
              <a:gd name="T56" fmla="*/ 2147483646 w 99"/>
              <a:gd name="T57" fmla="*/ 2147483646 h 97"/>
              <a:gd name="T58" fmla="*/ 2147483646 w 99"/>
              <a:gd name="T59" fmla="*/ 2147483646 h 97"/>
              <a:gd name="T60" fmla="*/ 2147483646 w 99"/>
              <a:gd name="T61" fmla="*/ 2147483646 h 97"/>
              <a:gd name="T62" fmla="*/ 2147483646 w 99"/>
              <a:gd name="T63" fmla="*/ 2147483646 h 97"/>
              <a:gd name="T64" fmla="*/ 2147483646 w 99"/>
              <a:gd name="T65" fmla="*/ 2147483646 h 97"/>
              <a:gd name="T66" fmla="*/ 2147483646 w 99"/>
              <a:gd name="T67" fmla="*/ 2147483646 h 97"/>
              <a:gd name="T68" fmla="*/ 2147483646 w 99"/>
              <a:gd name="T69" fmla="*/ 2147483646 h 97"/>
              <a:gd name="T70" fmla="*/ 2147483646 w 99"/>
              <a:gd name="T71" fmla="*/ 2147483646 h 97"/>
              <a:gd name="T72" fmla="*/ 2147483646 w 99"/>
              <a:gd name="T73" fmla="*/ 2147483646 h 97"/>
              <a:gd name="T74" fmla="*/ 2147483646 w 99"/>
              <a:gd name="T75" fmla="*/ 2147483646 h 97"/>
              <a:gd name="T76" fmla="*/ 2147483646 w 99"/>
              <a:gd name="T77" fmla="*/ 2147483646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9" name="KSO_Shape"/>
          <p:cNvSpPr>
            <a:spLocks/>
          </p:cNvSpPr>
          <p:nvPr/>
        </p:nvSpPr>
        <p:spPr bwMode="auto">
          <a:xfrm>
            <a:off x="5643142" y="6757847"/>
            <a:ext cx="165091" cy="183775"/>
          </a:xfrm>
          <a:custGeom>
            <a:avLst/>
            <a:gdLst>
              <a:gd name="T0" fmla="*/ 324081616 w 7313"/>
              <a:gd name="T1" fmla="*/ 0 h 8141"/>
              <a:gd name="T2" fmla="*/ 339365365 w 7313"/>
              <a:gd name="T3" fmla="*/ 6789765 h 8141"/>
              <a:gd name="T4" fmla="*/ 339639393 w 7313"/>
              <a:gd name="T5" fmla="*/ 26009182 h 8141"/>
              <a:gd name="T6" fmla="*/ 326382416 w 7313"/>
              <a:gd name="T7" fmla="*/ 33127484 h 8141"/>
              <a:gd name="T8" fmla="*/ 340954068 w 7313"/>
              <a:gd name="T9" fmla="*/ 36139074 h 8141"/>
              <a:gd name="T10" fmla="*/ 364619402 w 7313"/>
              <a:gd name="T11" fmla="*/ 25187839 h 8141"/>
              <a:gd name="T12" fmla="*/ 386367247 w 7313"/>
              <a:gd name="T13" fmla="*/ 35591512 h 8141"/>
              <a:gd name="T14" fmla="*/ 395296418 w 7313"/>
              <a:gd name="T15" fmla="*/ 52018598 h 8141"/>
              <a:gd name="T16" fmla="*/ 400445838 w 7313"/>
              <a:gd name="T17" fmla="*/ 76604119 h 8141"/>
              <a:gd name="T18" fmla="*/ 386257496 w 7313"/>
              <a:gd name="T19" fmla="*/ 111593547 h 8141"/>
              <a:gd name="T20" fmla="*/ 345555668 w 7313"/>
              <a:gd name="T21" fmla="*/ 148663476 h 8141"/>
              <a:gd name="T22" fmla="*/ 311043908 w 7313"/>
              <a:gd name="T23" fmla="*/ 169525578 h 8141"/>
              <a:gd name="T24" fmla="*/ 317288969 w 7313"/>
              <a:gd name="T25" fmla="*/ 180531569 h 8141"/>
              <a:gd name="T26" fmla="*/ 326053864 w 7313"/>
              <a:gd name="T27" fmla="*/ 197177679 h 8141"/>
              <a:gd name="T28" fmla="*/ 312523094 w 7313"/>
              <a:gd name="T29" fmla="*/ 210154892 h 8141"/>
              <a:gd name="T30" fmla="*/ 284584946 w 7313"/>
              <a:gd name="T31" fmla="*/ 217985025 h 8141"/>
              <a:gd name="T32" fmla="*/ 253798179 w 7313"/>
              <a:gd name="T33" fmla="*/ 242515790 h 8141"/>
              <a:gd name="T34" fmla="*/ 237473548 w 7313"/>
              <a:gd name="T35" fmla="*/ 260530805 h 8141"/>
              <a:gd name="T36" fmla="*/ 245855132 w 7313"/>
              <a:gd name="T37" fmla="*/ 279093147 h 8141"/>
              <a:gd name="T38" fmla="*/ 233091217 w 7313"/>
              <a:gd name="T39" fmla="*/ 290975236 h 8141"/>
              <a:gd name="T40" fmla="*/ 229914045 w 7313"/>
              <a:gd name="T41" fmla="*/ 321529181 h 8141"/>
              <a:gd name="T42" fmla="*/ 254620027 w 7313"/>
              <a:gd name="T43" fmla="*/ 354656899 h 8141"/>
              <a:gd name="T44" fmla="*/ 266069032 w 7313"/>
              <a:gd name="T45" fmla="*/ 365827158 h 8141"/>
              <a:gd name="T46" fmla="*/ 282284147 w 7313"/>
              <a:gd name="T47" fmla="*/ 389974630 h 8141"/>
              <a:gd name="T48" fmla="*/ 284913498 w 7313"/>
              <a:gd name="T49" fmla="*/ 407441849 h 8141"/>
              <a:gd name="T50" fmla="*/ 290720256 w 7313"/>
              <a:gd name="T51" fmla="*/ 422061981 h 8141"/>
              <a:gd name="T52" fmla="*/ 274340866 w 7313"/>
              <a:gd name="T53" fmla="*/ 434984438 h 8141"/>
              <a:gd name="T54" fmla="*/ 211014586 w 7313"/>
              <a:gd name="T55" fmla="*/ 445552379 h 8141"/>
              <a:gd name="T56" fmla="*/ 137499219 w 7313"/>
              <a:gd name="T57" fmla="*/ 438324565 h 8141"/>
              <a:gd name="T58" fmla="*/ 111423568 w 7313"/>
              <a:gd name="T59" fmla="*/ 425894913 h 8141"/>
              <a:gd name="T60" fmla="*/ 115751374 w 7313"/>
              <a:gd name="T61" fmla="*/ 407551362 h 8141"/>
              <a:gd name="T62" fmla="*/ 118654753 w 7313"/>
              <a:gd name="T63" fmla="*/ 389810362 h 8141"/>
              <a:gd name="T64" fmla="*/ 134650599 w 7313"/>
              <a:gd name="T65" fmla="*/ 365443865 h 8141"/>
              <a:gd name="T66" fmla="*/ 146318873 w 7313"/>
              <a:gd name="T67" fmla="*/ 354383118 h 8141"/>
              <a:gd name="T68" fmla="*/ 170860579 w 7313"/>
              <a:gd name="T69" fmla="*/ 321310156 h 8141"/>
              <a:gd name="T70" fmla="*/ 165984952 w 7313"/>
              <a:gd name="T71" fmla="*/ 290372919 h 8141"/>
              <a:gd name="T72" fmla="*/ 154700223 w 7313"/>
              <a:gd name="T73" fmla="*/ 275479240 h 8141"/>
              <a:gd name="T74" fmla="*/ 165218097 w 7313"/>
              <a:gd name="T75" fmla="*/ 257354713 h 8141"/>
              <a:gd name="T76" fmla="*/ 145004197 w 7313"/>
              <a:gd name="T77" fmla="*/ 241475423 h 8141"/>
              <a:gd name="T78" fmla="*/ 114710492 w 7313"/>
              <a:gd name="T79" fmla="*/ 216287583 h 8141"/>
              <a:gd name="T80" fmla="*/ 88689599 w 7313"/>
              <a:gd name="T81" fmla="*/ 210319160 h 8141"/>
              <a:gd name="T82" fmla="*/ 75158829 w 7313"/>
              <a:gd name="T83" fmla="*/ 199203657 h 8141"/>
              <a:gd name="T84" fmla="*/ 81403890 w 7313"/>
              <a:gd name="T85" fmla="*/ 181900473 h 8141"/>
              <a:gd name="T86" fmla="*/ 92469585 w 7313"/>
              <a:gd name="T87" fmla="*/ 173796559 h 8141"/>
              <a:gd name="T88" fmla="*/ 63545314 w 7313"/>
              <a:gd name="T89" fmla="*/ 152934458 h 8141"/>
              <a:gd name="T90" fmla="*/ 18351404 w 7313"/>
              <a:gd name="T91" fmla="*/ 116904896 h 8141"/>
              <a:gd name="T92" fmla="*/ 602579 w 7313"/>
              <a:gd name="T93" fmla="*/ 79889490 h 8141"/>
              <a:gd name="T94" fmla="*/ 5039902 w 7313"/>
              <a:gd name="T95" fmla="*/ 52675672 h 8141"/>
              <a:gd name="T96" fmla="*/ 12654398 w 7313"/>
              <a:gd name="T97" fmla="*/ 39205653 h 8141"/>
              <a:gd name="T98" fmla="*/ 30896284 w 7313"/>
              <a:gd name="T99" fmla="*/ 25625889 h 8141"/>
              <a:gd name="T100" fmla="*/ 57026460 w 7313"/>
              <a:gd name="T101" fmla="*/ 32744191 h 8141"/>
              <a:gd name="T102" fmla="*/ 78171725 w 7313"/>
              <a:gd name="T103" fmla="*/ 41067363 h 8141"/>
              <a:gd name="T104" fmla="*/ 60751686 w 7313"/>
              <a:gd name="T105" fmla="*/ 25461620 h 8141"/>
              <a:gd name="T106" fmla="*/ 62559424 w 7313"/>
              <a:gd name="T107" fmla="*/ 5366105 h 8141"/>
              <a:gd name="T108" fmla="*/ 53246708 w 7313"/>
              <a:gd name="T109" fmla="*/ 102722814 h 8141"/>
              <a:gd name="T110" fmla="*/ 87046372 w 7313"/>
              <a:gd name="T111" fmla="*/ 132455649 h 8141"/>
              <a:gd name="T112" fmla="*/ 65079258 w 7313"/>
              <a:gd name="T113" fmla="*/ 79287172 h 8141"/>
              <a:gd name="T114" fmla="*/ 51164944 w 7313"/>
              <a:gd name="T115" fmla="*/ 85803156 h 8141"/>
              <a:gd name="T116" fmla="*/ 315042928 w 7313"/>
              <a:gd name="T117" fmla="*/ 102558545 h 8141"/>
              <a:gd name="T118" fmla="*/ 341228096 w 7313"/>
              <a:gd name="T119" fmla="*/ 111319533 h 8141"/>
              <a:gd name="T120" fmla="*/ 350759846 w 7313"/>
              <a:gd name="T121" fmla="*/ 89252795 h 8141"/>
              <a:gd name="T122" fmla="*/ 341611406 w 7313"/>
              <a:gd name="T123" fmla="*/ 79068147 h 8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313" h="8141">
                <a:moveTo>
                  <a:pt x="1162" y="79"/>
                </a:moveTo>
                <a:lnTo>
                  <a:pt x="1162" y="79"/>
                </a:lnTo>
                <a:lnTo>
                  <a:pt x="1173" y="69"/>
                </a:lnTo>
                <a:lnTo>
                  <a:pt x="1185" y="60"/>
                </a:lnTo>
                <a:lnTo>
                  <a:pt x="1198" y="51"/>
                </a:lnTo>
                <a:lnTo>
                  <a:pt x="1211" y="42"/>
                </a:lnTo>
                <a:lnTo>
                  <a:pt x="1224" y="35"/>
                </a:lnTo>
                <a:lnTo>
                  <a:pt x="1238" y="28"/>
                </a:lnTo>
                <a:lnTo>
                  <a:pt x="1252" y="23"/>
                </a:lnTo>
                <a:lnTo>
                  <a:pt x="1266" y="17"/>
                </a:lnTo>
                <a:lnTo>
                  <a:pt x="1282" y="13"/>
                </a:lnTo>
                <a:lnTo>
                  <a:pt x="1296" y="10"/>
                </a:lnTo>
                <a:lnTo>
                  <a:pt x="1326" y="4"/>
                </a:lnTo>
                <a:lnTo>
                  <a:pt x="1357" y="1"/>
                </a:lnTo>
                <a:lnTo>
                  <a:pt x="1388" y="0"/>
                </a:lnTo>
                <a:lnTo>
                  <a:pt x="5916" y="0"/>
                </a:lnTo>
                <a:lnTo>
                  <a:pt x="5936" y="0"/>
                </a:lnTo>
                <a:lnTo>
                  <a:pt x="5954" y="0"/>
                </a:lnTo>
                <a:lnTo>
                  <a:pt x="5973" y="2"/>
                </a:lnTo>
                <a:lnTo>
                  <a:pt x="5992" y="4"/>
                </a:lnTo>
                <a:lnTo>
                  <a:pt x="6011" y="8"/>
                </a:lnTo>
                <a:lnTo>
                  <a:pt x="6029" y="13"/>
                </a:lnTo>
                <a:lnTo>
                  <a:pt x="6048" y="18"/>
                </a:lnTo>
                <a:lnTo>
                  <a:pt x="6065" y="25"/>
                </a:lnTo>
                <a:lnTo>
                  <a:pt x="6083" y="31"/>
                </a:lnTo>
                <a:lnTo>
                  <a:pt x="6099" y="40"/>
                </a:lnTo>
                <a:lnTo>
                  <a:pt x="6115" y="50"/>
                </a:lnTo>
                <a:lnTo>
                  <a:pt x="6132" y="61"/>
                </a:lnTo>
                <a:lnTo>
                  <a:pt x="6146" y="72"/>
                </a:lnTo>
                <a:lnTo>
                  <a:pt x="6160" y="85"/>
                </a:lnTo>
                <a:lnTo>
                  <a:pt x="6173" y="99"/>
                </a:lnTo>
                <a:lnTo>
                  <a:pt x="6186" y="113"/>
                </a:lnTo>
                <a:lnTo>
                  <a:pt x="6195" y="124"/>
                </a:lnTo>
                <a:lnTo>
                  <a:pt x="6202" y="136"/>
                </a:lnTo>
                <a:lnTo>
                  <a:pt x="6210" y="148"/>
                </a:lnTo>
                <a:lnTo>
                  <a:pt x="6216" y="160"/>
                </a:lnTo>
                <a:lnTo>
                  <a:pt x="6223" y="172"/>
                </a:lnTo>
                <a:lnTo>
                  <a:pt x="6228" y="185"/>
                </a:lnTo>
                <a:lnTo>
                  <a:pt x="6238" y="211"/>
                </a:lnTo>
                <a:lnTo>
                  <a:pt x="6245" y="237"/>
                </a:lnTo>
                <a:lnTo>
                  <a:pt x="6249" y="264"/>
                </a:lnTo>
                <a:lnTo>
                  <a:pt x="6251" y="292"/>
                </a:lnTo>
                <a:lnTo>
                  <a:pt x="6251" y="319"/>
                </a:lnTo>
                <a:lnTo>
                  <a:pt x="6249" y="348"/>
                </a:lnTo>
                <a:lnTo>
                  <a:pt x="6243" y="375"/>
                </a:lnTo>
                <a:lnTo>
                  <a:pt x="6236" y="401"/>
                </a:lnTo>
                <a:lnTo>
                  <a:pt x="6226" y="427"/>
                </a:lnTo>
                <a:lnTo>
                  <a:pt x="6221" y="439"/>
                </a:lnTo>
                <a:lnTo>
                  <a:pt x="6214" y="452"/>
                </a:lnTo>
                <a:lnTo>
                  <a:pt x="6208" y="464"/>
                </a:lnTo>
                <a:lnTo>
                  <a:pt x="6200" y="475"/>
                </a:lnTo>
                <a:lnTo>
                  <a:pt x="6191" y="487"/>
                </a:lnTo>
                <a:lnTo>
                  <a:pt x="6183" y="498"/>
                </a:lnTo>
                <a:lnTo>
                  <a:pt x="6173" y="508"/>
                </a:lnTo>
                <a:lnTo>
                  <a:pt x="6163" y="517"/>
                </a:lnTo>
                <a:lnTo>
                  <a:pt x="6151" y="530"/>
                </a:lnTo>
                <a:lnTo>
                  <a:pt x="6137" y="542"/>
                </a:lnTo>
                <a:lnTo>
                  <a:pt x="6123" y="552"/>
                </a:lnTo>
                <a:lnTo>
                  <a:pt x="6109" y="562"/>
                </a:lnTo>
                <a:lnTo>
                  <a:pt x="6093" y="571"/>
                </a:lnTo>
                <a:lnTo>
                  <a:pt x="6077" y="578"/>
                </a:lnTo>
                <a:lnTo>
                  <a:pt x="6061" y="585"/>
                </a:lnTo>
                <a:lnTo>
                  <a:pt x="6045" y="590"/>
                </a:lnTo>
                <a:lnTo>
                  <a:pt x="6027" y="594"/>
                </a:lnTo>
                <a:lnTo>
                  <a:pt x="6010" y="599"/>
                </a:lnTo>
                <a:lnTo>
                  <a:pt x="5992" y="602"/>
                </a:lnTo>
                <a:lnTo>
                  <a:pt x="5975" y="604"/>
                </a:lnTo>
                <a:lnTo>
                  <a:pt x="5958" y="605"/>
                </a:lnTo>
                <a:lnTo>
                  <a:pt x="5939" y="606"/>
                </a:lnTo>
                <a:lnTo>
                  <a:pt x="5922" y="606"/>
                </a:lnTo>
                <a:lnTo>
                  <a:pt x="5904" y="606"/>
                </a:lnTo>
                <a:lnTo>
                  <a:pt x="5870" y="894"/>
                </a:lnTo>
                <a:lnTo>
                  <a:pt x="5908" y="876"/>
                </a:lnTo>
                <a:lnTo>
                  <a:pt x="5947" y="858"/>
                </a:lnTo>
                <a:lnTo>
                  <a:pt x="5985" y="840"/>
                </a:lnTo>
                <a:lnTo>
                  <a:pt x="6024" y="824"/>
                </a:lnTo>
                <a:lnTo>
                  <a:pt x="6103" y="793"/>
                </a:lnTo>
                <a:lnTo>
                  <a:pt x="6183" y="764"/>
                </a:lnTo>
                <a:lnTo>
                  <a:pt x="6186" y="750"/>
                </a:lnTo>
                <a:lnTo>
                  <a:pt x="6189" y="737"/>
                </a:lnTo>
                <a:lnTo>
                  <a:pt x="6199" y="710"/>
                </a:lnTo>
                <a:lnTo>
                  <a:pt x="6210" y="685"/>
                </a:lnTo>
                <a:lnTo>
                  <a:pt x="6224" y="660"/>
                </a:lnTo>
                <a:lnTo>
                  <a:pt x="6239" y="637"/>
                </a:lnTo>
                <a:lnTo>
                  <a:pt x="6255" y="615"/>
                </a:lnTo>
                <a:lnTo>
                  <a:pt x="6274" y="594"/>
                </a:lnTo>
                <a:lnTo>
                  <a:pt x="6295" y="576"/>
                </a:lnTo>
                <a:lnTo>
                  <a:pt x="6316" y="558"/>
                </a:lnTo>
                <a:lnTo>
                  <a:pt x="6339" y="541"/>
                </a:lnTo>
                <a:lnTo>
                  <a:pt x="6363" y="527"/>
                </a:lnTo>
                <a:lnTo>
                  <a:pt x="6387" y="514"/>
                </a:lnTo>
                <a:lnTo>
                  <a:pt x="6413" y="502"/>
                </a:lnTo>
                <a:lnTo>
                  <a:pt x="6439" y="491"/>
                </a:lnTo>
                <a:lnTo>
                  <a:pt x="6465" y="483"/>
                </a:lnTo>
                <a:lnTo>
                  <a:pt x="6492" y="476"/>
                </a:lnTo>
                <a:lnTo>
                  <a:pt x="6524" y="469"/>
                </a:lnTo>
                <a:lnTo>
                  <a:pt x="6556" y="465"/>
                </a:lnTo>
                <a:lnTo>
                  <a:pt x="6590" y="462"/>
                </a:lnTo>
                <a:lnTo>
                  <a:pt x="6623" y="460"/>
                </a:lnTo>
                <a:lnTo>
                  <a:pt x="6656" y="460"/>
                </a:lnTo>
                <a:lnTo>
                  <a:pt x="6690" y="461"/>
                </a:lnTo>
                <a:lnTo>
                  <a:pt x="6723" y="464"/>
                </a:lnTo>
                <a:lnTo>
                  <a:pt x="6755" y="469"/>
                </a:lnTo>
                <a:lnTo>
                  <a:pt x="6788" y="476"/>
                </a:lnTo>
                <a:lnTo>
                  <a:pt x="6820" y="485"/>
                </a:lnTo>
                <a:lnTo>
                  <a:pt x="6851" y="496"/>
                </a:lnTo>
                <a:lnTo>
                  <a:pt x="6881" y="508"/>
                </a:lnTo>
                <a:lnTo>
                  <a:pt x="6911" y="523"/>
                </a:lnTo>
                <a:lnTo>
                  <a:pt x="6939" y="539"/>
                </a:lnTo>
                <a:lnTo>
                  <a:pt x="6966" y="559"/>
                </a:lnTo>
                <a:lnTo>
                  <a:pt x="6979" y="568"/>
                </a:lnTo>
                <a:lnTo>
                  <a:pt x="6992" y="579"/>
                </a:lnTo>
                <a:lnTo>
                  <a:pt x="7006" y="592"/>
                </a:lnTo>
                <a:lnTo>
                  <a:pt x="7020" y="605"/>
                </a:lnTo>
                <a:lnTo>
                  <a:pt x="7031" y="619"/>
                </a:lnTo>
                <a:lnTo>
                  <a:pt x="7043" y="635"/>
                </a:lnTo>
                <a:lnTo>
                  <a:pt x="7053" y="650"/>
                </a:lnTo>
                <a:lnTo>
                  <a:pt x="7063" y="666"/>
                </a:lnTo>
                <a:lnTo>
                  <a:pt x="7072" y="683"/>
                </a:lnTo>
                <a:lnTo>
                  <a:pt x="7079" y="700"/>
                </a:lnTo>
                <a:lnTo>
                  <a:pt x="7086" y="717"/>
                </a:lnTo>
                <a:lnTo>
                  <a:pt x="7091" y="736"/>
                </a:lnTo>
                <a:lnTo>
                  <a:pt x="7095" y="753"/>
                </a:lnTo>
                <a:lnTo>
                  <a:pt x="7098" y="772"/>
                </a:lnTo>
                <a:lnTo>
                  <a:pt x="7100" y="791"/>
                </a:lnTo>
                <a:lnTo>
                  <a:pt x="7100" y="810"/>
                </a:lnTo>
                <a:lnTo>
                  <a:pt x="7099" y="828"/>
                </a:lnTo>
                <a:lnTo>
                  <a:pt x="7097" y="848"/>
                </a:lnTo>
                <a:lnTo>
                  <a:pt x="7121" y="864"/>
                </a:lnTo>
                <a:lnTo>
                  <a:pt x="7143" y="881"/>
                </a:lnTo>
                <a:lnTo>
                  <a:pt x="7165" y="899"/>
                </a:lnTo>
                <a:lnTo>
                  <a:pt x="7187" y="918"/>
                </a:lnTo>
                <a:lnTo>
                  <a:pt x="7206" y="939"/>
                </a:lnTo>
                <a:lnTo>
                  <a:pt x="7216" y="950"/>
                </a:lnTo>
                <a:lnTo>
                  <a:pt x="7225" y="961"/>
                </a:lnTo>
                <a:lnTo>
                  <a:pt x="7233" y="973"/>
                </a:lnTo>
                <a:lnTo>
                  <a:pt x="7240" y="985"/>
                </a:lnTo>
                <a:lnTo>
                  <a:pt x="7247" y="998"/>
                </a:lnTo>
                <a:lnTo>
                  <a:pt x="7253" y="1011"/>
                </a:lnTo>
                <a:lnTo>
                  <a:pt x="7265" y="1041"/>
                </a:lnTo>
                <a:lnTo>
                  <a:pt x="7276" y="1073"/>
                </a:lnTo>
                <a:lnTo>
                  <a:pt x="7285" y="1104"/>
                </a:lnTo>
                <a:lnTo>
                  <a:pt x="7293" y="1137"/>
                </a:lnTo>
                <a:lnTo>
                  <a:pt x="7300" y="1168"/>
                </a:lnTo>
                <a:lnTo>
                  <a:pt x="7305" y="1201"/>
                </a:lnTo>
                <a:lnTo>
                  <a:pt x="7309" y="1234"/>
                </a:lnTo>
                <a:lnTo>
                  <a:pt x="7312" y="1267"/>
                </a:lnTo>
                <a:lnTo>
                  <a:pt x="7313" y="1300"/>
                </a:lnTo>
                <a:lnTo>
                  <a:pt x="7313" y="1333"/>
                </a:lnTo>
                <a:lnTo>
                  <a:pt x="7312" y="1366"/>
                </a:lnTo>
                <a:lnTo>
                  <a:pt x="7310" y="1399"/>
                </a:lnTo>
                <a:lnTo>
                  <a:pt x="7306" y="1431"/>
                </a:lnTo>
                <a:lnTo>
                  <a:pt x="7302" y="1465"/>
                </a:lnTo>
                <a:lnTo>
                  <a:pt x="7297" y="1498"/>
                </a:lnTo>
                <a:lnTo>
                  <a:pt x="7290" y="1529"/>
                </a:lnTo>
                <a:lnTo>
                  <a:pt x="7279" y="1572"/>
                </a:lnTo>
                <a:lnTo>
                  <a:pt x="7267" y="1614"/>
                </a:lnTo>
                <a:lnTo>
                  <a:pt x="7254" y="1655"/>
                </a:lnTo>
                <a:lnTo>
                  <a:pt x="7239" y="1696"/>
                </a:lnTo>
                <a:lnTo>
                  <a:pt x="7223" y="1736"/>
                </a:lnTo>
                <a:lnTo>
                  <a:pt x="7205" y="1776"/>
                </a:lnTo>
                <a:lnTo>
                  <a:pt x="7187" y="1815"/>
                </a:lnTo>
                <a:lnTo>
                  <a:pt x="7166" y="1853"/>
                </a:lnTo>
                <a:lnTo>
                  <a:pt x="7146" y="1891"/>
                </a:lnTo>
                <a:lnTo>
                  <a:pt x="7123" y="1929"/>
                </a:lnTo>
                <a:lnTo>
                  <a:pt x="7100" y="1966"/>
                </a:lnTo>
                <a:lnTo>
                  <a:pt x="7076" y="2002"/>
                </a:lnTo>
                <a:lnTo>
                  <a:pt x="7051" y="2038"/>
                </a:lnTo>
                <a:lnTo>
                  <a:pt x="7026" y="2073"/>
                </a:lnTo>
                <a:lnTo>
                  <a:pt x="7000" y="2108"/>
                </a:lnTo>
                <a:lnTo>
                  <a:pt x="6973" y="2142"/>
                </a:lnTo>
                <a:lnTo>
                  <a:pt x="6933" y="2190"/>
                </a:lnTo>
                <a:lnTo>
                  <a:pt x="6891" y="2237"/>
                </a:lnTo>
                <a:lnTo>
                  <a:pt x="6848" y="2284"/>
                </a:lnTo>
                <a:lnTo>
                  <a:pt x="6804" y="2329"/>
                </a:lnTo>
                <a:lnTo>
                  <a:pt x="6759" y="2373"/>
                </a:lnTo>
                <a:lnTo>
                  <a:pt x="6713" y="2416"/>
                </a:lnTo>
                <a:lnTo>
                  <a:pt x="6666" y="2458"/>
                </a:lnTo>
                <a:lnTo>
                  <a:pt x="6617" y="2499"/>
                </a:lnTo>
                <a:lnTo>
                  <a:pt x="6568" y="2538"/>
                </a:lnTo>
                <a:lnTo>
                  <a:pt x="6518" y="2576"/>
                </a:lnTo>
                <a:lnTo>
                  <a:pt x="6467" y="2613"/>
                </a:lnTo>
                <a:lnTo>
                  <a:pt x="6415" y="2649"/>
                </a:lnTo>
                <a:lnTo>
                  <a:pt x="6362" y="2683"/>
                </a:lnTo>
                <a:lnTo>
                  <a:pt x="6308" y="2715"/>
                </a:lnTo>
                <a:lnTo>
                  <a:pt x="6253" y="2746"/>
                </a:lnTo>
                <a:lnTo>
                  <a:pt x="6198" y="2775"/>
                </a:lnTo>
                <a:lnTo>
                  <a:pt x="6129" y="2805"/>
                </a:lnTo>
                <a:lnTo>
                  <a:pt x="6062" y="2837"/>
                </a:lnTo>
                <a:lnTo>
                  <a:pt x="5995" y="2869"/>
                </a:lnTo>
                <a:lnTo>
                  <a:pt x="5962" y="2887"/>
                </a:lnTo>
                <a:lnTo>
                  <a:pt x="5928" y="2905"/>
                </a:lnTo>
                <a:lnTo>
                  <a:pt x="5897" y="2924"/>
                </a:lnTo>
                <a:lnTo>
                  <a:pt x="5865" y="2943"/>
                </a:lnTo>
                <a:lnTo>
                  <a:pt x="5834" y="2964"/>
                </a:lnTo>
                <a:lnTo>
                  <a:pt x="5803" y="2986"/>
                </a:lnTo>
                <a:lnTo>
                  <a:pt x="5774" y="3008"/>
                </a:lnTo>
                <a:lnTo>
                  <a:pt x="5745" y="3031"/>
                </a:lnTo>
                <a:lnTo>
                  <a:pt x="5717" y="3056"/>
                </a:lnTo>
                <a:lnTo>
                  <a:pt x="5690" y="3083"/>
                </a:lnTo>
                <a:lnTo>
                  <a:pt x="5678" y="3096"/>
                </a:lnTo>
                <a:lnTo>
                  <a:pt x="5666" y="3109"/>
                </a:lnTo>
                <a:lnTo>
                  <a:pt x="5657" y="3123"/>
                </a:lnTo>
                <a:lnTo>
                  <a:pt x="5647" y="3138"/>
                </a:lnTo>
                <a:lnTo>
                  <a:pt x="5638" y="3153"/>
                </a:lnTo>
                <a:lnTo>
                  <a:pt x="5629" y="3169"/>
                </a:lnTo>
                <a:lnTo>
                  <a:pt x="5615" y="3201"/>
                </a:lnTo>
                <a:lnTo>
                  <a:pt x="5623" y="3210"/>
                </a:lnTo>
                <a:lnTo>
                  <a:pt x="5632" y="3217"/>
                </a:lnTo>
                <a:lnTo>
                  <a:pt x="5640" y="3224"/>
                </a:lnTo>
                <a:lnTo>
                  <a:pt x="5650" y="3229"/>
                </a:lnTo>
                <a:lnTo>
                  <a:pt x="5670" y="3240"/>
                </a:lnTo>
                <a:lnTo>
                  <a:pt x="5690" y="3250"/>
                </a:lnTo>
                <a:lnTo>
                  <a:pt x="5733" y="3266"/>
                </a:lnTo>
                <a:lnTo>
                  <a:pt x="5753" y="3275"/>
                </a:lnTo>
                <a:lnTo>
                  <a:pt x="5773" y="3286"/>
                </a:lnTo>
                <a:lnTo>
                  <a:pt x="5792" y="3297"/>
                </a:lnTo>
                <a:lnTo>
                  <a:pt x="5810" y="3309"/>
                </a:lnTo>
                <a:lnTo>
                  <a:pt x="5828" y="3321"/>
                </a:lnTo>
                <a:lnTo>
                  <a:pt x="5845" y="3335"/>
                </a:lnTo>
                <a:lnTo>
                  <a:pt x="5861" y="3350"/>
                </a:lnTo>
                <a:lnTo>
                  <a:pt x="5876" y="3365"/>
                </a:lnTo>
                <a:lnTo>
                  <a:pt x="5890" y="3381"/>
                </a:lnTo>
                <a:lnTo>
                  <a:pt x="5903" y="3399"/>
                </a:lnTo>
                <a:lnTo>
                  <a:pt x="5915" y="3417"/>
                </a:lnTo>
                <a:lnTo>
                  <a:pt x="5926" y="3437"/>
                </a:lnTo>
                <a:lnTo>
                  <a:pt x="5935" y="3456"/>
                </a:lnTo>
                <a:lnTo>
                  <a:pt x="5942" y="3476"/>
                </a:lnTo>
                <a:lnTo>
                  <a:pt x="5948" y="3497"/>
                </a:lnTo>
                <a:lnTo>
                  <a:pt x="5952" y="3518"/>
                </a:lnTo>
                <a:lnTo>
                  <a:pt x="5954" y="3540"/>
                </a:lnTo>
                <a:lnTo>
                  <a:pt x="5954" y="3563"/>
                </a:lnTo>
                <a:lnTo>
                  <a:pt x="5954" y="3581"/>
                </a:lnTo>
                <a:lnTo>
                  <a:pt x="5952" y="3601"/>
                </a:lnTo>
                <a:lnTo>
                  <a:pt x="5948" y="3619"/>
                </a:lnTo>
                <a:lnTo>
                  <a:pt x="5943" y="3637"/>
                </a:lnTo>
                <a:lnTo>
                  <a:pt x="5936" y="3654"/>
                </a:lnTo>
                <a:lnTo>
                  <a:pt x="5928" y="3672"/>
                </a:lnTo>
                <a:lnTo>
                  <a:pt x="5918" y="3687"/>
                </a:lnTo>
                <a:lnTo>
                  <a:pt x="5909" y="3703"/>
                </a:lnTo>
                <a:lnTo>
                  <a:pt x="5897" y="3717"/>
                </a:lnTo>
                <a:lnTo>
                  <a:pt x="5884" y="3733"/>
                </a:lnTo>
                <a:lnTo>
                  <a:pt x="5871" y="3746"/>
                </a:lnTo>
                <a:lnTo>
                  <a:pt x="5857" y="3758"/>
                </a:lnTo>
                <a:lnTo>
                  <a:pt x="5841" y="3769"/>
                </a:lnTo>
                <a:lnTo>
                  <a:pt x="5826" y="3780"/>
                </a:lnTo>
                <a:lnTo>
                  <a:pt x="5810" y="3791"/>
                </a:lnTo>
                <a:lnTo>
                  <a:pt x="5793" y="3800"/>
                </a:lnTo>
                <a:lnTo>
                  <a:pt x="5765" y="3814"/>
                </a:lnTo>
                <a:lnTo>
                  <a:pt x="5735" y="3827"/>
                </a:lnTo>
                <a:lnTo>
                  <a:pt x="5705" y="3838"/>
                </a:lnTo>
                <a:lnTo>
                  <a:pt x="5675" y="3848"/>
                </a:lnTo>
                <a:lnTo>
                  <a:pt x="5643" y="3856"/>
                </a:lnTo>
                <a:lnTo>
                  <a:pt x="5612" y="3863"/>
                </a:lnTo>
                <a:lnTo>
                  <a:pt x="5580" y="3868"/>
                </a:lnTo>
                <a:lnTo>
                  <a:pt x="5549" y="3873"/>
                </a:lnTo>
                <a:lnTo>
                  <a:pt x="5517" y="3875"/>
                </a:lnTo>
                <a:lnTo>
                  <a:pt x="5485" y="3877"/>
                </a:lnTo>
                <a:lnTo>
                  <a:pt x="5452" y="3876"/>
                </a:lnTo>
                <a:lnTo>
                  <a:pt x="5421" y="3875"/>
                </a:lnTo>
                <a:lnTo>
                  <a:pt x="5388" y="3872"/>
                </a:lnTo>
                <a:lnTo>
                  <a:pt x="5357" y="3867"/>
                </a:lnTo>
                <a:lnTo>
                  <a:pt x="5325" y="3862"/>
                </a:lnTo>
                <a:lnTo>
                  <a:pt x="5293" y="3855"/>
                </a:lnTo>
                <a:lnTo>
                  <a:pt x="5270" y="3888"/>
                </a:lnTo>
                <a:lnTo>
                  <a:pt x="5246" y="3919"/>
                </a:lnTo>
                <a:lnTo>
                  <a:pt x="5221" y="3951"/>
                </a:lnTo>
                <a:lnTo>
                  <a:pt x="5195" y="3981"/>
                </a:lnTo>
                <a:lnTo>
                  <a:pt x="5168" y="4012"/>
                </a:lnTo>
                <a:lnTo>
                  <a:pt x="5141" y="4042"/>
                </a:lnTo>
                <a:lnTo>
                  <a:pt x="5114" y="4071"/>
                </a:lnTo>
                <a:lnTo>
                  <a:pt x="5086" y="4100"/>
                </a:lnTo>
                <a:lnTo>
                  <a:pt x="5057" y="4127"/>
                </a:lnTo>
                <a:lnTo>
                  <a:pt x="5027" y="4155"/>
                </a:lnTo>
                <a:lnTo>
                  <a:pt x="4997" y="4181"/>
                </a:lnTo>
                <a:lnTo>
                  <a:pt x="4966" y="4208"/>
                </a:lnTo>
                <a:lnTo>
                  <a:pt x="4935" y="4233"/>
                </a:lnTo>
                <a:lnTo>
                  <a:pt x="4903" y="4258"/>
                </a:lnTo>
                <a:lnTo>
                  <a:pt x="4871" y="4281"/>
                </a:lnTo>
                <a:lnTo>
                  <a:pt x="4838" y="4305"/>
                </a:lnTo>
                <a:lnTo>
                  <a:pt x="4805" y="4327"/>
                </a:lnTo>
                <a:lnTo>
                  <a:pt x="4772" y="4350"/>
                </a:lnTo>
                <a:lnTo>
                  <a:pt x="4737" y="4371"/>
                </a:lnTo>
                <a:lnTo>
                  <a:pt x="4702" y="4391"/>
                </a:lnTo>
                <a:lnTo>
                  <a:pt x="4667" y="4411"/>
                </a:lnTo>
                <a:lnTo>
                  <a:pt x="4633" y="4429"/>
                </a:lnTo>
                <a:lnTo>
                  <a:pt x="4597" y="4448"/>
                </a:lnTo>
                <a:lnTo>
                  <a:pt x="4560" y="4465"/>
                </a:lnTo>
                <a:lnTo>
                  <a:pt x="4524" y="4483"/>
                </a:lnTo>
                <a:lnTo>
                  <a:pt x="4487" y="4498"/>
                </a:lnTo>
                <a:lnTo>
                  <a:pt x="4449" y="4513"/>
                </a:lnTo>
                <a:lnTo>
                  <a:pt x="4412" y="4527"/>
                </a:lnTo>
                <a:lnTo>
                  <a:pt x="4374" y="4540"/>
                </a:lnTo>
                <a:lnTo>
                  <a:pt x="4336" y="4553"/>
                </a:lnTo>
                <a:lnTo>
                  <a:pt x="4297" y="4565"/>
                </a:lnTo>
                <a:lnTo>
                  <a:pt x="4259" y="4576"/>
                </a:lnTo>
                <a:lnTo>
                  <a:pt x="4270" y="4665"/>
                </a:lnTo>
                <a:lnTo>
                  <a:pt x="4285" y="4683"/>
                </a:lnTo>
                <a:lnTo>
                  <a:pt x="4299" y="4700"/>
                </a:lnTo>
                <a:lnTo>
                  <a:pt x="4312" y="4718"/>
                </a:lnTo>
                <a:lnTo>
                  <a:pt x="4324" y="4737"/>
                </a:lnTo>
                <a:lnTo>
                  <a:pt x="4335" y="4758"/>
                </a:lnTo>
                <a:lnTo>
                  <a:pt x="4343" y="4778"/>
                </a:lnTo>
                <a:lnTo>
                  <a:pt x="4350" y="4800"/>
                </a:lnTo>
                <a:lnTo>
                  <a:pt x="4354" y="4823"/>
                </a:lnTo>
                <a:lnTo>
                  <a:pt x="4375" y="4836"/>
                </a:lnTo>
                <a:lnTo>
                  <a:pt x="4396" y="4851"/>
                </a:lnTo>
                <a:lnTo>
                  <a:pt x="4413" y="4867"/>
                </a:lnTo>
                <a:lnTo>
                  <a:pt x="4430" y="4887"/>
                </a:lnTo>
                <a:lnTo>
                  <a:pt x="4445" y="4906"/>
                </a:lnTo>
                <a:lnTo>
                  <a:pt x="4458" y="4928"/>
                </a:lnTo>
                <a:lnTo>
                  <a:pt x="4470" y="4951"/>
                </a:lnTo>
                <a:lnTo>
                  <a:pt x="4478" y="4974"/>
                </a:lnTo>
                <a:lnTo>
                  <a:pt x="4485" y="4998"/>
                </a:lnTo>
                <a:lnTo>
                  <a:pt x="4489" y="5023"/>
                </a:lnTo>
                <a:lnTo>
                  <a:pt x="4491" y="5047"/>
                </a:lnTo>
                <a:lnTo>
                  <a:pt x="4491" y="5072"/>
                </a:lnTo>
                <a:lnTo>
                  <a:pt x="4489" y="5084"/>
                </a:lnTo>
                <a:lnTo>
                  <a:pt x="4488" y="5097"/>
                </a:lnTo>
                <a:lnTo>
                  <a:pt x="4485" y="5109"/>
                </a:lnTo>
                <a:lnTo>
                  <a:pt x="4482" y="5121"/>
                </a:lnTo>
                <a:lnTo>
                  <a:pt x="4478" y="5133"/>
                </a:lnTo>
                <a:lnTo>
                  <a:pt x="4473" y="5144"/>
                </a:lnTo>
                <a:lnTo>
                  <a:pt x="4467" y="5155"/>
                </a:lnTo>
                <a:lnTo>
                  <a:pt x="4462" y="5167"/>
                </a:lnTo>
                <a:lnTo>
                  <a:pt x="4448" y="5187"/>
                </a:lnTo>
                <a:lnTo>
                  <a:pt x="4433" y="5204"/>
                </a:lnTo>
                <a:lnTo>
                  <a:pt x="4416" y="5221"/>
                </a:lnTo>
                <a:lnTo>
                  <a:pt x="4399" y="5237"/>
                </a:lnTo>
                <a:lnTo>
                  <a:pt x="4380" y="5250"/>
                </a:lnTo>
                <a:lnTo>
                  <a:pt x="4361" y="5263"/>
                </a:lnTo>
                <a:lnTo>
                  <a:pt x="4341" y="5275"/>
                </a:lnTo>
                <a:lnTo>
                  <a:pt x="4321" y="5286"/>
                </a:lnTo>
                <a:lnTo>
                  <a:pt x="4299" y="5297"/>
                </a:lnTo>
                <a:lnTo>
                  <a:pt x="4277" y="5305"/>
                </a:lnTo>
                <a:lnTo>
                  <a:pt x="4255" y="5314"/>
                </a:lnTo>
                <a:lnTo>
                  <a:pt x="4233" y="5323"/>
                </a:lnTo>
                <a:lnTo>
                  <a:pt x="4188" y="5337"/>
                </a:lnTo>
                <a:lnTo>
                  <a:pt x="4143" y="5351"/>
                </a:lnTo>
                <a:lnTo>
                  <a:pt x="4146" y="5384"/>
                </a:lnTo>
                <a:lnTo>
                  <a:pt x="4148" y="5416"/>
                </a:lnTo>
                <a:lnTo>
                  <a:pt x="4149" y="5483"/>
                </a:lnTo>
                <a:lnTo>
                  <a:pt x="4150" y="5549"/>
                </a:lnTo>
                <a:lnTo>
                  <a:pt x="4151" y="5614"/>
                </a:lnTo>
                <a:lnTo>
                  <a:pt x="4153" y="5648"/>
                </a:lnTo>
                <a:lnTo>
                  <a:pt x="4155" y="5680"/>
                </a:lnTo>
                <a:lnTo>
                  <a:pt x="4159" y="5713"/>
                </a:lnTo>
                <a:lnTo>
                  <a:pt x="4163" y="5744"/>
                </a:lnTo>
                <a:lnTo>
                  <a:pt x="4170" y="5777"/>
                </a:lnTo>
                <a:lnTo>
                  <a:pt x="4177" y="5809"/>
                </a:lnTo>
                <a:lnTo>
                  <a:pt x="4186" y="5840"/>
                </a:lnTo>
                <a:lnTo>
                  <a:pt x="4197" y="5872"/>
                </a:lnTo>
                <a:lnTo>
                  <a:pt x="4214" y="5915"/>
                </a:lnTo>
                <a:lnTo>
                  <a:pt x="4234" y="5959"/>
                </a:lnTo>
                <a:lnTo>
                  <a:pt x="4254" y="6000"/>
                </a:lnTo>
                <a:lnTo>
                  <a:pt x="4277" y="6040"/>
                </a:lnTo>
                <a:lnTo>
                  <a:pt x="4301" y="6080"/>
                </a:lnTo>
                <a:lnTo>
                  <a:pt x="4327" y="6119"/>
                </a:lnTo>
                <a:lnTo>
                  <a:pt x="4353" y="6158"/>
                </a:lnTo>
                <a:lnTo>
                  <a:pt x="4382" y="6194"/>
                </a:lnTo>
                <a:lnTo>
                  <a:pt x="4411" y="6231"/>
                </a:lnTo>
                <a:lnTo>
                  <a:pt x="4441" y="6266"/>
                </a:lnTo>
                <a:lnTo>
                  <a:pt x="4472" y="6302"/>
                </a:lnTo>
                <a:lnTo>
                  <a:pt x="4504" y="6336"/>
                </a:lnTo>
                <a:lnTo>
                  <a:pt x="4536" y="6369"/>
                </a:lnTo>
                <a:lnTo>
                  <a:pt x="4570" y="6402"/>
                </a:lnTo>
                <a:lnTo>
                  <a:pt x="4603" y="6435"/>
                </a:lnTo>
                <a:lnTo>
                  <a:pt x="4637" y="6466"/>
                </a:lnTo>
                <a:lnTo>
                  <a:pt x="4648" y="6477"/>
                </a:lnTo>
                <a:lnTo>
                  <a:pt x="4660" y="6486"/>
                </a:lnTo>
                <a:lnTo>
                  <a:pt x="4673" y="6494"/>
                </a:lnTo>
                <a:lnTo>
                  <a:pt x="4686" y="6503"/>
                </a:lnTo>
                <a:lnTo>
                  <a:pt x="4712" y="6517"/>
                </a:lnTo>
                <a:lnTo>
                  <a:pt x="4739" y="6531"/>
                </a:lnTo>
                <a:lnTo>
                  <a:pt x="4765" y="6547"/>
                </a:lnTo>
                <a:lnTo>
                  <a:pt x="4778" y="6555"/>
                </a:lnTo>
                <a:lnTo>
                  <a:pt x="4790" y="6564"/>
                </a:lnTo>
                <a:lnTo>
                  <a:pt x="4802" y="6573"/>
                </a:lnTo>
                <a:lnTo>
                  <a:pt x="4813" y="6584"/>
                </a:lnTo>
                <a:lnTo>
                  <a:pt x="4823" y="6596"/>
                </a:lnTo>
                <a:lnTo>
                  <a:pt x="4832" y="6608"/>
                </a:lnTo>
                <a:lnTo>
                  <a:pt x="4840" y="6622"/>
                </a:lnTo>
                <a:lnTo>
                  <a:pt x="4847" y="6637"/>
                </a:lnTo>
                <a:lnTo>
                  <a:pt x="4852" y="6651"/>
                </a:lnTo>
                <a:lnTo>
                  <a:pt x="4855" y="6666"/>
                </a:lnTo>
                <a:lnTo>
                  <a:pt x="4857" y="6681"/>
                </a:lnTo>
                <a:lnTo>
                  <a:pt x="4858" y="6698"/>
                </a:lnTo>
                <a:lnTo>
                  <a:pt x="4857" y="6713"/>
                </a:lnTo>
                <a:lnTo>
                  <a:pt x="4855" y="6728"/>
                </a:lnTo>
                <a:lnTo>
                  <a:pt x="4852" y="6744"/>
                </a:lnTo>
                <a:lnTo>
                  <a:pt x="4849" y="6760"/>
                </a:lnTo>
                <a:lnTo>
                  <a:pt x="4841" y="6791"/>
                </a:lnTo>
                <a:lnTo>
                  <a:pt x="4833" y="6823"/>
                </a:lnTo>
                <a:lnTo>
                  <a:pt x="4825" y="6852"/>
                </a:lnTo>
                <a:lnTo>
                  <a:pt x="4865" y="6886"/>
                </a:lnTo>
                <a:lnTo>
                  <a:pt x="4908" y="6918"/>
                </a:lnTo>
                <a:lnTo>
                  <a:pt x="4992" y="6983"/>
                </a:lnTo>
                <a:lnTo>
                  <a:pt x="5035" y="7015"/>
                </a:lnTo>
                <a:lnTo>
                  <a:pt x="5076" y="7049"/>
                </a:lnTo>
                <a:lnTo>
                  <a:pt x="5096" y="7066"/>
                </a:lnTo>
                <a:lnTo>
                  <a:pt x="5115" y="7084"/>
                </a:lnTo>
                <a:lnTo>
                  <a:pt x="5135" y="7103"/>
                </a:lnTo>
                <a:lnTo>
                  <a:pt x="5153" y="7122"/>
                </a:lnTo>
                <a:lnTo>
                  <a:pt x="5166" y="7138"/>
                </a:lnTo>
                <a:lnTo>
                  <a:pt x="5179" y="7155"/>
                </a:lnTo>
                <a:lnTo>
                  <a:pt x="5189" y="7174"/>
                </a:lnTo>
                <a:lnTo>
                  <a:pt x="5198" y="7193"/>
                </a:lnTo>
                <a:lnTo>
                  <a:pt x="5205" y="7213"/>
                </a:lnTo>
                <a:lnTo>
                  <a:pt x="5211" y="7233"/>
                </a:lnTo>
                <a:lnTo>
                  <a:pt x="5215" y="7253"/>
                </a:lnTo>
                <a:lnTo>
                  <a:pt x="5218" y="7274"/>
                </a:lnTo>
                <a:lnTo>
                  <a:pt x="5220" y="7294"/>
                </a:lnTo>
                <a:lnTo>
                  <a:pt x="5221" y="7316"/>
                </a:lnTo>
                <a:lnTo>
                  <a:pt x="5220" y="7337"/>
                </a:lnTo>
                <a:lnTo>
                  <a:pt x="5217" y="7359"/>
                </a:lnTo>
                <a:lnTo>
                  <a:pt x="5215" y="7379"/>
                </a:lnTo>
                <a:lnTo>
                  <a:pt x="5211" y="7401"/>
                </a:lnTo>
                <a:lnTo>
                  <a:pt x="5207" y="7422"/>
                </a:lnTo>
                <a:lnTo>
                  <a:pt x="5201" y="7441"/>
                </a:lnTo>
                <a:lnTo>
                  <a:pt x="5214" y="7453"/>
                </a:lnTo>
                <a:lnTo>
                  <a:pt x="5227" y="7465"/>
                </a:lnTo>
                <a:lnTo>
                  <a:pt x="5239" y="7478"/>
                </a:lnTo>
                <a:lnTo>
                  <a:pt x="5250" y="7492"/>
                </a:lnTo>
                <a:lnTo>
                  <a:pt x="5261" y="7506"/>
                </a:lnTo>
                <a:lnTo>
                  <a:pt x="5270" y="7522"/>
                </a:lnTo>
                <a:lnTo>
                  <a:pt x="5279" y="7537"/>
                </a:lnTo>
                <a:lnTo>
                  <a:pt x="5287" y="7552"/>
                </a:lnTo>
                <a:lnTo>
                  <a:pt x="5293" y="7568"/>
                </a:lnTo>
                <a:lnTo>
                  <a:pt x="5299" y="7585"/>
                </a:lnTo>
                <a:lnTo>
                  <a:pt x="5304" y="7602"/>
                </a:lnTo>
                <a:lnTo>
                  <a:pt x="5308" y="7619"/>
                </a:lnTo>
                <a:lnTo>
                  <a:pt x="5310" y="7637"/>
                </a:lnTo>
                <a:lnTo>
                  <a:pt x="5311" y="7654"/>
                </a:lnTo>
                <a:lnTo>
                  <a:pt x="5310" y="7672"/>
                </a:lnTo>
                <a:lnTo>
                  <a:pt x="5308" y="7689"/>
                </a:lnTo>
                <a:lnTo>
                  <a:pt x="5307" y="7708"/>
                </a:lnTo>
                <a:lnTo>
                  <a:pt x="5303" y="7725"/>
                </a:lnTo>
                <a:lnTo>
                  <a:pt x="5298" y="7741"/>
                </a:lnTo>
                <a:lnTo>
                  <a:pt x="5291" y="7756"/>
                </a:lnTo>
                <a:lnTo>
                  <a:pt x="5284" y="7771"/>
                </a:lnTo>
                <a:lnTo>
                  <a:pt x="5274" y="7785"/>
                </a:lnTo>
                <a:lnTo>
                  <a:pt x="5264" y="7798"/>
                </a:lnTo>
                <a:lnTo>
                  <a:pt x="5252" y="7811"/>
                </a:lnTo>
                <a:lnTo>
                  <a:pt x="5240" y="7823"/>
                </a:lnTo>
                <a:lnTo>
                  <a:pt x="5227" y="7834"/>
                </a:lnTo>
                <a:lnTo>
                  <a:pt x="5213" y="7844"/>
                </a:lnTo>
                <a:lnTo>
                  <a:pt x="5199" y="7854"/>
                </a:lnTo>
                <a:lnTo>
                  <a:pt x="5170" y="7873"/>
                </a:lnTo>
                <a:lnTo>
                  <a:pt x="5140" y="7888"/>
                </a:lnTo>
                <a:lnTo>
                  <a:pt x="5108" y="7904"/>
                </a:lnTo>
                <a:lnTo>
                  <a:pt x="5074" y="7918"/>
                </a:lnTo>
                <a:lnTo>
                  <a:pt x="5041" y="7931"/>
                </a:lnTo>
                <a:lnTo>
                  <a:pt x="5008" y="7944"/>
                </a:lnTo>
                <a:lnTo>
                  <a:pt x="4974" y="7956"/>
                </a:lnTo>
                <a:lnTo>
                  <a:pt x="4939" y="7968"/>
                </a:lnTo>
                <a:lnTo>
                  <a:pt x="4904" y="7978"/>
                </a:lnTo>
                <a:lnTo>
                  <a:pt x="4870" y="7988"/>
                </a:lnTo>
                <a:lnTo>
                  <a:pt x="4800" y="8006"/>
                </a:lnTo>
                <a:lnTo>
                  <a:pt x="4730" y="8023"/>
                </a:lnTo>
                <a:lnTo>
                  <a:pt x="4660" y="8038"/>
                </a:lnTo>
                <a:lnTo>
                  <a:pt x="4589" y="8052"/>
                </a:lnTo>
                <a:lnTo>
                  <a:pt x="4508" y="8066"/>
                </a:lnTo>
                <a:lnTo>
                  <a:pt x="4426" y="8079"/>
                </a:lnTo>
                <a:lnTo>
                  <a:pt x="4345" y="8091"/>
                </a:lnTo>
                <a:lnTo>
                  <a:pt x="4263" y="8102"/>
                </a:lnTo>
                <a:lnTo>
                  <a:pt x="4180" y="8112"/>
                </a:lnTo>
                <a:lnTo>
                  <a:pt x="4099" y="8119"/>
                </a:lnTo>
                <a:lnTo>
                  <a:pt x="4016" y="8127"/>
                </a:lnTo>
                <a:lnTo>
                  <a:pt x="3935" y="8133"/>
                </a:lnTo>
                <a:lnTo>
                  <a:pt x="3852" y="8137"/>
                </a:lnTo>
                <a:lnTo>
                  <a:pt x="3770" y="8140"/>
                </a:lnTo>
                <a:lnTo>
                  <a:pt x="3687" y="8141"/>
                </a:lnTo>
                <a:lnTo>
                  <a:pt x="3604" y="8141"/>
                </a:lnTo>
                <a:lnTo>
                  <a:pt x="3522" y="8139"/>
                </a:lnTo>
                <a:lnTo>
                  <a:pt x="3439" y="8136"/>
                </a:lnTo>
                <a:lnTo>
                  <a:pt x="3358" y="8131"/>
                </a:lnTo>
                <a:lnTo>
                  <a:pt x="3275" y="8125"/>
                </a:lnTo>
                <a:lnTo>
                  <a:pt x="3157" y="8113"/>
                </a:lnTo>
                <a:lnTo>
                  <a:pt x="3038" y="8100"/>
                </a:lnTo>
                <a:lnTo>
                  <a:pt x="2920" y="8085"/>
                </a:lnTo>
                <a:lnTo>
                  <a:pt x="2860" y="8076"/>
                </a:lnTo>
                <a:lnTo>
                  <a:pt x="2801" y="8066"/>
                </a:lnTo>
                <a:lnTo>
                  <a:pt x="2742" y="8055"/>
                </a:lnTo>
                <a:lnTo>
                  <a:pt x="2684" y="8044"/>
                </a:lnTo>
                <a:lnTo>
                  <a:pt x="2626" y="8033"/>
                </a:lnTo>
                <a:lnTo>
                  <a:pt x="2567" y="8019"/>
                </a:lnTo>
                <a:lnTo>
                  <a:pt x="2510" y="8005"/>
                </a:lnTo>
                <a:lnTo>
                  <a:pt x="2452" y="7990"/>
                </a:lnTo>
                <a:lnTo>
                  <a:pt x="2395" y="7974"/>
                </a:lnTo>
                <a:lnTo>
                  <a:pt x="2338" y="7955"/>
                </a:lnTo>
                <a:lnTo>
                  <a:pt x="2296" y="7940"/>
                </a:lnTo>
                <a:lnTo>
                  <a:pt x="2254" y="7925"/>
                </a:lnTo>
                <a:lnTo>
                  <a:pt x="2213" y="7908"/>
                </a:lnTo>
                <a:lnTo>
                  <a:pt x="2192" y="7898"/>
                </a:lnTo>
                <a:lnTo>
                  <a:pt x="2172" y="7888"/>
                </a:lnTo>
                <a:lnTo>
                  <a:pt x="2152" y="7877"/>
                </a:lnTo>
                <a:lnTo>
                  <a:pt x="2134" y="7866"/>
                </a:lnTo>
                <a:lnTo>
                  <a:pt x="2115" y="7853"/>
                </a:lnTo>
                <a:lnTo>
                  <a:pt x="2097" y="7840"/>
                </a:lnTo>
                <a:lnTo>
                  <a:pt x="2080" y="7826"/>
                </a:lnTo>
                <a:lnTo>
                  <a:pt x="2064" y="7811"/>
                </a:lnTo>
                <a:lnTo>
                  <a:pt x="2049" y="7796"/>
                </a:lnTo>
                <a:lnTo>
                  <a:pt x="2034" y="7778"/>
                </a:lnTo>
                <a:lnTo>
                  <a:pt x="2028" y="7767"/>
                </a:lnTo>
                <a:lnTo>
                  <a:pt x="2023" y="7756"/>
                </a:lnTo>
                <a:lnTo>
                  <a:pt x="2014" y="7735"/>
                </a:lnTo>
                <a:lnTo>
                  <a:pt x="2009" y="7712"/>
                </a:lnTo>
                <a:lnTo>
                  <a:pt x="2005" y="7689"/>
                </a:lnTo>
                <a:lnTo>
                  <a:pt x="2003" y="7666"/>
                </a:lnTo>
                <a:lnTo>
                  <a:pt x="2004" y="7642"/>
                </a:lnTo>
                <a:lnTo>
                  <a:pt x="2008" y="7619"/>
                </a:lnTo>
                <a:lnTo>
                  <a:pt x="2012" y="7597"/>
                </a:lnTo>
                <a:lnTo>
                  <a:pt x="2019" y="7575"/>
                </a:lnTo>
                <a:lnTo>
                  <a:pt x="2027" y="7553"/>
                </a:lnTo>
                <a:lnTo>
                  <a:pt x="2038" y="7533"/>
                </a:lnTo>
                <a:lnTo>
                  <a:pt x="2050" y="7512"/>
                </a:lnTo>
                <a:lnTo>
                  <a:pt x="2063" y="7492"/>
                </a:lnTo>
                <a:lnTo>
                  <a:pt x="2078" y="7475"/>
                </a:lnTo>
                <a:lnTo>
                  <a:pt x="2095" y="7459"/>
                </a:lnTo>
                <a:lnTo>
                  <a:pt x="2113" y="7443"/>
                </a:lnTo>
                <a:lnTo>
                  <a:pt x="2108" y="7424"/>
                </a:lnTo>
                <a:lnTo>
                  <a:pt x="2103" y="7404"/>
                </a:lnTo>
                <a:lnTo>
                  <a:pt x="2100" y="7385"/>
                </a:lnTo>
                <a:lnTo>
                  <a:pt x="2097" y="7365"/>
                </a:lnTo>
                <a:lnTo>
                  <a:pt x="2095" y="7346"/>
                </a:lnTo>
                <a:lnTo>
                  <a:pt x="2094" y="7326"/>
                </a:lnTo>
                <a:lnTo>
                  <a:pt x="2094" y="7306"/>
                </a:lnTo>
                <a:lnTo>
                  <a:pt x="2095" y="7286"/>
                </a:lnTo>
                <a:lnTo>
                  <a:pt x="2097" y="7266"/>
                </a:lnTo>
                <a:lnTo>
                  <a:pt x="2099" y="7247"/>
                </a:lnTo>
                <a:lnTo>
                  <a:pt x="2104" y="7228"/>
                </a:lnTo>
                <a:lnTo>
                  <a:pt x="2110" y="7210"/>
                </a:lnTo>
                <a:lnTo>
                  <a:pt x="2116" y="7191"/>
                </a:lnTo>
                <a:lnTo>
                  <a:pt x="2125" y="7174"/>
                </a:lnTo>
                <a:lnTo>
                  <a:pt x="2136" y="7156"/>
                </a:lnTo>
                <a:lnTo>
                  <a:pt x="2148" y="7140"/>
                </a:lnTo>
                <a:lnTo>
                  <a:pt x="2166" y="7119"/>
                </a:lnTo>
                <a:lnTo>
                  <a:pt x="2185" y="7099"/>
                </a:lnTo>
                <a:lnTo>
                  <a:pt x="2205" y="7079"/>
                </a:lnTo>
                <a:lnTo>
                  <a:pt x="2226" y="7061"/>
                </a:lnTo>
                <a:lnTo>
                  <a:pt x="2247" y="7042"/>
                </a:lnTo>
                <a:lnTo>
                  <a:pt x="2269" y="7025"/>
                </a:lnTo>
                <a:lnTo>
                  <a:pt x="2312" y="6990"/>
                </a:lnTo>
                <a:lnTo>
                  <a:pt x="2402" y="6923"/>
                </a:lnTo>
                <a:lnTo>
                  <a:pt x="2446" y="6889"/>
                </a:lnTo>
                <a:lnTo>
                  <a:pt x="2489" y="6853"/>
                </a:lnTo>
                <a:lnTo>
                  <a:pt x="2483" y="6824"/>
                </a:lnTo>
                <a:lnTo>
                  <a:pt x="2474" y="6794"/>
                </a:lnTo>
                <a:lnTo>
                  <a:pt x="2466" y="6764"/>
                </a:lnTo>
                <a:lnTo>
                  <a:pt x="2460" y="6734"/>
                </a:lnTo>
                <a:lnTo>
                  <a:pt x="2458" y="6718"/>
                </a:lnTo>
                <a:lnTo>
                  <a:pt x="2457" y="6703"/>
                </a:lnTo>
                <a:lnTo>
                  <a:pt x="2457" y="6688"/>
                </a:lnTo>
                <a:lnTo>
                  <a:pt x="2458" y="6674"/>
                </a:lnTo>
                <a:lnTo>
                  <a:pt x="2460" y="6659"/>
                </a:lnTo>
                <a:lnTo>
                  <a:pt x="2464" y="6644"/>
                </a:lnTo>
                <a:lnTo>
                  <a:pt x="2470" y="6630"/>
                </a:lnTo>
                <a:lnTo>
                  <a:pt x="2477" y="6616"/>
                </a:lnTo>
                <a:lnTo>
                  <a:pt x="2486" y="6602"/>
                </a:lnTo>
                <a:lnTo>
                  <a:pt x="2495" y="6590"/>
                </a:lnTo>
                <a:lnTo>
                  <a:pt x="2505" y="6579"/>
                </a:lnTo>
                <a:lnTo>
                  <a:pt x="2516" y="6569"/>
                </a:lnTo>
                <a:lnTo>
                  <a:pt x="2528" y="6561"/>
                </a:lnTo>
                <a:lnTo>
                  <a:pt x="2541" y="6552"/>
                </a:lnTo>
                <a:lnTo>
                  <a:pt x="2567" y="6537"/>
                </a:lnTo>
                <a:lnTo>
                  <a:pt x="2595" y="6522"/>
                </a:lnTo>
                <a:lnTo>
                  <a:pt x="2622" y="6508"/>
                </a:lnTo>
                <a:lnTo>
                  <a:pt x="2635" y="6499"/>
                </a:lnTo>
                <a:lnTo>
                  <a:pt x="2647" y="6491"/>
                </a:lnTo>
                <a:lnTo>
                  <a:pt x="2659" y="6481"/>
                </a:lnTo>
                <a:lnTo>
                  <a:pt x="2671" y="6472"/>
                </a:lnTo>
                <a:lnTo>
                  <a:pt x="2705" y="6440"/>
                </a:lnTo>
                <a:lnTo>
                  <a:pt x="2739" y="6406"/>
                </a:lnTo>
                <a:lnTo>
                  <a:pt x="2773" y="6374"/>
                </a:lnTo>
                <a:lnTo>
                  <a:pt x="2807" y="6339"/>
                </a:lnTo>
                <a:lnTo>
                  <a:pt x="2839" y="6305"/>
                </a:lnTo>
                <a:lnTo>
                  <a:pt x="2871" y="6269"/>
                </a:lnTo>
                <a:lnTo>
                  <a:pt x="2901" y="6234"/>
                </a:lnTo>
                <a:lnTo>
                  <a:pt x="2932" y="6197"/>
                </a:lnTo>
                <a:lnTo>
                  <a:pt x="2960" y="6159"/>
                </a:lnTo>
                <a:lnTo>
                  <a:pt x="2987" y="6119"/>
                </a:lnTo>
                <a:lnTo>
                  <a:pt x="3013" y="6080"/>
                </a:lnTo>
                <a:lnTo>
                  <a:pt x="3038" y="6040"/>
                </a:lnTo>
                <a:lnTo>
                  <a:pt x="3061" y="5999"/>
                </a:lnTo>
                <a:lnTo>
                  <a:pt x="3082" y="5956"/>
                </a:lnTo>
                <a:lnTo>
                  <a:pt x="3101" y="5913"/>
                </a:lnTo>
                <a:lnTo>
                  <a:pt x="3119" y="5868"/>
                </a:lnTo>
                <a:lnTo>
                  <a:pt x="3129" y="5837"/>
                </a:lnTo>
                <a:lnTo>
                  <a:pt x="3138" y="5805"/>
                </a:lnTo>
                <a:lnTo>
                  <a:pt x="3146" y="5774"/>
                </a:lnTo>
                <a:lnTo>
                  <a:pt x="3151" y="5742"/>
                </a:lnTo>
                <a:lnTo>
                  <a:pt x="3155" y="5710"/>
                </a:lnTo>
                <a:lnTo>
                  <a:pt x="3159" y="5678"/>
                </a:lnTo>
                <a:lnTo>
                  <a:pt x="3161" y="5646"/>
                </a:lnTo>
                <a:lnTo>
                  <a:pt x="3163" y="5613"/>
                </a:lnTo>
                <a:lnTo>
                  <a:pt x="3164" y="5548"/>
                </a:lnTo>
                <a:lnTo>
                  <a:pt x="3165" y="5481"/>
                </a:lnTo>
                <a:lnTo>
                  <a:pt x="3167" y="5416"/>
                </a:lnTo>
                <a:lnTo>
                  <a:pt x="3169" y="5384"/>
                </a:lnTo>
                <a:lnTo>
                  <a:pt x="3172" y="5352"/>
                </a:lnTo>
                <a:lnTo>
                  <a:pt x="3125" y="5337"/>
                </a:lnTo>
                <a:lnTo>
                  <a:pt x="3077" y="5321"/>
                </a:lnTo>
                <a:lnTo>
                  <a:pt x="3053" y="5312"/>
                </a:lnTo>
                <a:lnTo>
                  <a:pt x="3030" y="5303"/>
                </a:lnTo>
                <a:lnTo>
                  <a:pt x="3008" y="5292"/>
                </a:lnTo>
                <a:lnTo>
                  <a:pt x="2985" y="5281"/>
                </a:lnTo>
                <a:lnTo>
                  <a:pt x="2963" y="5269"/>
                </a:lnTo>
                <a:lnTo>
                  <a:pt x="2942" y="5256"/>
                </a:lnTo>
                <a:lnTo>
                  <a:pt x="2923" y="5242"/>
                </a:lnTo>
                <a:lnTo>
                  <a:pt x="2903" y="5226"/>
                </a:lnTo>
                <a:lnTo>
                  <a:pt x="2886" y="5210"/>
                </a:lnTo>
                <a:lnTo>
                  <a:pt x="2870" y="5191"/>
                </a:lnTo>
                <a:lnTo>
                  <a:pt x="2855" y="5171"/>
                </a:lnTo>
                <a:lnTo>
                  <a:pt x="2842" y="5149"/>
                </a:lnTo>
                <a:lnTo>
                  <a:pt x="2838" y="5137"/>
                </a:lnTo>
                <a:lnTo>
                  <a:pt x="2834" y="5126"/>
                </a:lnTo>
                <a:lnTo>
                  <a:pt x="2830" y="5114"/>
                </a:lnTo>
                <a:lnTo>
                  <a:pt x="2827" y="5102"/>
                </a:lnTo>
                <a:lnTo>
                  <a:pt x="2824" y="5079"/>
                </a:lnTo>
                <a:lnTo>
                  <a:pt x="2823" y="5055"/>
                </a:lnTo>
                <a:lnTo>
                  <a:pt x="2824" y="5031"/>
                </a:lnTo>
                <a:lnTo>
                  <a:pt x="2827" y="5009"/>
                </a:lnTo>
                <a:lnTo>
                  <a:pt x="2833" y="4986"/>
                </a:lnTo>
                <a:lnTo>
                  <a:pt x="2840" y="4963"/>
                </a:lnTo>
                <a:lnTo>
                  <a:pt x="2850" y="4942"/>
                </a:lnTo>
                <a:lnTo>
                  <a:pt x="2861" y="4921"/>
                </a:lnTo>
                <a:lnTo>
                  <a:pt x="2874" y="4901"/>
                </a:lnTo>
                <a:lnTo>
                  <a:pt x="2889" y="4881"/>
                </a:lnTo>
                <a:lnTo>
                  <a:pt x="2905" y="4864"/>
                </a:lnTo>
                <a:lnTo>
                  <a:pt x="2923" y="4848"/>
                </a:lnTo>
                <a:lnTo>
                  <a:pt x="2941" y="4833"/>
                </a:lnTo>
                <a:lnTo>
                  <a:pt x="2961" y="4819"/>
                </a:lnTo>
                <a:lnTo>
                  <a:pt x="2965" y="4798"/>
                </a:lnTo>
                <a:lnTo>
                  <a:pt x="2973" y="4776"/>
                </a:lnTo>
                <a:lnTo>
                  <a:pt x="2982" y="4755"/>
                </a:lnTo>
                <a:lnTo>
                  <a:pt x="2991" y="4736"/>
                </a:lnTo>
                <a:lnTo>
                  <a:pt x="3003" y="4717"/>
                </a:lnTo>
                <a:lnTo>
                  <a:pt x="3016" y="4700"/>
                </a:lnTo>
                <a:lnTo>
                  <a:pt x="3032" y="4683"/>
                </a:lnTo>
                <a:lnTo>
                  <a:pt x="3047" y="4666"/>
                </a:lnTo>
                <a:lnTo>
                  <a:pt x="3048" y="4643"/>
                </a:lnTo>
                <a:lnTo>
                  <a:pt x="3050" y="4622"/>
                </a:lnTo>
                <a:lnTo>
                  <a:pt x="3055" y="4576"/>
                </a:lnTo>
                <a:lnTo>
                  <a:pt x="3016" y="4565"/>
                </a:lnTo>
                <a:lnTo>
                  <a:pt x="2978" y="4553"/>
                </a:lnTo>
                <a:lnTo>
                  <a:pt x="2940" y="4541"/>
                </a:lnTo>
                <a:lnTo>
                  <a:pt x="2902" y="4527"/>
                </a:lnTo>
                <a:lnTo>
                  <a:pt x="2864" y="4513"/>
                </a:lnTo>
                <a:lnTo>
                  <a:pt x="2827" y="4498"/>
                </a:lnTo>
                <a:lnTo>
                  <a:pt x="2790" y="4481"/>
                </a:lnTo>
                <a:lnTo>
                  <a:pt x="2754" y="4465"/>
                </a:lnTo>
                <a:lnTo>
                  <a:pt x="2717" y="4448"/>
                </a:lnTo>
                <a:lnTo>
                  <a:pt x="2682" y="4429"/>
                </a:lnTo>
                <a:lnTo>
                  <a:pt x="2647" y="4410"/>
                </a:lnTo>
                <a:lnTo>
                  <a:pt x="2612" y="4390"/>
                </a:lnTo>
                <a:lnTo>
                  <a:pt x="2577" y="4369"/>
                </a:lnTo>
                <a:lnTo>
                  <a:pt x="2542" y="4349"/>
                </a:lnTo>
                <a:lnTo>
                  <a:pt x="2509" y="4327"/>
                </a:lnTo>
                <a:lnTo>
                  <a:pt x="2476" y="4304"/>
                </a:lnTo>
                <a:lnTo>
                  <a:pt x="2444" y="4280"/>
                </a:lnTo>
                <a:lnTo>
                  <a:pt x="2411" y="4256"/>
                </a:lnTo>
                <a:lnTo>
                  <a:pt x="2379" y="4231"/>
                </a:lnTo>
                <a:lnTo>
                  <a:pt x="2348" y="4206"/>
                </a:lnTo>
                <a:lnTo>
                  <a:pt x="2317" y="4180"/>
                </a:lnTo>
                <a:lnTo>
                  <a:pt x="2287" y="4153"/>
                </a:lnTo>
                <a:lnTo>
                  <a:pt x="2258" y="4126"/>
                </a:lnTo>
                <a:lnTo>
                  <a:pt x="2228" y="4099"/>
                </a:lnTo>
                <a:lnTo>
                  <a:pt x="2200" y="4069"/>
                </a:lnTo>
                <a:lnTo>
                  <a:pt x="2173" y="4041"/>
                </a:lnTo>
                <a:lnTo>
                  <a:pt x="2146" y="4011"/>
                </a:lnTo>
                <a:lnTo>
                  <a:pt x="2119" y="3980"/>
                </a:lnTo>
                <a:lnTo>
                  <a:pt x="2094" y="3950"/>
                </a:lnTo>
                <a:lnTo>
                  <a:pt x="2069" y="3918"/>
                </a:lnTo>
                <a:lnTo>
                  <a:pt x="2044" y="3887"/>
                </a:lnTo>
                <a:lnTo>
                  <a:pt x="2020" y="3854"/>
                </a:lnTo>
                <a:lnTo>
                  <a:pt x="1991" y="3861"/>
                </a:lnTo>
                <a:lnTo>
                  <a:pt x="1963" y="3866"/>
                </a:lnTo>
                <a:lnTo>
                  <a:pt x="1934" y="3871"/>
                </a:lnTo>
                <a:lnTo>
                  <a:pt x="1905" y="3874"/>
                </a:lnTo>
                <a:lnTo>
                  <a:pt x="1876" y="3876"/>
                </a:lnTo>
                <a:lnTo>
                  <a:pt x="1848" y="3877"/>
                </a:lnTo>
                <a:lnTo>
                  <a:pt x="1819" y="3876"/>
                </a:lnTo>
                <a:lnTo>
                  <a:pt x="1789" y="3875"/>
                </a:lnTo>
                <a:lnTo>
                  <a:pt x="1761" y="3873"/>
                </a:lnTo>
                <a:lnTo>
                  <a:pt x="1732" y="3868"/>
                </a:lnTo>
                <a:lnTo>
                  <a:pt x="1703" y="3863"/>
                </a:lnTo>
                <a:lnTo>
                  <a:pt x="1675" y="3858"/>
                </a:lnTo>
                <a:lnTo>
                  <a:pt x="1647" y="3850"/>
                </a:lnTo>
                <a:lnTo>
                  <a:pt x="1619" y="3841"/>
                </a:lnTo>
                <a:lnTo>
                  <a:pt x="1591" y="3831"/>
                </a:lnTo>
                <a:lnTo>
                  <a:pt x="1564" y="3822"/>
                </a:lnTo>
                <a:lnTo>
                  <a:pt x="1548" y="3814"/>
                </a:lnTo>
                <a:lnTo>
                  <a:pt x="1532" y="3805"/>
                </a:lnTo>
                <a:lnTo>
                  <a:pt x="1515" y="3797"/>
                </a:lnTo>
                <a:lnTo>
                  <a:pt x="1500" y="3787"/>
                </a:lnTo>
                <a:lnTo>
                  <a:pt x="1485" y="3777"/>
                </a:lnTo>
                <a:lnTo>
                  <a:pt x="1470" y="3766"/>
                </a:lnTo>
                <a:lnTo>
                  <a:pt x="1456" y="3754"/>
                </a:lnTo>
                <a:lnTo>
                  <a:pt x="1441" y="3742"/>
                </a:lnTo>
                <a:lnTo>
                  <a:pt x="1429" y="3729"/>
                </a:lnTo>
                <a:lnTo>
                  <a:pt x="1416" y="3716"/>
                </a:lnTo>
                <a:lnTo>
                  <a:pt x="1406" y="3702"/>
                </a:lnTo>
                <a:lnTo>
                  <a:pt x="1396" y="3687"/>
                </a:lnTo>
                <a:lnTo>
                  <a:pt x="1386" y="3672"/>
                </a:lnTo>
                <a:lnTo>
                  <a:pt x="1378" y="3655"/>
                </a:lnTo>
                <a:lnTo>
                  <a:pt x="1372" y="3638"/>
                </a:lnTo>
                <a:lnTo>
                  <a:pt x="1366" y="3619"/>
                </a:lnTo>
                <a:lnTo>
                  <a:pt x="1362" y="3599"/>
                </a:lnTo>
                <a:lnTo>
                  <a:pt x="1359" y="3577"/>
                </a:lnTo>
                <a:lnTo>
                  <a:pt x="1359" y="3556"/>
                </a:lnTo>
                <a:lnTo>
                  <a:pt x="1360" y="3536"/>
                </a:lnTo>
                <a:lnTo>
                  <a:pt x="1363" y="3514"/>
                </a:lnTo>
                <a:lnTo>
                  <a:pt x="1367" y="3493"/>
                </a:lnTo>
                <a:lnTo>
                  <a:pt x="1374" y="3474"/>
                </a:lnTo>
                <a:lnTo>
                  <a:pt x="1382" y="3454"/>
                </a:lnTo>
                <a:lnTo>
                  <a:pt x="1390" y="3435"/>
                </a:lnTo>
                <a:lnTo>
                  <a:pt x="1401" y="3416"/>
                </a:lnTo>
                <a:lnTo>
                  <a:pt x="1412" y="3398"/>
                </a:lnTo>
                <a:lnTo>
                  <a:pt x="1425" y="3380"/>
                </a:lnTo>
                <a:lnTo>
                  <a:pt x="1439" y="3364"/>
                </a:lnTo>
                <a:lnTo>
                  <a:pt x="1454" y="3349"/>
                </a:lnTo>
                <a:lnTo>
                  <a:pt x="1470" y="3335"/>
                </a:lnTo>
                <a:lnTo>
                  <a:pt x="1486" y="3322"/>
                </a:lnTo>
                <a:lnTo>
                  <a:pt x="1497" y="3313"/>
                </a:lnTo>
                <a:lnTo>
                  <a:pt x="1507" y="3305"/>
                </a:lnTo>
                <a:lnTo>
                  <a:pt x="1529" y="3292"/>
                </a:lnTo>
                <a:lnTo>
                  <a:pt x="1552" y="3279"/>
                </a:lnTo>
                <a:lnTo>
                  <a:pt x="1576" y="3268"/>
                </a:lnTo>
                <a:lnTo>
                  <a:pt x="1600" y="3259"/>
                </a:lnTo>
                <a:lnTo>
                  <a:pt x="1624" y="3249"/>
                </a:lnTo>
                <a:lnTo>
                  <a:pt x="1673" y="3230"/>
                </a:lnTo>
                <a:lnTo>
                  <a:pt x="1679" y="3224"/>
                </a:lnTo>
                <a:lnTo>
                  <a:pt x="1685" y="3218"/>
                </a:lnTo>
                <a:lnTo>
                  <a:pt x="1689" y="3211"/>
                </a:lnTo>
                <a:lnTo>
                  <a:pt x="1691" y="3204"/>
                </a:lnTo>
                <a:lnTo>
                  <a:pt x="1692" y="3197"/>
                </a:lnTo>
                <a:lnTo>
                  <a:pt x="1691" y="3189"/>
                </a:lnTo>
                <a:lnTo>
                  <a:pt x="1690" y="3181"/>
                </a:lnTo>
                <a:lnTo>
                  <a:pt x="1688" y="3174"/>
                </a:lnTo>
                <a:lnTo>
                  <a:pt x="1682" y="3159"/>
                </a:lnTo>
                <a:lnTo>
                  <a:pt x="1673" y="3143"/>
                </a:lnTo>
                <a:lnTo>
                  <a:pt x="1663" y="3129"/>
                </a:lnTo>
                <a:lnTo>
                  <a:pt x="1654" y="3117"/>
                </a:lnTo>
                <a:lnTo>
                  <a:pt x="1640" y="3101"/>
                </a:lnTo>
                <a:lnTo>
                  <a:pt x="1625" y="3085"/>
                </a:lnTo>
                <a:lnTo>
                  <a:pt x="1596" y="3055"/>
                </a:lnTo>
                <a:lnTo>
                  <a:pt x="1564" y="3026"/>
                </a:lnTo>
                <a:lnTo>
                  <a:pt x="1532" y="3000"/>
                </a:lnTo>
                <a:lnTo>
                  <a:pt x="1497" y="2975"/>
                </a:lnTo>
                <a:lnTo>
                  <a:pt x="1462" y="2951"/>
                </a:lnTo>
                <a:lnTo>
                  <a:pt x="1426" y="2928"/>
                </a:lnTo>
                <a:lnTo>
                  <a:pt x="1389" y="2908"/>
                </a:lnTo>
                <a:lnTo>
                  <a:pt x="1352" y="2887"/>
                </a:lnTo>
                <a:lnTo>
                  <a:pt x="1314" y="2867"/>
                </a:lnTo>
                <a:lnTo>
                  <a:pt x="1237" y="2829"/>
                </a:lnTo>
                <a:lnTo>
                  <a:pt x="1160" y="2793"/>
                </a:lnTo>
                <a:lnTo>
                  <a:pt x="1084" y="2756"/>
                </a:lnTo>
                <a:lnTo>
                  <a:pt x="1029" y="2727"/>
                </a:lnTo>
                <a:lnTo>
                  <a:pt x="977" y="2697"/>
                </a:lnTo>
                <a:lnTo>
                  <a:pt x="925" y="2664"/>
                </a:lnTo>
                <a:lnTo>
                  <a:pt x="874" y="2630"/>
                </a:lnTo>
                <a:lnTo>
                  <a:pt x="823" y="2596"/>
                </a:lnTo>
                <a:lnTo>
                  <a:pt x="774" y="2560"/>
                </a:lnTo>
                <a:lnTo>
                  <a:pt x="725" y="2522"/>
                </a:lnTo>
                <a:lnTo>
                  <a:pt x="678" y="2484"/>
                </a:lnTo>
                <a:lnTo>
                  <a:pt x="632" y="2443"/>
                </a:lnTo>
                <a:lnTo>
                  <a:pt x="586" y="2402"/>
                </a:lnTo>
                <a:lnTo>
                  <a:pt x="541" y="2360"/>
                </a:lnTo>
                <a:lnTo>
                  <a:pt x="498" y="2317"/>
                </a:lnTo>
                <a:lnTo>
                  <a:pt x="456" y="2273"/>
                </a:lnTo>
                <a:lnTo>
                  <a:pt x="414" y="2227"/>
                </a:lnTo>
                <a:lnTo>
                  <a:pt x="374" y="2181"/>
                </a:lnTo>
                <a:lnTo>
                  <a:pt x="335" y="2135"/>
                </a:lnTo>
                <a:lnTo>
                  <a:pt x="301" y="2090"/>
                </a:lnTo>
                <a:lnTo>
                  <a:pt x="267" y="2046"/>
                </a:lnTo>
                <a:lnTo>
                  <a:pt x="236" y="1999"/>
                </a:lnTo>
                <a:lnTo>
                  <a:pt x="206" y="1952"/>
                </a:lnTo>
                <a:lnTo>
                  <a:pt x="176" y="1903"/>
                </a:lnTo>
                <a:lnTo>
                  <a:pt x="148" y="1854"/>
                </a:lnTo>
                <a:lnTo>
                  <a:pt x="123" y="1804"/>
                </a:lnTo>
                <a:lnTo>
                  <a:pt x="99" y="1753"/>
                </a:lnTo>
                <a:lnTo>
                  <a:pt x="77" y="1701"/>
                </a:lnTo>
                <a:lnTo>
                  <a:pt x="58" y="1649"/>
                </a:lnTo>
                <a:lnTo>
                  <a:pt x="49" y="1623"/>
                </a:lnTo>
                <a:lnTo>
                  <a:pt x="41" y="1596"/>
                </a:lnTo>
                <a:lnTo>
                  <a:pt x="34" y="1568"/>
                </a:lnTo>
                <a:lnTo>
                  <a:pt x="27" y="1541"/>
                </a:lnTo>
                <a:lnTo>
                  <a:pt x="21" y="1514"/>
                </a:lnTo>
                <a:lnTo>
                  <a:pt x="16" y="1487"/>
                </a:lnTo>
                <a:lnTo>
                  <a:pt x="11" y="1459"/>
                </a:lnTo>
                <a:lnTo>
                  <a:pt x="8" y="1431"/>
                </a:lnTo>
                <a:lnTo>
                  <a:pt x="4" y="1403"/>
                </a:lnTo>
                <a:lnTo>
                  <a:pt x="2" y="1375"/>
                </a:lnTo>
                <a:lnTo>
                  <a:pt x="1" y="1347"/>
                </a:lnTo>
                <a:lnTo>
                  <a:pt x="0" y="1318"/>
                </a:lnTo>
                <a:lnTo>
                  <a:pt x="1" y="1286"/>
                </a:lnTo>
                <a:lnTo>
                  <a:pt x="4" y="1252"/>
                </a:lnTo>
                <a:lnTo>
                  <a:pt x="8" y="1217"/>
                </a:lnTo>
                <a:lnTo>
                  <a:pt x="12" y="1184"/>
                </a:lnTo>
                <a:lnTo>
                  <a:pt x="19" y="1150"/>
                </a:lnTo>
                <a:lnTo>
                  <a:pt x="26" y="1116"/>
                </a:lnTo>
                <a:lnTo>
                  <a:pt x="35" y="1084"/>
                </a:lnTo>
                <a:lnTo>
                  <a:pt x="47" y="1051"/>
                </a:lnTo>
                <a:lnTo>
                  <a:pt x="60" y="1021"/>
                </a:lnTo>
                <a:lnTo>
                  <a:pt x="75" y="990"/>
                </a:lnTo>
                <a:lnTo>
                  <a:pt x="83" y="976"/>
                </a:lnTo>
                <a:lnTo>
                  <a:pt x="92" y="962"/>
                </a:lnTo>
                <a:lnTo>
                  <a:pt x="101" y="948"/>
                </a:lnTo>
                <a:lnTo>
                  <a:pt x="112" y="935"/>
                </a:lnTo>
                <a:lnTo>
                  <a:pt x="123" y="923"/>
                </a:lnTo>
                <a:lnTo>
                  <a:pt x="134" y="910"/>
                </a:lnTo>
                <a:lnTo>
                  <a:pt x="146" y="899"/>
                </a:lnTo>
                <a:lnTo>
                  <a:pt x="159" y="887"/>
                </a:lnTo>
                <a:lnTo>
                  <a:pt x="172" y="877"/>
                </a:lnTo>
                <a:lnTo>
                  <a:pt x="186" y="867"/>
                </a:lnTo>
                <a:lnTo>
                  <a:pt x="201" y="858"/>
                </a:lnTo>
                <a:lnTo>
                  <a:pt x="217" y="849"/>
                </a:lnTo>
                <a:lnTo>
                  <a:pt x="215" y="829"/>
                </a:lnTo>
                <a:lnTo>
                  <a:pt x="214" y="811"/>
                </a:lnTo>
                <a:lnTo>
                  <a:pt x="215" y="791"/>
                </a:lnTo>
                <a:lnTo>
                  <a:pt x="217" y="772"/>
                </a:lnTo>
                <a:lnTo>
                  <a:pt x="221" y="753"/>
                </a:lnTo>
                <a:lnTo>
                  <a:pt x="225" y="735"/>
                </a:lnTo>
                <a:lnTo>
                  <a:pt x="231" y="716"/>
                </a:lnTo>
                <a:lnTo>
                  <a:pt x="237" y="698"/>
                </a:lnTo>
                <a:lnTo>
                  <a:pt x="245" y="680"/>
                </a:lnTo>
                <a:lnTo>
                  <a:pt x="253" y="663"/>
                </a:lnTo>
                <a:lnTo>
                  <a:pt x="263" y="647"/>
                </a:lnTo>
                <a:lnTo>
                  <a:pt x="274" y="631"/>
                </a:lnTo>
                <a:lnTo>
                  <a:pt x="286" y="616"/>
                </a:lnTo>
                <a:lnTo>
                  <a:pt x="299" y="601"/>
                </a:lnTo>
                <a:lnTo>
                  <a:pt x="312" y="588"/>
                </a:lnTo>
                <a:lnTo>
                  <a:pt x="327" y="575"/>
                </a:lnTo>
                <a:lnTo>
                  <a:pt x="353" y="554"/>
                </a:lnTo>
                <a:lnTo>
                  <a:pt x="381" y="536"/>
                </a:lnTo>
                <a:lnTo>
                  <a:pt x="409" y="519"/>
                </a:lnTo>
                <a:lnTo>
                  <a:pt x="438" y="505"/>
                </a:lnTo>
                <a:lnTo>
                  <a:pt x="469" y="493"/>
                </a:lnTo>
                <a:lnTo>
                  <a:pt x="500" y="484"/>
                </a:lnTo>
                <a:lnTo>
                  <a:pt x="532" y="475"/>
                </a:lnTo>
                <a:lnTo>
                  <a:pt x="564" y="468"/>
                </a:lnTo>
                <a:lnTo>
                  <a:pt x="597" y="464"/>
                </a:lnTo>
                <a:lnTo>
                  <a:pt x="629" y="461"/>
                </a:lnTo>
                <a:lnTo>
                  <a:pt x="663" y="460"/>
                </a:lnTo>
                <a:lnTo>
                  <a:pt x="696" y="460"/>
                </a:lnTo>
                <a:lnTo>
                  <a:pt x="729" y="462"/>
                </a:lnTo>
                <a:lnTo>
                  <a:pt x="762" y="466"/>
                </a:lnTo>
                <a:lnTo>
                  <a:pt x="795" y="471"/>
                </a:lnTo>
                <a:lnTo>
                  <a:pt x="826" y="477"/>
                </a:lnTo>
                <a:lnTo>
                  <a:pt x="853" y="485"/>
                </a:lnTo>
                <a:lnTo>
                  <a:pt x="879" y="493"/>
                </a:lnTo>
                <a:lnTo>
                  <a:pt x="904" y="504"/>
                </a:lnTo>
                <a:lnTo>
                  <a:pt x="931" y="516"/>
                </a:lnTo>
                <a:lnTo>
                  <a:pt x="954" y="529"/>
                </a:lnTo>
                <a:lnTo>
                  <a:pt x="978" y="544"/>
                </a:lnTo>
                <a:lnTo>
                  <a:pt x="1000" y="561"/>
                </a:lnTo>
                <a:lnTo>
                  <a:pt x="1022" y="578"/>
                </a:lnTo>
                <a:lnTo>
                  <a:pt x="1041" y="598"/>
                </a:lnTo>
                <a:lnTo>
                  <a:pt x="1060" y="617"/>
                </a:lnTo>
                <a:lnTo>
                  <a:pt x="1077" y="639"/>
                </a:lnTo>
                <a:lnTo>
                  <a:pt x="1091" y="662"/>
                </a:lnTo>
                <a:lnTo>
                  <a:pt x="1104" y="687"/>
                </a:lnTo>
                <a:lnTo>
                  <a:pt x="1116" y="712"/>
                </a:lnTo>
                <a:lnTo>
                  <a:pt x="1125" y="738"/>
                </a:lnTo>
                <a:lnTo>
                  <a:pt x="1128" y="752"/>
                </a:lnTo>
                <a:lnTo>
                  <a:pt x="1131" y="766"/>
                </a:lnTo>
                <a:lnTo>
                  <a:pt x="1172" y="779"/>
                </a:lnTo>
                <a:lnTo>
                  <a:pt x="1211" y="793"/>
                </a:lnTo>
                <a:lnTo>
                  <a:pt x="1251" y="809"/>
                </a:lnTo>
                <a:lnTo>
                  <a:pt x="1290" y="825"/>
                </a:lnTo>
                <a:lnTo>
                  <a:pt x="1369" y="858"/>
                </a:lnTo>
                <a:lnTo>
                  <a:pt x="1446" y="892"/>
                </a:lnTo>
                <a:lnTo>
                  <a:pt x="1436" y="822"/>
                </a:lnTo>
                <a:lnTo>
                  <a:pt x="1427" y="750"/>
                </a:lnTo>
                <a:lnTo>
                  <a:pt x="1410" y="606"/>
                </a:lnTo>
                <a:lnTo>
                  <a:pt x="1388" y="608"/>
                </a:lnTo>
                <a:lnTo>
                  <a:pt x="1366" y="608"/>
                </a:lnTo>
                <a:lnTo>
                  <a:pt x="1345" y="605"/>
                </a:lnTo>
                <a:lnTo>
                  <a:pt x="1323" y="603"/>
                </a:lnTo>
                <a:lnTo>
                  <a:pt x="1301" y="599"/>
                </a:lnTo>
                <a:lnTo>
                  <a:pt x="1279" y="593"/>
                </a:lnTo>
                <a:lnTo>
                  <a:pt x="1259" y="586"/>
                </a:lnTo>
                <a:lnTo>
                  <a:pt x="1239" y="578"/>
                </a:lnTo>
                <a:lnTo>
                  <a:pt x="1220" y="568"/>
                </a:lnTo>
                <a:lnTo>
                  <a:pt x="1200" y="558"/>
                </a:lnTo>
                <a:lnTo>
                  <a:pt x="1183" y="546"/>
                </a:lnTo>
                <a:lnTo>
                  <a:pt x="1165" y="531"/>
                </a:lnTo>
                <a:lnTo>
                  <a:pt x="1149" y="517"/>
                </a:lnTo>
                <a:lnTo>
                  <a:pt x="1135" y="501"/>
                </a:lnTo>
                <a:lnTo>
                  <a:pt x="1121" y="484"/>
                </a:lnTo>
                <a:lnTo>
                  <a:pt x="1109" y="465"/>
                </a:lnTo>
                <a:lnTo>
                  <a:pt x="1102" y="453"/>
                </a:lnTo>
                <a:lnTo>
                  <a:pt x="1096" y="442"/>
                </a:lnTo>
                <a:lnTo>
                  <a:pt x="1084" y="418"/>
                </a:lnTo>
                <a:lnTo>
                  <a:pt x="1075" y="393"/>
                </a:lnTo>
                <a:lnTo>
                  <a:pt x="1069" y="367"/>
                </a:lnTo>
                <a:lnTo>
                  <a:pt x="1064" y="341"/>
                </a:lnTo>
                <a:lnTo>
                  <a:pt x="1062" y="315"/>
                </a:lnTo>
                <a:lnTo>
                  <a:pt x="1063" y="289"/>
                </a:lnTo>
                <a:lnTo>
                  <a:pt x="1065" y="263"/>
                </a:lnTo>
                <a:lnTo>
                  <a:pt x="1070" y="237"/>
                </a:lnTo>
                <a:lnTo>
                  <a:pt x="1076" y="211"/>
                </a:lnTo>
                <a:lnTo>
                  <a:pt x="1086" y="186"/>
                </a:lnTo>
                <a:lnTo>
                  <a:pt x="1097" y="162"/>
                </a:lnTo>
                <a:lnTo>
                  <a:pt x="1110" y="139"/>
                </a:lnTo>
                <a:lnTo>
                  <a:pt x="1125" y="118"/>
                </a:lnTo>
                <a:lnTo>
                  <a:pt x="1134" y="108"/>
                </a:lnTo>
                <a:lnTo>
                  <a:pt x="1142" y="98"/>
                </a:lnTo>
                <a:lnTo>
                  <a:pt x="1152" y="89"/>
                </a:lnTo>
                <a:lnTo>
                  <a:pt x="1162" y="79"/>
                </a:lnTo>
                <a:close/>
                <a:moveTo>
                  <a:pt x="925" y="1586"/>
                </a:moveTo>
                <a:lnTo>
                  <a:pt x="925" y="1586"/>
                </a:lnTo>
                <a:lnTo>
                  <a:pt x="917" y="1609"/>
                </a:lnTo>
                <a:lnTo>
                  <a:pt x="912" y="1631"/>
                </a:lnTo>
                <a:lnTo>
                  <a:pt x="910" y="1654"/>
                </a:lnTo>
                <a:lnTo>
                  <a:pt x="909" y="1677"/>
                </a:lnTo>
                <a:lnTo>
                  <a:pt x="910" y="1700"/>
                </a:lnTo>
                <a:lnTo>
                  <a:pt x="913" y="1723"/>
                </a:lnTo>
                <a:lnTo>
                  <a:pt x="917" y="1746"/>
                </a:lnTo>
                <a:lnTo>
                  <a:pt x="924" y="1768"/>
                </a:lnTo>
                <a:lnTo>
                  <a:pt x="932" y="1790"/>
                </a:lnTo>
                <a:lnTo>
                  <a:pt x="940" y="1813"/>
                </a:lnTo>
                <a:lnTo>
                  <a:pt x="950" y="1834"/>
                </a:lnTo>
                <a:lnTo>
                  <a:pt x="961" y="1855"/>
                </a:lnTo>
                <a:lnTo>
                  <a:pt x="972" y="1876"/>
                </a:lnTo>
                <a:lnTo>
                  <a:pt x="984" y="1897"/>
                </a:lnTo>
                <a:lnTo>
                  <a:pt x="1009" y="1935"/>
                </a:lnTo>
                <a:lnTo>
                  <a:pt x="1039" y="1976"/>
                </a:lnTo>
                <a:lnTo>
                  <a:pt x="1071" y="2015"/>
                </a:lnTo>
                <a:lnTo>
                  <a:pt x="1104" y="2053"/>
                </a:lnTo>
                <a:lnTo>
                  <a:pt x="1139" y="2090"/>
                </a:lnTo>
                <a:lnTo>
                  <a:pt x="1176" y="2125"/>
                </a:lnTo>
                <a:lnTo>
                  <a:pt x="1213" y="2160"/>
                </a:lnTo>
                <a:lnTo>
                  <a:pt x="1252" y="2192"/>
                </a:lnTo>
                <a:lnTo>
                  <a:pt x="1291" y="2224"/>
                </a:lnTo>
                <a:lnTo>
                  <a:pt x="1332" y="2254"/>
                </a:lnTo>
                <a:lnTo>
                  <a:pt x="1373" y="2285"/>
                </a:lnTo>
                <a:lnTo>
                  <a:pt x="1415" y="2313"/>
                </a:lnTo>
                <a:lnTo>
                  <a:pt x="1458" y="2341"/>
                </a:lnTo>
                <a:lnTo>
                  <a:pt x="1501" y="2367"/>
                </a:lnTo>
                <a:lnTo>
                  <a:pt x="1545" y="2393"/>
                </a:lnTo>
                <a:lnTo>
                  <a:pt x="1589" y="2419"/>
                </a:lnTo>
                <a:lnTo>
                  <a:pt x="1634" y="2443"/>
                </a:lnTo>
                <a:lnTo>
                  <a:pt x="1540" y="1683"/>
                </a:lnTo>
                <a:lnTo>
                  <a:pt x="1517" y="1669"/>
                </a:lnTo>
                <a:lnTo>
                  <a:pt x="1496" y="1656"/>
                </a:lnTo>
                <a:lnTo>
                  <a:pt x="1474" y="1642"/>
                </a:lnTo>
                <a:lnTo>
                  <a:pt x="1452" y="1628"/>
                </a:lnTo>
                <a:lnTo>
                  <a:pt x="1411" y="1598"/>
                </a:lnTo>
                <a:lnTo>
                  <a:pt x="1370" y="1566"/>
                </a:lnTo>
                <a:lnTo>
                  <a:pt x="1328" y="1536"/>
                </a:lnTo>
                <a:lnTo>
                  <a:pt x="1287" y="1505"/>
                </a:lnTo>
                <a:lnTo>
                  <a:pt x="1265" y="1491"/>
                </a:lnTo>
                <a:lnTo>
                  <a:pt x="1244" y="1477"/>
                </a:lnTo>
                <a:lnTo>
                  <a:pt x="1221" y="1465"/>
                </a:lnTo>
                <a:lnTo>
                  <a:pt x="1198" y="1453"/>
                </a:lnTo>
                <a:lnTo>
                  <a:pt x="1188" y="1448"/>
                </a:lnTo>
                <a:lnTo>
                  <a:pt x="1177" y="1444"/>
                </a:lnTo>
                <a:lnTo>
                  <a:pt x="1167" y="1441"/>
                </a:lnTo>
                <a:lnTo>
                  <a:pt x="1157" y="1439"/>
                </a:lnTo>
                <a:lnTo>
                  <a:pt x="1147" y="1437"/>
                </a:lnTo>
                <a:lnTo>
                  <a:pt x="1136" y="1436"/>
                </a:lnTo>
                <a:lnTo>
                  <a:pt x="1126" y="1436"/>
                </a:lnTo>
                <a:lnTo>
                  <a:pt x="1115" y="1436"/>
                </a:lnTo>
                <a:lnTo>
                  <a:pt x="1096" y="1439"/>
                </a:lnTo>
                <a:lnTo>
                  <a:pt x="1075" y="1444"/>
                </a:lnTo>
                <a:lnTo>
                  <a:pt x="1056" y="1452"/>
                </a:lnTo>
                <a:lnTo>
                  <a:pt x="1037" y="1462"/>
                </a:lnTo>
                <a:lnTo>
                  <a:pt x="1019" y="1473"/>
                </a:lnTo>
                <a:lnTo>
                  <a:pt x="1002" y="1486"/>
                </a:lnTo>
                <a:lnTo>
                  <a:pt x="986" y="1500"/>
                </a:lnTo>
                <a:lnTo>
                  <a:pt x="971" y="1515"/>
                </a:lnTo>
                <a:lnTo>
                  <a:pt x="957" y="1533"/>
                </a:lnTo>
                <a:lnTo>
                  <a:pt x="945" y="1550"/>
                </a:lnTo>
                <a:lnTo>
                  <a:pt x="934" y="1567"/>
                </a:lnTo>
                <a:lnTo>
                  <a:pt x="925" y="1586"/>
                </a:lnTo>
                <a:close/>
                <a:moveTo>
                  <a:pt x="6110" y="1456"/>
                </a:moveTo>
                <a:lnTo>
                  <a:pt x="6110" y="1456"/>
                </a:lnTo>
                <a:lnTo>
                  <a:pt x="6088" y="1468"/>
                </a:lnTo>
                <a:lnTo>
                  <a:pt x="6065" y="1481"/>
                </a:lnTo>
                <a:lnTo>
                  <a:pt x="6045" y="1494"/>
                </a:lnTo>
                <a:lnTo>
                  <a:pt x="6023" y="1509"/>
                </a:lnTo>
                <a:lnTo>
                  <a:pt x="5983" y="1538"/>
                </a:lnTo>
                <a:lnTo>
                  <a:pt x="5941" y="1568"/>
                </a:lnTo>
                <a:lnTo>
                  <a:pt x="5901" y="1599"/>
                </a:lnTo>
                <a:lnTo>
                  <a:pt x="5861" y="1629"/>
                </a:lnTo>
                <a:lnTo>
                  <a:pt x="5840" y="1643"/>
                </a:lnTo>
                <a:lnTo>
                  <a:pt x="5818" y="1658"/>
                </a:lnTo>
                <a:lnTo>
                  <a:pt x="5797" y="1671"/>
                </a:lnTo>
                <a:lnTo>
                  <a:pt x="5775" y="1683"/>
                </a:lnTo>
                <a:lnTo>
                  <a:pt x="5751" y="1873"/>
                </a:lnTo>
                <a:lnTo>
                  <a:pt x="5727" y="2063"/>
                </a:lnTo>
                <a:lnTo>
                  <a:pt x="5683" y="2443"/>
                </a:lnTo>
                <a:lnTo>
                  <a:pt x="5743" y="2410"/>
                </a:lnTo>
                <a:lnTo>
                  <a:pt x="5804" y="2374"/>
                </a:lnTo>
                <a:lnTo>
                  <a:pt x="5863" y="2337"/>
                </a:lnTo>
                <a:lnTo>
                  <a:pt x="5922" y="2298"/>
                </a:lnTo>
                <a:lnTo>
                  <a:pt x="5979" y="2258"/>
                </a:lnTo>
                <a:lnTo>
                  <a:pt x="6008" y="2236"/>
                </a:lnTo>
                <a:lnTo>
                  <a:pt x="6035" y="2214"/>
                </a:lnTo>
                <a:lnTo>
                  <a:pt x="6063" y="2192"/>
                </a:lnTo>
                <a:lnTo>
                  <a:pt x="6089" y="2169"/>
                </a:lnTo>
                <a:lnTo>
                  <a:pt x="6116" y="2147"/>
                </a:lnTo>
                <a:lnTo>
                  <a:pt x="6141" y="2123"/>
                </a:lnTo>
                <a:lnTo>
                  <a:pt x="6186" y="2078"/>
                </a:lnTo>
                <a:lnTo>
                  <a:pt x="6208" y="2055"/>
                </a:lnTo>
                <a:lnTo>
                  <a:pt x="6229" y="2033"/>
                </a:lnTo>
                <a:lnTo>
                  <a:pt x="6250" y="2009"/>
                </a:lnTo>
                <a:lnTo>
                  <a:pt x="6271" y="1984"/>
                </a:lnTo>
                <a:lnTo>
                  <a:pt x="6289" y="1959"/>
                </a:lnTo>
                <a:lnTo>
                  <a:pt x="6308" y="1933"/>
                </a:lnTo>
                <a:lnTo>
                  <a:pt x="6325" y="1906"/>
                </a:lnTo>
                <a:lnTo>
                  <a:pt x="6341" y="1879"/>
                </a:lnTo>
                <a:lnTo>
                  <a:pt x="6355" y="1851"/>
                </a:lnTo>
                <a:lnTo>
                  <a:pt x="6368" y="1823"/>
                </a:lnTo>
                <a:lnTo>
                  <a:pt x="6380" y="1793"/>
                </a:lnTo>
                <a:lnTo>
                  <a:pt x="6390" y="1764"/>
                </a:lnTo>
                <a:lnTo>
                  <a:pt x="6398" y="1734"/>
                </a:lnTo>
                <a:lnTo>
                  <a:pt x="6404" y="1702"/>
                </a:lnTo>
                <a:lnTo>
                  <a:pt x="6406" y="1688"/>
                </a:lnTo>
                <a:lnTo>
                  <a:pt x="6406" y="1674"/>
                </a:lnTo>
                <a:lnTo>
                  <a:pt x="6406" y="1659"/>
                </a:lnTo>
                <a:lnTo>
                  <a:pt x="6405" y="1644"/>
                </a:lnTo>
                <a:lnTo>
                  <a:pt x="6403" y="1630"/>
                </a:lnTo>
                <a:lnTo>
                  <a:pt x="6400" y="1616"/>
                </a:lnTo>
                <a:lnTo>
                  <a:pt x="6396" y="1602"/>
                </a:lnTo>
                <a:lnTo>
                  <a:pt x="6390" y="1589"/>
                </a:lnTo>
                <a:lnTo>
                  <a:pt x="6385" y="1575"/>
                </a:lnTo>
                <a:lnTo>
                  <a:pt x="6378" y="1562"/>
                </a:lnTo>
                <a:lnTo>
                  <a:pt x="6371" y="1550"/>
                </a:lnTo>
                <a:lnTo>
                  <a:pt x="6362" y="1537"/>
                </a:lnTo>
                <a:lnTo>
                  <a:pt x="6353" y="1525"/>
                </a:lnTo>
                <a:lnTo>
                  <a:pt x="6343" y="1514"/>
                </a:lnTo>
                <a:lnTo>
                  <a:pt x="6334" y="1503"/>
                </a:lnTo>
                <a:lnTo>
                  <a:pt x="6323" y="1493"/>
                </a:lnTo>
                <a:lnTo>
                  <a:pt x="6312" y="1484"/>
                </a:lnTo>
                <a:lnTo>
                  <a:pt x="6300" y="1475"/>
                </a:lnTo>
                <a:lnTo>
                  <a:pt x="6288" y="1467"/>
                </a:lnTo>
                <a:lnTo>
                  <a:pt x="6276" y="1460"/>
                </a:lnTo>
                <a:lnTo>
                  <a:pt x="6263" y="1453"/>
                </a:lnTo>
                <a:lnTo>
                  <a:pt x="6250" y="1449"/>
                </a:lnTo>
                <a:lnTo>
                  <a:pt x="6236" y="1444"/>
                </a:lnTo>
                <a:lnTo>
                  <a:pt x="6223" y="1440"/>
                </a:lnTo>
                <a:lnTo>
                  <a:pt x="6209" y="1438"/>
                </a:lnTo>
                <a:lnTo>
                  <a:pt x="6195" y="1437"/>
                </a:lnTo>
                <a:lnTo>
                  <a:pt x="6180" y="1437"/>
                </a:lnTo>
                <a:lnTo>
                  <a:pt x="6166" y="1438"/>
                </a:lnTo>
                <a:lnTo>
                  <a:pt x="6152" y="1441"/>
                </a:lnTo>
                <a:lnTo>
                  <a:pt x="6138" y="1444"/>
                </a:lnTo>
                <a:lnTo>
                  <a:pt x="6124" y="1450"/>
                </a:lnTo>
                <a:lnTo>
                  <a:pt x="6110" y="1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0393513"/>
            <a:ext cx="7559675" cy="298299"/>
            <a:chOff x="-5543550" y="-2100304"/>
            <a:chExt cx="4984694" cy="1515392"/>
          </a:xfrm>
        </p:grpSpPr>
        <p:sp>
          <p:nvSpPr>
            <p:cNvPr id="10" name="矩形 9"/>
            <p:cNvSpPr/>
            <p:nvPr/>
          </p:nvSpPr>
          <p:spPr>
            <a:xfrm>
              <a:off x="-5543550" y="-2100304"/>
              <a:ext cx="4984694" cy="9547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-5543550" y="-1539646"/>
              <a:ext cx="4984694" cy="95473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4" name="圆角矩形 133"/>
          <p:cNvSpPr/>
          <p:nvPr/>
        </p:nvSpPr>
        <p:spPr>
          <a:xfrm>
            <a:off x="350528" y="9058652"/>
            <a:ext cx="6786872" cy="106110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11157" y="9227660"/>
            <a:ext cx="1573422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67" dirty="0">
                <a:solidFill>
                  <a:srgbClr val="262626"/>
                </a:solidFill>
                <a:latin typeface="Impact" panose="020B0806030902050204" pitchFamily="34" charset="0"/>
                <a:ea typeface="方正综艺简体" panose="03000509000000000000" pitchFamily="65" charset="-122"/>
              </a:rPr>
              <a:t>RESUME</a:t>
            </a:r>
          </a:p>
          <a:p>
            <a:r>
              <a:rPr lang="zh-CN" altLang="en-US" sz="1835" dirty="0">
                <a:solidFill>
                  <a:srgbClr val="262626"/>
                </a:solidFill>
                <a:latin typeface="方正兰亭特黑简体" panose="02000000000000000000" pitchFamily="2" charset="-122"/>
                <a:ea typeface="方正兰亭特黑简体" panose="02000000000000000000" pitchFamily="2" charset="-122"/>
              </a:rPr>
              <a:t>求职意向</a:t>
            </a:r>
            <a:endParaRPr lang="en-US" altLang="zh-CN" sz="1835" dirty="0">
              <a:solidFill>
                <a:srgbClr val="262626"/>
              </a:solidFill>
              <a:latin typeface="方正兰亭特黑简体" panose="02000000000000000000" pitchFamily="2" charset="-122"/>
              <a:ea typeface="方正兰亭特黑简体" panose="02000000000000000000" pitchFamily="2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>
            <a:off x="1565488" y="9321817"/>
            <a:ext cx="0" cy="542510"/>
          </a:xfrm>
          <a:prstGeom prst="line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文本框 136"/>
          <p:cNvSpPr txBox="1"/>
          <p:nvPr/>
        </p:nvSpPr>
        <p:spPr>
          <a:xfrm>
            <a:off x="1587322" y="9285047"/>
            <a:ext cx="955854" cy="640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87" dirty="0" smtClean="0">
                <a:solidFill>
                  <a:srgbClr val="262626"/>
                </a:solidFill>
                <a:latin typeface="方正兰亭特黑简体" panose="02000000000000000000" pitchFamily="2" charset="-122"/>
                <a:ea typeface="方正兰亭特黑简体" panose="02000000000000000000" pitchFamily="2" charset="-122"/>
              </a:rPr>
              <a:t>市场开拓员</a:t>
            </a:r>
            <a:endParaRPr lang="en-US" altLang="zh-CN" sz="1187" dirty="0" smtClean="0">
              <a:solidFill>
                <a:srgbClr val="262626"/>
              </a:solidFill>
              <a:latin typeface="方正兰亭特黑简体" panose="02000000000000000000" pitchFamily="2" charset="-122"/>
              <a:ea typeface="方正兰亭特黑简体" panose="02000000000000000000" pitchFamily="2" charset="-122"/>
            </a:endParaRPr>
          </a:p>
          <a:p>
            <a:r>
              <a:rPr lang="zh-CN" altLang="en-US" sz="1187" dirty="0" smtClean="0">
                <a:solidFill>
                  <a:srgbClr val="262626"/>
                </a:solidFill>
                <a:latin typeface="方正兰亭特黑简体" panose="02000000000000000000" pitchFamily="2" charset="-122"/>
                <a:ea typeface="方正兰亭特黑简体" panose="02000000000000000000" pitchFamily="2" charset="-122"/>
              </a:rPr>
              <a:t>营销相关类</a:t>
            </a:r>
            <a:endParaRPr lang="en-US" altLang="zh-CN" sz="1187" dirty="0" smtClean="0">
              <a:solidFill>
                <a:srgbClr val="262626"/>
              </a:solidFill>
              <a:latin typeface="方正兰亭特黑简体" panose="02000000000000000000" pitchFamily="2" charset="-122"/>
              <a:ea typeface="方正兰亭特黑简体" panose="02000000000000000000" pitchFamily="2" charset="-122"/>
            </a:endParaRPr>
          </a:p>
          <a:p>
            <a:r>
              <a:rPr lang="zh-CN" altLang="en-US" sz="1187" dirty="0" smtClean="0">
                <a:solidFill>
                  <a:srgbClr val="262626"/>
                </a:solidFill>
                <a:latin typeface="方正兰亭特黑简体" panose="02000000000000000000" pitchFamily="2" charset="-122"/>
                <a:ea typeface="方正兰亭特黑简体" panose="02000000000000000000" pitchFamily="2" charset="-122"/>
              </a:rPr>
              <a:t>等相关工作</a:t>
            </a:r>
            <a:endParaRPr lang="en-US" altLang="zh-CN" sz="1187" dirty="0">
              <a:solidFill>
                <a:srgbClr val="262626"/>
              </a:solidFill>
              <a:latin typeface="方正兰亭特黑简体" panose="02000000000000000000" pitchFamily="2" charset="-122"/>
              <a:ea typeface="方正兰亭特黑简体" panose="02000000000000000000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681289" y="9194268"/>
            <a:ext cx="42481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3098">
              <a:lnSpc>
                <a:spcPct val="150000"/>
              </a:lnSpc>
            </a:pP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事业型职场人，追求事业有所成就，有创业公司经历，对</a:t>
            </a:r>
            <a:r>
              <a:rPr lang="zh-CN" altLang="en-US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公司运作</a:t>
            </a: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有了解</a:t>
            </a:r>
            <a:endParaRPr lang="en-US" altLang="zh-CN" sz="1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3098">
              <a:lnSpc>
                <a:spcPct val="150000"/>
              </a:lnSpc>
            </a:pPr>
            <a:r>
              <a:rPr lang="zh-CN" altLang="en-US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</a:t>
            </a: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来获得快速的经验积累；有女性职场</a:t>
            </a:r>
            <a:r>
              <a:rPr lang="zh-CN" altLang="en-US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</a:t>
            </a: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亲和力，善于客户关系维护</a:t>
            </a:r>
            <a:endParaRPr lang="en-US" altLang="zh-CN" sz="1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03098">
              <a:lnSpc>
                <a:spcPct val="150000"/>
              </a:lnSpc>
            </a:pP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始终以一个创业人积极乐观、认真负责，追求成就</a:t>
            </a:r>
            <a:r>
              <a:rPr lang="zh-CN" altLang="en-US" sz="1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的态度</a:t>
            </a:r>
            <a:r>
              <a:rPr lang="zh-CN" altLang="en-US" sz="1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对待每一份工作</a:t>
            </a:r>
            <a:endParaRPr lang="zh-CN" altLang="zh-CN" sz="1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9607" y="3942148"/>
            <a:ext cx="4885311" cy="0"/>
          </a:xfrm>
          <a:prstGeom prst="line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581103" y="3942148"/>
            <a:ext cx="1691235" cy="0"/>
          </a:xfrm>
          <a:prstGeom prst="line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581103" y="6376300"/>
            <a:ext cx="1691235" cy="0"/>
          </a:xfrm>
          <a:prstGeom prst="line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文本框 92"/>
          <p:cNvSpPr txBox="1"/>
          <p:nvPr/>
        </p:nvSpPr>
        <p:spPr>
          <a:xfrm>
            <a:off x="541178" y="336194"/>
            <a:ext cx="1591254" cy="83099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ron Neue" panose="020B0000000000000000" pitchFamily="34" charset="0"/>
                <a:cs typeface="Aharoni" panose="02010803020104030203" pitchFamily="2" charset="-79"/>
              </a:rPr>
              <a:t>PRSONAL </a:t>
            </a:r>
          </a:p>
          <a:p>
            <a:r>
              <a:rPr lang="en-US" altLang="zh-CN" sz="2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ron Neue" panose="020B0000000000000000" pitchFamily="34" charset="0"/>
                <a:cs typeface="Aharoni" panose="02010803020104030203" pitchFamily="2" charset="-79"/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5612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168C8C"/>
      </a:accent1>
      <a:accent2>
        <a:srgbClr val="F59E00"/>
      </a:accent2>
      <a:accent3>
        <a:srgbClr val="B5E6D9"/>
      </a:accent3>
      <a:accent4>
        <a:srgbClr val="B4D9C4"/>
      </a:accent4>
      <a:accent5>
        <a:srgbClr val="BCD97E"/>
      </a:accent5>
      <a:accent6>
        <a:srgbClr val="99C53B"/>
      </a:accent6>
      <a:hlink>
        <a:srgbClr val="F59E00"/>
      </a:hlink>
      <a:folHlink>
        <a:srgbClr val="42835E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F49100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9883</TotalTime>
  <Words>457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方正兰亭粗黑简体</vt:lpstr>
      <vt:lpstr>方正兰亭特黑简体</vt:lpstr>
      <vt:lpstr>方正综艺简体</vt:lpstr>
      <vt:lpstr>宋体</vt:lpstr>
      <vt:lpstr>微软雅黑</vt:lpstr>
      <vt:lpstr>Aharoni</vt:lpstr>
      <vt:lpstr>Arial</vt:lpstr>
      <vt:lpstr>Baron Neue</vt:lpstr>
      <vt:lpstr>Calibri</vt:lpstr>
      <vt:lpstr>Calibri Light</vt:lpstr>
      <vt:lpstr>Impact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Stray</dc:creator>
  <cp:lastModifiedBy>Administrator</cp:lastModifiedBy>
  <cp:revision>661</cp:revision>
  <dcterms:created xsi:type="dcterms:W3CDTF">2015-03-27T13:15:33Z</dcterms:created>
  <dcterms:modified xsi:type="dcterms:W3CDTF">2016-04-25T08:40:15Z</dcterms:modified>
</cp:coreProperties>
</file>