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6"/>
  </p:notesMasterIdLst>
  <p:sldIdLst>
    <p:sldId id="500" r:id="rId2"/>
    <p:sldId id="471" r:id="rId3"/>
    <p:sldId id="494" r:id="rId4"/>
    <p:sldId id="469" r:id="rId5"/>
    <p:sldId id="475" r:id="rId6"/>
    <p:sldId id="468" r:id="rId7"/>
    <p:sldId id="493" r:id="rId8"/>
    <p:sldId id="484" r:id="rId9"/>
    <p:sldId id="478" r:id="rId10"/>
    <p:sldId id="481" r:id="rId11"/>
    <p:sldId id="482" r:id="rId12"/>
    <p:sldId id="485" r:id="rId13"/>
    <p:sldId id="476" r:id="rId14"/>
    <p:sldId id="490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87" userDrawn="1">
          <p15:clr>
            <a:srgbClr val="A4A3A4"/>
          </p15:clr>
        </p15:guide>
        <p15:guide id="2" pos="644" userDrawn="1">
          <p15:clr>
            <a:srgbClr val="A4A3A4"/>
          </p15:clr>
        </p15:guide>
        <p15:guide id="3" pos="9596" userDrawn="1">
          <p15:clr>
            <a:srgbClr val="A4A3A4"/>
          </p15:clr>
        </p15:guide>
        <p15:guide id="4" orient="horz" pos="4876" userDrawn="1">
          <p15:clr>
            <a:srgbClr val="A4A3A4"/>
          </p15:clr>
        </p15:guide>
        <p15:guide id="5" orient="horz" pos="1368" userDrawn="1">
          <p15:clr>
            <a:srgbClr val="A4A3A4"/>
          </p15:clr>
        </p15:guide>
        <p15:guide id="6" orient="horz" pos="280" userDrawn="1">
          <p15:clr>
            <a:srgbClr val="A4A3A4"/>
          </p15:clr>
        </p15:guide>
        <p15:guide id="7" orient="horz" pos="5480" userDrawn="1">
          <p15:clr>
            <a:srgbClr val="A4A3A4"/>
          </p15:clr>
        </p15:guide>
        <p15:guide id="8" pos="5120" userDrawn="1">
          <p15:clr>
            <a:srgbClr val="A4A3A4"/>
          </p15:clr>
        </p15:guide>
        <p15:guide id="9" orient="horz" pos="2668" userDrawn="1">
          <p15:clr>
            <a:srgbClr val="A4A3A4"/>
          </p15:clr>
        </p15:guide>
        <p15:guide id="11" orient="horz" pos="3908" userDrawn="1">
          <p15:clr>
            <a:srgbClr val="A4A3A4"/>
          </p15:clr>
        </p15:guide>
        <p15:guide id="12" orient="horz" pos="2840" userDrawn="1">
          <p15:clr>
            <a:srgbClr val="A4A3A4"/>
          </p15:clr>
        </p15:guide>
        <p15:guide id="13" orient="horz" pos="3657" userDrawn="1">
          <p15:clr>
            <a:srgbClr val="A4A3A4"/>
          </p15:clr>
        </p15:guide>
        <p15:guide id="14" orient="horz" pos="1027" userDrawn="1">
          <p15:clr>
            <a:srgbClr val="A4A3A4"/>
          </p15:clr>
        </p15:guide>
        <p15:guide id="15" orient="horz" pos="4111" userDrawn="1">
          <p15:clr>
            <a:srgbClr val="A4A3A4"/>
          </p15:clr>
        </p15:guide>
        <p15:guide id="16" orient="horz" userDrawn="1">
          <p15:clr>
            <a:srgbClr val="A4A3A4"/>
          </p15:clr>
        </p15:guide>
        <p15:guide id="17" orient="horz" pos="2931" userDrawn="1">
          <p15:clr>
            <a:srgbClr val="A4A3A4"/>
          </p15:clr>
        </p15:guide>
        <p15:guide id="18" pos="483" userDrawn="1">
          <p15:clr>
            <a:srgbClr val="A4A3A4"/>
          </p15:clr>
        </p15:guide>
        <p15:guide id="19" pos="7197" userDrawn="1">
          <p15:clr>
            <a:srgbClr val="A4A3A4"/>
          </p15:clr>
        </p15:guide>
        <p15:guide id="20" pos="3840" userDrawn="1">
          <p15:clr>
            <a:srgbClr val="A4A3A4"/>
          </p15:clr>
        </p15:guide>
        <p15:guide id="21" orient="horz" pos="1026">
          <p15:clr>
            <a:srgbClr val="A4A3A4"/>
          </p15:clr>
        </p15:guide>
        <p15:guide id="22" orient="horz" pos="210">
          <p15:clr>
            <a:srgbClr val="A4A3A4"/>
          </p15:clr>
        </p15:guide>
        <p15:guide id="23" orient="horz" pos="4110">
          <p15:clr>
            <a:srgbClr val="A4A3A4"/>
          </p15:clr>
        </p15:guide>
        <p15:guide id="24" orient="horz" pos="2001">
          <p15:clr>
            <a:srgbClr val="A4A3A4"/>
          </p15:clr>
        </p15:guide>
        <p15:guide id="25" orient="horz" pos="2130">
          <p15:clr>
            <a:srgbClr val="A4A3A4"/>
          </p15:clr>
        </p15:guide>
        <p15:guide id="26" orient="horz" pos="2743">
          <p15:clr>
            <a:srgbClr val="A4A3A4"/>
          </p15:clr>
        </p15:guide>
        <p15:guide id="27" orient="horz" pos="770">
          <p15:clr>
            <a:srgbClr val="A4A3A4"/>
          </p15:clr>
        </p15:guide>
        <p15:guide id="28" orient="horz" pos="3083">
          <p15:clr>
            <a:srgbClr val="A4A3A4"/>
          </p15:clr>
        </p15:guide>
        <p15:guide id="29" orient="horz" pos="2198">
          <p15:clr>
            <a:srgbClr val="A4A3A4"/>
          </p15:clr>
        </p15:guide>
        <p15:guide id="30" pos="362">
          <p15:clr>
            <a:srgbClr val="A4A3A4"/>
          </p15:clr>
        </p15:guide>
        <p15:guide id="31" pos="5398">
          <p15:clr>
            <a:srgbClr val="A4A3A4"/>
          </p15:clr>
        </p15:guide>
        <p15:guide id="3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F7F7F7"/>
    <a:srgbClr val="6F542F"/>
    <a:srgbClr val="409A76"/>
    <a:srgbClr val="4F7B4F"/>
    <a:srgbClr val="F2F1F7"/>
    <a:srgbClr val="2D4555"/>
    <a:srgbClr val="F2AD00"/>
    <a:srgbClr val="D6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8" autoAdjust="0"/>
    <p:restoredTop sz="93696" autoAdjust="0"/>
  </p:normalViewPr>
  <p:slideViewPr>
    <p:cSldViewPr snapToGrid="0" showGuides="1">
      <p:cViewPr varScale="1">
        <p:scale>
          <a:sx n="90" d="100"/>
          <a:sy n="90" d="100"/>
        </p:scale>
        <p:origin x="102" y="768"/>
      </p:cViewPr>
      <p:guideLst>
        <p:guide orient="horz" pos="3787"/>
        <p:guide pos="644"/>
        <p:guide pos="9596"/>
        <p:guide orient="horz" pos="4876"/>
        <p:guide orient="horz" pos="1368"/>
        <p:guide orient="horz" pos="280"/>
        <p:guide orient="horz" pos="5480"/>
        <p:guide pos="5120"/>
        <p:guide orient="horz" pos="2668"/>
        <p:guide orient="horz" pos="3908"/>
        <p:guide orient="horz" pos="2840"/>
        <p:guide orient="horz" pos="3657"/>
        <p:guide orient="horz" pos="1027"/>
        <p:guide orient="horz" pos="4111"/>
        <p:guide orient="horz"/>
        <p:guide orient="horz" pos="2931"/>
        <p:guide pos="483"/>
        <p:guide pos="7197"/>
        <p:guide pos="3840"/>
        <p:guide orient="horz" pos="1026"/>
        <p:guide orient="horz" pos="210"/>
        <p:guide orient="horz" pos="4110"/>
        <p:guide orient="horz" pos="2001"/>
        <p:guide orient="horz" pos="2130"/>
        <p:guide orient="horz" pos="2743"/>
        <p:guide orient="horz" pos="770"/>
        <p:guide orient="horz" pos="3083"/>
        <p:guide orient="horz" pos="2198"/>
        <p:guide pos="362"/>
        <p:guide pos="53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6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7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06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3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0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2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0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5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1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2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8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4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8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6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3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9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27370" y="367946"/>
            <a:ext cx="1753879" cy="893485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3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69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0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7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A96E64-783D-463C-BA44-F5AF67B46485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1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663" r:id="rId13"/>
    <p:sldLayoutId id="2147483714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4"/>
          <p:cNvSpPr txBox="1"/>
          <p:nvPr/>
        </p:nvSpPr>
        <p:spPr>
          <a:xfrm>
            <a:off x="2555224" y="2913113"/>
            <a:ext cx="4033552" cy="50211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求职意向：销售经理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客户经理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858328" y="1040055"/>
            <a:ext cx="5427345" cy="15446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95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个人简历 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8211" y="2540633"/>
            <a:ext cx="4827579" cy="346249"/>
          </a:xfrm>
          <a:prstGeom prst="rect">
            <a:avLst/>
          </a:prstGeom>
          <a:ln>
            <a:noFill/>
          </a:ln>
        </p:spPr>
        <p:txBody>
          <a:bodyPr vert="horz" wrap="square" lIns="68580" tIns="34290" rIns="68580" bIns="34290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PERSONAL-RESUME</a:t>
            </a:r>
            <a:endParaRPr lang="zh-CN" sz="10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85907" y="2535321"/>
            <a:ext cx="4772186" cy="329065"/>
            <a:chOff x="0" y="0"/>
            <a:chExt cx="4647111" cy="54864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0" y="0"/>
              <a:ext cx="464711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0" y="548640"/>
              <a:ext cx="464711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2"/>
          <p:cNvSpPr txBox="1"/>
          <p:nvPr/>
        </p:nvSpPr>
        <p:spPr>
          <a:xfrm>
            <a:off x="2280492" y="4323260"/>
            <a:ext cx="4583016" cy="34624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cs typeface="+mn-ea"/>
                <a:sym typeface="+mn-lt"/>
              </a:rPr>
              <a:t>手机</a:t>
            </a:r>
            <a:r>
              <a:rPr lang="zh-CN" altLang="en-US" sz="1200" dirty="0">
                <a:cs typeface="+mn-ea"/>
                <a:sym typeface="+mn-lt"/>
              </a:rPr>
              <a:t>号：</a:t>
            </a:r>
            <a:r>
              <a:rPr lang="en-US" altLang="zh-CN" sz="1200" dirty="0">
                <a:cs typeface="+mn-ea"/>
                <a:sym typeface="+mn-lt"/>
              </a:rPr>
              <a:t>158 </a:t>
            </a:r>
            <a:r>
              <a:rPr lang="en-US" altLang="zh-CN" sz="1200" dirty="0" smtClean="0">
                <a:cs typeface="+mn-ea"/>
                <a:sym typeface="+mn-lt"/>
              </a:rPr>
              <a:t>8888 9999    </a:t>
            </a:r>
            <a:r>
              <a:rPr lang="zh-CN" altLang="en-US" sz="1200" dirty="0">
                <a:cs typeface="+mn-ea"/>
                <a:sym typeface="+mn-lt"/>
              </a:rPr>
              <a:t>邮箱：</a:t>
            </a:r>
            <a:r>
              <a:rPr lang="en-US" altLang="zh-CN" sz="1200" dirty="0">
                <a:cs typeface="+mn-ea"/>
                <a:sym typeface="+mn-lt"/>
              </a:rPr>
              <a:t>123456789@qq.com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459295" y="3899972"/>
            <a:ext cx="2225410" cy="39161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/>
          <p:cNvSpPr txBox="1"/>
          <p:nvPr/>
        </p:nvSpPr>
        <p:spPr>
          <a:xfrm>
            <a:off x="3602516" y="3835797"/>
            <a:ext cx="1938968" cy="4358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应聘人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Qzuser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ripple dir="l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52325" y="3158102"/>
            <a:ext cx="1334732" cy="315465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克服困难</a:t>
            </a:r>
            <a:endParaRPr lang="zh-CN" altLang="en-US" sz="1600" b="1" baseline="-3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52325" y="3449776"/>
            <a:ext cx="1896458" cy="623241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在此录入图表的描述说明，在此录入图表的描述说明，在此录入图表的描述说明。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52325" y="1683971"/>
            <a:ext cx="1343550" cy="315465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坚持方向</a:t>
            </a:r>
            <a:endParaRPr lang="zh-CN" altLang="en-US" sz="1600" b="1" baseline="-3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52325" y="1975647"/>
            <a:ext cx="1896458" cy="623241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在此录入图表的描述说明，在此录入图表的描述说明，在此录入图表的描述说明。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35690" y="3087228"/>
            <a:ext cx="1637177" cy="315465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汲取经验</a:t>
            </a:r>
            <a:endParaRPr lang="zh-CN" altLang="en-US" sz="1600" b="1" baseline="-3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07947" y="3384520"/>
            <a:ext cx="1864920" cy="623241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在此录入图表的描述说明，在此录入图表的描述说明，在此录入图表的描述说明。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00583" y="1642243"/>
            <a:ext cx="1372284" cy="315465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目标明确</a:t>
            </a:r>
            <a:endParaRPr lang="zh-CN" altLang="en-US" sz="1600" b="1" baseline="-3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07947" y="1929806"/>
            <a:ext cx="1864920" cy="623241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在此录入图表的描述说明，在此录入图表的描述说明，在此录入图表的描述说明。</a:t>
            </a:r>
          </a:p>
        </p:txBody>
      </p:sp>
      <p:sp>
        <p:nvSpPr>
          <p:cNvPr id="3" name="泪滴形 2"/>
          <p:cNvSpPr/>
          <p:nvPr/>
        </p:nvSpPr>
        <p:spPr>
          <a:xfrm rot="10800000">
            <a:off x="4672016" y="1574628"/>
            <a:ext cx="1219802" cy="1219800"/>
          </a:xfrm>
          <a:prstGeom prst="teardrop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泪滴形 3"/>
          <p:cNvSpPr/>
          <p:nvPr/>
        </p:nvSpPr>
        <p:spPr>
          <a:xfrm rot="16200000" flipV="1">
            <a:off x="3398804" y="2847840"/>
            <a:ext cx="1219802" cy="1219800"/>
          </a:xfrm>
          <a:prstGeom prst="teardrop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3805805" y="3168150"/>
            <a:ext cx="569037" cy="585290"/>
            <a:chOff x="7240588" y="7069659"/>
            <a:chExt cx="388938" cy="40004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Freeform 405"/>
            <p:cNvSpPr>
              <a:spLocks/>
            </p:cNvSpPr>
            <p:nvPr/>
          </p:nvSpPr>
          <p:spPr bwMode="auto">
            <a:xfrm>
              <a:off x="7339013" y="7069659"/>
              <a:ext cx="127000" cy="125413"/>
            </a:xfrm>
            <a:custGeom>
              <a:avLst/>
              <a:gdLst>
                <a:gd name="T0" fmla="*/ 45 w 91"/>
                <a:gd name="T1" fmla="*/ 91 h 91"/>
                <a:gd name="T2" fmla="*/ 56 w 91"/>
                <a:gd name="T3" fmla="*/ 90 h 91"/>
                <a:gd name="T4" fmla="*/ 41 w 91"/>
                <a:gd name="T5" fmla="*/ 77 h 91"/>
                <a:gd name="T6" fmla="*/ 31 w 91"/>
                <a:gd name="T7" fmla="*/ 60 h 91"/>
                <a:gd name="T8" fmla="*/ 37 w 91"/>
                <a:gd name="T9" fmla="*/ 40 h 91"/>
                <a:gd name="T10" fmla="*/ 58 w 91"/>
                <a:gd name="T11" fmla="*/ 31 h 91"/>
                <a:gd name="T12" fmla="*/ 74 w 91"/>
                <a:gd name="T13" fmla="*/ 37 h 91"/>
                <a:gd name="T14" fmla="*/ 91 w 91"/>
                <a:gd name="T15" fmla="*/ 50 h 91"/>
                <a:gd name="T16" fmla="*/ 91 w 91"/>
                <a:gd name="T17" fmla="*/ 46 h 91"/>
                <a:gd name="T18" fmla="*/ 45 w 91"/>
                <a:gd name="T19" fmla="*/ 0 h 91"/>
                <a:gd name="T20" fmla="*/ 0 w 91"/>
                <a:gd name="T21" fmla="*/ 46 h 91"/>
                <a:gd name="T22" fmla="*/ 45 w 91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cubicBezTo>
                    <a:pt x="49" y="91"/>
                    <a:pt x="53" y="91"/>
                    <a:pt x="56" y="9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5" y="73"/>
                    <a:pt x="32" y="67"/>
                    <a:pt x="31" y="60"/>
                  </a:cubicBezTo>
                  <a:cubicBezTo>
                    <a:pt x="31" y="53"/>
                    <a:pt x="33" y="46"/>
                    <a:pt x="37" y="40"/>
                  </a:cubicBezTo>
                  <a:cubicBezTo>
                    <a:pt x="42" y="34"/>
                    <a:pt x="50" y="31"/>
                    <a:pt x="58" y="31"/>
                  </a:cubicBezTo>
                  <a:cubicBezTo>
                    <a:pt x="64" y="31"/>
                    <a:pt x="70" y="33"/>
                    <a:pt x="74" y="37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1" y="49"/>
                    <a:pt x="91" y="47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407"/>
            <p:cNvSpPr>
              <a:spLocks/>
            </p:cNvSpPr>
            <p:nvPr/>
          </p:nvSpPr>
          <p:spPr bwMode="auto">
            <a:xfrm>
              <a:off x="7402513" y="7133158"/>
              <a:ext cx="227013" cy="198438"/>
            </a:xfrm>
            <a:custGeom>
              <a:avLst/>
              <a:gdLst>
                <a:gd name="T0" fmla="*/ 104 w 163"/>
                <a:gd name="T1" fmla="*/ 26 h 143"/>
                <a:gd name="T2" fmla="*/ 79 w 163"/>
                <a:gd name="T3" fmla="*/ 31 h 143"/>
                <a:gd name="T4" fmla="*/ 66 w 163"/>
                <a:gd name="T5" fmla="*/ 40 h 143"/>
                <a:gd name="T6" fmla="*/ 20 w 163"/>
                <a:gd name="T7" fmla="*/ 2 h 143"/>
                <a:gd name="T8" fmla="*/ 13 w 163"/>
                <a:gd name="T9" fmla="*/ 0 h 143"/>
                <a:gd name="T10" fmla="*/ 4 w 163"/>
                <a:gd name="T11" fmla="*/ 4 h 143"/>
                <a:gd name="T12" fmla="*/ 5 w 163"/>
                <a:gd name="T13" fmla="*/ 20 h 143"/>
                <a:gd name="T14" fmla="*/ 52 w 163"/>
                <a:gd name="T15" fmla="*/ 58 h 143"/>
                <a:gd name="T16" fmla="*/ 46 w 163"/>
                <a:gd name="T17" fmla="*/ 73 h 143"/>
                <a:gd name="T18" fmla="*/ 45 w 163"/>
                <a:gd name="T19" fmla="*/ 81 h 143"/>
                <a:gd name="T20" fmla="*/ 73 w 163"/>
                <a:gd name="T21" fmla="*/ 66 h 143"/>
                <a:gd name="T22" fmla="*/ 89 w 163"/>
                <a:gd name="T23" fmla="*/ 62 h 143"/>
                <a:gd name="T24" fmla="*/ 119 w 163"/>
                <a:gd name="T25" fmla="*/ 79 h 143"/>
                <a:gd name="T26" fmla="*/ 106 w 163"/>
                <a:gd name="T27" fmla="*/ 125 h 143"/>
                <a:gd name="T28" fmla="*/ 82 w 163"/>
                <a:gd name="T29" fmla="*/ 139 h 143"/>
                <a:gd name="T30" fmla="*/ 104 w 163"/>
                <a:gd name="T31" fmla="*/ 143 h 143"/>
                <a:gd name="T32" fmla="*/ 163 w 163"/>
                <a:gd name="T33" fmla="*/ 84 h 143"/>
                <a:gd name="T34" fmla="*/ 104 w 163"/>
                <a:gd name="T35" fmla="*/ 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43">
                  <a:moveTo>
                    <a:pt x="104" y="26"/>
                  </a:moveTo>
                  <a:cubicBezTo>
                    <a:pt x="95" y="26"/>
                    <a:pt x="86" y="28"/>
                    <a:pt x="79" y="31"/>
                  </a:cubicBezTo>
                  <a:cubicBezTo>
                    <a:pt x="74" y="34"/>
                    <a:pt x="70" y="36"/>
                    <a:pt x="66" y="4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5" y="0"/>
                    <a:pt x="13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0" y="9"/>
                    <a:pt x="1" y="16"/>
                    <a:pt x="5" y="20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9" y="62"/>
                    <a:pt x="47" y="67"/>
                    <a:pt x="46" y="73"/>
                  </a:cubicBezTo>
                  <a:cubicBezTo>
                    <a:pt x="46" y="75"/>
                    <a:pt x="45" y="78"/>
                    <a:pt x="45" y="81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78" y="63"/>
                    <a:pt x="84" y="62"/>
                    <a:pt x="89" y="62"/>
                  </a:cubicBezTo>
                  <a:cubicBezTo>
                    <a:pt x="102" y="62"/>
                    <a:pt x="113" y="68"/>
                    <a:pt x="119" y="79"/>
                  </a:cubicBezTo>
                  <a:cubicBezTo>
                    <a:pt x="128" y="95"/>
                    <a:pt x="122" y="116"/>
                    <a:pt x="106" y="125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8" y="141"/>
                    <a:pt x="96" y="143"/>
                    <a:pt x="104" y="143"/>
                  </a:cubicBezTo>
                  <a:cubicBezTo>
                    <a:pt x="136" y="143"/>
                    <a:pt x="163" y="117"/>
                    <a:pt x="163" y="84"/>
                  </a:cubicBezTo>
                  <a:cubicBezTo>
                    <a:pt x="163" y="52"/>
                    <a:pt x="136" y="26"/>
                    <a:pt x="10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408"/>
            <p:cNvSpPr>
              <a:spLocks/>
            </p:cNvSpPr>
            <p:nvPr/>
          </p:nvSpPr>
          <p:spPr bwMode="auto">
            <a:xfrm>
              <a:off x="7240588" y="7239520"/>
              <a:ext cx="315913" cy="230188"/>
            </a:xfrm>
            <a:custGeom>
              <a:avLst/>
              <a:gdLst>
                <a:gd name="T0" fmla="*/ 152 w 227"/>
                <a:gd name="T1" fmla="*/ 69 h 165"/>
                <a:gd name="T2" fmla="*/ 215 w 227"/>
                <a:gd name="T3" fmla="*/ 35 h 165"/>
                <a:gd name="T4" fmla="*/ 222 w 227"/>
                <a:gd name="T5" fmla="*/ 9 h 165"/>
                <a:gd name="T6" fmla="*/ 205 w 227"/>
                <a:gd name="T7" fmla="*/ 0 h 165"/>
                <a:gd name="T8" fmla="*/ 196 w 227"/>
                <a:gd name="T9" fmla="*/ 2 h 165"/>
                <a:gd name="T10" fmla="*/ 135 w 227"/>
                <a:gd name="T11" fmla="*/ 36 h 165"/>
                <a:gd name="T12" fmla="*/ 123 w 227"/>
                <a:gd name="T13" fmla="*/ 26 h 165"/>
                <a:gd name="T14" fmla="*/ 77 w 227"/>
                <a:gd name="T15" fmla="*/ 11 h 165"/>
                <a:gd name="T16" fmla="*/ 0 w 227"/>
                <a:gd name="T17" fmla="*/ 88 h 165"/>
                <a:gd name="T18" fmla="*/ 77 w 227"/>
                <a:gd name="T19" fmla="*/ 165 h 165"/>
                <a:gd name="T20" fmla="*/ 155 w 227"/>
                <a:gd name="T21" fmla="*/ 88 h 165"/>
                <a:gd name="T22" fmla="*/ 154 w 227"/>
                <a:gd name="T23" fmla="*/ 85 h 165"/>
                <a:gd name="T24" fmla="*/ 152 w 227"/>
                <a:gd name="T25" fmla="*/ 6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165">
                  <a:moveTo>
                    <a:pt x="152" y="69"/>
                  </a:moveTo>
                  <a:cubicBezTo>
                    <a:pt x="215" y="35"/>
                    <a:pt x="215" y="35"/>
                    <a:pt x="215" y="35"/>
                  </a:cubicBezTo>
                  <a:cubicBezTo>
                    <a:pt x="224" y="30"/>
                    <a:pt x="227" y="18"/>
                    <a:pt x="222" y="9"/>
                  </a:cubicBezTo>
                  <a:cubicBezTo>
                    <a:pt x="219" y="3"/>
                    <a:pt x="212" y="0"/>
                    <a:pt x="205" y="0"/>
                  </a:cubicBezTo>
                  <a:cubicBezTo>
                    <a:pt x="202" y="0"/>
                    <a:pt x="199" y="0"/>
                    <a:pt x="196" y="2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1" y="32"/>
                    <a:pt x="127" y="29"/>
                    <a:pt x="123" y="26"/>
                  </a:cubicBezTo>
                  <a:cubicBezTo>
                    <a:pt x="110" y="16"/>
                    <a:pt x="94" y="11"/>
                    <a:pt x="77" y="11"/>
                  </a:cubicBezTo>
                  <a:cubicBezTo>
                    <a:pt x="35" y="11"/>
                    <a:pt x="0" y="45"/>
                    <a:pt x="0" y="88"/>
                  </a:cubicBezTo>
                  <a:cubicBezTo>
                    <a:pt x="0" y="131"/>
                    <a:pt x="35" y="165"/>
                    <a:pt x="77" y="165"/>
                  </a:cubicBezTo>
                  <a:cubicBezTo>
                    <a:pt x="120" y="165"/>
                    <a:pt x="155" y="131"/>
                    <a:pt x="155" y="88"/>
                  </a:cubicBezTo>
                  <a:cubicBezTo>
                    <a:pt x="155" y="87"/>
                    <a:pt x="155" y="86"/>
                    <a:pt x="154" y="85"/>
                  </a:cubicBezTo>
                  <a:cubicBezTo>
                    <a:pt x="154" y="80"/>
                    <a:pt x="154" y="75"/>
                    <a:pt x="15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泪滴形 4"/>
          <p:cNvSpPr/>
          <p:nvPr/>
        </p:nvSpPr>
        <p:spPr>
          <a:xfrm rot="10800000" flipV="1">
            <a:off x="4715429" y="2887265"/>
            <a:ext cx="1219800" cy="1219802"/>
          </a:xfrm>
          <a:prstGeom prst="teardrop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5129115" y="3151171"/>
            <a:ext cx="361098" cy="613136"/>
            <a:chOff x="11322051" y="6770687"/>
            <a:chExt cx="236538" cy="4016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Freeform 492"/>
            <p:cNvSpPr>
              <a:spLocks noEditPoints="1"/>
            </p:cNvSpPr>
            <p:nvPr/>
          </p:nvSpPr>
          <p:spPr bwMode="auto">
            <a:xfrm>
              <a:off x="11322051" y="6770687"/>
              <a:ext cx="236538" cy="320675"/>
            </a:xfrm>
            <a:custGeom>
              <a:avLst/>
              <a:gdLst>
                <a:gd name="T0" fmla="*/ 86 w 170"/>
                <a:gd name="T1" fmla="*/ 0 h 230"/>
                <a:gd name="T2" fmla="*/ 85 w 170"/>
                <a:gd name="T3" fmla="*/ 0 h 230"/>
                <a:gd name="T4" fmla="*/ 84 w 170"/>
                <a:gd name="T5" fmla="*/ 0 h 230"/>
                <a:gd name="T6" fmla="*/ 0 w 170"/>
                <a:gd name="T7" fmla="*/ 96 h 230"/>
                <a:gd name="T8" fmla="*/ 50 w 170"/>
                <a:gd name="T9" fmla="*/ 230 h 230"/>
                <a:gd name="T10" fmla="*/ 120 w 170"/>
                <a:gd name="T11" fmla="*/ 230 h 230"/>
                <a:gd name="T12" fmla="*/ 170 w 170"/>
                <a:gd name="T13" fmla="*/ 96 h 230"/>
                <a:gd name="T14" fmla="*/ 86 w 170"/>
                <a:gd name="T15" fmla="*/ 0 h 230"/>
                <a:gd name="T16" fmla="*/ 105 w 170"/>
                <a:gd name="T17" fmla="*/ 210 h 230"/>
                <a:gd name="T18" fmla="*/ 97 w 170"/>
                <a:gd name="T19" fmla="*/ 210 h 230"/>
                <a:gd name="T20" fmla="*/ 97 w 170"/>
                <a:gd name="T21" fmla="*/ 159 h 230"/>
                <a:gd name="T22" fmla="*/ 73 w 170"/>
                <a:gd name="T23" fmla="*/ 159 h 230"/>
                <a:gd name="T24" fmla="*/ 73 w 170"/>
                <a:gd name="T25" fmla="*/ 210 h 230"/>
                <a:gd name="T26" fmla="*/ 65 w 170"/>
                <a:gd name="T27" fmla="*/ 210 h 230"/>
                <a:gd name="T28" fmla="*/ 49 w 170"/>
                <a:gd name="T29" fmla="*/ 176 h 230"/>
                <a:gd name="T30" fmla="*/ 20 w 170"/>
                <a:gd name="T31" fmla="*/ 96 h 230"/>
                <a:gd name="T32" fmla="*/ 49 w 170"/>
                <a:gd name="T33" fmla="*/ 30 h 230"/>
                <a:gd name="T34" fmla="*/ 84 w 170"/>
                <a:gd name="T35" fmla="*/ 20 h 230"/>
                <a:gd name="T36" fmla="*/ 84 w 170"/>
                <a:gd name="T37" fmla="*/ 20 h 230"/>
                <a:gd name="T38" fmla="*/ 85 w 170"/>
                <a:gd name="T39" fmla="*/ 20 h 230"/>
                <a:gd name="T40" fmla="*/ 86 w 170"/>
                <a:gd name="T41" fmla="*/ 20 h 230"/>
                <a:gd name="T42" fmla="*/ 86 w 170"/>
                <a:gd name="T43" fmla="*/ 20 h 230"/>
                <a:gd name="T44" fmla="*/ 121 w 170"/>
                <a:gd name="T45" fmla="*/ 30 h 230"/>
                <a:gd name="T46" fmla="*/ 150 w 170"/>
                <a:gd name="T47" fmla="*/ 96 h 230"/>
                <a:gd name="T48" fmla="*/ 121 w 170"/>
                <a:gd name="T49" fmla="*/ 176 h 230"/>
                <a:gd name="T50" fmla="*/ 105 w 170"/>
                <a:gd name="T51" fmla="*/ 21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0" h="230">
                  <a:moveTo>
                    <a:pt x="8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74" y="0"/>
                    <a:pt x="0" y="3"/>
                    <a:pt x="0" y="96"/>
                  </a:cubicBezTo>
                  <a:cubicBezTo>
                    <a:pt x="0" y="136"/>
                    <a:pt x="50" y="210"/>
                    <a:pt x="50" y="230"/>
                  </a:cubicBezTo>
                  <a:cubicBezTo>
                    <a:pt x="120" y="230"/>
                    <a:pt x="120" y="230"/>
                    <a:pt x="120" y="230"/>
                  </a:cubicBezTo>
                  <a:cubicBezTo>
                    <a:pt x="120" y="210"/>
                    <a:pt x="170" y="136"/>
                    <a:pt x="170" y="96"/>
                  </a:cubicBezTo>
                  <a:cubicBezTo>
                    <a:pt x="170" y="3"/>
                    <a:pt x="96" y="0"/>
                    <a:pt x="86" y="0"/>
                  </a:cubicBezTo>
                  <a:close/>
                  <a:moveTo>
                    <a:pt x="105" y="210"/>
                  </a:moveTo>
                  <a:cubicBezTo>
                    <a:pt x="97" y="210"/>
                    <a:pt x="97" y="210"/>
                    <a:pt x="97" y="210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65" y="210"/>
                    <a:pt x="65" y="210"/>
                    <a:pt x="65" y="210"/>
                  </a:cubicBezTo>
                  <a:cubicBezTo>
                    <a:pt x="62" y="201"/>
                    <a:pt x="56" y="190"/>
                    <a:pt x="49" y="176"/>
                  </a:cubicBezTo>
                  <a:cubicBezTo>
                    <a:pt x="37" y="150"/>
                    <a:pt x="20" y="115"/>
                    <a:pt x="20" y="96"/>
                  </a:cubicBezTo>
                  <a:cubicBezTo>
                    <a:pt x="20" y="64"/>
                    <a:pt x="30" y="42"/>
                    <a:pt x="49" y="30"/>
                  </a:cubicBezTo>
                  <a:cubicBezTo>
                    <a:pt x="65" y="20"/>
                    <a:pt x="82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8" y="20"/>
                    <a:pt x="105" y="20"/>
                    <a:pt x="121" y="30"/>
                  </a:cubicBezTo>
                  <a:cubicBezTo>
                    <a:pt x="140" y="42"/>
                    <a:pt x="150" y="64"/>
                    <a:pt x="150" y="96"/>
                  </a:cubicBezTo>
                  <a:cubicBezTo>
                    <a:pt x="150" y="115"/>
                    <a:pt x="133" y="150"/>
                    <a:pt x="121" y="176"/>
                  </a:cubicBezTo>
                  <a:cubicBezTo>
                    <a:pt x="114" y="190"/>
                    <a:pt x="108" y="201"/>
                    <a:pt x="105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493"/>
            <p:cNvSpPr>
              <a:spLocks noChangeArrowheads="1"/>
            </p:cNvSpPr>
            <p:nvPr/>
          </p:nvSpPr>
          <p:spPr bwMode="auto">
            <a:xfrm>
              <a:off x="11391901" y="7105649"/>
              <a:ext cx="98425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Rectangle 494"/>
            <p:cNvSpPr>
              <a:spLocks noChangeArrowheads="1"/>
            </p:cNvSpPr>
            <p:nvPr/>
          </p:nvSpPr>
          <p:spPr bwMode="auto">
            <a:xfrm>
              <a:off x="11417301" y="7145337"/>
              <a:ext cx="492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泪滴形 5"/>
          <p:cNvSpPr/>
          <p:nvPr/>
        </p:nvSpPr>
        <p:spPr>
          <a:xfrm rot="16200000" flipH="1" flipV="1">
            <a:off x="3366116" y="1537952"/>
            <a:ext cx="1219800" cy="1219802"/>
          </a:xfrm>
          <a:prstGeom prst="teardrop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78981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执行力</a:t>
            </a:r>
          </a:p>
        </p:txBody>
      </p:sp>
      <p:sp>
        <p:nvSpPr>
          <p:cNvPr id="52" name="矩形 51"/>
          <p:cNvSpPr/>
          <p:nvPr/>
        </p:nvSpPr>
        <p:spPr>
          <a:xfrm>
            <a:off x="823316" y="947013"/>
            <a:ext cx="1462684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INTRODUCTION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3" name="KSO_Shape"/>
          <p:cNvSpPr>
            <a:spLocks/>
          </p:cNvSpPr>
          <p:nvPr/>
        </p:nvSpPr>
        <p:spPr bwMode="auto">
          <a:xfrm>
            <a:off x="3744938" y="1913854"/>
            <a:ext cx="492920" cy="465100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 rot="2838295">
            <a:off x="5072144" y="1877158"/>
            <a:ext cx="393663" cy="645349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val 4"/>
          <p:cNvSpPr/>
          <p:nvPr/>
        </p:nvSpPr>
        <p:spPr>
          <a:xfrm>
            <a:off x="1549097" y="1810693"/>
            <a:ext cx="959800" cy="786242"/>
          </a:xfrm>
          <a:prstGeom prst="hexagon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2" name="Oval 12"/>
          <p:cNvSpPr/>
          <p:nvPr/>
        </p:nvSpPr>
        <p:spPr>
          <a:xfrm>
            <a:off x="3241008" y="1810693"/>
            <a:ext cx="959800" cy="786242"/>
          </a:xfrm>
          <a:prstGeom prst="hexagon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3" name="Oval 14"/>
          <p:cNvSpPr/>
          <p:nvPr/>
        </p:nvSpPr>
        <p:spPr>
          <a:xfrm>
            <a:off x="4903159" y="1810694"/>
            <a:ext cx="957678" cy="786240"/>
          </a:xfrm>
          <a:prstGeom prst="hexagon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Oval 16"/>
          <p:cNvSpPr/>
          <p:nvPr/>
        </p:nvSpPr>
        <p:spPr>
          <a:xfrm>
            <a:off x="6636166" y="1810694"/>
            <a:ext cx="957678" cy="786240"/>
          </a:xfrm>
          <a:prstGeom prst="hexagon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5" name="Group 20"/>
          <p:cNvGrpSpPr/>
          <p:nvPr/>
        </p:nvGrpSpPr>
        <p:grpSpPr>
          <a:xfrm>
            <a:off x="1828086" y="1999408"/>
            <a:ext cx="401822" cy="404317"/>
            <a:chOff x="7971783" y="2080670"/>
            <a:chExt cx="401822" cy="40431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6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7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Group 23"/>
          <p:cNvGrpSpPr/>
          <p:nvPr/>
        </p:nvGrpSpPr>
        <p:grpSpPr>
          <a:xfrm>
            <a:off x="3556186" y="2042127"/>
            <a:ext cx="389342" cy="339426"/>
            <a:chOff x="7540014" y="4306907"/>
            <a:chExt cx="389342" cy="3394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9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0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2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3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4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5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0" name="Group 35"/>
          <p:cNvGrpSpPr/>
          <p:nvPr/>
        </p:nvGrpSpPr>
        <p:grpSpPr>
          <a:xfrm>
            <a:off x="6925325" y="2008591"/>
            <a:ext cx="379359" cy="376864"/>
            <a:chOff x="6853673" y="3715407"/>
            <a:chExt cx="379359" cy="3768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1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9" name="Group 54"/>
          <p:cNvGrpSpPr/>
          <p:nvPr/>
        </p:nvGrpSpPr>
        <p:grpSpPr>
          <a:xfrm>
            <a:off x="5232250" y="2044834"/>
            <a:ext cx="299494" cy="389342"/>
            <a:chOff x="6421904" y="4798576"/>
            <a:chExt cx="299494" cy="38934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>
            <a:off x="1447085" y="2732640"/>
            <a:ext cx="1163825" cy="315465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3" name="矩形 47"/>
          <p:cNvSpPr>
            <a:spLocks noChangeArrowheads="1"/>
          </p:cNvSpPr>
          <p:nvPr/>
        </p:nvSpPr>
        <p:spPr bwMode="auto">
          <a:xfrm>
            <a:off x="1289726" y="3029349"/>
            <a:ext cx="1478542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在此录入上述图表的描述说明，在此录入上述图表的描述说明。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138996" y="2732640"/>
            <a:ext cx="1163825" cy="315465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5" name="矩形 47"/>
          <p:cNvSpPr>
            <a:spLocks noChangeArrowheads="1"/>
          </p:cNvSpPr>
          <p:nvPr/>
        </p:nvSpPr>
        <p:spPr bwMode="auto">
          <a:xfrm>
            <a:off x="2981637" y="3029349"/>
            <a:ext cx="1478542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在此录入上述图表的描述说明，在此录入上述图表的描述说明。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533092" y="2732640"/>
            <a:ext cx="1163825" cy="315465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7" name="矩形 47"/>
          <p:cNvSpPr>
            <a:spLocks noChangeArrowheads="1"/>
          </p:cNvSpPr>
          <p:nvPr/>
        </p:nvSpPr>
        <p:spPr bwMode="auto">
          <a:xfrm>
            <a:off x="6375733" y="3029349"/>
            <a:ext cx="1478542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在此录入上述图表的描述说明，在此录入上述图表的描述说明。</a:t>
            </a:r>
          </a:p>
        </p:txBody>
      </p:sp>
      <p:sp>
        <p:nvSpPr>
          <p:cNvPr id="178" name="矩形 177"/>
          <p:cNvSpPr/>
          <p:nvPr/>
        </p:nvSpPr>
        <p:spPr>
          <a:xfrm>
            <a:off x="4800085" y="2732640"/>
            <a:ext cx="1163825" cy="315465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9" name="矩形 47"/>
          <p:cNvSpPr>
            <a:spLocks noChangeArrowheads="1"/>
          </p:cNvSpPr>
          <p:nvPr/>
        </p:nvSpPr>
        <p:spPr bwMode="auto">
          <a:xfrm>
            <a:off x="4642726" y="3029349"/>
            <a:ext cx="1478542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在此录入上述图表的描述说明，在此录入上述图表的描述说明。</a:t>
            </a:r>
          </a:p>
        </p:txBody>
      </p:sp>
      <p:sp>
        <p:nvSpPr>
          <p:cNvPr id="68" name="矩形 67"/>
          <p:cNvSpPr/>
          <p:nvPr/>
        </p:nvSpPr>
        <p:spPr>
          <a:xfrm>
            <a:off x="627371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工作方式</a:t>
            </a:r>
          </a:p>
        </p:txBody>
      </p:sp>
      <p:sp>
        <p:nvSpPr>
          <p:cNvPr id="69" name="矩形 68"/>
          <p:cNvSpPr/>
          <p:nvPr/>
        </p:nvSpPr>
        <p:spPr>
          <a:xfrm>
            <a:off x="627371" y="956066"/>
            <a:ext cx="1672209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OPERATION MODE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59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1972641" y="1552427"/>
            <a:ext cx="1369592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初步完成目标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1552748" y="1867667"/>
            <a:ext cx="1789485" cy="7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84" name="矩形 83"/>
          <p:cNvSpPr/>
          <p:nvPr/>
        </p:nvSpPr>
        <p:spPr>
          <a:xfrm>
            <a:off x="5819873" y="1552427"/>
            <a:ext cx="1369592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中段完成目标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5819974" y="1867667"/>
            <a:ext cx="1789485" cy="7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88" name="矩形 87"/>
          <p:cNvSpPr/>
          <p:nvPr/>
        </p:nvSpPr>
        <p:spPr>
          <a:xfrm>
            <a:off x="2383010" y="3229289"/>
            <a:ext cx="959223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思考调整</a:t>
            </a: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1552748" y="3517370"/>
            <a:ext cx="1789485" cy="7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92" name="矩形 91"/>
          <p:cNvSpPr/>
          <p:nvPr/>
        </p:nvSpPr>
        <p:spPr>
          <a:xfrm>
            <a:off x="5819974" y="3229289"/>
            <a:ext cx="959223" cy="31546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最终目标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矩形 47"/>
          <p:cNvSpPr>
            <a:spLocks noChangeArrowheads="1"/>
          </p:cNvSpPr>
          <p:nvPr/>
        </p:nvSpPr>
        <p:spPr bwMode="auto">
          <a:xfrm>
            <a:off x="5819974" y="3517370"/>
            <a:ext cx="1789485" cy="7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54530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发展目标</a:t>
            </a:r>
          </a:p>
        </p:txBody>
      </p:sp>
      <p:sp>
        <p:nvSpPr>
          <p:cNvPr id="39" name="矩形 38"/>
          <p:cNvSpPr/>
          <p:nvPr/>
        </p:nvSpPr>
        <p:spPr>
          <a:xfrm>
            <a:off x="627371" y="947013"/>
            <a:ext cx="1762744" cy="23852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DEVELOPMENT GOALS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67889" y="1532953"/>
            <a:ext cx="2408222" cy="2408222"/>
            <a:chOff x="3286408" y="1424313"/>
            <a:chExt cx="2571184" cy="2571184"/>
          </a:xfrm>
        </p:grpSpPr>
        <p:sp>
          <p:nvSpPr>
            <p:cNvPr id="2" name="椭圆 1"/>
            <p:cNvSpPr/>
            <p:nvPr/>
          </p:nvSpPr>
          <p:spPr>
            <a:xfrm>
              <a:off x="3567938" y="1705843"/>
              <a:ext cx="2008124" cy="200812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286408" y="1424313"/>
              <a:ext cx="2571184" cy="2571184"/>
            </a:xfrm>
            <a:prstGeom prst="ellipse">
              <a:avLst/>
            </a:prstGeom>
            <a:noFill/>
            <a:ln w="571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33492" y="1627706"/>
            <a:ext cx="464610" cy="464610"/>
            <a:chOff x="1095838" y="5366964"/>
            <a:chExt cx="464610" cy="464610"/>
          </a:xfrm>
        </p:grpSpPr>
        <p:sp>
          <p:nvSpPr>
            <p:cNvPr id="82" name="椭圆 81"/>
            <p:cNvSpPr/>
            <p:nvPr/>
          </p:nvSpPr>
          <p:spPr>
            <a:xfrm>
              <a:off x="1095838" y="5366964"/>
              <a:ext cx="464610" cy="464610"/>
            </a:xfrm>
            <a:prstGeom prst="ellipse">
              <a:avLst/>
            </a:prstGeom>
            <a:solidFill>
              <a:srgbClr val="E4E4E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108218" y="5410759"/>
              <a:ext cx="439850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17437" y="1627706"/>
            <a:ext cx="464610" cy="464610"/>
            <a:chOff x="1095838" y="5366964"/>
            <a:chExt cx="464610" cy="464610"/>
          </a:xfrm>
        </p:grpSpPr>
        <p:sp>
          <p:nvSpPr>
            <p:cNvPr id="28" name="椭圆 27"/>
            <p:cNvSpPr/>
            <p:nvPr/>
          </p:nvSpPr>
          <p:spPr>
            <a:xfrm>
              <a:off x="1095838" y="5366964"/>
              <a:ext cx="464610" cy="464610"/>
            </a:xfrm>
            <a:prstGeom prst="ellipse">
              <a:avLst/>
            </a:prstGeom>
            <a:solidFill>
              <a:srgbClr val="E4E4E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08218" y="5410759"/>
              <a:ext cx="439850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33492" y="3420292"/>
            <a:ext cx="464610" cy="464610"/>
            <a:chOff x="1095838" y="5366964"/>
            <a:chExt cx="464610" cy="464610"/>
          </a:xfrm>
        </p:grpSpPr>
        <p:sp>
          <p:nvSpPr>
            <p:cNvPr id="35" name="椭圆 34"/>
            <p:cNvSpPr/>
            <p:nvPr/>
          </p:nvSpPr>
          <p:spPr>
            <a:xfrm>
              <a:off x="1095838" y="5366964"/>
              <a:ext cx="464610" cy="464610"/>
            </a:xfrm>
            <a:prstGeom prst="ellipse">
              <a:avLst/>
            </a:prstGeom>
            <a:solidFill>
              <a:srgbClr val="E4E4E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08218" y="5410759"/>
              <a:ext cx="439850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17437" y="3420292"/>
            <a:ext cx="464610" cy="464610"/>
            <a:chOff x="1095838" y="5366964"/>
            <a:chExt cx="464610" cy="464610"/>
          </a:xfrm>
        </p:grpSpPr>
        <p:sp>
          <p:nvSpPr>
            <p:cNvPr id="41" name="椭圆 40"/>
            <p:cNvSpPr/>
            <p:nvPr/>
          </p:nvSpPr>
          <p:spPr>
            <a:xfrm>
              <a:off x="1095838" y="5366964"/>
              <a:ext cx="464610" cy="464610"/>
            </a:xfrm>
            <a:prstGeom prst="ellipse">
              <a:avLst/>
            </a:prstGeom>
            <a:solidFill>
              <a:srgbClr val="E4E4E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08218" y="5410759"/>
              <a:ext cx="439850" cy="37702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0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2069"/>
          <p:cNvSpPr txBox="1"/>
          <p:nvPr/>
        </p:nvSpPr>
        <p:spPr>
          <a:xfrm>
            <a:off x="2152139" y="2370926"/>
            <a:ext cx="953770" cy="2863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zh-CN" sz="15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/>
              </a:rPr>
              <a:t>音乐</a:t>
            </a:r>
          </a:p>
        </p:txBody>
      </p:sp>
      <p:sp>
        <p:nvSpPr>
          <p:cNvPr id="33" name="文本框 2072"/>
          <p:cNvSpPr txBox="1"/>
          <p:nvPr/>
        </p:nvSpPr>
        <p:spPr>
          <a:xfrm>
            <a:off x="5176505" y="2370926"/>
            <a:ext cx="953770" cy="2863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zh-CN" sz="15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/>
              </a:rPr>
              <a:t>游泳</a:t>
            </a:r>
          </a:p>
        </p:txBody>
      </p:sp>
      <p:sp>
        <p:nvSpPr>
          <p:cNvPr id="60" name="Oval 4"/>
          <p:cNvSpPr/>
          <p:nvPr/>
        </p:nvSpPr>
        <p:spPr>
          <a:xfrm>
            <a:off x="5232845" y="1490182"/>
            <a:ext cx="784061" cy="787530"/>
          </a:xfrm>
          <a:prstGeom prst="ellipse">
            <a:avLst/>
          </a:prstGeom>
          <a:solidFill>
            <a:srgbClr val="E4E4E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KSO_Shape"/>
          <p:cNvSpPr>
            <a:spLocks/>
          </p:cNvSpPr>
          <p:nvPr/>
        </p:nvSpPr>
        <p:spPr bwMode="auto">
          <a:xfrm>
            <a:off x="5325738" y="1713876"/>
            <a:ext cx="598274" cy="340142"/>
          </a:xfrm>
          <a:custGeom>
            <a:avLst/>
            <a:gdLst>
              <a:gd name="T0" fmla="*/ 2147483646 w 6286"/>
              <a:gd name="T1" fmla="*/ 2147483646 h 3585"/>
              <a:gd name="T2" fmla="*/ 2147483646 w 6286"/>
              <a:gd name="T3" fmla="*/ 2147483646 h 3585"/>
              <a:gd name="T4" fmla="*/ 2147483646 w 6286"/>
              <a:gd name="T5" fmla="*/ 1250331893 h 3585"/>
              <a:gd name="T6" fmla="*/ 2147483646 w 6286"/>
              <a:gd name="T7" fmla="*/ 2147483646 h 3585"/>
              <a:gd name="T8" fmla="*/ 2147483646 w 6286"/>
              <a:gd name="T9" fmla="*/ 2147483646 h 3585"/>
              <a:gd name="T10" fmla="*/ 2147483646 w 6286"/>
              <a:gd name="T11" fmla="*/ 2147483646 h 3585"/>
              <a:gd name="T12" fmla="*/ 2147483646 w 6286"/>
              <a:gd name="T13" fmla="*/ 2147483646 h 3585"/>
              <a:gd name="T14" fmla="*/ 2147483646 w 6286"/>
              <a:gd name="T15" fmla="*/ 2147483646 h 3585"/>
              <a:gd name="T16" fmla="*/ 2147483646 w 6286"/>
              <a:gd name="T17" fmla="*/ 2147483646 h 3585"/>
              <a:gd name="T18" fmla="*/ 2147483646 w 6286"/>
              <a:gd name="T19" fmla="*/ 55594914 h 3585"/>
              <a:gd name="T20" fmla="*/ 2147483646 w 6286"/>
              <a:gd name="T21" fmla="*/ 2147483646 h 3585"/>
              <a:gd name="T22" fmla="*/ 2147483646 w 6286"/>
              <a:gd name="T23" fmla="*/ 2147483646 h 3585"/>
              <a:gd name="T24" fmla="*/ 2147483646 w 6286"/>
              <a:gd name="T25" fmla="*/ 2147483646 h 3585"/>
              <a:gd name="T26" fmla="*/ 2147483646 w 6286"/>
              <a:gd name="T27" fmla="*/ 2147483646 h 3585"/>
              <a:gd name="T28" fmla="*/ 2147483646 w 6286"/>
              <a:gd name="T29" fmla="*/ 2147483646 h 3585"/>
              <a:gd name="T30" fmla="*/ 2147483646 w 6286"/>
              <a:gd name="T31" fmla="*/ 2147483646 h 3585"/>
              <a:gd name="T32" fmla="*/ 2147483646 w 6286"/>
              <a:gd name="T33" fmla="*/ 2147483646 h 3585"/>
              <a:gd name="T34" fmla="*/ 2147483646 w 6286"/>
              <a:gd name="T35" fmla="*/ 2147483646 h 3585"/>
              <a:gd name="T36" fmla="*/ 2147483646 w 6286"/>
              <a:gd name="T37" fmla="*/ 2147483646 h 3585"/>
              <a:gd name="T38" fmla="*/ 2147483646 w 6286"/>
              <a:gd name="T39" fmla="*/ 2147483646 h 3585"/>
              <a:gd name="T40" fmla="*/ 2147483646 w 6286"/>
              <a:gd name="T41" fmla="*/ 2147483646 h 3585"/>
              <a:gd name="T42" fmla="*/ 2147483646 w 6286"/>
              <a:gd name="T43" fmla="*/ 2147483646 h 3585"/>
              <a:gd name="T44" fmla="*/ 2147483646 w 6286"/>
              <a:gd name="T45" fmla="*/ 2147483646 h 3585"/>
              <a:gd name="T46" fmla="*/ 2147483646 w 6286"/>
              <a:gd name="T47" fmla="*/ 2147483646 h 3585"/>
              <a:gd name="T48" fmla="*/ 2147483646 w 6286"/>
              <a:gd name="T49" fmla="*/ 2147483646 h 3585"/>
              <a:gd name="T50" fmla="*/ 2147483646 w 6286"/>
              <a:gd name="T51" fmla="*/ 2147483646 h 3585"/>
              <a:gd name="T52" fmla="*/ 2147483646 w 6286"/>
              <a:gd name="T53" fmla="*/ 2147483646 h 3585"/>
              <a:gd name="T54" fmla="*/ 2147483646 w 6286"/>
              <a:gd name="T55" fmla="*/ 2147483646 h 3585"/>
              <a:gd name="T56" fmla="*/ 2147483646 w 6286"/>
              <a:gd name="T57" fmla="*/ 2147483646 h 3585"/>
              <a:gd name="T58" fmla="*/ 2147483646 w 6286"/>
              <a:gd name="T59" fmla="*/ 2147483646 h 3585"/>
              <a:gd name="T60" fmla="*/ 2147483646 w 6286"/>
              <a:gd name="T61" fmla="*/ 2147483646 h 3585"/>
              <a:gd name="T62" fmla="*/ 2147483646 w 6286"/>
              <a:gd name="T63" fmla="*/ 2147483646 h 3585"/>
              <a:gd name="T64" fmla="*/ 2147483646 w 6286"/>
              <a:gd name="T65" fmla="*/ 2147483646 h 3585"/>
              <a:gd name="T66" fmla="*/ 2147483646 w 6286"/>
              <a:gd name="T67" fmla="*/ 2147483646 h 3585"/>
              <a:gd name="T68" fmla="*/ 2147483646 w 6286"/>
              <a:gd name="T69" fmla="*/ 2147483646 h 3585"/>
              <a:gd name="T70" fmla="*/ 2147483646 w 6286"/>
              <a:gd name="T71" fmla="*/ 2147483646 h 3585"/>
              <a:gd name="T72" fmla="*/ 2147483646 w 6286"/>
              <a:gd name="T73" fmla="*/ 2147483646 h 3585"/>
              <a:gd name="T74" fmla="*/ 2147483646 w 6286"/>
              <a:gd name="T75" fmla="*/ 2147483646 h 3585"/>
              <a:gd name="T76" fmla="*/ 2147483646 w 6286"/>
              <a:gd name="T77" fmla="*/ 2147483646 h 3585"/>
              <a:gd name="T78" fmla="*/ 2147483646 w 6286"/>
              <a:gd name="T79" fmla="*/ 2147483646 h 3585"/>
              <a:gd name="T80" fmla="*/ 2147483646 w 6286"/>
              <a:gd name="T81" fmla="*/ 2147483646 h 3585"/>
              <a:gd name="T82" fmla="*/ 2147483646 w 6286"/>
              <a:gd name="T83" fmla="*/ 2147483646 h 3585"/>
              <a:gd name="T84" fmla="*/ 2147483646 w 6286"/>
              <a:gd name="T85" fmla="*/ 2147483646 h 3585"/>
              <a:gd name="T86" fmla="*/ 2147483646 w 6286"/>
              <a:gd name="T87" fmla="*/ 2147483646 h 3585"/>
              <a:gd name="T88" fmla="*/ 2147483646 w 6286"/>
              <a:gd name="T89" fmla="*/ 2147483646 h 3585"/>
              <a:gd name="T90" fmla="*/ 2147483646 w 6286"/>
              <a:gd name="T91" fmla="*/ 2147483646 h 3585"/>
              <a:gd name="T92" fmla="*/ 2147483646 w 6286"/>
              <a:gd name="T93" fmla="*/ 2147483646 h 3585"/>
              <a:gd name="T94" fmla="*/ 2147483646 w 6286"/>
              <a:gd name="T95" fmla="*/ 2147483646 h 3585"/>
              <a:gd name="T96" fmla="*/ 2147483646 w 6286"/>
              <a:gd name="T97" fmla="*/ 2147483646 h 3585"/>
              <a:gd name="T98" fmla="*/ 2147483646 w 6286"/>
              <a:gd name="T99" fmla="*/ 2147483646 h 3585"/>
              <a:gd name="T100" fmla="*/ 2147483646 w 6286"/>
              <a:gd name="T101" fmla="*/ 2147483646 h 3585"/>
              <a:gd name="T102" fmla="*/ 2147483646 w 6286"/>
              <a:gd name="T103" fmla="*/ 2147483646 h 3585"/>
              <a:gd name="T104" fmla="*/ 2147483646 w 6286"/>
              <a:gd name="T105" fmla="*/ 2147483646 h 3585"/>
              <a:gd name="T106" fmla="*/ 2147483646 w 6286"/>
              <a:gd name="T107" fmla="*/ 2147483646 h 3585"/>
              <a:gd name="T108" fmla="*/ 2147483646 w 6286"/>
              <a:gd name="T109" fmla="*/ 2147483646 h 3585"/>
              <a:gd name="T110" fmla="*/ 1864851352 w 6286"/>
              <a:gd name="T111" fmla="*/ 2147483646 h 3585"/>
              <a:gd name="T112" fmla="*/ 2147483646 w 6286"/>
              <a:gd name="T113" fmla="*/ 2147483646 h 3585"/>
              <a:gd name="T114" fmla="*/ 2147483646 w 6286"/>
              <a:gd name="T115" fmla="*/ 2147483646 h 3585"/>
              <a:gd name="T116" fmla="*/ 2147483646 w 6286"/>
              <a:gd name="T117" fmla="*/ 2147483646 h 3585"/>
              <a:gd name="T118" fmla="*/ 2147483646 w 6286"/>
              <a:gd name="T119" fmla="*/ 2147483646 h 3585"/>
              <a:gd name="T120" fmla="*/ 2147483646 w 6286"/>
              <a:gd name="T121" fmla="*/ 2147483646 h 3585"/>
              <a:gd name="T122" fmla="*/ 2147483646 w 6286"/>
              <a:gd name="T123" fmla="*/ 2147483646 h 3585"/>
              <a:gd name="T124" fmla="*/ 2147483646 w 6286"/>
              <a:gd name="T125" fmla="*/ 2147483646 h 358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286" h="3585">
                <a:moveTo>
                  <a:pt x="3934" y="1151"/>
                </a:moveTo>
                <a:lnTo>
                  <a:pt x="3934" y="1151"/>
                </a:lnTo>
                <a:lnTo>
                  <a:pt x="3962" y="1158"/>
                </a:lnTo>
                <a:lnTo>
                  <a:pt x="3991" y="1163"/>
                </a:lnTo>
                <a:lnTo>
                  <a:pt x="4019" y="1166"/>
                </a:lnTo>
                <a:lnTo>
                  <a:pt x="4047" y="1169"/>
                </a:lnTo>
                <a:lnTo>
                  <a:pt x="4074" y="1170"/>
                </a:lnTo>
                <a:lnTo>
                  <a:pt x="4103" y="1169"/>
                </a:lnTo>
                <a:lnTo>
                  <a:pt x="4130" y="1167"/>
                </a:lnTo>
                <a:lnTo>
                  <a:pt x="4157" y="1164"/>
                </a:lnTo>
                <a:lnTo>
                  <a:pt x="4184" y="1159"/>
                </a:lnTo>
                <a:lnTo>
                  <a:pt x="4211" y="1153"/>
                </a:lnTo>
                <a:lnTo>
                  <a:pt x="4237" y="1147"/>
                </a:lnTo>
                <a:lnTo>
                  <a:pt x="4263" y="1139"/>
                </a:lnTo>
                <a:lnTo>
                  <a:pt x="4288" y="1128"/>
                </a:lnTo>
                <a:lnTo>
                  <a:pt x="4313" y="1118"/>
                </a:lnTo>
                <a:lnTo>
                  <a:pt x="4338" y="1106"/>
                </a:lnTo>
                <a:lnTo>
                  <a:pt x="4361" y="1093"/>
                </a:lnTo>
                <a:lnTo>
                  <a:pt x="4384" y="1079"/>
                </a:lnTo>
                <a:lnTo>
                  <a:pt x="4406" y="1065"/>
                </a:lnTo>
                <a:lnTo>
                  <a:pt x="4428" y="1048"/>
                </a:lnTo>
                <a:lnTo>
                  <a:pt x="4448" y="1031"/>
                </a:lnTo>
                <a:lnTo>
                  <a:pt x="4469" y="1013"/>
                </a:lnTo>
                <a:lnTo>
                  <a:pt x="4487" y="993"/>
                </a:lnTo>
                <a:lnTo>
                  <a:pt x="4506" y="973"/>
                </a:lnTo>
                <a:lnTo>
                  <a:pt x="4524" y="951"/>
                </a:lnTo>
                <a:lnTo>
                  <a:pt x="4539" y="929"/>
                </a:lnTo>
                <a:lnTo>
                  <a:pt x="4555" y="907"/>
                </a:lnTo>
                <a:lnTo>
                  <a:pt x="4569" y="883"/>
                </a:lnTo>
                <a:lnTo>
                  <a:pt x="4582" y="858"/>
                </a:lnTo>
                <a:lnTo>
                  <a:pt x="4594" y="832"/>
                </a:lnTo>
                <a:lnTo>
                  <a:pt x="4604" y="806"/>
                </a:lnTo>
                <a:lnTo>
                  <a:pt x="4614" y="779"/>
                </a:lnTo>
                <a:lnTo>
                  <a:pt x="4622" y="751"/>
                </a:lnTo>
                <a:lnTo>
                  <a:pt x="4629" y="724"/>
                </a:lnTo>
                <a:lnTo>
                  <a:pt x="4634" y="695"/>
                </a:lnTo>
                <a:lnTo>
                  <a:pt x="4638" y="667"/>
                </a:lnTo>
                <a:lnTo>
                  <a:pt x="4641" y="639"/>
                </a:lnTo>
                <a:lnTo>
                  <a:pt x="4641" y="610"/>
                </a:lnTo>
                <a:lnTo>
                  <a:pt x="4641" y="583"/>
                </a:lnTo>
                <a:lnTo>
                  <a:pt x="4638" y="556"/>
                </a:lnTo>
                <a:lnTo>
                  <a:pt x="4636" y="528"/>
                </a:lnTo>
                <a:lnTo>
                  <a:pt x="4631" y="502"/>
                </a:lnTo>
                <a:lnTo>
                  <a:pt x="4625" y="475"/>
                </a:lnTo>
                <a:lnTo>
                  <a:pt x="4618" y="449"/>
                </a:lnTo>
                <a:lnTo>
                  <a:pt x="4610" y="423"/>
                </a:lnTo>
                <a:lnTo>
                  <a:pt x="4601" y="397"/>
                </a:lnTo>
                <a:lnTo>
                  <a:pt x="4590" y="372"/>
                </a:lnTo>
                <a:lnTo>
                  <a:pt x="4578" y="349"/>
                </a:lnTo>
                <a:lnTo>
                  <a:pt x="4565" y="325"/>
                </a:lnTo>
                <a:lnTo>
                  <a:pt x="4551" y="301"/>
                </a:lnTo>
                <a:lnTo>
                  <a:pt x="4536" y="279"/>
                </a:lnTo>
                <a:lnTo>
                  <a:pt x="4519" y="258"/>
                </a:lnTo>
                <a:lnTo>
                  <a:pt x="4503" y="238"/>
                </a:lnTo>
                <a:lnTo>
                  <a:pt x="4484" y="218"/>
                </a:lnTo>
                <a:lnTo>
                  <a:pt x="4465" y="197"/>
                </a:lnTo>
                <a:lnTo>
                  <a:pt x="4445" y="180"/>
                </a:lnTo>
                <a:lnTo>
                  <a:pt x="4424" y="162"/>
                </a:lnTo>
                <a:lnTo>
                  <a:pt x="4401" y="147"/>
                </a:lnTo>
                <a:lnTo>
                  <a:pt x="4378" y="131"/>
                </a:lnTo>
                <a:lnTo>
                  <a:pt x="4354" y="117"/>
                </a:lnTo>
                <a:lnTo>
                  <a:pt x="4329" y="104"/>
                </a:lnTo>
                <a:lnTo>
                  <a:pt x="4305" y="91"/>
                </a:lnTo>
                <a:lnTo>
                  <a:pt x="4277" y="81"/>
                </a:lnTo>
                <a:lnTo>
                  <a:pt x="4251" y="71"/>
                </a:lnTo>
                <a:lnTo>
                  <a:pt x="4223" y="63"/>
                </a:lnTo>
                <a:lnTo>
                  <a:pt x="4195" y="57"/>
                </a:lnTo>
                <a:lnTo>
                  <a:pt x="4166" y="51"/>
                </a:lnTo>
                <a:lnTo>
                  <a:pt x="4138" y="48"/>
                </a:lnTo>
                <a:lnTo>
                  <a:pt x="4111" y="45"/>
                </a:lnTo>
                <a:lnTo>
                  <a:pt x="4083" y="44"/>
                </a:lnTo>
                <a:lnTo>
                  <a:pt x="4054" y="45"/>
                </a:lnTo>
                <a:lnTo>
                  <a:pt x="4027" y="46"/>
                </a:lnTo>
                <a:lnTo>
                  <a:pt x="4000" y="50"/>
                </a:lnTo>
                <a:lnTo>
                  <a:pt x="3973" y="55"/>
                </a:lnTo>
                <a:lnTo>
                  <a:pt x="3947" y="61"/>
                </a:lnTo>
                <a:lnTo>
                  <a:pt x="3920" y="68"/>
                </a:lnTo>
                <a:lnTo>
                  <a:pt x="3895" y="76"/>
                </a:lnTo>
                <a:lnTo>
                  <a:pt x="3869" y="85"/>
                </a:lnTo>
                <a:lnTo>
                  <a:pt x="3844" y="96"/>
                </a:lnTo>
                <a:lnTo>
                  <a:pt x="3819" y="108"/>
                </a:lnTo>
                <a:lnTo>
                  <a:pt x="3796" y="121"/>
                </a:lnTo>
                <a:lnTo>
                  <a:pt x="3773" y="135"/>
                </a:lnTo>
                <a:lnTo>
                  <a:pt x="3751" y="150"/>
                </a:lnTo>
                <a:lnTo>
                  <a:pt x="3730" y="167"/>
                </a:lnTo>
                <a:lnTo>
                  <a:pt x="3709" y="183"/>
                </a:lnTo>
                <a:lnTo>
                  <a:pt x="3689" y="202"/>
                </a:lnTo>
                <a:lnTo>
                  <a:pt x="3670" y="221"/>
                </a:lnTo>
                <a:lnTo>
                  <a:pt x="3651" y="241"/>
                </a:lnTo>
                <a:lnTo>
                  <a:pt x="3634" y="262"/>
                </a:lnTo>
                <a:lnTo>
                  <a:pt x="3618" y="285"/>
                </a:lnTo>
                <a:lnTo>
                  <a:pt x="3602" y="307"/>
                </a:lnTo>
                <a:lnTo>
                  <a:pt x="3588" y="332"/>
                </a:lnTo>
                <a:lnTo>
                  <a:pt x="3575" y="357"/>
                </a:lnTo>
                <a:lnTo>
                  <a:pt x="3563" y="382"/>
                </a:lnTo>
                <a:lnTo>
                  <a:pt x="3553" y="408"/>
                </a:lnTo>
                <a:lnTo>
                  <a:pt x="3543" y="435"/>
                </a:lnTo>
                <a:lnTo>
                  <a:pt x="3535" y="463"/>
                </a:lnTo>
                <a:lnTo>
                  <a:pt x="3528" y="491"/>
                </a:lnTo>
                <a:lnTo>
                  <a:pt x="3523" y="520"/>
                </a:lnTo>
                <a:lnTo>
                  <a:pt x="3520" y="548"/>
                </a:lnTo>
                <a:lnTo>
                  <a:pt x="3517" y="575"/>
                </a:lnTo>
                <a:lnTo>
                  <a:pt x="3516" y="603"/>
                </a:lnTo>
                <a:lnTo>
                  <a:pt x="3516" y="631"/>
                </a:lnTo>
                <a:lnTo>
                  <a:pt x="3519" y="659"/>
                </a:lnTo>
                <a:lnTo>
                  <a:pt x="3522" y="686"/>
                </a:lnTo>
                <a:lnTo>
                  <a:pt x="3526" y="713"/>
                </a:lnTo>
                <a:lnTo>
                  <a:pt x="3532" y="739"/>
                </a:lnTo>
                <a:lnTo>
                  <a:pt x="3539" y="766"/>
                </a:lnTo>
                <a:lnTo>
                  <a:pt x="3547" y="791"/>
                </a:lnTo>
                <a:lnTo>
                  <a:pt x="3556" y="817"/>
                </a:lnTo>
                <a:lnTo>
                  <a:pt x="3567" y="842"/>
                </a:lnTo>
                <a:lnTo>
                  <a:pt x="3580" y="865"/>
                </a:lnTo>
                <a:lnTo>
                  <a:pt x="3593" y="890"/>
                </a:lnTo>
                <a:lnTo>
                  <a:pt x="3606" y="913"/>
                </a:lnTo>
                <a:lnTo>
                  <a:pt x="3621" y="935"/>
                </a:lnTo>
                <a:lnTo>
                  <a:pt x="3638" y="956"/>
                </a:lnTo>
                <a:lnTo>
                  <a:pt x="3655" y="977"/>
                </a:lnTo>
                <a:lnTo>
                  <a:pt x="3673" y="998"/>
                </a:lnTo>
                <a:lnTo>
                  <a:pt x="3693" y="1016"/>
                </a:lnTo>
                <a:lnTo>
                  <a:pt x="3713" y="1034"/>
                </a:lnTo>
                <a:lnTo>
                  <a:pt x="3735" y="1052"/>
                </a:lnTo>
                <a:lnTo>
                  <a:pt x="3756" y="1068"/>
                </a:lnTo>
                <a:lnTo>
                  <a:pt x="3779" y="1084"/>
                </a:lnTo>
                <a:lnTo>
                  <a:pt x="3803" y="1098"/>
                </a:lnTo>
                <a:lnTo>
                  <a:pt x="3828" y="1111"/>
                </a:lnTo>
                <a:lnTo>
                  <a:pt x="3854" y="1123"/>
                </a:lnTo>
                <a:lnTo>
                  <a:pt x="3880" y="1133"/>
                </a:lnTo>
                <a:lnTo>
                  <a:pt x="3907" y="1143"/>
                </a:lnTo>
                <a:lnTo>
                  <a:pt x="3934" y="1151"/>
                </a:lnTo>
                <a:close/>
                <a:moveTo>
                  <a:pt x="5747" y="1511"/>
                </a:moveTo>
                <a:lnTo>
                  <a:pt x="5747" y="1511"/>
                </a:lnTo>
                <a:lnTo>
                  <a:pt x="5739" y="1498"/>
                </a:lnTo>
                <a:lnTo>
                  <a:pt x="5732" y="1485"/>
                </a:lnTo>
                <a:lnTo>
                  <a:pt x="5725" y="1473"/>
                </a:lnTo>
                <a:lnTo>
                  <a:pt x="5717" y="1461"/>
                </a:lnTo>
                <a:lnTo>
                  <a:pt x="5699" y="1440"/>
                </a:lnTo>
                <a:lnTo>
                  <a:pt x="5680" y="1421"/>
                </a:lnTo>
                <a:lnTo>
                  <a:pt x="5659" y="1403"/>
                </a:lnTo>
                <a:lnTo>
                  <a:pt x="5637" y="1389"/>
                </a:lnTo>
                <a:lnTo>
                  <a:pt x="5613" y="1376"/>
                </a:lnTo>
                <a:lnTo>
                  <a:pt x="5588" y="1366"/>
                </a:lnTo>
                <a:lnTo>
                  <a:pt x="5562" y="1359"/>
                </a:lnTo>
                <a:lnTo>
                  <a:pt x="5537" y="1353"/>
                </a:lnTo>
                <a:lnTo>
                  <a:pt x="5509" y="1349"/>
                </a:lnTo>
                <a:lnTo>
                  <a:pt x="5482" y="1349"/>
                </a:lnTo>
                <a:lnTo>
                  <a:pt x="5455" y="1352"/>
                </a:lnTo>
                <a:lnTo>
                  <a:pt x="5428" y="1356"/>
                </a:lnTo>
                <a:lnTo>
                  <a:pt x="5415" y="1361"/>
                </a:lnTo>
                <a:lnTo>
                  <a:pt x="5401" y="1364"/>
                </a:lnTo>
                <a:lnTo>
                  <a:pt x="5388" y="1369"/>
                </a:lnTo>
                <a:lnTo>
                  <a:pt x="5375" y="1375"/>
                </a:lnTo>
                <a:lnTo>
                  <a:pt x="4968" y="1565"/>
                </a:lnTo>
                <a:lnTo>
                  <a:pt x="4912" y="1584"/>
                </a:lnTo>
                <a:lnTo>
                  <a:pt x="4854" y="1600"/>
                </a:lnTo>
                <a:lnTo>
                  <a:pt x="4798" y="1613"/>
                </a:lnTo>
                <a:lnTo>
                  <a:pt x="4739" y="1624"/>
                </a:lnTo>
                <a:lnTo>
                  <a:pt x="4681" y="1632"/>
                </a:lnTo>
                <a:lnTo>
                  <a:pt x="4623" y="1639"/>
                </a:lnTo>
                <a:lnTo>
                  <a:pt x="4564" y="1643"/>
                </a:lnTo>
                <a:lnTo>
                  <a:pt x="4506" y="1644"/>
                </a:lnTo>
                <a:lnTo>
                  <a:pt x="4469" y="1643"/>
                </a:lnTo>
                <a:lnTo>
                  <a:pt x="4431" y="1642"/>
                </a:lnTo>
                <a:lnTo>
                  <a:pt x="4394" y="1639"/>
                </a:lnTo>
                <a:lnTo>
                  <a:pt x="4358" y="1636"/>
                </a:lnTo>
                <a:lnTo>
                  <a:pt x="4321" y="1631"/>
                </a:lnTo>
                <a:lnTo>
                  <a:pt x="4286" y="1626"/>
                </a:lnTo>
                <a:lnTo>
                  <a:pt x="4250" y="1621"/>
                </a:lnTo>
                <a:lnTo>
                  <a:pt x="4215" y="1613"/>
                </a:lnTo>
                <a:lnTo>
                  <a:pt x="4179" y="1605"/>
                </a:lnTo>
                <a:lnTo>
                  <a:pt x="4145" y="1596"/>
                </a:lnTo>
                <a:lnTo>
                  <a:pt x="4111" y="1586"/>
                </a:lnTo>
                <a:lnTo>
                  <a:pt x="4077" y="1576"/>
                </a:lnTo>
                <a:lnTo>
                  <a:pt x="4044" y="1564"/>
                </a:lnTo>
                <a:lnTo>
                  <a:pt x="4012" y="1552"/>
                </a:lnTo>
                <a:lnTo>
                  <a:pt x="3980" y="1539"/>
                </a:lnTo>
                <a:lnTo>
                  <a:pt x="3948" y="1525"/>
                </a:lnTo>
                <a:lnTo>
                  <a:pt x="3917" y="1510"/>
                </a:lnTo>
                <a:lnTo>
                  <a:pt x="3887" y="1494"/>
                </a:lnTo>
                <a:lnTo>
                  <a:pt x="3857" y="1478"/>
                </a:lnTo>
                <a:lnTo>
                  <a:pt x="3829" y="1461"/>
                </a:lnTo>
                <a:lnTo>
                  <a:pt x="3801" y="1444"/>
                </a:lnTo>
                <a:lnTo>
                  <a:pt x="3773" y="1425"/>
                </a:lnTo>
                <a:lnTo>
                  <a:pt x="3748" y="1406"/>
                </a:lnTo>
                <a:lnTo>
                  <a:pt x="3722" y="1386"/>
                </a:lnTo>
                <a:lnTo>
                  <a:pt x="3697" y="1364"/>
                </a:lnTo>
                <a:lnTo>
                  <a:pt x="3673" y="1343"/>
                </a:lnTo>
                <a:lnTo>
                  <a:pt x="3651" y="1321"/>
                </a:lnTo>
                <a:lnTo>
                  <a:pt x="3628" y="1298"/>
                </a:lnTo>
                <a:lnTo>
                  <a:pt x="3607" y="1275"/>
                </a:lnTo>
                <a:lnTo>
                  <a:pt x="3587" y="1251"/>
                </a:lnTo>
                <a:lnTo>
                  <a:pt x="3568" y="1226"/>
                </a:lnTo>
                <a:lnTo>
                  <a:pt x="3550" y="1202"/>
                </a:lnTo>
                <a:lnTo>
                  <a:pt x="3440" y="1045"/>
                </a:lnTo>
                <a:lnTo>
                  <a:pt x="3358" y="927"/>
                </a:lnTo>
                <a:lnTo>
                  <a:pt x="3313" y="862"/>
                </a:lnTo>
                <a:lnTo>
                  <a:pt x="3280" y="811"/>
                </a:lnTo>
                <a:lnTo>
                  <a:pt x="3245" y="763"/>
                </a:lnTo>
                <a:lnTo>
                  <a:pt x="3209" y="715"/>
                </a:lnTo>
                <a:lnTo>
                  <a:pt x="3172" y="669"/>
                </a:lnTo>
                <a:lnTo>
                  <a:pt x="3133" y="625"/>
                </a:lnTo>
                <a:lnTo>
                  <a:pt x="3093" y="581"/>
                </a:lnTo>
                <a:lnTo>
                  <a:pt x="3051" y="540"/>
                </a:lnTo>
                <a:lnTo>
                  <a:pt x="3009" y="500"/>
                </a:lnTo>
                <a:lnTo>
                  <a:pt x="2965" y="459"/>
                </a:lnTo>
                <a:lnTo>
                  <a:pt x="2921" y="423"/>
                </a:lnTo>
                <a:lnTo>
                  <a:pt x="2875" y="386"/>
                </a:lnTo>
                <a:lnTo>
                  <a:pt x="2828" y="352"/>
                </a:lnTo>
                <a:lnTo>
                  <a:pt x="2781" y="319"/>
                </a:lnTo>
                <a:lnTo>
                  <a:pt x="2731" y="287"/>
                </a:lnTo>
                <a:lnTo>
                  <a:pt x="2682" y="256"/>
                </a:lnTo>
                <a:lnTo>
                  <a:pt x="2631" y="228"/>
                </a:lnTo>
                <a:lnTo>
                  <a:pt x="2580" y="201"/>
                </a:lnTo>
                <a:lnTo>
                  <a:pt x="2528" y="176"/>
                </a:lnTo>
                <a:lnTo>
                  <a:pt x="2475" y="153"/>
                </a:lnTo>
                <a:lnTo>
                  <a:pt x="2421" y="130"/>
                </a:lnTo>
                <a:lnTo>
                  <a:pt x="2367" y="110"/>
                </a:lnTo>
                <a:lnTo>
                  <a:pt x="2313" y="91"/>
                </a:lnTo>
                <a:lnTo>
                  <a:pt x="2256" y="75"/>
                </a:lnTo>
                <a:lnTo>
                  <a:pt x="2200" y="59"/>
                </a:lnTo>
                <a:lnTo>
                  <a:pt x="2144" y="45"/>
                </a:lnTo>
                <a:lnTo>
                  <a:pt x="2086" y="33"/>
                </a:lnTo>
                <a:lnTo>
                  <a:pt x="2029" y="23"/>
                </a:lnTo>
                <a:lnTo>
                  <a:pt x="1971" y="15"/>
                </a:lnTo>
                <a:lnTo>
                  <a:pt x="1912" y="9"/>
                </a:lnTo>
                <a:lnTo>
                  <a:pt x="1853" y="4"/>
                </a:lnTo>
                <a:lnTo>
                  <a:pt x="1794" y="2"/>
                </a:lnTo>
                <a:lnTo>
                  <a:pt x="1735" y="0"/>
                </a:lnTo>
                <a:lnTo>
                  <a:pt x="1697" y="0"/>
                </a:lnTo>
                <a:lnTo>
                  <a:pt x="1656" y="2"/>
                </a:lnTo>
                <a:lnTo>
                  <a:pt x="1616" y="4"/>
                </a:lnTo>
                <a:lnTo>
                  <a:pt x="1577" y="7"/>
                </a:lnTo>
                <a:lnTo>
                  <a:pt x="1537" y="11"/>
                </a:lnTo>
                <a:lnTo>
                  <a:pt x="1497" y="16"/>
                </a:lnTo>
                <a:lnTo>
                  <a:pt x="1457" y="22"/>
                </a:lnTo>
                <a:lnTo>
                  <a:pt x="1417" y="28"/>
                </a:lnTo>
                <a:lnTo>
                  <a:pt x="1378" y="35"/>
                </a:lnTo>
                <a:lnTo>
                  <a:pt x="1338" y="43"/>
                </a:lnTo>
                <a:lnTo>
                  <a:pt x="1298" y="52"/>
                </a:lnTo>
                <a:lnTo>
                  <a:pt x="1258" y="63"/>
                </a:lnTo>
                <a:lnTo>
                  <a:pt x="1219" y="74"/>
                </a:lnTo>
                <a:lnTo>
                  <a:pt x="1178" y="85"/>
                </a:lnTo>
                <a:lnTo>
                  <a:pt x="1140" y="98"/>
                </a:lnTo>
                <a:lnTo>
                  <a:pt x="1101" y="111"/>
                </a:lnTo>
                <a:lnTo>
                  <a:pt x="1076" y="122"/>
                </a:lnTo>
                <a:lnTo>
                  <a:pt x="657" y="318"/>
                </a:lnTo>
                <a:lnTo>
                  <a:pt x="644" y="324"/>
                </a:lnTo>
                <a:lnTo>
                  <a:pt x="632" y="331"/>
                </a:lnTo>
                <a:lnTo>
                  <a:pt x="620" y="339"/>
                </a:lnTo>
                <a:lnTo>
                  <a:pt x="608" y="346"/>
                </a:lnTo>
                <a:lnTo>
                  <a:pt x="587" y="364"/>
                </a:lnTo>
                <a:lnTo>
                  <a:pt x="568" y="384"/>
                </a:lnTo>
                <a:lnTo>
                  <a:pt x="551" y="405"/>
                </a:lnTo>
                <a:lnTo>
                  <a:pt x="535" y="428"/>
                </a:lnTo>
                <a:lnTo>
                  <a:pt x="524" y="451"/>
                </a:lnTo>
                <a:lnTo>
                  <a:pt x="513" y="476"/>
                </a:lnTo>
                <a:lnTo>
                  <a:pt x="505" y="502"/>
                </a:lnTo>
                <a:lnTo>
                  <a:pt x="500" y="528"/>
                </a:lnTo>
                <a:lnTo>
                  <a:pt x="496" y="555"/>
                </a:lnTo>
                <a:lnTo>
                  <a:pt x="496" y="582"/>
                </a:lnTo>
                <a:lnTo>
                  <a:pt x="499" y="609"/>
                </a:lnTo>
                <a:lnTo>
                  <a:pt x="503" y="636"/>
                </a:lnTo>
                <a:lnTo>
                  <a:pt x="507" y="649"/>
                </a:lnTo>
                <a:lnTo>
                  <a:pt x="512" y="664"/>
                </a:lnTo>
                <a:lnTo>
                  <a:pt x="516" y="677"/>
                </a:lnTo>
                <a:lnTo>
                  <a:pt x="522" y="690"/>
                </a:lnTo>
                <a:lnTo>
                  <a:pt x="529" y="703"/>
                </a:lnTo>
                <a:lnTo>
                  <a:pt x="537" y="714"/>
                </a:lnTo>
                <a:lnTo>
                  <a:pt x="544" y="727"/>
                </a:lnTo>
                <a:lnTo>
                  <a:pt x="552" y="738"/>
                </a:lnTo>
                <a:lnTo>
                  <a:pt x="570" y="759"/>
                </a:lnTo>
                <a:lnTo>
                  <a:pt x="588" y="779"/>
                </a:lnTo>
                <a:lnTo>
                  <a:pt x="610" y="796"/>
                </a:lnTo>
                <a:lnTo>
                  <a:pt x="632" y="811"/>
                </a:lnTo>
                <a:lnTo>
                  <a:pt x="656" y="823"/>
                </a:lnTo>
                <a:lnTo>
                  <a:pt x="680" y="833"/>
                </a:lnTo>
                <a:lnTo>
                  <a:pt x="706" y="842"/>
                </a:lnTo>
                <a:lnTo>
                  <a:pt x="732" y="848"/>
                </a:lnTo>
                <a:lnTo>
                  <a:pt x="760" y="850"/>
                </a:lnTo>
                <a:lnTo>
                  <a:pt x="787" y="850"/>
                </a:lnTo>
                <a:lnTo>
                  <a:pt x="814" y="848"/>
                </a:lnTo>
                <a:lnTo>
                  <a:pt x="841" y="843"/>
                </a:lnTo>
                <a:lnTo>
                  <a:pt x="854" y="839"/>
                </a:lnTo>
                <a:lnTo>
                  <a:pt x="868" y="835"/>
                </a:lnTo>
                <a:lnTo>
                  <a:pt x="881" y="830"/>
                </a:lnTo>
                <a:lnTo>
                  <a:pt x="894" y="824"/>
                </a:lnTo>
                <a:lnTo>
                  <a:pt x="1301" y="633"/>
                </a:lnTo>
                <a:lnTo>
                  <a:pt x="1355" y="616"/>
                </a:lnTo>
                <a:lnTo>
                  <a:pt x="1410" y="601"/>
                </a:lnTo>
                <a:lnTo>
                  <a:pt x="1464" y="588"/>
                </a:lnTo>
                <a:lnTo>
                  <a:pt x="1518" y="577"/>
                </a:lnTo>
                <a:lnTo>
                  <a:pt x="1573" y="569"/>
                </a:lnTo>
                <a:lnTo>
                  <a:pt x="1627" y="563"/>
                </a:lnTo>
                <a:lnTo>
                  <a:pt x="1681" y="561"/>
                </a:lnTo>
                <a:lnTo>
                  <a:pt x="1735" y="560"/>
                </a:lnTo>
                <a:lnTo>
                  <a:pt x="1792" y="561"/>
                </a:lnTo>
                <a:lnTo>
                  <a:pt x="1848" y="564"/>
                </a:lnTo>
                <a:lnTo>
                  <a:pt x="1902" y="570"/>
                </a:lnTo>
                <a:lnTo>
                  <a:pt x="1957" y="579"/>
                </a:lnTo>
                <a:lnTo>
                  <a:pt x="2010" y="589"/>
                </a:lnTo>
                <a:lnTo>
                  <a:pt x="2065" y="601"/>
                </a:lnTo>
                <a:lnTo>
                  <a:pt x="2118" y="616"/>
                </a:lnTo>
                <a:lnTo>
                  <a:pt x="2170" y="634"/>
                </a:lnTo>
                <a:lnTo>
                  <a:pt x="2222" y="653"/>
                </a:lnTo>
                <a:lnTo>
                  <a:pt x="2271" y="674"/>
                </a:lnTo>
                <a:lnTo>
                  <a:pt x="2322" y="698"/>
                </a:lnTo>
                <a:lnTo>
                  <a:pt x="2370" y="723"/>
                </a:lnTo>
                <a:lnTo>
                  <a:pt x="2418" y="751"/>
                </a:lnTo>
                <a:lnTo>
                  <a:pt x="2464" y="780"/>
                </a:lnTo>
                <a:lnTo>
                  <a:pt x="2510" y="811"/>
                </a:lnTo>
                <a:lnTo>
                  <a:pt x="2553" y="844"/>
                </a:lnTo>
                <a:lnTo>
                  <a:pt x="809" y="1655"/>
                </a:lnTo>
                <a:lnTo>
                  <a:pt x="839" y="1656"/>
                </a:lnTo>
                <a:lnTo>
                  <a:pt x="868" y="1658"/>
                </a:lnTo>
                <a:lnTo>
                  <a:pt x="924" y="1663"/>
                </a:lnTo>
                <a:lnTo>
                  <a:pt x="977" y="1670"/>
                </a:lnTo>
                <a:lnTo>
                  <a:pt x="1029" y="1680"/>
                </a:lnTo>
                <a:lnTo>
                  <a:pt x="1076" y="1691"/>
                </a:lnTo>
                <a:lnTo>
                  <a:pt x="1122" y="1704"/>
                </a:lnTo>
                <a:lnTo>
                  <a:pt x="1165" y="1720"/>
                </a:lnTo>
                <a:lnTo>
                  <a:pt x="1207" y="1735"/>
                </a:lnTo>
                <a:lnTo>
                  <a:pt x="1246" y="1752"/>
                </a:lnTo>
                <a:lnTo>
                  <a:pt x="1282" y="1769"/>
                </a:lnTo>
                <a:lnTo>
                  <a:pt x="1318" y="1787"/>
                </a:lnTo>
                <a:lnTo>
                  <a:pt x="1350" y="1805"/>
                </a:lnTo>
                <a:lnTo>
                  <a:pt x="1380" y="1822"/>
                </a:lnTo>
                <a:lnTo>
                  <a:pt x="1409" y="1840"/>
                </a:lnTo>
                <a:lnTo>
                  <a:pt x="1459" y="1873"/>
                </a:lnTo>
                <a:lnTo>
                  <a:pt x="1510" y="1905"/>
                </a:lnTo>
                <a:lnTo>
                  <a:pt x="1564" y="1937"/>
                </a:lnTo>
                <a:lnTo>
                  <a:pt x="1593" y="1952"/>
                </a:lnTo>
                <a:lnTo>
                  <a:pt x="1621" y="1967"/>
                </a:lnTo>
                <a:lnTo>
                  <a:pt x="1653" y="1982"/>
                </a:lnTo>
                <a:lnTo>
                  <a:pt x="1685" y="1996"/>
                </a:lnTo>
                <a:lnTo>
                  <a:pt x="1719" y="2009"/>
                </a:lnTo>
                <a:lnTo>
                  <a:pt x="1754" y="2021"/>
                </a:lnTo>
                <a:lnTo>
                  <a:pt x="1792" y="2030"/>
                </a:lnTo>
                <a:lnTo>
                  <a:pt x="1832" y="2039"/>
                </a:lnTo>
                <a:lnTo>
                  <a:pt x="1875" y="2047"/>
                </a:lnTo>
                <a:lnTo>
                  <a:pt x="1921" y="2052"/>
                </a:lnTo>
                <a:lnTo>
                  <a:pt x="1968" y="2056"/>
                </a:lnTo>
                <a:lnTo>
                  <a:pt x="2019" y="2057"/>
                </a:lnTo>
                <a:lnTo>
                  <a:pt x="2069" y="2056"/>
                </a:lnTo>
                <a:lnTo>
                  <a:pt x="2117" y="2052"/>
                </a:lnTo>
                <a:lnTo>
                  <a:pt x="2161" y="2047"/>
                </a:lnTo>
                <a:lnTo>
                  <a:pt x="2204" y="2039"/>
                </a:lnTo>
                <a:lnTo>
                  <a:pt x="2243" y="2031"/>
                </a:lnTo>
                <a:lnTo>
                  <a:pt x="2281" y="2021"/>
                </a:lnTo>
                <a:lnTo>
                  <a:pt x="2316" y="2010"/>
                </a:lnTo>
                <a:lnTo>
                  <a:pt x="2349" y="1997"/>
                </a:lnTo>
                <a:lnTo>
                  <a:pt x="2381" y="1983"/>
                </a:lnTo>
                <a:lnTo>
                  <a:pt x="2412" y="1969"/>
                </a:lnTo>
                <a:lnTo>
                  <a:pt x="2441" y="1953"/>
                </a:lnTo>
                <a:lnTo>
                  <a:pt x="2469" y="1938"/>
                </a:lnTo>
                <a:lnTo>
                  <a:pt x="2525" y="1905"/>
                </a:lnTo>
                <a:lnTo>
                  <a:pt x="2578" y="1872"/>
                </a:lnTo>
                <a:lnTo>
                  <a:pt x="2634" y="1838"/>
                </a:lnTo>
                <a:lnTo>
                  <a:pt x="2663" y="1820"/>
                </a:lnTo>
                <a:lnTo>
                  <a:pt x="2695" y="1801"/>
                </a:lnTo>
                <a:lnTo>
                  <a:pt x="2728" y="1783"/>
                </a:lnTo>
                <a:lnTo>
                  <a:pt x="2765" y="1765"/>
                </a:lnTo>
                <a:lnTo>
                  <a:pt x="2802" y="1747"/>
                </a:lnTo>
                <a:lnTo>
                  <a:pt x="2842" y="1730"/>
                </a:lnTo>
                <a:lnTo>
                  <a:pt x="2884" y="1714"/>
                </a:lnTo>
                <a:lnTo>
                  <a:pt x="2929" y="1700"/>
                </a:lnTo>
                <a:lnTo>
                  <a:pt x="2976" y="1687"/>
                </a:lnTo>
                <a:lnTo>
                  <a:pt x="3026" y="1675"/>
                </a:lnTo>
                <a:lnTo>
                  <a:pt x="3078" y="1667"/>
                </a:lnTo>
                <a:lnTo>
                  <a:pt x="3106" y="1663"/>
                </a:lnTo>
                <a:lnTo>
                  <a:pt x="3134" y="1659"/>
                </a:lnTo>
                <a:lnTo>
                  <a:pt x="3162" y="1657"/>
                </a:lnTo>
                <a:lnTo>
                  <a:pt x="3192" y="1655"/>
                </a:lnTo>
                <a:lnTo>
                  <a:pt x="3222" y="1655"/>
                </a:lnTo>
                <a:lnTo>
                  <a:pt x="3253" y="1654"/>
                </a:lnTo>
                <a:lnTo>
                  <a:pt x="3284" y="1655"/>
                </a:lnTo>
                <a:lnTo>
                  <a:pt x="3314" y="1656"/>
                </a:lnTo>
                <a:lnTo>
                  <a:pt x="3344" y="1657"/>
                </a:lnTo>
                <a:lnTo>
                  <a:pt x="3373" y="1659"/>
                </a:lnTo>
                <a:lnTo>
                  <a:pt x="3402" y="1663"/>
                </a:lnTo>
                <a:lnTo>
                  <a:pt x="3429" y="1667"/>
                </a:lnTo>
                <a:lnTo>
                  <a:pt x="3482" y="1676"/>
                </a:lnTo>
                <a:lnTo>
                  <a:pt x="3533" y="1687"/>
                </a:lnTo>
                <a:lnTo>
                  <a:pt x="3580" y="1701"/>
                </a:lnTo>
                <a:lnTo>
                  <a:pt x="3625" y="1715"/>
                </a:lnTo>
                <a:lnTo>
                  <a:pt x="3668" y="1731"/>
                </a:lnTo>
                <a:lnTo>
                  <a:pt x="3709" y="1748"/>
                </a:lnTo>
                <a:lnTo>
                  <a:pt x="3746" y="1766"/>
                </a:lnTo>
                <a:lnTo>
                  <a:pt x="3782" y="1785"/>
                </a:lnTo>
                <a:lnTo>
                  <a:pt x="3816" y="1802"/>
                </a:lnTo>
                <a:lnTo>
                  <a:pt x="3848" y="1821"/>
                </a:lnTo>
                <a:lnTo>
                  <a:pt x="3876" y="1839"/>
                </a:lnTo>
                <a:lnTo>
                  <a:pt x="3929" y="1873"/>
                </a:lnTo>
                <a:lnTo>
                  <a:pt x="3942" y="1881"/>
                </a:lnTo>
                <a:lnTo>
                  <a:pt x="3992" y="1912"/>
                </a:lnTo>
                <a:lnTo>
                  <a:pt x="4044" y="1943"/>
                </a:lnTo>
                <a:lnTo>
                  <a:pt x="4072" y="1958"/>
                </a:lnTo>
                <a:lnTo>
                  <a:pt x="4100" y="1972"/>
                </a:lnTo>
                <a:lnTo>
                  <a:pt x="4131" y="1986"/>
                </a:lnTo>
                <a:lnTo>
                  <a:pt x="4163" y="1999"/>
                </a:lnTo>
                <a:lnTo>
                  <a:pt x="4196" y="2011"/>
                </a:lnTo>
                <a:lnTo>
                  <a:pt x="4231" y="2022"/>
                </a:lnTo>
                <a:lnTo>
                  <a:pt x="4268" y="2032"/>
                </a:lnTo>
                <a:lnTo>
                  <a:pt x="4307" y="2041"/>
                </a:lnTo>
                <a:lnTo>
                  <a:pt x="4348" y="2047"/>
                </a:lnTo>
                <a:lnTo>
                  <a:pt x="4393" y="2052"/>
                </a:lnTo>
                <a:lnTo>
                  <a:pt x="4439" y="2056"/>
                </a:lnTo>
                <a:lnTo>
                  <a:pt x="4489" y="2057"/>
                </a:lnTo>
                <a:lnTo>
                  <a:pt x="4538" y="2056"/>
                </a:lnTo>
                <a:lnTo>
                  <a:pt x="4587" y="2052"/>
                </a:lnTo>
                <a:lnTo>
                  <a:pt x="4631" y="2047"/>
                </a:lnTo>
                <a:lnTo>
                  <a:pt x="4673" y="2039"/>
                </a:lnTo>
                <a:lnTo>
                  <a:pt x="4713" y="2031"/>
                </a:lnTo>
                <a:lnTo>
                  <a:pt x="4749" y="2021"/>
                </a:lnTo>
                <a:lnTo>
                  <a:pt x="4785" y="2010"/>
                </a:lnTo>
                <a:lnTo>
                  <a:pt x="4819" y="1997"/>
                </a:lnTo>
                <a:lnTo>
                  <a:pt x="4851" y="1983"/>
                </a:lnTo>
                <a:lnTo>
                  <a:pt x="4882" y="1969"/>
                </a:lnTo>
                <a:lnTo>
                  <a:pt x="4911" y="1953"/>
                </a:lnTo>
                <a:lnTo>
                  <a:pt x="4939" y="1938"/>
                </a:lnTo>
                <a:lnTo>
                  <a:pt x="4994" y="1905"/>
                </a:lnTo>
                <a:lnTo>
                  <a:pt x="5048" y="1872"/>
                </a:lnTo>
                <a:lnTo>
                  <a:pt x="5101" y="1839"/>
                </a:lnTo>
                <a:lnTo>
                  <a:pt x="5131" y="1821"/>
                </a:lnTo>
                <a:lnTo>
                  <a:pt x="5161" y="1802"/>
                </a:lnTo>
                <a:lnTo>
                  <a:pt x="5194" y="1785"/>
                </a:lnTo>
                <a:lnTo>
                  <a:pt x="5230" y="1767"/>
                </a:lnTo>
                <a:lnTo>
                  <a:pt x="5266" y="1749"/>
                </a:lnTo>
                <a:lnTo>
                  <a:pt x="5305" y="1733"/>
                </a:lnTo>
                <a:lnTo>
                  <a:pt x="5347" y="1717"/>
                </a:lnTo>
                <a:lnTo>
                  <a:pt x="5390" y="1702"/>
                </a:lnTo>
                <a:lnTo>
                  <a:pt x="5436" y="1689"/>
                </a:lnTo>
                <a:lnTo>
                  <a:pt x="5485" y="1677"/>
                </a:lnTo>
                <a:lnTo>
                  <a:pt x="5535" y="1668"/>
                </a:lnTo>
                <a:lnTo>
                  <a:pt x="5588" y="1661"/>
                </a:lnTo>
                <a:lnTo>
                  <a:pt x="5617" y="1658"/>
                </a:lnTo>
                <a:lnTo>
                  <a:pt x="5645" y="1656"/>
                </a:lnTo>
                <a:lnTo>
                  <a:pt x="5675" y="1655"/>
                </a:lnTo>
                <a:lnTo>
                  <a:pt x="5704" y="1654"/>
                </a:lnTo>
                <a:lnTo>
                  <a:pt x="5770" y="1656"/>
                </a:lnTo>
                <a:lnTo>
                  <a:pt x="5771" y="1638"/>
                </a:lnTo>
                <a:lnTo>
                  <a:pt x="5771" y="1619"/>
                </a:lnTo>
                <a:lnTo>
                  <a:pt x="5770" y="1602"/>
                </a:lnTo>
                <a:lnTo>
                  <a:pt x="5768" y="1583"/>
                </a:lnTo>
                <a:lnTo>
                  <a:pt x="5764" y="1565"/>
                </a:lnTo>
                <a:lnTo>
                  <a:pt x="5760" y="1546"/>
                </a:lnTo>
                <a:lnTo>
                  <a:pt x="5754" y="1529"/>
                </a:lnTo>
                <a:lnTo>
                  <a:pt x="5747" y="1511"/>
                </a:lnTo>
                <a:close/>
                <a:moveTo>
                  <a:pt x="5042" y="2637"/>
                </a:moveTo>
                <a:lnTo>
                  <a:pt x="5042" y="2637"/>
                </a:lnTo>
                <a:lnTo>
                  <a:pt x="4988" y="2671"/>
                </a:lnTo>
                <a:lnTo>
                  <a:pt x="4933" y="2703"/>
                </a:lnTo>
                <a:lnTo>
                  <a:pt x="4905" y="2718"/>
                </a:lnTo>
                <a:lnTo>
                  <a:pt x="4876" y="2733"/>
                </a:lnTo>
                <a:lnTo>
                  <a:pt x="4846" y="2747"/>
                </a:lnTo>
                <a:lnTo>
                  <a:pt x="4814" y="2762"/>
                </a:lnTo>
                <a:lnTo>
                  <a:pt x="4781" y="2773"/>
                </a:lnTo>
                <a:lnTo>
                  <a:pt x="4746" y="2785"/>
                </a:lnTo>
                <a:lnTo>
                  <a:pt x="4709" y="2795"/>
                </a:lnTo>
                <a:lnTo>
                  <a:pt x="4670" y="2803"/>
                </a:lnTo>
                <a:lnTo>
                  <a:pt x="4629" y="2810"/>
                </a:lnTo>
                <a:lnTo>
                  <a:pt x="4585" y="2816"/>
                </a:lnTo>
                <a:lnTo>
                  <a:pt x="4538" y="2819"/>
                </a:lnTo>
                <a:lnTo>
                  <a:pt x="4487" y="2821"/>
                </a:lnTo>
                <a:lnTo>
                  <a:pt x="4440" y="2819"/>
                </a:lnTo>
                <a:lnTo>
                  <a:pt x="4395" y="2816"/>
                </a:lnTo>
                <a:lnTo>
                  <a:pt x="4353" y="2811"/>
                </a:lnTo>
                <a:lnTo>
                  <a:pt x="4313" y="2804"/>
                </a:lnTo>
                <a:lnTo>
                  <a:pt x="4275" y="2797"/>
                </a:lnTo>
                <a:lnTo>
                  <a:pt x="4238" y="2788"/>
                </a:lnTo>
                <a:lnTo>
                  <a:pt x="4204" y="2777"/>
                </a:lnTo>
                <a:lnTo>
                  <a:pt x="4172" y="2765"/>
                </a:lnTo>
                <a:lnTo>
                  <a:pt x="4140" y="2753"/>
                </a:lnTo>
                <a:lnTo>
                  <a:pt x="4111" y="2739"/>
                </a:lnTo>
                <a:lnTo>
                  <a:pt x="4083" y="2725"/>
                </a:lnTo>
                <a:lnTo>
                  <a:pt x="4057" y="2711"/>
                </a:lnTo>
                <a:lnTo>
                  <a:pt x="4005" y="2681"/>
                </a:lnTo>
                <a:lnTo>
                  <a:pt x="3956" y="2651"/>
                </a:lnTo>
                <a:lnTo>
                  <a:pt x="3935" y="2638"/>
                </a:lnTo>
                <a:lnTo>
                  <a:pt x="3883" y="2605"/>
                </a:lnTo>
                <a:lnTo>
                  <a:pt x="3854" y="2586"/>
                </a:lnTo>
                <a:lnTo>
                  <a:pt x="3822" y="2568"/>
                </a:lnTo>
                <a:lnTo>
                  <a:pt x="3788" y="2549"/>
                </a:lnTo>
                <a:lnTo>
                  <a:pt x="3751" y="2530"/>
                </a:lnTo>
                <a:lnTo>
                  <a:pt x="3713" y="2513"/>
                </a:lnTo>
                <a:lnTo>
                  <a:pt x="3672" y="2495"/>
                </a:lnTo>
                <a:lnTo>
                  <a:pt x="3628" y="2480"/>
                </a:lnTo>
                <a:lnTo>
                  <a:pt x="3583" y="2464"/>
                </a:lnTo>
                <a:lnTo>
                  <a:pt x="3535" y="2451"/>
                </a:lnTo>
                <a:lnTo>
                  <a:pt x="3484" y="2439"/>
                </a:lnTo>
                <a:lnTo>
                  <a:pt x="3430" y="2430"/>
                </a:lnTo>
                <a:lnTo>
                  <a:pt x="3403" y="2426"/>
                </a:lnTo>
                <a:lnTo>
                  <a:pt x="3375" y="2423"/>
                </a:lnTo>
                <a:lnTo>
                  <a:pt x="3345" y="2421"/>
                </a:lnTo>
                <a:lnTo>
                  <a:pt x="3314" y="2418"/>
                </a:lnTo>
                <a:lnTo>
                  <a:pt x="3285" y="2418"/>
                </a:lnTo>
                <a:lnTo>
                  <a:pt x="3253" y="2417"/>
                </a:lnTo>
                <a:lnTo>
                  <a:pt x="3222" y="2418"/>
                </a:lnTo>
                <a:lnTo>
                  <a:pt x="3192" y="2418"/>
                </a:lnTo>
                <a:lnTo>
                  <a:pt x="3162" y="2421"/>
                </a:lnTo>
                <a:lnTo>
                  <a:pt x="3133" y="2423"/>
                </a:lnTo>
                <a:lnTo>
                  <a:pt x="3104" y="2426"/>
                </a:lnTo>
                <a:lnTo>
                  <a:pt x="3077" y="2430"/>
                </a:lnTo>
                <a:lnTo>
                  <a:pt x="3024" y="2439"/>
                </a:lnTo>
                <a:lnTo>
                  <a:pt x="2973" y="2450"/>
                </a:lnTo>
                <a:lnTo>
                  <a:pt x="2925" y="2463"/>
                </a:lnTo>
                <a:lnTo>
                  <a:pt x="2880" y="2478"/>
                </a:lnTo>
                <a:lnTo>
                  <a:pt x="2838" y="2495"/>
                </a:lnTo>
                <a:lnTo>
                  <a:pt x="2796" y="2511"/>
                </a:lnTo>
                <a:lnTo>
                  <a:pt x="2759" y="2529"/>
                </a:lnTo>
                <a:lnTo>
                  <a:pt x="2723" y="2548"/>
                </a:lnTo>
                <a:lnTo>
                  <a:pt x="2689" y="2567"/>
                </a:lnTo>
                <a:lnTo>
                  <a:pt x="2657" y="2585"/>
                </a:lnTo>
                <a:lnTo>
                  <a:pt x="2626" y="2603"/>
                </a:lnTo>
                <a:lnTo>
                  <a:pt x="2572" y="2637"/>
                </a:lnTo>
                <a:lnTo>
                  <a:pt x="2518" y="2671"/>
                </a:lnTo>
                <a:lnTo>
                  <a:pt x="2464" y="2703"/>
                </a:lnTo>
                <a:lnTo>
                  <a:pt x="2435" y="2718"/>
                </a:lnTo>
                <a:lnTo>
                  <a:pt x="2407" y="2733"/>
                </a:lnTo>
                <a:lnTo>
                  <a:pt x="2376" y="2747"/>
                </a:lnTo>
                <a:lnTo>
                  <a:pt x="2344" y="2762"/>
                </a:lnTo>
                <a:lnTo>
                  <a:pt x="2311" y="2773"/>
                </a:lnTo>
                <a:lnTo>
                  <a:pt x="2277" y="2785"/>
                </a:lnTo>
                <a:lnTo>
                  <a:pt x="2241" y="2795"/>
                </a:lnTo>
                <a:lnTo>
                  <a:pt x="2202" y="2803"/>
                </a:lnTo>
                <a:lnTo>
                  <a:pt x="2159" y="2810"/>
                </a:lnTo>
                <a:lnTo>
                  <a:pt x="2115" y="2816"/>
                </a:lnTo>
                <a:lnTo>
                  <a:pt x="2068" y="2819"/>
                </a:lnTo>
                <a:lnTo>
                  <a:pt x="2019" y="2821"/>
                </a:lnTo>
                <a:lnTo>
                  <a:pt x="1968" y="2819"/>
                </a:lnTo>
                <a:lnTo>
                  <a:pt x="1921" y="2816"/>
                </a:lnTo>
                <a:lnTo>
                  <a:pt x="1877" y="2810"/>
                </a:lnTo>
                <a:lnTo>
                  <a:pt x="1835" y="2803"/>
                </a:lnTo>
                <a:lnTo>
                  <a:pt x="1796" y="2795"/>
                </a:lnTo>
                <a:lnTo>
                  <a:pt x="1758" y="2784"/>
                </a:lnTo>
                <a:lnTo>
                  <a:pt x="1722" y="2772"/>
                </a:lnTo>
                <a:lnTo>
                  <a:pt x="1689" y="2760"/>
                </a:lnTo>
                <a:lnTo>
                  <a:pt x="1658" y="2746"/>
                </a:lnTo>
                <a:lnTo>
                  <a:pt x="1627" y="2732"/>
                </a:lnTo>
                <a:lnTo>
                  <a:pt x="1597" y="2717"/>
                </a:lnTo>
                <a:lnTo>
                  <a:pt x="1570" y="2701"/>
                </a:lnTo>
                <a:lnTo>
                  <a:pt x="1517" y="2670"/>
                </a:lnTo>
                <a:lnTo>
                  <a:pt x="1466" y="2638"/>
                </a:lnTo>
                <a:lnTo>
                  <a:pt x="1413" y="2605"/>
                </a:lnTo>
                <a:lnTo>
                  <a:pt x="1384" y="2586"/>
                </a:lnTo>
                <a:lnTo>
                  <a:pt x="1352" y="2568"/>
                </a:lnTo>
                <a:lnTo>
                  <a:pt x="1318" y="2549"/>
                </a:lnTo>
                <a:lnTo>
                  <a:pt x="1282" y="2530"/>
                </a:lnTo>
                <a:lnTo>
                  <a:pt x="1243" y="2513"/>
                </a:lnTo>
                <a:lnTo>
                  <a:pt x="1203" y="2495"/>
                </a:lnTo>
                <a:lnTo>
                  <a:pt x="1160" y="2480"/>
                </a:lnTo>
                <a:lnTo>
                  <a:pt x="1114" y="2464"/>
                </a:lnTo>
                <a:lnTo>
                  <a:pt x="1065" y="2451"/>
                </a:lnTo>
                <a:lnTo>
                  <a:pt x="1014" y="2439"/>
                </a:lnTo>
                <a:lnTo>
                  <a:pt x="961" y="2430"/>
                </a:lnTo>
                <a:lnTo>
                  <a:pt x="933" y="2426"/>
                </a:lnTo>
                <a:lnTo>
                  <a:pt x="905" y="2423"/>
                </a:lnTo>
                <a:lnTo>
                  <a:pt x="875" y="2421"/>
                </a:lnTo>
                <a:lnTo>
                  <a:pt x="846" y="2418"/>
                </a:lnTo>
                <a:lnTo>
                  <a:pt x="815" y="2418"/>
                </a:lnTo>
                <a:lnTo>
                  <a:pt x="783" y="2417"/>
                </a:lnTo>
                <a:lnTo>
                  <a:pt x="752" y="2418"/>
                </a:lnTo>
                <a:lnTo>
                  <a:pt x="722" y="2418"/>
                </a:lnTo>
                <a:lnTo>
                  <a:pt x="692" y="2421"/>
                </a:lnTo>
                <a:lnTo>
                  <a:pt x="663" y="2423"/>
                </a:lnTo>
                <a:lnTo>
                  <a:pt x="634" y="2426"/>
                </a:lnTo>
                <a:lnTo>
                  <a:pt x="607" y="2430"/>
                </a:lnTo>
                <a:lnTo>
                  <a:pt x="554" y="2439"/>
                </a:lnTo>
                <a:lnTo>
                  <a:pt x="503" y="2450"/>
                </a:lnTo>
                <a:lnTo>
                  <a:pt x="456" y="2463"/>
                </a:lnTo>
                <a:lnTo>
                  <a:pt x="410" y="2478"/>
                </a:lnTo>
                <a:lnTo>
                  <a:pt x="368" y="2495"/>
                </a:lnTo>
                <a:lnTo>
                  <a:pt x="328" y="2511"/>
                </a:lnTo>
                <a:lnTo>
                  <a:pt x="289" y="2529"/>
                </a:lnTo>
                <a:lnTo>
                  <a:pt x="253" y="2548"/>
                </a:lnTo>
                <a:lnTo>
                  <a:pt x="219" y="2567"/>
                </a:lnTo>
                <a:lnTo>
                  <a:pt x="187" y="2585"/>
                </a:lnTo>
                <a:lnTo>
                  <a:pt x="158" y="2603"/>
                </a:lnTo>
                <a:lnTo>
                  <a:pt x="102" y="2637"/>
                </a:lnTo>
                <a:lnTo>
                  <a:pt x="51" y="2668"/>
                </a:lnTo>
                <a:lnTo>
                  <a:pt x="0" y="2700"/>
                </a:lnTo>
                <a:lnTo>
                  <a:pt x="0" y="2969"/>
                </a:lnTo>
                <a:lnTo>
                  <a:pt x="34" y="2954"/>
                </a:lnTo>
                <a:lnTo>
                  <a:pt x="67" y="2937"/>
                </a:lnTo>
                <a:lnTo>
                  <a:pt x="98" y="2921"/>
                </a:lnTo>
                <a:lnTo>
                  <a:pt x="127" y="2904"/>
                </a:lnTo>
                <a:lnTo>
                  <a:pt x="181" y="2873"/>
                </a:lnTo>
                <a:lnTo>
                  <a:pt x="230" y="2842"/>
                </a:lnTo>
                <a:lnTo>
                  <a:pt x="284" y="2809"/>
                </a:lnTo>
                <a:lnTo>
                  <a:pt x="338" y="2777"/>
                </a:lnTo>
                <a:lnTo>
                  <a:pt x="367" y="2760"/>
                </a:lnTo>
                <a:lnTo>
                  <a:pt x="396" y="2746"/>
                </a:lnTo>
                <a:lnTo>
                  <a:pt x="426" y="2732"/>
                </a:lnTo>
                <a:lnTo>
                  <a:pt x="457" y="2718"/>
                </a:lnTo>
                <a:lnTo>
                  <a:pt x="490" y="2706"/>
                </a:lnTo>
                <a:lnTo>
                  <a:pt x="526" y="2694"/>
                </a:lnTo>
                <a:lnTo>
                  <a:pt x="562" y="2685"/>
                </a:lnTo>
                <a:lnTo>
                  <a:pt x="601" y="2675"/>
                </a:lnTo>
                <a:lnTo>
                  <a:pt x="643" y="2670"/>
                </a:lnTo>
                <a:lnTo>
                  <a:pt x="686" y="2664"/>
                </a:lnTo>
                <a:lnTo>
                  <a:pt x="734" y="2660"/>
                </a:lnTo>
                <a:lnTo>
                  <a:pt x="783" y="2659"/>
                </a:lnTo>
                <a:lnTo>
                  <a:pt x="834" y="2660"/>
                </a:lnTo>
                <a:lnTo>
                  <a:pt x="881" y="2664"/>
                </a:lnTo>
                <a:lnTo>
                  <a:pt x="926" y="2670"/>
                </a:lnTo>
                <a:lnTo>
                  <a:pt x="967" y="2677"/>
                </a:lnTo>
                <a:lnTo>
                  <a:pt x="1007" y="2685"/>
                </a:lnTo>
                <a:lnTo>
                  <a:pt x="1044" y="2696"/>
                </a:lnTo>
                <a:lnTo>
                  <a:pt x="1079" y="2707"/>
                </a:lnTo>
                <a:lnTo>
                  <a:pt x="1114" y="2719"/>
                </a:lnTo>
                <a:lnTo>
                  <a:pt x="1145" y="2733"/>
                </a:lnTo>
                <a:lnTo>
                  <a:pt x="1176" y="2747"/>
                </a:lnTo>
                <a:lnTo>
                  <a:pt x="1204" y="2763"/>
                </a:lnTo>
                <a:lnTo>
                  <a:pt x="1233" y="2778"/>
                </a:lnTo>
                <a:lnTo>
                  <a:pt x="1286" y="2810"/>
                </a:lnTo>
                <a:lnTo>
                  <a:pt x="1337" y="2842"/>
                </a:lnTo>
                <a:lnTo>
                  <a:pt x="1389" y="2875"/>
                </a:lnTo>
                <a:lnTo>
                  <a:pt x="1418" y="2893"/>
                </a:lnTo>
                <a:lnTo>
                  <a:pt x="1450" y="2911"/>
                </a:lnTo>
                <a:lnTo>
                  <a:pt x="1484" y="2930"/>
                </a:lnTo>
                <a:lnTo>
                  <a:pt x="1520" y="2948"/>
                </a:lnTo>
                <a:lnTo>
                  <a:pt x="1558" y="2967"/>
                </a:lnTo>
                <a:lnTo>
                  <a:pt x="1600" y="2983"/>
                </a:lnTo>
                <a:lnTo>
                  <a:pt x="1642" y="3000"/>
                </a:lnTo>
                <a:lnTo>
                  <a:pt x="1688" y="3015"/>
                </a:lnTo>
                <a:lnTo>
                  <a:pt x="1737" y="3028"/>
                </a:lnTo>
                <a:lnTo>
                  <a:pt x="1787" y="3040"/>
                </a:lnTo>
                <a:lnTo>
                  <a:pt x="1842" y="3050"/>
                </a:lnTo>
                <a:lnTo>
                  <a:pt x="1869" y="3053"/>
                </a:lnTo>
                <a:lnTo>
                  <a:pt x="1897" y="3057"/>
                </a:lnTo>
                <a:lnTo>
                  <a:pt x="1927" y="3059"/>
                </a:lnTo>
                <a:lnTo>
                  <a:pt x="1956" y="3060"/>
                </a:lnTo>
                <a:lnTo>
                  <a:pt x="1987" y="3061"/>
                </a:lnTo>
                <a:lnTo>
                  <a:pt x="2019" y="3061"/>
                </a:lnTo>
                <a:lnTo>
                  <a:pt x="2049" y="3061"/>
                </a:lnTo>
                <a:lnTo>
                  <a:pt x="2080" y="3060"/>
                </a:lnTo>
                <a:lnTo>
                  <a:pt x="2110" y="3059"/>
                </a:lnTo>
                <a:lnTo>
                  <a:pt x="2139" y="3057"/>
                </a:lnTo>
                <a:lnTo>
                  <a:pt x="2167" y="3053"/>
                </a:lnTo>
                <a:lnTo>
                  <a:pt x="2195" y="3050"/>
                </a:lnTo>
                <a:lnTo>
                  <a:pt x="2248" y="3040"/>
                </a:lnTo>
                <a:lnTo>
                  <a:pt x="2298" y="3029"/>
                </a:lnTo>
                <a:lnTo>
                  <a:pt x="2347" y="3015"/>
                </a:lnTo>
                <a:lnTo>
                  <a:pt x="2392" y="3001"/>
                </a:lnTo>
                <a:lnTo>
                  <a:pt x="2434" y="2985"/>
                </a:lnTo>
                <a:lnTo>
                  <a:pt x="2474" y="2968"/>
                </a:lnTo>
                <a:lnTo>
                  <a:pt x="2513" y="2950"/>
                </a:lnTo>
                <a:lnTo>
                  <a:pt x="2549" y="2932"/>
                </a:lnTo>
                <a:lnTo>
                  <a:pt x="2583" y="2913"/>
                </a:lnTo>
                <a:lnTo>
                  <a:pt x="2615" y="2895"/>
                </a:lnTo>
                <a:lnTo>
                  <a:pt x="2645" y="2876"/>
                </a:lnTo>
                <a:lnTo>
                  <a:pt x="2700" y="2842"/>
                </a:lnTo>
                <a:lnTo>
                  <a:pt x="2753" y="2809"/>
                </a:lnTo>
                <a:lnTo>
                  <a:pt x="2808" y="2777"/>
                </a:lnTo>
                <a:lnTo>
                  <a:pt x="2836" y="2760"/>
                </a:lnTo>
                <a:lnTo>
                  <a:pt x="2865" y="2746"/>
                </a:lnTo>
                <a:lnTo>
                  <a:pt x="2895" y="2732"/>
                </a:lnTo>
                <a:lnTo>
                  <a:pt x="2927" y="2718"/>
                </a:lnTo>
                <a:lnTo>
                  <a:pt x="2960" y="2706"/>
                </a:lnTo>
                <a:lnTo>
                  <a:pt x="2995" y="2694"/>
                </a:lnTo>
                <a:lnTo>
                  <a:pt x="3031" y="2685"/>
                </a:lnTo>
                <a:lnTo>
                  <a:pt x="3070" y="2675"/>
                </a:lnTo>
                <a:lnTo>
                  <a:pt x="3111" y="2670"/>
                </a:lnTo>
                <a:lnTo>
                  <a:pt x="3156" y="2664"/>
                </a:lnTo>
                <a:lnTo>
                  <a:pt x="3203" y="2660"/>
                </a:lnTo>
                <a:lnTo>
                  <a:pt x="3253" y="2659"/>
                </a:lnTo>
                <a:lnTo>
                  <a:pt x="3303" y="2660"/>
                </a:lnTo>
                <a:lnTo>
                  <a:pt x="3350" y="2664"/>
                </a:lnTo>
                <a:lnTo>
                  <a:pt x="3395" y="2670"/>
                </a:lnTo>
                <a:lnTo>
                  <a:pt x="3437" y="2677"/>
                </a:lnTo>
                <a:lnTo>
                  <a:pt x="3476" y="2685"/>
                </a:lnTo>
                <a:lnTo>
                  <a:pt x="3514" y="2696"/>
                </a:lnTo>
                <a:lnTo>
                  <a:pt x="3549" y="2707"/>
                </a:lnTo>
                <a:lnTo>
                  <a:pt x="3582" y="2719"/>
                </a:lnTo>
                <a:lnTo>
                  <a:pt x="3614" y="2733"/>
                </a:lnTo>
                <a:lnTo>
                  <a:pt x="3645" y="2747"/>
                </a:lnTo>
                <a:lnTo>
                  <a:pt x="3674" y="2763"/>
                </a:lnTo>
                <a:lnTo>
                  <a:pt x="3701" y="2778"/>
                </a:lnTo>
                <a:lnTo>
                  <a:pt x="3755" y="2810"/>
                </a:lnTo>
                <a:lnTo>
                  <a:pt x="3805" y="2842"/>
                </a:lnTo>
                <a:lnTo>
                  <a:pt x="3858" y="2875"/>
                </a:lnTo>
                <a:lnTo>
                  <a:pt x="3888" y="2893"/>
                </a:lnTo>
                <a:lnTo>
                  <a:pt x="3920" y="2911"/>
                </a:lnTo>
                <a:lnTo>
                  <a:pt x="3953" y="2930"/>
                </a:lnTo>
                <a:lnTo>
                  <a:pt x="3989" y="2948"/>
                </a:lnTo>
                <a:lnTo>
                  <a:pt x="4028" y="2967"/>
                </a:lnTo>
                <a:lnTo>
                  <a:pt x="4068" y="2983"/>
                </a:lnTo>
                <a:lnTo>
                  <a:pt x="4112" y="3000"/>
                </a:lnTo>
                <a:lnTo>
                  <a:pt x="4158" y="3015"/>
                </a:lnTo>
                <a:lnTo>
                  <a:pt x="4207" y="3028"/>
                </a:lnTo>
                <a:lnTo>
                  <a:pt x="4257" y="3040"/>
                </a:lnTo>
                <a:lnTo>
                  <a:pt x="4310" y="3050"/>
                </a:lnTo>
                <a:lnTo>
                  <a:pt x="4339" y="3053"/>
                </a:lnTo>
                <a:lnTo>
                  <a:pt x="4367" y="3057"/>
                </a:lnTo>
                <a:lnTo>
                  <a:pt x="4397" y="3059"/>
                </a:lnTo>
                <a:lnTo>
                  <a:pt x="4426" y="3060"/>
                </a:lnTo>
                <a:lnTo>
                  <a:pt x="4457" y="3061"/>
                </a:lnTo>
                <a:lnTo>
                  <a:pt x="4487" y="3061"/>
                </a:lnTo>
                <a:lnTo>
                  <a:pt x="4519" y="3061"/>
                </a:lnTo>
                <a:lnTo>
                  <a:pt x="4550" y="3060"/>
                </a:lnTo>
                <a:lnTo>
                  <a:pt x="4579" y="3059"/>
                </a:lnTo>
                <a:lnTo>
                  <a:pt x="4609" y="3057"/>
                </a:lnTo>
                <a:lnTo>
                  <a:pt x="4637" y="3053"/>
                </a:lnTo>
                <a:lnTo>
                  <a:pt x="4664" y="3050"/>
                </a:lnTo>
                <a:lnTo>
                  <a:pt x="4718" y="3040"/>
                </a:lnTo>
                <a:lnTo>
                  <a:pt x="4768" y="3029"/>
                </a:lnTo>
                <a:lnTo>
                  <a:pt x="4815" y="3015"/>
                </a:lnTo>
                <a:lnTo>
                  <a:pt x="4860" y="3001"/>
                </a:lnTo>
                <a:lnTo>
                  <a:pt x="4904" y="2985"/>
                </a:lnTo>
                <a:lnTo>
                  <a:pt x="4944" y="2968"/>
                </a:lnTo>
                <a:lnTo>
                  <a:pt x="4982" y="2950"/>
                </a:lnTo>
                <a:lnTo>
                  <a:pt x="5018" y="2932"/>
                </a:lnTo>
                <a:lnTo>
                  <a:pt x="5053" y="2913"/>
                </a:lnTo>
                <a:lnTo>
                  <a:pt x="5085" y="2895"/>
                </a:lnTo>
                <a:lnTo>
                  <a:pt x="5114" y="2876"/>
                </a:lnTo>
                <a:lnTo>
                  <a:pt x="5170" y="2842"/>
                </a:lnTo>
                <a:lnTo>
                  <a:pt x="5223" y="2809"/>
                </a:lnTo>
                <a:lnTo>
                  <a:pt x="5277" y="2777"/>
                </a:lnTo>
                <a:lnTo>
                  <a:pt x="5305" y="2760"/>
                </a:lnTo>
                <a:lnTo>
                  <a:pt x="5335" y="2746"/>
                </a:lnTo>
                <a:lnTo>
                  <a:pt x="5364" y="2732"/>
                </a:lnTo>
                <a:lnTo>
                  <a:pt x="5396" y="2718"/>
                </a:lnTo>
                <a:lnTo>
                  <a:pt x="5429" y="2706"/>
                </a:lnTo>
                <a:lnTo>
                  <a:pt x="5465" y="2694"/>
                </a:lnTo>
                <a:lnTo>
                  <a:pt x="5501" y="2685"/>
                </a:lnTo>
                <a:lnTo>
                  <a:pt x="5540" y="2675"/>
                </a:lnTo>
                <a:lnTo>
                  <a:pt x="5581" y="2670"/>
                </a:lnTo>
                <a:lnTo>
                  <a:pt x="5625" y="2664"/>
                </a:lnTo>
                <a:lnTo>
                  <a:pt x="5672" y="2660"/>
                </a:lnTo>
                <a:lnTo>
                  <a:pt x="5723" y="2659"/>
                </a:lnTo>
                <a:lnTo>
                  <a:pt x="5773" y="2660"/>
                </a:lnTo>
                <a:lnTo>
                  <a:pt x="5820" y="2664"/>
                </a:lnTo>
                <a:lnTo>
                  <a:pt x="5865" y="2670"/>
                </a:lnTo>
                <a:lnTo>
                  <a:pt x="5906" y="2677"/>
                </a:lnTo>
                <a:lnTo>
                  <a:pt x="5946" y="2685"/>
                </a:lnTo>
                <a:lnTo>
                  <a:pt x="5984" y="2696"/>
                </a:lnTo>
                <a:lnTo>
                  <a:pt x="6019" y="2707"/>
                </a:lnTo>
                <a:lnTo>
                  <a:pt x="6052" y="2719"/>
                </a:lnTo>
                <a:lnTo>
                  <a:pt x="6084" y="2733"/>
                </a:lnTo>
                <a:lnTo>
                  <a:pt x="6115" y="2747"/>
                </a:lnTo>
                <a:lnTo>
                  <a:pt x="6143" y="2763"/>
                </a:lnTo>
                <a:lnTo>
                  <a:pt x="6171" y="2778"/>
                </a:lnTo>
                <a:lnTo>
                  <a:pt x="6225" y="2810"/>
                </a:lnTo>
                <a:lnTo>
                  <a:pt x="6275" y="2842"/>
                </a:lnTo>
                <a:lnTo>
                  <a:pt x="6286" y="2848"/>
                </a:lnTo>
                <a:lnTo>
                  <a:pt x="6286" y="2565"/>
                </a:lnTo>
                <a:lnTo>
                  <a:pt x="6234" y="2537"/>
                </a:lnTo>
                <a:lnTo>
                  <a:pt x="6207" y="2524"/>
                </a:lnTo>
                <a:lnTo>
                  <a:pt x="6177" y="2510"/>
                </a:lnTo>
                <a:lnTo>
                  <a:pt x="6148" y="2498"/>
                </a:lnTo>
                <a:lnTo>
                  <a:pt x="6116" y="2485"/>
                </a:lnTo>
                <a:lnTo>
                  <a:pt x="6083" y="2474"/>
                </a:lnTo>
                <a:lnTo>
                  <a:pt x="6049" y="2463"/>
                </a:lnTo>
                <a:lnTo>
                  <a:pt x="6013" y="2454"/>
                </a:lnTo>
                <a:lnTo>
                  <a:pt x="5976" y="2444"/>
                </a:lnTo>
                <a:lnTo>
                  <a:pt x="5938" y="2436"/>
                </a:lnTo>
                <a:lnTo>
                  <a:pt x="5898" y="2430"/>
                </a:lnTo>
                <a:lnTo>
                  <a:pt x="5856" y="2424"/>
                </a:lnTo>
                <a:lnTo>
                  <a:pt x="5813" y="2421"/>
                </a:lnTo>
                <a:lnTo>
                  <a:pt x="5769" y="2418"/>
                </a:lnTo>
                <a:lnTo>
                  <a:pt x="5723" y="2417"/>
                </a:lnTo>
                <a:lnTo>
                  <a:pt x="5691" y="2418"/>
                </a:lnTo>
                <a:lnTo>
                  <a:pt x="5660" y="2418"/>
                </a:lnTo>
                <a:lnTo>
                  <a:pt x="5631" y="2421"/>
                </a:lnTo>
                <a:lnTo>
                  <a:pt x="5603" y="2423"/>
                </a:lnTo>
                <a:lnTo>
                  <a:pt x="5574" y="2426"/>
                </a:lnTo>
                <a:lnTo>
                  <a:pt x="5546" y="2430"/>
                </a:lnTo>
                <a:lnTo>
                  <a:pt x="5493" y="2439"/>
                </a:lnTo>
                <a:lnTo>
                  <a:pt x="5442" y="2450"/>
                </a:lnTo>
                <a:lnTo>
                  <a:pt x="5395" y="2463"/>
                </a:lnTo>
                <a:lnTo>
                  <a:pt x="5350" y="2478"/>
                </a:lnTo>
                <a:lnTo>
                  <a:pt x="5306" y="2495"/>
                </a:lnTo>
                <a:lnTo>
                  <a:pt x="5266" y="2511"/>
                </a:lnTo>
                <a:lnTo>
                  <a:pt x="5229" y="2529"/>
                </a:lnTo>
                <a:lnTo>
                  <a:pt x="5192" y="2548"/>
                </a:lnTo>
                <a:lnTo>
                  <a:pt x="5158" y="2567"/>
                </a:lnTo>
                <a:lnTo>
                  <a:pt x="5126" y="2585"/>
                </a:lnTo>
                <a:lnTo>
                  <a:pt x="5096" y="2603"/>
                </a:lnTo>
                <a:lnTo>
                  <a:pt x="5042" y="2637"/>
                </a:lnTo>
                <a:close/>
                <a:moveTo>
                  <a:pt x="5042" y="3160"/>
                </a:moveTo>
                <a:lnTo>
                  <a:pt x="5042" y="3160"/>
                </a:lnTo>
                <a:lnTo>
                  <a:pt x="4988" y="3193"/>
                </a:lnTo>
                <a:lnTo>
                  <a:pt x="4933" y="3227"/>
                </a:lnTo>
                <a:lnTo>
                  <a:pt x="4905" y="3242"/>
                </a:lnTo>
                <a:lnTo>
                  <a:pt x="4876" y="3257"/>
                </a:lnTo>
                <a:lnTo>
                  <a:pt x="4846" y="3271"/>
                </a:lnTo>
                <a:lnTo>
                  <a:pt x="4814" y="3284"/>
                </a:lnTo>
                <a:lnTo>
                  <a:pt x="4781" y="3297"/>
                </a:lnTo>
                <a:lnTo>
                  <a:pt x="4746" y="3308"/>
                </a:lnTo>
                <a:lnTo>
                  <a:pt x="4709" y="3319"/>
                </a:lnTo>
                <a:lnTo>
                  <a:pt x="4670" y="3327"/>
                </a:lnTo>
                <a:lnTo>
                  <a:pt x="4629" y="3334"/>
                </a:lnTo>
                <a:lnTo>
                  <a:pt x="4585" y="3339"/>
                </a:lnTo>
                <a:lnTo>
                  <a:pt x="4538" y="3342"/>
                </a:lnTo>
                <a:lnTo>
                  <a:pt x="4487" y="3343"/>
                </a:lnTo>
                <a:lnTo>
                  <a:pt x="4440" y="3342"/>
                </a:lnTo>
                <a:lnTo>
                  <a:pt x="4397" y="3340"/>
                </a:lnTo>
                <a:lnTo>
                  <a:pt x="4354" y="3335"/>
                </a:lnTo>
                <a:lnTo>
                  <a:pt x="4314" y="3328"/>
                </a:lnTo>
                <a:lnTo>
                  <a:pt x="4276" y="3321"/>
                </a:lnTo>
                <a:lnTo>
                  <a:pt x="4240" y="3311"/>
                </a:lnTo>
                <a:lnTo>
                  <a:pt x="4205" y="3301"/>
                </a:lnTo>
                <a:lnTo>
                  <a:pt x="4174" y="3289"/>
                </a:lnTo>
                <a:lnTo>
                  <a:pt x="4143" y="3277"/>
                </a:lnTo>
                <a:lnTo>
                  <a:pt x="4113" y="3264"/>
                </a:lnTo>
                <a:lnTo>
                  <a:pt x="4085" y="3250"/>
                </a:lnTo>
                <a:lnTo>
                  <a:pt x="4058" y="3236"/>
                </a:lnTo>
                <a:lnTo>
                  <a:pt x="4007" y="3206"/>
                </a:lnTo>
                <a:lnTo>
                  <a:pt x="3959" y="3176"/>
                </a:lnTo>
                <a:lnTo>
                  <a:pt x="3935" y="3162"/>
                </a:lnTo>
                <a:lnTo>
                  <a:pt x="3883" y="3127"/>
                </a:lnTo>
                <a:lnTo>
                  <a:pt x="3854" y="3110"/>
                </a:lnTo>
                <a:lnTo>
                  <a:pt x="3822" y="3091"/>
                </a:lnTo>
                <a:lnTo>
                  <a:pt x="3788" y="3073"/>
                </a:lnTo>
                <a:lnTo>
                  <a:pt x="3751" y="3054"/>
                </a:lnTo>
                <a:lnTo>
                  <a:pt x="3713" y="3037"/>
                </a:lnTo>
                <a:lnTo>
                  <a:pt x="3672" y="3019"/>
                </a:lnTo>
                <a:lnTo>
                  <a:pt x="3628" y="3002"/>
                </a:lnTo>
                <a:lnTo>
                  <a:pt x="3583" y="2988"/>
                </a:lnTo>
                <a:lnTo>
                  <a:pt x="3535" y="2974"/>
                </a:lnTo>
                <a:lnTo>
                  <a:pt x="3484" y="2963"/>
                </a:lnTo>
                <a:lnTo>
                  <a:pt x="3430" y="2954"/>
                </a:lnTo>
                <a:lnTo>
                  <a:pt x="3403" y="2949"/>
                </a:lnTo>
                <a:lnTo>
                  <a:pt x="3375" y="2947"/>
                </a:lnTo>
                <a:lnTo>
                  <a:pt x="3345" y="2945"/>
                </a:lnTo>
                <a:lnTo>
                  <a:pt x="3314" y="2942"/>
                </a:lnTo>
                <a:lnTo>
                  <a:pt x="3285" y="2941"/>
                </a:lnTo>
                <a:lnTo>
                  <a:pt x="3253" y="2941"/>
                </a:lnTo>
                <a:lnTo>
                  <a:pt x="3222" y="2941"/>
                </a:lnTo>
                <a:lnTo>
                  <a:pt x="3192" y="2942"/>
                </a:lnTo>
                <a:lnTo>
                  <a:pt x="3162" y="2945"/>
                </a:lnTo>
                <a:lnTo>
                  <a:pt x="3133" y="2947"/>
                </a:lnTo>
                <a:lnTo>
                  <a:pt x="3104" y="2949"/>
                </a:lnTo>
                <a:lnTo>
                  <a:pt x="3077" y="2953"/>
                </a:lnTo>
                <a:lnTo>
                  <a:pt x="3024" y="2962"/>
                </a:lnTo>
                <a:lnTo>
                  <a:pt x="2973" y="2974"/>
                </a:lnTo>
                <a:lnTo>
                  <a:pt x="2925" y="2987"/>
                </a:lnTo>
                <a:lnTo>
                  <a:pt x="2880" y="3002"/>
                </a:lnTo>
                <a:lnTo>
                  <a:pt x="2838" y="3018"/>
                </a:lnTo>
                <a:lnTo>
                  <a:pt x="2796" y="3035"/>
                </a:lnTo>
                <a:lnTo>
                  <a:pt x="2759" y="3053"/>
                </a:lnTo>
                <a:lnTo>
                  <a:pt x="2723" y="3071"/>
                </a:lnTo>
                <a:lnTo>
                  <a:pt x="2689" y="3090"/>
                </a:lnTo>
                <a:lnTo>
                  <a:pt x="2657" y="3109"/>
                </a:lnTo>
                <a:lnTo>
                  <a:pt x="2626" y="3126"/>
                </a:lnTo>
                <a:lnTo>
                  <a:pt x="2572" y="3160"/>
                </a:lnTo>
                <a:lnTo>
                  <a:pt x="2518" y="3193"/>
                </a:lnTo>
                <a:lnTo>
                  <a:pt x="2464" y="3227"/>
                </a:lnTo>
                <a:lnTo>
                  <a:pt x="2435" y="3242"/>
                </a:lnTo>
                <a:lnTo>
                  <a:pt x="2407" y="3257"/>
                </a:lnTo>
                <a:lnTo>
                  <a:pt x="2376" y="3271"/>
                </a:lnTo>
                <a:lnTo>
                  <a:pt x="2344" y="3284"/>
                </a:lnTo>
                <a:lnTo>
                  <a:pt x="2311" y="3297"/>
                </a:lnTo>
                <a:lnTo>
                  <a:pt x="2277" y="3308"/>
                </a:lnTo>
                <a:lnTo>
                  <a:pt x="2241" y="3319"/>
                </a:lnTo>
                <a:lnTo>
                  <a:pt x="2202" y="3327"/>
                </a:lnTo>
                <a:lnTo>
                  <a:pt x="2159" y="3334"/>
                </a:lnTo>
                <a:lnTo>
                  <a:pt x="2115" y="3339"/>
                </a:lnTo>
                <a:lnTo>
                  <a:pt x="2068" y="3342"/>
                </a:lnTo>
                <a:lnTo>
                  <a:pt x="2019" y="3343"/>
                </a:lnTo>
                <a:lnTo>
                  <a:pt x="1968" y="3342"/>
                </a:lnTo>
                <a:lnTo>
                  <a:pt x="1921" y="3339"/>
                </a:lnTo>
                <a:lnTo>
                  <a:pt x="1877" y="3334"/>
                </a:lnTo>
                <a:lnTo>
                  <a:pt x="1835" y="3327"/>
                </a:lnTo>
                <a:lnTo>
                  <a:pt x="1796" y="3317"/>
                </a:lnTo>
                <a:lnTo>
                  <a:pt x="1758" y="3308"/>
                </a:lnTo>
                <a:lnTo>
                  <a:pt x="1722" y="3296"/>
                </a:lnTo>
                <a:lnTo>
                  <a:pt x="1689" y="3283"/>
                </a:lnTo>
                <a:lnTo>
                  <a:pt x="1658" y="3270"/>
                </a:lnTo>
                <a:lnTo>
                  <a:pt x="1627" y="3256"/>
                </a:lnTo>
                <a:lnTo>
                  <a:pt x="1597" y="3241"/>
                </a:lnTo>
                <a:lnTo>
                  <a:pt x="1570" y="3225"/>
                </a:lnTo>
                <a:lnTo>
                  <a:pt x="1517" y="3193"/>
                </a:lnTo>
                <a:lnTo>
                  <a:pt x="1466" y="3162"/>
                </a:lnTo>
                <a:lnTo>
                  <a:pt x="1413" y="3127"/>
                </a:lnTo>
                <a:lnTo>
                  <a:pt x="1384" y="3110"/>
                </a:lnTo>
                <a:lnTo>
                  <a:pt x="1352" y="3091"/>
                </a:lnTo>
                <a:lnTo>
                  <a:pt x="1318" y="3073"/>
                </a:lnTo>
                <a:lnTo>
                  <a:pt x="1282" y="3054"/>
                </a:lnTo>
                <a:lnTo>
                  <a:pt x="1243" y="3037"/>
                </a:lnTo>
                <a:lnTo>
                  <a:pt x="1203" y="3019"/>
                </a:lnTo>
                <a:lnTo>
                  <a:pt x="1160" y="3002"/>
                </a:lnTo>
                <a:lnTo>
                  <a:pt x="1114" y="2988"/>
                </a:lnTo>
                <a:lnTo>
                  <a:pt x="1065" y="2974"/>
                </a:lnTo>
                <a:lnTo>
                  <a:pt x="1014" y="2963"/>
                </a:lnTo>
                <a:lnTo>
                  <a:pt x="961" y="2954"/>
                </a:lnTo>
                <a:lnTo>
                  <a:pt x="933" y="2949"/>
                </a:lnTo>
                <a:lnTo>
                  <a:pt x="905" y="2947"/>
                </a:lnTo>
                <a:lnTo>
                  <a:pt x="875" y="2945"/>
                </a:lnTo>
                <a:lnTo>
                  <a:pt x="846" y="2942"/>
                </a:lnTo>
                <a:lnTo>
                  <a:pt x="815" y="2941"/>
                </a:lnTo>
                <a:lnTo>
                  <a:pt x="783" y="2941"/>
                </a:lnTo>
                <a:lnTo>
                  <a:pt x="752" y="2941"/>
                </a:lnTo>
                <a:lnTo>
                  <a:pt x="722" y="2942"/>
                </a:lnTo>
                <a:lnTo>
                  <a:pt x="692" y="2945"/>
                </a:lnTo>
                <a:lnTo>
                  <a:pt x="663" y="2947"/>
                </a:lnTo>
                <a:lnTo>
                  <a:pt x="634" y="2949"/>
                </a:lnTo>
                <a:lnTo>
                  <a:pt x="607" y="2953"/>
                </a:lnTo>
                <a:lnTo>
                  <a:pt x="554" y="2962"/>
                </a:lnTo>
                <a:lnTo>
                  <a:pt x="503" y="2974"/>
                </a:lnTo>
                <a:lnTo>
                  <a:pt x="456" y="2987"/>
                </a:lnTo>
                <a:lnTo>
                  <a:pt x="410" y="3002"/>
                </a:lnTo>
                <a:lnTo>
                  <a:pt x="368" y="3018"/>
                </a:lnTo>
                <a:lnTo>
                  <a:pt x="328" y="3035"/>
                </a:lnTo>
                <a:lnTo>
                  <a:pt x="289" y="3053"/>
                </a:lnTo>
                <a:lnTo>
                  <a:pt x="253" y="3071"/>
                </a:lnTo>
                <a:lnTo>
                  <a:pt x="219" y="3090"/>
                </a:lnTo>
                <a:lnTo>
                  <a:pt x="187" y="3109"/>
                </a:lnTo>
                <a:lnTo>
                  <a:pt x="158" y="3126"/>
                </a:lnTo>
                <a:lnTo>
                  <a:pt x="102" y="3160"/>
                </a:lnTo>
                <a:lnTo>
                  <a:pt x="51" y="3192"/>
                </a:lnTo>
                <a:lnTo>
                  <a:pt x="0" y="3223"/>
                </a:lnTo>
                <a:lnTo>
                  <a:pt x="0" y="3493"/>
                </a:lnTo>
                <a:lnTo>
                  <a:pt x="34" y="3477"/>
                </a:lnTo>
                <a:lnTo>
                  <a:pt x="67" y="3461"/>
                </a:lnTo>
                <a:lnTo>
                  <a:pt x="98" y="3445"/>
                </a:lnTo>
                <a:lnTo>
                  <a:pt x="127" y="3428"/>
                </a:lnTo>
                <a:lnTo>
                  <a:pt x="181" y="3396"/>
                </a:lnTo>
                <a:lnTo>
                  <a:pt x="230" y="3366"/>
                </a:lnTo>
                <a:lnTo>
                  <a:pt x="284" y="3333"/>
                </a:lnTo>
                <a:lnTo>
                  <a:pt x="338" y="3300"/>
                </a:lnTo>
                <a:lnTo>
                  <a:pt x="367" y="3284"/>
                </a:lnTo>
                <a:lnTo>
                  <a:pt x="396" y="3269"/>
                </a:lnTo>
                <a:lnTo>
                  <a:pt x="426" y="3255"/>
                </a:lnTo>
                <a:lnTo>
                  <a:pt x="457" y="3242"/>
                </a:lnTo>
                <a:lnTo>
                  <a:pt x="490" y="3229"/>
                </a:lnTo>
                <a:lnTo>
                  <a:pt x="526" y="3218"/>
                </a:lnTo>
                <a:lnTo>
                  <a:pt x="562" y="3208"/>
                </a:lnTo>
                <a:lnTo>
                  <a:pt x="601" y="3199"/>
                </a:lnTo>
                <a:lnTo>
                  <a:pt x="643" y="3192"/>
                </a:lnTo>
                <a:lnTo>
                  <a:pt x="686" y="3188"/>
                </a:lnTo>
                <a:lnTo>
                  <a:pt x="734" y="3184"/>
                </a:lnTo>
                <a:lnTo>
                  <a:pt x="783" y="3183"/>
                </a:lnTo>
                <a:lnTo>
                  <a:pt x="834" y="3184"/>
                </a:lnTo>
                <a:lnTo>
                  <a:pt x="881" y="3188"/>
                </a:lnTo>
                <a:lnTo>
                  <a:pt x="926" y="3192"/>
                </a:lnTo>
                <a:lnTo>
                  <a:pt x="967" y="3199"/>
                </a:lnTo>
                <a:lnTo>
                  <a:pt x="1007" y="3209"/>
                </a:lnTo>
                <a:lnTo>
                  <a:pt x="1044" y="3219"/>
                </a:lnTo>
                <a:lnTo>
                  <a:pt x="1079" y="3230"/>
                </a:lnTo>
                <a:lnTo>
                  <a:pt x="1114" y="3243"/>
                </a:lnTo>
                <a:lnTo>
                  <a:pt x="1145" y="3256"/>
                </a:lnTo>
                <a:lnTo>
                  <a:pt x="1176" y="3271"/>
                </a:lnTo>
                <a:lnTo>
                  <a:pt x="1204" y="3286"/>
                </a:lnTo>
                <a:lnTo>
                  <a:pt x="1233" y="3301"/>
                </a:lnTo>
                <a:lnTo>
                  <a:pt x="1286" y="3333"/>
                </a:lnTo>
                <a:lnTo>
                  <a:pt x="1337" y="3365"/>
                </a:lnTo>
                <a:lnTo>
                  <a:pt x="1389" y="3399"/>
                </a:lnTo>
                <a:lnTo>
                  <a:pt x="1418" y="3417"/>
                </a:lnTo>
                <a:lnTo>
                  <a:pt x="1450" y="3435"/>
                </a:lnTo>
                <a:lnTo>
                  <a:pt x="1484" y="3453"/>
                </a:lnTo>
                <a:lnTo>
                  <a:pt x="1520" y="3472"/>
                </a:lnTo>
                <a:lnTo>
                  <a:pt x="1558" y="3490"/>
                </a:lnTo>
                <a:lnTo>
                  <a:pt x="1600" y="3507"/>
                </a:lnTo>
                <a:lnTo>
                  <a:pt x="1642" y="3524"/>
                </a:lnTo>
                <a:lnTo>
                  <a:pt x="1688" y="3538"/>
                </a:lnTo>
                <a:lnTo>
                  <a:pt x="1737" y="3552"/>
                </a:lnTo>
                <a:lnTo>
                  <a:pt x="1787" y="3563"/>
                </a:lnTo>
                <a:lnTo>
                  <a:pt x="1842" y="3572"/>
                </a:lnTo>
                <a:lnTo>
                  <a:pt x="1869" y="3577"/>
                </a:lnTo>
                <a:lnTo>
                  <a:pt x="1897" y="3579"/>
                </a:lnTo>
                <a:lnTo>
                  <a:pt x="1927" y="3582"/>
                </a:lnTo>
                <a:lnTo>
                  <a:pt x="1956" y="3584"/>
                </a:lnTo>
                <a:lnTo>
                  <a:pt x="1987" y="3585"/>
                </a:lnTo>
                <a:lnTo>
                  <a:pt x="2019" y="3585"/>
                </a:lnTo>
                <a:lnTo>
                  <a:pt x="2049" y="3585"/>
                </a:lnTo>
                <a:lnTo>
                  <a:pt x="2080" y="3584"/>
                </a:lnTo>
                <a:lnTo>
                  <a:pt x="2110" y="3583"/>
                </a:lnTo>
                <a:lnTo>
                  <a:pt x="2139" y="3579"/>
                </a:lnTo>
                <a:lnTo>
                  <a:pt x="2167" y="3577"/>
                </a:lnTo>
                <a:lnTo>
                  <a:pt x="2195" y="3573"/>
                </a:lnTo>
                <a:lnTo>
                  <a:pt x="2248" y="3564"/>
                </a:lnTo>
                <a:lnTo>
                  <a:pt x="2298" y="3552"/>
                </a:lnTo>
                <a:lnTo>
                  <a:pt x="2347" y="3539"/>
                </a:lnTo>
                <a:lnTo>
                  <a:pt x="2392" y="3525"/>
                </a:lnTo>
                <a:lnTo>
                  <a:pt x="2434" y="3509"/>
                </a:lnTo>
                <a:lnTo>
                  <a:pt x="2474" y="3491"/>
                </a:lnTo>
                <a:lnTo>
                  <a:pt x="2513" y="3473"/>
                </a:lnTo>
                <a:lnTo>
                  <a:pt x="2549" y="3455"/>
                </a:lnTo>
                <a:lnTo>
                  <a:pt x="2583" y="3437"/>
                </a:lnTo>
                <a:lnTo>
                  <a:pt x="2615" y="3418"/>
                </a:lnTo>
                <a:lnTo>
                  <a:pt x="2645" y="3400"/>
                </a:lnTo>
                <a:lnTo>
                  <a:pt x="2700" y="3366"/>
                </a:lnTo>
                <a:lnTo>
                  <a:pt x="2753" y="3333"/>
                </a:lnTo>
                <a:lnTo>
                  <a:pt x="2808" y="3300"/>
                </a:lnTo>
                <a:lnTo>
                  <a:pt x="2836" y="3284"/>
                </a:lnTo>
                <a:lnTo>
                  <a:pt x="2865" y="3269"/>
                </a:lnTo>
                <a:lnTo>
                  <a:pt x="2895" y="3255"/>
                </a:lnTo>
                <a:lnTo>
                  <a:pt x="2927" y="3242"/>
                </a:lnTo>
                <a:lnTo>
                  <a:pt x="2960" y="3229"/>
                </a:lnTo>
                <a:lnTo>
                  <a:pt x="2995" y="3218"/>
                </a:lnTo>
                <a:lnTo>
                  <a:pt x="3031" y="3208"/>
                </a:lnTo>
                <a:lnTo>
                  <a:pt x="3070" y="3199"/>
                </a:lnTo>
                <a:lnTo>
                  <a:pt x="3111" y="3192"/>
                </a:lnTo>
                <a:lnTo>
                  <a:pt x="3156" y="3188"/>
                </a:lnTo>
                <a:lnTo>
                  <a:pt x="3203" y="3184"/>
                </a:lnTo>
                <a:lnTo>
                  <a:pt x="3253" y="3183"/>
                </a:lnTo>
                <a:lnTo>
                  <a:pt x="3303" y="3184"/>
                </a:lnTo>
                <a:lnTo>
                  <a:pt x="3350" y="3188"/>
                </a:lnTo>
                <a:lnTo>
                  <a:pt x="3395" y="3192"/>
                </a:lnTo>
                <a:lnTo>
                  <a:pt x="3437" y="3199"/>
                </a:lnTo>
                <a:lnTo>
                  <a:pt x="3476" y="3209"/>
                </a:lnTo>
                <a:lnTo>
                  <a:pt x="3514" y="3219"/>
                </a:lnTo>
                <a:lnTo>
                  <a:pt x="3549" y="3230"/>
                </a:lnTo>
                <a:lnTo>
                  <a:pt x="3582" y="3243"/>
                </a:lnTo>
                <a:lnTo>
                  <a:pt x="3614" y="3256"/>
                </a:lnTo>
                <a:lnTo>
                  <a:pt x="3645" y="3271"/>
                </a:lnTo>
                <a:lnTo>
                  <a:pt x="3674" y="3286"/>
                </a:lnTo>
                <a:lnTo>
                  <a:pt x="3701" y="3301"/>
                </a:lnTo>
                <a:lnTo>
                  <a:pt x="3755" y="3333"/>
                </a:lnTo>
                <a:lnTo>
                  <a:pt x="3805" y="3365"/>
                </a:lnTo>
                <a:lnTo>
                  <a:pt x="3858" y="3399"/>
                </a:lnTo>
                <a:lnTo>
                  <a:pt x="3888" y="3417"/>
                </a:lnTo>
                <a:lnTo>
                  <a:pt x="3920" y="3435"/>
                </a:lnTo>
                <a:lnTo>
                  <a:pt x="3953" y="3453"/>
                </a:lnTo>
                <a:lnTo>
                  <a:pt x="3989" y="3472"/>
                </a:lnTo>
                <a:lnTo>
                  <a:pt x="4028" y="3490"/>
                </a:lnTo>
                <a:lnTo>
                  <a:pt x="4068" y="3507"/>
                </a:lnTo>
                <a:lnTo>
                  <a:pt x="4112" y="3524"/>
                </a:lnTo>
                <a:lnTo>
                  <a:pt x="4158" y="3538"/>
                </a:lnTo>
                <a:lnTo>
                  <a:pt x="4207" y="3552"/>
                </a:lnTo>
                <a:lnTo>
                  <a:pt x="4257" y="3563"/>
                </a:lnTo>
                <a:lnTo>
                  <a:pt x="4310" y="3572"/>
                </a:lnTo>
                <a:lnTo>
                  <a:pt x="4339" y="3577"/>
                </a:lnTo>
                <a:lnTo>
                  <a:pt x="4367" y="3579"/>
                </a:lnTo>
                <a:lnTo>
                  <a:pt x="4397" y="3582"/>
                </a:lnTo>
                <a:lnTo>
                  <a:pt x="4426" y="3584"/>
                </a:lnTo>
                <a:lnTo>
                  <a:pt x="4457" y="3585"/>
                </a:lnTo>
                <a:lnTo>
                  <a:pt x="4487" y="3585"/>
                </a:lnTo>
                <a:lnTo>
                  <a:pt x="4519" y="3585"/>
                </a:lnTo>
                <a:lnTo>
                  <a:pt x="4550" y="3584"/>
                </a:lnTo>
                <a:lnTo>
                  <a:pt x="4579" y="3583"/>
                </a:lnTo>
                <a:lnTo>
                  <a:pt x="4609" y="3579"/>
                </a:lnTo>
                <a:lnTo>
                  <a:pt x="4637" y="3577"/>
                </a:lnTo>
                <a:lnTo>
                  <a:pt x="4664" y="3573"/>
                </a:lnTo>
                <a:lnTo>
                  <a:pt x="4718" y="3564"/>
                </a:lnTo>
                <a:lnTo>
                  <a:pt x="4768" y="3552"/>
                </a:lnTo>
                <a:lnTo>
                  <a:pt x="4815" y="3539"/>
                </a:lnTo>
                <a:lnTo>
                  <a:pt x="4860" y="3525"/>
                </a:lnTo>
                <a:lnTo>
                  <a:pt x="4904" y="3509"/>
                </a:lnTo>
                <a:lnTo>
                  <a:pt x="4944" y="3491"/>
                </a:lnTo>
                <a:lnTo>
                  <a:pt x="4982" y="3473"/>
                </a:lnTo>
                <a:lnTo>
                  <a:pt x="5018" y="3455"/>
                </a:lnTo>
                <a:lnTo>
                  <a:pt x="5053" y="3437"/>
                </a:lnTo>
                <a:lnTo>
                  <a:pt x="5085" y="3418"/>
                </a:lnTo>
                <a:lnTo>
                  <a:pt x="5114" y="3400"/>
                </a:lnTo>
                <a:lnTo>
                  <a:pt x="5170" y="3366"/>
                </a:lnTo>
                <a:lnTo>
                  <a:pt x="5223" y="3333"/>
                </a:lnTo>
                <a:lnTo>
                  <a:pt x="5277" y="3300"/>
                </a:lnTo>
                <a:lnTo>
                  <a:pt x="5305" y="3284"/>
                </a:lnTo>
                <a:lnTo>
                  <a:pt x="5335" y="3269"/>
                </a:lnTo>
                <a:lnTo>
                  <a:pt x="5364" y="3255"/>
                </a:lnTo>
                <a:lnTo>
                  <a:pt x="5396" y="3242"/>
                </a:lnTo>
                <a:lnTo>
                  <a:pt x="5429" y="3229"/>
                </a:lnTo>
                <a:lnTo>
                  <a:pt x="5465" y="3218"/>
                </a:lnTo>
                <a:lnTo>
                  <a:pt x="5501" y="3208"/>
                </a:lnTo>
                <a:lnTo>
                  <a:pt x="5540" y="3199"/>
                </a:lnTo>
                <a:lnTo>
                  <a:pt x="5581" y="3192"/>
                </a:lnTo>
                <a:lnTo>
                  <a:pt x="5625" y="3188"/>
                </a:lnTo>
                <a:lnTo>
                  <a:pt x="5672" y="3184"/>
                </a:lnTo>
                <a:lnTo>
                  <a:pt x="5723" y="3183"/>
                </a:lnTo>
                <a:lnTo>
                  <a:pt x="5773" y="3184"/>
                </a:lnTo>
                <a:lnTo>
                  <a:pt x="5820" y="3188"/>
                </a:lnTo>
                <a:lnTo>
                  <a:pt x="5865" y="3192"/>
                </a:lnTo>
                <a:lnTo>
                  <a:pt x="5906" y="3199"/>
                </a:lnTo>
                <a:lnTo>
                  <a:pt x="5946" y="3209"/>
                </a:lnTo>
                <a:lnTo>
                  <a:pt x="5984" y="3219"/>
                </a:lnTo>
                <a:lnTo>
                  <a:pt x="6019" y="3230"/>
                </a:lnTo>
                <a:lnTo>
                  <a:pt x="6052" y="3243"/>
                </a:lnTo>
                <a:lnTo>
                  <a:pt x="6084" y="3256"/>
                </a:lnTo>
                <a:lnTo>
                  <a:pt x="6115" y="3271"/>
                </a:lnTo>
                <a:lnTo>
                  <a:pt x="6143" y="3286"/>
                </a:lnTo>
                <a:lnTo>
                  <a:pt x="6171" y="3301"/>
                </a:lnTo>
                <a:lnTo>
                  <a:pt x="6225" y="3333"/>
                </a:lnTo>
                <a:lnTo>
                  <a:pt x="6275" y="3365"/>
                </a:lnTo>
                <a:lnTo>
                  <a:pt x="6286" y="3372"/>
                </a:lnTo>
                <a:lnTo>
                  <a:pt x="6286" y="3088"/>
                </a:lnTo>
                <a:lnTo>
                  <a:pt x="6234" y="3061"/>
                </a:lnTo>
                <a:lnTo>
                  <a:pt x="6207" y="3047"/>
                </a:lnTo>
                <a:lnTo>
                  <a:pt x="6177" y="3034"/>
                </a:lnTo>
                <a:lnTo>
                  <a:pt x="6148" y="3021"/>
                </a:lnTo>
                <a:lnTo>
                  <a:pt x="6116" y="3009"/>
                </a:lnTo>
                <a:lnTo>
                  <a:pt x="6083" y="2998"/>
                </a:lnTo>
                <a:lnTo>
                  <a:pt x="6049" y="2987"/>
                </a:lnTo>
                <a:lnTo>
                  <a:pt x="6013" y="2976"/>
                </a:lnTo>
                <a:lnTo>
                  <a:pt x="5976" y="2968"/>
                </a:lnTo>
                <a:lnTo>
                  <a:pt x="5938" y="2960"/>
                </a:lnTo>
                <a:lnTo>
                  <a:pt x="5898" y="2953"/>
                </a:lnTo>
                <a:lnTo>
                  <a:pt x="5856" y="2948"/>
                </a:lnTo>
                <a:lnTo>
                  <a:pt x="5813" y="2945"/>
                </a:lnTo>
                <a:lnTo>
                  <a:pt x="5769" y="2942"/>
                </a:lnTo>
                <a:lnTo>
                  <a:pt x="5723" y="2941"/>
                </a:lnTo>
                <a:lnTo>
                  <a:pt x="5691" y="2941"/>
                </a:lnTo>
                <a:lnTo>
                  <a:pt x="5660" y="2942"/>
                </a:lnTo>
                <a:lnTo>
                  <a:pt x="5631" y="2945"/>
                </a:lnTo>
                <a:lnTo>
                  <a:pt x="5603" y="2947"/>
                </a:lnTo>
                <a:lnTo>
                  <a:pt x="5574" y="2949"/>
                </a:lnTo>
                <a:lnTo>
                  <a:pt x="5546" y="2953"/>
                </a:lnTo>
                <a:lnTo>
                  <a:pt x="5493" y="2962"/>
                </a:lnTo>
                <a:lnTo>
                  <a:pt x="5442" y="2974"/>
                </a:lnTo>
                <a:lnTo>
                  <a:pt x="5395" y="2987"/>
                </a:lnTo>
                <a:lnTo>
                  <a:pt x="5350" y="3002"/>
                </a:lnTo>
                <a:lnTo>
                  <a:pt x="5306" y="3018"/>
                </a:lnTo>
                <a:lnTo>
                  <a:pt x="5266" y="3035"/>
                </a:lnTo>
                <a:lnTo>
                  <a:pt x="5229" y="3053"/>
                </a:lnTo>
                <a:lnTo>
                  <a:pt x="5192" y="3071"/>
                </a:lnTo>
                <a:lnTo>
                  <a:pt x="5158" y="3090"/>
                </a:lnTo>
                <a:lnTo>
                  <a:pt x="5126" y="3109"/>
                </a:lnTo>
                <a:lnTo>
                  <a:pt x="5096" y="3126"/>
                </a:lnTo>
                <a:lnTo>
                  <a:pt x="5042" y="3160"/>
                </a:lnTo>
                <a:close/>
                <a:moveTo>
                  <a:pt x="5723" y="1893"/>
                </a:moveTo>
                <a:lnTo>
                  <a:pt x="5723" y="1893"/>
                </a:lnTo>
                <a:lnTo>
                  <a:pt x="5691" y="1893"/>
                </a:lnTo>
                <a:lnTo>
                  <a:pt x="5660" y="1894"/>
                </a:lnTo>
                <a:lnTo>
                  <a:pt x="5631" y="1897"/>
                </a:lnTo>
                <a:lnTo>
                  <a:pt x="5603" y="1899"/>
                </a:lnTo>
                <a:lnTo>
                  <a:pt x="5574" y="1901"/>
                </a:lnTo>
                <a:lnTo>
                  <a:pt x="5546" y="1906"/>
                </a:lnTo>
                <a:lnTo>
                  <a:pt x="5493" y="1914"/>
                </a:lnTo>
                <a:lnTo>
                  <a:pt x="5442" y="1926"/>
                </a:lnTo>
                <a:lnTo>
                  <a:pt x="5395" y="1939"/>
                </a:lnTo>
                <a:lnTo>
                  <a:pt x="5350" y="1954"/>
                </a:lnTo>
                <a:lnTo>
                  <a:pt x="5306" y="1970"/>
                </a:lnTo>
                <a:lnTo>
                  <a:pt x="5266" y="1988"/>
                </a:lnTo>
                <a:lnTo>
                  <a:pt x="5229" y="2005"/>
                </a:lnTo>
                <a:lnTo>
                  <a:pt x="5192" y="2024"/>
                </a:lnTo>
                <a:lnTo>
                  <a:pt x="5158" y="2042"/>
                </a:lnTo>
                <a:lnTo>
                  <a:pt x="5126" y="2061"/>
                </a:lnTo>
                <a:lnTo>
                  <a:pt x="5096" y="2078"/>
                </a:lnTo>
                <a:lnTo>
                  <a:pt x="5041" y="2113"/>
                </a:lnTo>
                <a:lnTo>
                  <a:pt x="4988" y="2146"/>
                </a:lnTo>
                <a:lnTo>
                  <a:pt x="4933" y="2179"/>
                </a:lnTo>
                <a:lnTo>
                  <a:pt x="4905" y="2194"/>
                </a:lnTo>
                <a:lnTo>
                  <a:pt x="4876" y="2209"/>
                </a:lnTo>
                <a:lnTo>
                  <a:pt x="4846" y="2224"/>
                </a:lnTo>
                <a:lnTo>
                  <a:pt x="4814" y="2237"/>
                </a:lnTo>
                <a:lnTo>
                  <a:pt x="4781" y="2249"/>
                </a:lnTo>
                <a:lnTo>
                  <a:pt x="4746" y="2260"/>
                </a:lnTo>
                <a:lnTo>
                  <a:pt x="4709" y="2271"/>
                </a:lnTo>
                <a:lnTo>
                  <a:pt x="4670" y="2279"/>
                </a:lnTo>
                <a:lnTo>
                  <a:pt x="4629" y="2286"/>
                </a:lnTo>
                <a:lnTo>
                  <a:pt x="4585" y="2291"/>
                </a:lnTo>
                <a:lnTo>
                  <a:pt x="4538" y="2294"/>
                </a:lnTo>
                <a:lnTo>
                  <a:pt x="4487" y="2296"/>
                </a:lnTo>
                <a:lnTo>
                  <a:pt x="4440" y="2294"/>
                </a:lnTo>
                <a:lnTo>
                  <a:pt x="4395" y="2292"/>
                </a:lnTo>
                <a:lnTo>
                  <a:pt x="4353" y="2287"/>
                </a:lnTo>
                <a:lnTo>
                  <a:pt x="4313" y="2280"/>
                </a:lnTo>
                <a:lnTo>
                  <a:pt x="4275" y="2272"/>
                </a:lnTo>
                <a:lnTo>
                  <a:pt x="4238" y="2264"/>
                </a:lnTo>
                <a:lnTo>
                  <a:pt x="4204" y="2253"/>
                </a:lnTo>
                <a:lnTo>
                  <a:pt x="4172" y="2241"/>
                </a:lnTo>
                <a:lnTo>
                  <a:pt x="4140" y="2228"/>
                </a:lnTo>
                <a:lnTo>
                  <a:pt x="4111" y="2215"/>
                </a:lnTo>
                <a:lnTo>
                  <a:pt x="4083" y="2201"/>
                </a:lnTo>
                <a:lnTo>
                  <a:pt x="4057" y="2187"/>
                </a:lnTo>
                <a:lnTo>
                  <a:pt x="4005" y="2157"/>
                </a:lnTo>
                <a:lnTo>
                  <a:pt x="3956" y="2127"/>
                </a:lnTo>
                <a:lnTo>
                  <a:pt x="3935" y="2114"/>
                </a:lnTo>
                <a:lnTo>
                  <a:pt x="3883" y="2080"/>
                </a:lnTo>
                <a:lnTo>
                  <a:pt x="3854" y="2062"/>
                </a:lnTo>
                <a:lnTo>
                  <a:pt x="3822" y="2043"/>
                </a:lnTo>
                <a:lnTo>
                  <a:pt x="3788" y="2025"/>
                </a:lnTo>
                <a:lnTo>
                  <a:pt x="3751" y="2006"/>
                </a:lnTo>
                <a:lnTo>
                  <a:pt x="3713" y="1989"/>
                </a:lnTo>
                <a:lnTo>
                  <a:pt x="3672" y="1971"/>
                </a:lnTo>
                <a:lnTo>
                  <a:pt x="3628" y="1956"/>
                </a:lnTo>
                <a:lnTo>
                  <a:pt x="3583" y="1940"/>
                </a:lnTo>
                <a:lnTo>
                  <a:pt x="3535" y="1927"/>
                </a:lnTo>
                <a:lnTo>
                  <a:pt x="3484" y="1916"/>
                </a:lnTo>
                <a:lnTo>
                  <a:pt x="3430" y="1906"/>
                </a:lnTo>
                <a:lnTo>
                  <a:pt x="3403" y="1903"/>
                </a:lnTo>
                <a:lnTo>
                  <a:pt x="3375" y="1899"/>
                </a:lnTo>
                <a:lnTo>
                  <a:pt x="3345" y="1897"/>
                </a:lnTo>
                <a:lnTo>
                  <a:pt x="3314" y="1894"/>
                </a:lnTo>
                <a:lnTo>
                  <a:pt x="3285" y="1893"/>
                </a:lnTo>
                <a:lnTo>
                  <a:pt x="3253" y="1893"/>
                </a:lnTo>
                <a:lnTo>
                  <a:pt x="3222" y="1893"/>
                </a:lnTo>
                <a:lnTo>
                  <a:pt x="3192" y="1894"/>
                </a:lnTo>
                <a:lnTo>
                  <a:pt x="3162" y="1897"/>
                </a:lnTo>
                <a:lnTo>
                  <a:pt x="3133" y="1899"/>
                </a:lnTo>
                <a:lnTo>
                  <a:pt x="3104" y="1901"/>
                </a:lnTo>
                <a:lnTo>
                  <a:pt x="3077" y="1906"/>
                </a:lnTo>
                <a:lnTo>
                  <a:pt x="3024" y="1914"/>
                </a:lnTo>
                <a:lnTo>
                  <a:pt x="2973" y="1926"/>
                </a:lnTo>
                <a:lnTo>
                  <a:pt x="2925" y="1939"/>
                </a:lnTo>
                <a:lnTo>
                  <a:pt x="2880" y="1954"/>
                </a:lnTo>
                <a:lnTo>
                  <a:pt x="2838" y="1970"/>
                </a:lnTo>
                <a:lnTo>
                  <a:pt x="2796" y="1988"/>
                </a:lnTo>
                <a:lnTo>
                  <a:pt x="2759" y="2005"/>
                </a:lnTo>
                <a:lnTo>
                  <a:pt x="2722" y="2024"/>
                </a:lnTo>
                <a:lnTo>
                  <a:pt x="2689" y="2042"/>
                </a:lnTo>
                <a:lnTo>
                  <a:pt x="2657" y="2061"/>
                </a:lnTo>
                <a:lnTo>
                  <a:pt x="2626" y="2078"/>
                </a:lnTo>
                <a:lnTo>
                  <a:pt x="2572" y="2113"/>
                </a:lnTo>
                <a:lnTo>
                  <a:pt x="2518" y="2146"/>
                </a:lnTo>
                <a:lnTo>
                  <a:pt x="2464" y="2179"/>
                </a:lnTo>
                <a:lnTo>
                  <a:pt x="2435" y="2194"/>
                </a:lnTo>
                <a:lnTo>
                  <a:pt x="2407" y="2209"/>
                </a:lnTo>
                <a:lnTo>
                  <a:pt x="2376" y="2224"/>
                </a:lnTo>
                <a:lnTo>
                  <a:pt x="2344" y="2237"/>
                </a:lnTo>
                <a:lnTo>
                  <a:pt x="2311" y="2249"/>
                </a:lnTo>
                <a:lnTo>
                  <a:pt x="2277" y="2260"/>
                </a:lnTo>
                <a:lnTo>
                  <a:pt x="2241" y="2271"/>
                </a:lnTo>
                <a:lnTo>
                  <a:pt x="2202" y="2279"/>
                </a:lnTo>
                <a:lnTo>
                  <a:pt x="2159" y="2286"/>
                </a:lnTo>
                <a:lnTo>
                  <a:pt x="2115" y="2291"/>
                </a:lnTo>
                <a:lnTo>
                  <a:pt x="2068" y="2294"/>
                </a:lnTo>
                <a:lnTo>
                  <a:pt x="2019" y="2296"/>
                </a:lnTo>
                <a:lnTo>
                  <a:pt x="1968" y="2294"/>
                </a:lnTo>
                <a:lnTo>
                  <a:pt x="1921" y="2291"/>
                </a:lnTo>
                <a:lnTo>
                  <a:pt x="1877" y="2286"/>
                </a:lnTo>
                <a:lnTo>
                  <a:pt x="1835" y="2279"/>
                </a:lnTo>
                <a:lnTo>
                  <a:pt x="1796" y="2270"/>
                </a:lnTo>
                <a:lnTo>
                  <a:pt x="1758" y="2260"/>
                </a:lnTo>
                <a:lnTo>
                  <a:pt x="1722" y="2248"/>
                </a:lnTo>
                <a:lnTo>
                  <a:pt x="1689" y="2235"/>
                </a:lnTo>
                <a:lnTo>
                  <a:pt x="1658" y="2222"/>
                </a:lnTo>
                <a:lnTo>
                  <a:pt x="1627" y="2208"/>
                </a:lnTo>
                <a:lnTo>
                  <a:pt x="1597" y="2193"/>
                </a:lnTo>
                <a:lnTo>
                  <a:pt x="1570" y="2178"/>
                </a:lnTo>
                <a:lnTo>
                  <a:pt x="1517" y="2146"/>
                </a:lnTo>
                <a:lnTo>
                  <a:pt x="1466" y="2114"/>
                </a:lnTo>
                <a:lnTo>
                  <a:pt x="1413" y="2080"/>
                </a:lnTo>
                <a:lnTo>
                  <a:pt x="1384" y="2062"/>
                </a:lnTo>
                <a:lnTo>
                  <a:pt x="1352" y="2043"/>
                </a:lnTo>
                <a:lnTo>
                  <a:pt x="1318" y="2025"/>
                </a:lnTo>
                <a:lnTo>
                  <a:pt x="1282" y="2006"/>
                </a:lnTo>
                <a:lnTo>
                  <a:pt x="1243" y="1989"/>
                </a:lnTo>
                <a:lnTo>
                  <a:pt x="1203" y="1971"/>
                </a:lnTo>
                <a:lnTo>
                  <a:pt x="1160" y="1956"/>
                </a:lnTo>
                <a:lnTo>
                  <a:pt x="1114" y="1940"/>
                </a:lnTo>
                <a:lnTo>
                  <a:pt x="1065" y="1927"/>
                </a:lnTo>
                <a:lnTo>
                  <a:pt x="1014" y="1916"/>
                </a:lnTo>
                <a:lnTo>
                  <a:pt x="961" y="1906"/>
                </a:lnTo>
                <a:lnTo>
                  <a:pt x="933" y="1903"/>
                </a:lnTo>
                <a:lnTo>
                  <a:pt x="905" y="1899"/>
                </a:lnTo>
                <a:lnTo>
                  <a:pt x="875" y="1897"/>
                </a:lnTo>
                <a:lnTo>
                  <a:pt x="846" y="1894"/>
                </a:lnTo>
                <a:lnTo>
                  <a:pt x="815" y="1893"/>
                </a:lnTo>
                <a:lnTo>
                  <a:pt x="783" y="1893"/>
                </a:lnTo>
                <a:lnTo>
                  <a:pt x="752" y="1893"/>
                </a:lnTo>
                <a:lnTo>
                  <a:pt x="722" y="1894"/>
                </a:lnTo>
                <a:lnTo>
                  <a:pt x="692" y="1897"/>
                </a:lnTo>
                <a:lnTo>
                  <a:pt x="663" y="1899"/>
                </a:lnTo>
                <a:lnTo>
                  <a:pt x="634" y="1901"/>
                </a:lnTo>
                <a:lnTo>
                  <a:pt x="607" y="1906"/>
                </a:lnTo>
                <a:lnTo>
                  <a:pt x="554" y="1914"/>
                </a:lnTo>
                <a:lnTo>
                  <a:pt x="503" y="1926"/>
                </a:lnTo>
                <a:lnTo>
                  <a:pt x="456" y="1939"/>
                </a:lnTo>
                <a:lnTo>
                  <a:pt x="410" y="1954"/>
                </a:lnTo>
                <a:lnTo>
                  <a:pt x="368" y="1970"/>
                </a:lnTo>
                <a:lnTo>
                  <a:pt x="328" y="1988"/>
                </a:lnTo>
                <a:lnTo>
                  <a:pt x="289" y="2005"/>
                </a:lnTo>
                <a:lnTo>
                  <a:pt x="253" y="2024"/>
                </a:lnTo>
                <a:lnTo>
                  <a:pt x="219" y="2042"/>
                </a:lnTo>
                <a:lnTo>
                  <a:pt x="187" y="2061"/>
                </a:lnTo>
                <a:lnTo>
                  <a:pt x="158" y="2078"/>
                </a:lnTo>
                <a:lnTo>
                  <a:pt x="102" y="2113"/>
                </a:lnTo>
                <a:lnTo>
                  <a:pt x="51" y="2144"/>
                </a:lnTo>
                <a:lnTo>
                  <a:pt x="0" y="2175"/>
                </a:lnTo>
                <a:lnTo>
                  <a:pt x="0" y="2445"/>
                </a:lnTo>
                <a:lnTo>
                  <a:pt x="34" y="2430"/>
                </a:lnTo>
                <a:lnTo>
                  <a:pt x="67" y="2414"/>
                </a:lnTo>
                <a:lnTo>
                  <a:pt x="98" y="2397"/>
                </a:lnTo>
                <a:lnTo>
                  <a:pt x="127" y="2380"/>
                </a:lnTo>
                <a:lnTo>
                  <a:pt x="181" y="2349"/>
                </a:lnTo>
                <a:lnTo>
                  <a:pt x="230" y="2318"/>
                </a:lnTo>
                <a:lnTo>
                  <a:pt x="284" y="2285"/>
                </a:lnTo>
                <a:lnTo>
                  <a:pt x="338" y="2253"/>
                </a:lnTo>
                <a:lnTo>
                  <a:pt x="367" y="2237"/>
                </a:lnTo>
                <a:lnTo>
                  <a:pt x="396" y="2222"/>
                </a:lnTo>
                <a:lnTo>
                  <a:pt x="426" y="2207"/>
                </a:lnTo>
                <a:lnTo>
                  <a:pt x="457" y="2194"/>
                </a:lnTo>
                <a:lnTo>
                  <a:pt x="490" y="2182"/>
                </a:lnTo>
                <a:lnTo>
                  <a:pt x="526" y="2170"/>
                </a:lnTo>
                <a:lnTo>
                  <a:pt x="562" y="2161"/>
                </a:lnTo>
                <a:lnTo>
                  <a:pt x="601" y="2152"/>
                </a:lnTo>
                <a:lnTo>
                  <a:pt x="643" y="2144"/>
                </a:lnTo>
                <a:lnTo>
                  <a:pt x="686" y="2140"/>
                </a:lnTo>
                <a:lnTo>
                  <a:pt x="734" y="2136"/>
                </a:lnTo>
                <a:lnTo>
                  <a:pt x="783" y="2135"/>
                </a:lnTo>
                <a:lnTo>
                  <a:pt x="834" y="2136"/>
                </a:lnTo>
                <a:lnTo>
                  <a:pt x="881" y="2140"/>
                </a:lnTo>
                <a:lnTo>
                  <a:pt x="926" y="2146"/>
                </a:lnTo>
                <a:lnTo>
                  <a:pt x="967" y="2153"/>
                </a:lnTo>
                <a:lnTo>
                  <a:pt x="1007" y="2161"/>
                </a:lnTo>
                <a:lnTo>
                  <a:pt x="1044" y="2172"/>
                </a:lnTo>
                <a:lnTo>
                  <a:pt x="1079" y="2182"/>
                </a:lnTo>
                <a:lnTo>
                  <a:pt x="1114" y="2195"/>
                </a:lnTo>
                <a:lnTo>
                  <a:pt x="1145" y="2209"/>
                </a:lnTo>
                <a:lnTo>
                  <a:pt x="1176" y="2224"/>
                </a:lnTo>
                <a:lnTo>
                  <a:pt x="1204" y="2238"/>
                </a:lnTo>
                <a:lnTo>
                  <a:pt x="1233" y="2254"/>
                </a:lnTo>
                <a:lnTo>
                  <a:pt x="1286" y="2285"/>
                </a:lnTo>
                <a:lnTo>
                  <a:pt x="1337" y="2317"/>
                </a:lnTo>
                <a:lnTo>
                  <a:pt x="1389" y="2351"/>
                </a:lnTo>
                <a:lnTo>
                  <a:pt x="1418" y="2369"/>
                </a:lnTo>
                <a:lnTo>
                  <a:pt x="1450" y="2388"/>
                </a:lnTo>
                <a:lnTo>
                  <a:pt x="1484" y="2406"/>
                </a:lnTo>
                <a:lnTo>
                  <a:pt x="1520" y="2424"/>
                </a:lnTo>
                <a:lnTo>
                  <a:pt x="1558" y="2442"/>
                </a:lnTo>
                <a:lnTo>
                  <a:pt x="1600" y="2460"/>
                </a:lnTo>
                <a:lnTo>
                  <a:pt x="1642" y="2476"/>
                </a:lnTo>
                <a:lnTo>
                  <a:pt x="1688" y="2491"/>
                </a:lnTo>
                <a:lnTo>
                  <a:pt x="1737" y="2504"/>
                </a:lnTo>
                <a:lnTo>
                  <a:pt x="1787" y="2516"/>
                </a:lnTo>
                <a:lnTo>
                  <a:pt x="1842" y="2526"/>
                </a:lnTo>
                <a:lnTo>
                  <a:pt x="1869" y="2529"/>
                </a:lnTo>
                <a:lnTo>
                  <a:pt x="1897" y="2533"/>
                </a:lnTo>
                <a:lnTo>
                  <a:pt x="1927" y="2535"/>
                </a:lnTo>
                <a:lnTo>
                  <a:pt x="1956" y="2536"/>
                </a:lnTo>
                <a:lnTo>
                  <a:pt x="1987" y="2537"/>
                </a:lnTo>
                <a:lnTo>
                  <a:pt x="2019" y="2537"/>
                </a:lnTo>
                <a:lnTo>
                  <a:pt x="2049" y="2537"/>
                </a:lnTo>
                <a:lnTo>
                  <a:pt x="2080" y="2536"/>
                </a:lnTo>
                <a:lnTo>
                  <a:pt x="2110" y="2535"/>
                </a:lnTo>
                <a:lnTo>
                  <a:pt x="2139" y="2533"/>
                </a:lnTo>
                <a:lnTo>
                  <a:pt x="2167" y="2529"/>
                </a:lnTo>
                <a:lnTo>
                  <a:pt x="2195" y="2526"/>
                </a:lnTo>
                <a:lnTo>
                  <a:pt x="2248" y="2516"/>
                </a:lnTo>
                <a:lnTo>
                  <a:pt x="2298" y="2506"/>
                </a:lnTo>
                <a:lnTo>
                  <a:pt x="2347" y="2491"/>
                </a:lnTo>
                <a:lnTo>
                  <a:pt x="2392" y="2477"/>
                </a:lnTo>
                <a:lnTo>
                  <a:pt x="2434" y="2461"/>
                </a:lnTo>
                <a:lnTo>
                  <a:pt x="2474" y="2444"/>
                </a:lnTo>
                <a:lnTo>
                  <a:pt x="2513" y="2425"/>
                </a:lnTo>
                <a:lnTo>
                  <a:pt x="2549" y="2408"/>
                </a:lnTo>
                <a:lnTo>
                  <a:pt x="2583" y="2389"/>
                </a:lnTo>
                <a:lnTo>
                  <a:pt x="2615" y="2370"/>
                </a:lnTo>
                <a:lnTo>
                  <a:pt x="2645" y="2352"/>
                </a:lnTo>
                <a:lnTo>
                  <a:pt x="2700" y="2318"/>
                </a:lnTo>
                <a:lnTo>
                  <a:pt x="2753" y="2285"/>
                </a:lnTo>
                <a:lnTo>
                  <a:pt x="2808" y="2253"/>
                </a:lnTo>
                <a:lnTo>
                  <a:pt x="2836" y="2237"/>
                </a:lnTo>
                <a:lnTo>
                  <a:pt x="2865" y="2222"/>
                </a:lnTo>
                <a:lnTo>
                  <a:pt x="2895" y="2207"/>
                </a:lnTo>
                <a:lnTo>
                  <a:pt x="2927" y="2194"/>
                </a:lnTo>
                <a:lnTo>
                  <a:pt x="2960" y="2182"/>
                </a:lnTo>
                <a:lnTo>
                  <a:pt x="2995" y="2170"/>
                </a:lnTo>
                <a:lnTo>
                  <a:pt x="3031" y="2161"/>
                </a:lnTo>
                <a:lnTo>
                  <a:pt x="3070" y="2152"/>
                </a:lnTo>
                <a:lnTo>
                  <a:pt x="3111" y="2144"/>
                </a:lnTo>
                <a:lnTo>
                  <a:pt x="3156" y="2140"/>
                </a:lnTo>
                <a:lnTo>
                  <a:pt x="3203" y="2136"/>
                </a:lnTo>
                <a:lnTo>
                  <a:pt x="3253" y="2135"/>
                </a:lnTo>
                <a:lnTo>
                  <a:pt x="3303" y="2136"/>
                </a:lnTo>
                <a:lnTo>
                  <a:pt x="3350" y="2140"/>
                </a:lnTo>
                <a:lnTo>
                  <a:pt x="3395" y="2146"/>
                </a:lnTo>
                <a:lnTo>
                  <a:pt x="3437" y="2153"/>
                </a:lnTo>
                <a:lnTo>
                  <a:pt x="3476" y="2161"/>
                </a:lnTo>
                <a:lnTo>
                  <a:pt x="3514" y="2172"/>
                </a:lnTo>
                <a:lnTo>
                  <a:pt x="3549" y="2182"/>
                </a:lnTo>
                <a:lnTo>
                  <a:pt x="3582" y="2195"/>
                </a:lnTo>
                <a:lnTo>
                  <a:pt x="3614" y="2209"/>
                </a:lnTo>
                <a:lnTo>
                  <a:pt x="3645" y="2224"/>
                </a:lnTo>
                <a:lnTo>
                  <a:pt x="3674" y="2238"/>
                </a:lnTo>
                <a:lnTo>
                  <a:pt x="3701" y="2254"/>
                </a:lnTo>
                <a:lnTo>
                  <a:pt x="3755" y="2285"/>
                </a:lnTo>
                <a:lnTo>
                  <a:pt x="3805" y="2317"/>
                </a:lnTo>
                <a:lnTo>
                  <a:pt x="3858" y="2351"/>
                </a:lnTo>
                <a:lnTo>
                  <a:pt x="3888" y="2369"/>
                </a:lnTo>
                <a:lnTo>
                  <a:pt x="3920" y="2388"/>
                </a:lnTo>
                <a:lnTo>
                  <a:pt x="3953" y="2406"/>
                </a:lnTo>
                <a:lnTo>
                  <a:pt x="3989" y="2424"/>
                </a:lnTo>
                <a:lnTo>
                  <a:pt x="4028" y="2442"/>
                </a:lnTo>
                <a:lnTo>
                  <a:pt x="4068" y="2460"/>
                </a:lnTo>
                <a:lnTo>
                  <a:pt x="4112" y="2476"/>
                </a:lnTo>
                <a:lnTo>
                  <a:pt x="4158" y="2491"/>
                </a:lnTo>
                <a:lnTo>
                  <a:pt x="4207" y="2504"/>
                </a:lnTo>
                <a:lnTo>
                  <a:pt x="4257" y="2516"/>
                </a:lnTo>
                <a:lnTo>
                  <a:pt x="4310" y="2526"/>
                </a:lnTo>
                <a:lnTo>
                  <a:pt x="4339" y="2529"/>
                </a:lnTo>
                <a:lnTo>
                  <a:pt x="4367" y="2533"/>
                </a:lnTo>
                <a:lnTo>
                  <a:pt x="4397" y="2535"/>
                </a:lnTo>
                <a:lnTo>
                  <a:pt x="4426" y="2536"/>
                </a:lnTo>
                <a:lnTo>
                  <a:pt x="4457" y="2537"/>
                </a:lnTo>
                <a:lnTo>
                  <a:pt x="4487" y="2537"/>
                </a:lnTo>
                <a:lnTo>
                  <a:pt x="4519" y="2537"/>
                </a:lnTo>
                <a:lnTo>
                  <a:pt x="4550" y="2536"/>
                </a:lnTo>
                <a:lnTo>
                  <a:pt x="4579" y="2535"/>
                </a:lnTo>
                <a:lnTo>
                  <a:pt x="4609" y="2533"/>
                </a:lnTo>
                <a:lnTo>
                  <a:pt x="4637" y="2529"/>
                </a:lnTo>
                <a:lnTo>
                  <a:pt x="4664" y="2526"/>
                </a:lnTo>
                <a:lnTo>
                  <a:pt x="4718" y="2516"/>
                </a:lnTo>
                <a:lnTo>
                  <a:pt x="4768" y="2506"/>
                </a:lnTo>
                <a:lnTo>
                  <a:pt x="4815" y="2491"/>
                </a:lnTo>
                <a:lnTo>
                  <a:pt x="4860" y="2477"/>
                </a:lnTo>
                <a:lnTo>
                  <a:pt x="4904" y="2461"/>
                </a:lnTo>
                <a:lnTo>
                  <a:pt x="4944" y="2444"/>
                </a:lnTo>
                <a:lnTo>
                  <a:pt x="4982" y="2425"/>
                </a:lnTo>
                <a:lnTo>
                  <a:pt x="5018" y="2408"/>
                </a:lnTo>
                <a:lnTo>
                  <a:pt x="5053" y="2389"/>
                </a:lnTo>
                <a:lnTo>
                  <a:pt x="5085" y="2370"/>
                </a:lnTo>
                <a:lnTo>
                  <a:pt x="5114" y="2352"/>
                </a:lnTo>
                <a:lnTo>
                  <a:pt x="5170" y="2318"/>
                </a:lnTo>
                <a:lnTo>
                  <a:pt x="5223" y="2285"/>
                </a:lnTo>
                <a:lnTo>
                  <a:pt x="5277" y="2253"/>
                </a:lnTo>
                <a:lnTo>
                  <a:pt x="5305" y="2237"/>
                </a:lnTo>
                <a:lnTo>
                  <a:pt x="5335" y="2222"/>
                </a:lnTo>
                <a:lnTo>
                  <a:pt x="5364" y="2207"/>
                </a:lnTo>
                <a:lnTo>
                  <a:pt x="5396" y="2194"/>
                </a:lnTo>
                <a:lnTo>
                  <a:pt x="5429" y="2182"/>
                </a:lnTo>
                <a:lnTo>
                  <a:pt x="5465" y="2170"/>
                </a:lnTo>
                <a:lnTo>
                  <a:pt x="5501" y="2161"/>
                </a:lnTo>
                <a:lnTo>
                  <a:pt x="5540" y="2152"/>
                </a:lnTo>
                <a:lnTo>
                  <a:pt x="5581" y="2144"/>
                </a:lnTo>
                <a:lnTo>
                  <a:pt x="5625" y="2140"/>
                </a:lnTo>
                <a:lnTo>
                  <a:pt x="5672" y="2136"/>
                </a:lnTo>
                <a:lnTo>
                  <a:pt x="5723" y="2135"/>
                </a:lnTo>
                <a:lnTo>
                  <a:pt x="5773" y="2136"/>
                </a:lnTo>
                <a:lnTo>
                  <a:pt x="5820" y="2140"/>
                </a:lnTo>
                <a:lnTo>
                  <a:pt x="5865" y="2146"/>
                </a:lnTo>
                <a:lnTo>
                  <a:pt x="5906" y="2153"/>
                </a:lnTo>
                <a:lnTo>
                  <a:pt x="5946" y="2161"/>
                </a:lnTo>
                <a:lnTo>
                  <a:pt x="5984" y="2172"/>
                </a:lnTo>
                <a:lnTo>
                  <a:pt x="6019" y="2182"/>
                </a:lnTo>
                <a:lnTo>
                  <a:pt x="6052" y="2195"/>
                </a:lnTo>
                <a:lnTo>
                  <a:pt x="6084" y="2209"/>
                </a:lnTo>
                <a:lnTo>
                  <a:pt x="6115" y="2224"/>
                </a:lnTo>
                <a:lnTo>
                  <a:pt x="6143" y="2238"/>
                </a:lnTo>
                <a:lnTo>
                  <a:pt x="6171" y="2254"/>
                </a:lnTo>
                <a:lnTo>
                  <a:pt x="6225" y="2285"/>
                </a:lnTo>
                <a:lnTo>
                  <a:pt x="6275" y="2317"/>
                </a:lnTo>
                <a:lnTo>
                  <a:pt x="6286" y="2324"/>
                </a:lnTo>
                <a:lnTo>
                  <a:pt x="6286" y="2041"/>
                </a:lnTo>
                <a:lnTo>
                  <a:pt x="6234" y="2013"/>
                </a:lnTo>
                <a:lnTo>
                  <a:pt x="6207" y="1999"/>
                </a:lnTo>
                <a:lnTo>
                  <a:pt x="6177" y="1986"/>
                </a:lnTo>
                <a:lnTo>
                  <a:pt x="6148" y="1973"/>
                </a:lnTo>
                <a:lnTo>
                  <a:pt x="6116" y="1962"/>
                </a:lnTo>
                <a:lnTo>
                  <a:pt x="6083" y="1950"/>
                </a:lnTo>
                <a:lnTo>
                  <a:pt x="6049" y="1939"/>
                </a:lnTo>
                <a:lnTo>
                  <a:pt x="6013" y="1929"/>
                </a:lnTo>
                <a:lnTo>
                  <a:pt x="5976" y="1920"/>
                </a:lnTo>
                <a:lnTo>
                  <a:pt x="5938" y="1912"/>
                </a:lnTo>
                <a:lnTo>
                  <a:pt x="5898" y="1906"/>
                </a:lnTo>
                <a:lnTo>
                  <a:pt x="5856" y="1900"/>
                </a:lnTo>
                <a:lnTo>
                  <a:pt x="5813" y="1897"/>
                </a:lnTo>
                <a:lnTo>
                  <a:pt x="5769" y="1894"/>
                </a:lnTo>
                <a:lnTo>
                  <a:pt x="5723" y="18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文本框 2070"/>
          <p:cNvSpPr txBox="1"/>
          <p:nvPr/>
        </p:nvSpPr>
        <p:spPr>
          <a:xfrm>
            <a:off x="3617911" y="2370926"/>
            <a:ext cx="953770" cy="2863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zh-CN" sz="15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/>
              </a:rPr>
              <a:t>跑步</a:t>
            </a:r>
          </a:p>
        </p:txBody>
      </p:sp>
      <p:sp>
        <p:nvSpPr>
          <p:cNvPr id="59" name="Oval 4"/>
          <p:cNvSpPr/>
          <p:nvPr/>
        </p:nvSpPr>
        <p:spPr>
          <a:xfrm>
            <a:off x="3702766" y="1490182"/>
            <a:ext cx="784061" cy="787530"/>
          </a:xfrm>
          <a:prstGeom prst="ellipse">
            <a:avLst/>
          </a:prstGeom>
          <a:solidFill>
            <a:srgbClr val="E4E4E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KSO_Shape"/>
          <p:cNvSpPr>
            <a:spLocks/>
          </p:cNvSpPr>
          <p:nvPr/>
        </p:nvSpPr>
        <p:spPr bwMode="auto">
          <a:xfrm>
            <a:off x="3838681" y="1638588"/>
            <a:ext cx="512230" cy="490719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 anchorCtr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4"/>
          <p:cNvSpPr/>
          <p:nvPr/>
        </p:nvSpPr>
        <p:spPr>
          <a:xfrm>
            <a:off x="2152139" y="1490182"/>
            <a:ext cx="784061" cy="787530"/>
          </a:xfrm>
          <a:prstGeom prst="ellipse">
            <a:avLst/>
          </a:prstGeom>
          <a:solidFill>
            <a:srgbClr val="E4E4E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2292760" y="1639032"/>
            <a:ext cx="502819" cy="451730"/>
          </a:xfrm>
          <a:custGeom>
            <a:avLst/>
            <a:gdLst>
              <a:gd name="T0" fmla="*/ 197789562 w 6307"/>
              <a:gd name="T1" fmla="*/ 302133343 h 5672"/>
              <a:gd name="T2" fmla="*/ 207277713 w 6307"/>
              <a:gd name="T3" fmla="*/ 399078456 h 5672"/>
              <a:gd name="T4" fmla="*/ 181641614 w 6307"/>
              <a:gd name="T5" fmla="*/ 475705205 h 5672"/>
              <a:gd name="T6" fmla="*/ 149710588 w 6307"/>
              <a:gd name="T7" fmla="*/ 507048219 h 5672"/>
              <a:gd name="T8" fmla="*/ 112305897 w 6307"/>
              <a:gd name="T9" fmla="*/ 515521872 h 5672"/>
              <a:gd name="T10" fmla="*/ 74262379 w 6307"/>
              <a:gd name="T11" fmla="*/ 499486045 h 5672"/>
              <a:gd name="T12" fmla="*/ 46345536 w 6307"/>
              <a:gd name="T13" fmla="*/ 463496023 h 5672"/>
              <a:gd name="T14" fmla="*/ 15600642 w 6307"/>
              <a:gd name="T15" fmla="*/ 433155003 h 5672"/>
              <a:gd name="T16" fmla="*/ 182435 w 6307"/>
              <a:gd name="T17" fmla="*/ 379853505 h 5672"/>
              <a:gd name="T18" fmla="*/ 8484454 w 6307"/>
              <a:gd name="T19" fmla="*/ 325458594 h 5672"/>
              <a:gd name="T20" fmla="*/ 37313776 w 6307"/>
              <a:gd name="T21" fmla="*/ 288284041 h 5672"/>
              <a:gd name="T22" fmla="*/ 63223226 w 6307"/>
              <a:gd name="T23" fmla="*/ 255209789 h 5672"/>
              <a:gd name="T24" fmla="*/ 88038365 w 6307"/>
              <a:gd name="T25" fmla="*/ 186327751 h 5672"/>
              <a:gd name="T26" fmla="*/ 127358931 w 6307"/>
              <a:gd name="T27" fmla="*/ 95942817 h 5672"/>
              <a:gd name="T28" fmla="*/ 183192617 w 6307"/>
              <a:gd name="T29" fmla="*/ 35261079 h 5672"/>
              <a:gd name="T30" fmla="*/ 249152978 w 6307"/>
              <a:gd name="T31" fmla="*/ 4282235 h 5672"/>
              <a:gd name="T32" fmla="*/ 318397477 w 6307"/>
              <a:gd name="T33" fmla="*/ 3098005 h 5672"/>
              <a:gd name="T34" fmla="*/ 384449056 w 6307"/>
              <a:gd name="T35" fmla="*/ 31707485 h 5672"/>
              <a:gd name="T36" fmla="*/ 440921266 w 6307"/>
              <a:gd name="T37" fmla="*/ 90293815 h 5672"/>
              <a:gd name="T38" fmla="*/ 480880657 w 6307"/>
              <a:gd name="T39" fmla="*/ 178947511 h 5672"/>
              <a:gd name="T40" fmla="*/ 511169463 w 6307"/>
              <a:gd name="T41" fmla="*/ 247829549 h 5672"/>
              <a:gd name="T42" fmla="*/ 541367050 w 6307"/>
              <a:gd name="T43" fmla="*/ 285004102 h 5672"/>
              <a:gd name="T44" fmla="*/ 567459237 w 6307"/>
              <a:gd name="T45" fmla="*/ 321449411 h 5672"/>
              <a:gd name="T46" fmla="*/ 575213950 w 6307"/>
              <a:gd name="T47" fmla="*/ 380491330 h 5672"/>
              <a:gd name="T48" fmla="*/ 560890657 w 6307"/>
              <a:gd name="T49" fmla="*/ 437710592 h 5672"/>
              <a:gd name="T50" fmla="*/ 533156249 w 6307"/>
              <a:gd name="T51" fmla="*/ 465682549 h 5672"/>
              <a:gd name="T52" fmla="*/ 490095155 w 6307"/>
              <a:gd name="T53" fmla="*/ 510784048 h 5672"/>
              <a:gd name="T54" fmla="*/ 424864535 w 6307"/>
              <a:gd name="T55" fmla="*/ 516706404 h 5672"/>
              <a:gd name="T56" fmla="*/ 394028424 w 6307"/>
              <a:gd name="T57" fmla="*/ 509143928 h 5672"/>
              <a:gd name="T58" fmla="*/ 364378143 w 6307"/>
              <a:gd name="T59" fmla="*/ 481992031 h 5672"/>
              <a:gd name="T60" fmla="*/ 337556214 w 6307"/>
              <a:gd name="T61" fmla="*/ 412927757 h 5672"/>
              <a:gd name="T62" fmla="*/ 341752832 w 6307"/>
              <a:gd name="T63" fmla="*/ 312247116 h 5672"/>
              <a:gd name="T64" fmla="*/ 374048728 w 6307"/>
              <a:gd name="T65" fmla="*/ 250289729 h 5672"/>
              <a:gd name="T66" fmla="*/ 389375717 w 6307"/>
              <a:gd name="T67" fmla="*/ 194528051 h 5672"/>
              <a:gd name="T68" fmla="*/ 368757196 w 6307"/>
              <a:gd name="T69" fmla="*/ 121272358 h 5672"/>
              <a:gd name="T70" fmla="*/ 339836958 w 6307"/>
              <a:gd name="T71" fmla="*/ 73073155 h 5672"/>
              <a:gd name="T72" fmla="*/ 305716406 w 6307"/>
              <a:gd name="T73" fmla="*/ 49930441 h 5672"/>
              <a:gd name="T74" fmla="*/ 269588762 w 6307"/>
              <a:gd name="T75" fmla="*/ 51479444 h 5672"/>
              <a:gd name="T76" fmla="*/ 234738468 w 6307"/>
              <a:gd name="T77" fmla="*/ 77811281 h 5672"/>
              <a:gd name="T78" fmla="*/ 204267227 w 6307"/>
              <a:gd name="T79" fmla="*/ 128652598 h 5672"/>
              <a:gd name="T80" fmla="*/ 181459179 w 6307"/>
              <a:gd name="T81" fmla="*/ 203821463 h 5672"/>
              <a:gd name="T82" fmla="*/ 438731739 w 6307"/>
              <a:gd name="T83" fmla="*/ 474247320 h 5672"/>
              <a:gd name="T84" fmla="*/ 457616521 w 6307"/>
              <a:gd name="T85" fmla="*/ 449646721 h 5672"/>
              <a:gd name="T86" fmla="*/ 473764469 w 6307"/>
              <a:gd name="T87" fmla="*/ 383680151 h 5672"/>
              <a:gd name="T88" fmla="*/ 474129642 w 6307"/>
              <a:gd name="T89" fmla="*/ 370377556 h 5672"/>
              <a:gd name="T90" fmla="*/ 470024241 w 6307"/>
              <a:gd name="T91" fmla="*/ 331016478 h 5672"/>
              <a:gd name="T92" fmla="*/ 449314502 w 6307"/>
              <a:gd name="T93" fmla="*/ 280903801 h 5672"/>
              <a:gd name="T94" fmla="*/ 430612156 w 6307"/>
              <a:gd name="T95" fmla="*/ 264867974 h 5672"/>
              <a:gd name="T96" fmla="*/ 405614883 w 6307"/>
              <a:gd name="T97" fmla="*/ 268785737 h 5672"/>
              <a:gd name="T98" fmla="*/ 376694344 w 6307"/>
              <a:gd name="T99" fmla="*/ 317167176 h 5672"/>
              <a:gd name="T100" fmla="*/ 371220678 w 6307"/>
              <a:gd name="T101" fmla="*/ 400900812 h 5672"/>
              <a:gd name="T102" fmla="*/ 395123036 w 6307"/>
              <a:gd name="T103" fmla="*/ 464680555 h 5672"/>
              <a:gd name="T104" fmla="*/ 423131097 w 6307"/>
              <a:gd name="T105" fmla="*/ 480898618 h 5672"/>
              <a:gd name="T106" fmla="*/ 413552031 w 6307"/>
              <a:gd name="T107" fmla="*/ 316620469 h 5672"/>
              <a:gd name="T108" fmla="*/ 397495300 w 6307"/>
              <a:gd name="T109" fmla="*/ 344319073 h 5672"/>
              <a:gd name="T110" fmla="*/ 395031819 w 6307"/>
              <a:gd name="T111" fmla="*/ 386504803 h 5672"/>
              <a:gd name="T112" fmla="*/ 407439539 w 6307"/>
              <a:gd name="T113" fmla="*/ 421674764 h 5672"/>
              <a:gd name="T114" fmla="*/ 427236498 w 6307"/>
              <a:gd name="T115" fmla="*/ 428781651 h 5672"/>
              <a:gd name="T116" fmla="*/ 444388143 w 6307"/>
              <a:gd name="T117" fmla="*/ 404454104 h 5672"/>
              <a:gd name="T118" fmla="*/ 448767196 w 6307"/>
              <a:gd name="T119" fmla="*/ 363179552 h 5672"/>
              <a:gd name="T120" fmla="*/ 438093215 w 6307"/>
              <a:gd name="T121" fmla="*/ 325549712 h 5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07" h="5672">
                <a:moveTo>
                  <a:pt x="1899" y="2819"/>
                </a:moveTo>
                <a:lnTo>
                  <a:pt x="1899" y="2819"/>
                </a:lnTo>
                <a:lnTo>
                  <a:pt x="1918" y="2843"/>
                </a:lnTo>
                <a:lnTo>
                  <a:pt x="1938" y="2868"/>
                </a:lnTo>
                <a:lnTo>
                  <a:pt x="1956" y="2894"/>
                </a:lnTo>
                <a:lnTo>
                  <a:pt x="1975" y="2920"/>
                </a:lnTo>
                <a:lnTo>
                  <a:pt x="1993" y="2947"/>
                </a:lnTo>
                <a:lnTo>
                  <a:pt x="2010" y="2975"/>
                </a:lnTo>
                <a:lnTo>
                  <a:pt x="2027" y="3003"/>
                </a:lnTo>
                <a:lnTo>
                  <a:pt x="2044" y="3033"/>
                </a:lnTo>
                <a:lnTo>
                  <a:pt x="2072" y="3085"/>
                </a:lnTo>
                <a:lnTo>
                  <a:pt x="2098" y="3140"/>
                </a:lnTo>
                <a:lnTo>
                  <a:pt x="2123" y="3197"/>
                </a:lnTo>
                <a:lnTo>
                  <a:pt x="2147" y="3256"/>
                </a:lnTo>
                <a:lnTo>
                  <a:pt x="2168" y="3316"/>
                </a:lnTo>
                <a:lnTo>
                  <a:pt x="2188" y="3379"/>
                </a:lnTo>
                <a:lnTo>
                  <a:pt x="2206" y="3443"/>
                </a:lnTo>
                <a:lnTo>
                  <a:pt x="2223" y="3509"/>
                </a:lnTo>
                <a:lnTo>
                  <a:pt x="2238" y="3576"/>
                </a:lnTo>
                <a:lnTo>
                  <a:pt x="2251" y="3645"/>
                </a:lnTo>
                <a:lnTo>
                  <a:pt x="2263" y="3715"/>
                </a:lnTo>
                <a:lnTo>
                  <a:pt x="2272" y="3787"/>
                </a:lnTo>
                <a:lnTo>
                  <a:pt x="2280" y="3859"/>
                </a:lnTo>
                <a:lnTo>
                  <a:pt x="2285" y="3933"/>
                </a:lnTo>
                <a:lnTo>
                  <a:pt x="2288" y="4007"/>
                </a:lnTo>
                <a:lnTo>
                  <a:pt x="2289" y="4083"/>
                </a:lnTo>
                <a:lnTo>
                  <a:pt x="2288" y="4158"/>
                </a:lnTo>
                <a:lnTo>
                  <a:pt x="2285" y="4233"/>
                </a:lnTo>
                <a:lnTo>
                  <a:pt x="2280" y="4307"/>
                </a:lnTo>
                <a:lnTo>
                  <a:pt x="2272" y="4380"/>
                </a:lnTo>
                <a:lnTo>
                  <a:pt x="2263" y="4451"/>
                </a:lnTo>
                <a:lnTo>
                  <a:pt x="2251" y="4521"/>
                </a:lnTo>
                <a:lnTo>
                  <a:pt x="2238" y="4589"/>
                </a:lnTo>
                <a:lnTo>
                  <a:pt x="2223" y="4657"/>
                </a:lnTo>
                <a:lnTo>
                  <a:pt x="2206" y="4723"/>
                </a:lnTo>
                <a:lnTo>
                  <a:pt x="2188" y="4787"/>
                </a:lnTo>
                <a:lnTo>
                  <a:pt x="2168" y="4850"/>
                </a:lnTo>
                <a:lnTo>
                  <a:pt x="2147" y="4911"/>
                </a:lnTo>
                <a:lnTo>
                  <a:pt x="2123" y="4969"/>
                </a:lnTo>
                <a:lnTo>
                  <a:pt x="2098" y="5026"/>
                </a:lnTo>
                <a:lnTo>
                  <a:pt x="2072" y="5080"/>
                </a:lnTo>
                <a:lnTo>
                  <a:pt x="2044" y="5133"/>
                </a:lnTo>
                <a:lnTo>
                  <a:pt x="2027" y="5163"/>
                </a:lnTo>
                <a:lnTo>
                  <a:pt x="2009" y="5193"/>
                </a:lnTo>
                <a:lnTo>
                  <a:pt x="1991" y="5221"/>
                </a:lnTo>
                <a:lnTo>
                  <a:pt x="1973" y="5249"/>
                </a:lnTo>
                <a:lnTo>
                  <a:pt x="1954" y="5276"/>
                </a:lnTo>
                <a:lnTo>
                  <a:pt x="1934" y="5302"/>
                </a:lnTo>
                <a:lnTo>
                  <a:pt x="1915" y="5328"/>
                </a:lnTo>
                <a:lnTo>
                  <a:pt x="1893" y="5352"/>
                </a:lnTo>
                <a:lnTo>
                  <a:pt x="1873" y="5377"/>
                </a:lnTo>
                <a:lnTo>
                  <a:pt x="1852" y="5399"/>
                </a:lnTo>
                <a:lnTo>
                  <a:pt x="1829" y="5422"/>
                </a:lnTo>
                <a:lnTo>
                  <a:pt x="1807" y="5443"/>
                </a:lnTo>
                <a:lnTo>
                  <a:pt x="1785" y="5463"/>
                </a:lnTo>
                <a:lnTo>
                  <a:pt x="1762" y="5482"/>
                </a:lnTo>
                <a:lnTo>
                  <a:pt x="1739" y="5501"/>
                </a:lnTo>
                <a:lnTo>
                  <a:pt x="1714" y="5518"/>
                </a:lnTo>
                <a:lnTo>
                  <a:pt x="1691" y="5535"/>
                </a:lnTo>
                <a:lnTo>
                  <a:pt x="1667" y="5550"/>
                </a:lnTo>
                <a:lnTo>
                  <a:pt x="1641" y="5565"/>
                </a:lnTo>
                <a:lnTo>
                  <a:pt x="1617" y="5579"/>
                </a:lnTo>
                <a:lnTo>
                  <a:pt x="1590" y="5592"/>
                </a:lnTo>
                <a:lnTo>
                  <a:pt x="1564" y="5604"/>
                </a:lnTo>
                <a:lnTo>
                  <a:pt x="1538" y="5614"/>
                </a:lnTo>
                <a:lnTo>
                  <a:pt x="1511" y="5624"/>
                </a:lnTo>
                <a:lnTo>
                  <a:pt x="1485" y="5632"/>
                </a:lnTo>
                <a:lnTo>
                  <a:pt x="1458" y="5640"/>
                </a:lnTo>
                <a:lnTo>
                  <a:pt x="1430" y="5646"/>
                </a:lnTo>
                <a:lnTo>
                  <a:pt x="1403" y="5650"/>
                </a:lnTo>
                <a:lnTo>
                  <a:pt x="1374" y="5655"/>
                </a:lnTo>
                <a:lnTo>
                  <a:pt x="1346" y="5658"/>
                </a:lnTo>
                <a:lnTo>
                  <a:pt x="1317" y="5660"/>
                </a:lnTo>
                <a:lnTo>
                  <a:pt x="1289" y="5660"/>
                </a:lnTo>
                <a:lnTo>
                  <a:pt x="1259" y="5660"/>
                </a:lnTo>
                <a:lnTo>
                  <a:pt x="1231" y="5658"/>
                </a:lnTo>
                <a:lnTo>
                  <a:pt x="1203" y="5655"/>
                </a:lnTo>
                <a:lnTo>
                  <a:pt x="1174" y="5650"/>
                </a:lnTo>
                <a:lnTo>
                  <a:pt x="1146" y="5646"/>
                </a:lnTo>
                <a:lnTo>
                  <a:pt x="1118" y="5640"/>
                </a:lnTo>
                <a:lnTo>
                  <a:pt x="1092" y="5632"/>
                </a:lnTo>
                <a:lnTo>
                  <a:pt x="1065" y="5624"/>
                </a:lnTo>
                <a:lnTo>
                  <a:pt x="1039" y="5614"/>
                </a:lnTo>
                <a:lnTo>
                  <a:pt x="1012" y="5604"/>
                </a:lnTo>
                <a:lnTo>
                  <a:pt x="987" y="5592"/>
                </a:lnTo>
                <a:lnTo>
                  <a:pt x="961" y="5579"/>
                </a:lnTo>
                <a:lnTo>
                  <a:pt x="935" y="5565"/>
                </a:lnTo>
                <a:lnTo>
                  <a:pt x="910" y="5550"/>
                </a:lnTo>
                <a:lnTo>
                  <a:pt x="885" y="5535"/>
                </a:lnTo>
                <a:lnTo>
                  <a:pt x="862" y="5518"/>
                </a:lnTo>
                <a:lnTo>
                  <a:pt x="838" y="5501"/>
                </a:lnTo>
                <a:lnTo>
                  <a:pt x="814" y="5482"/>
                </a:lnTo>
                <a:lnTo>
                  <a:pt x="792" y="5463"/>
                </a:lnTo>
                <a:lnTo>
                  <a:pt x="769" y="5443"/>
                </a:lnTo>
                <a:lnTo>
                  <a:pt x="747" y="5422"/>
                </a:lnTo>
                <a:lnTo>
                  <a:pt x="725" y="5399"/>
                </a:lnTo>
                <a:lnTo>
                  <a:pt x="703" y="5377"/>
                </a:lnTo>
                <a:lnTo>
                  <a:pt x="683" y="5352"/>
                </a:lnTo>
                <a:lnTo>
                  <a:pt x="662" y="5328"/>
                </a:lnTo>
                <a:lnTo>
                  <a:pt x="643" y="5302"/>
                </a:lnTo>
                <a:lnTo>
                  <a:pt x="623" y="5276"/>
                </a:lnTo>
                <a:lnTo>
                  <a:pt x="603" y="5249"/>
                </a:lnTo>
                <a:lnTo>
                  <a:pt x="585" y="5221"/>
                </a:lnTo>
                <a:lnTo>
                  <a:pt x="567" y="5193"/>
                </a:lnTo>
                <a:lnTo>
                  <a:pt x="549" y="5163"/>
                </a:lnTo>
                <a:lnTo>
                  <a:pt x="532" y="5133"/>
                </a:lnTo>
                <a:lnTo>
                  <a:pt x="508" y="5087"/>
                </a:lnTo>
                <a:lnTo>
                  <a:pt x="485" y="5039"/>
                </a:lnTo>
                <a:lnTo>
                  <a:pt x="459" y="5029"/>
                </a:lnTo>
                <a:lnTo>
                  <a:pt x="433" y="5016"/>
                </a:lnTo>
                <a:lnTo>
                  <a:pt x="409" y="5002"/>
                </a:lnTo>
                <a:lnTo>
                  <a:pt x="384" y="4986"/>
                </a:lnTo>
                <a:lnTo>
                  <a:pt x="360" y="4969"/>
                </a:lnTo>
                <a:lnTo>
                  <a:pt x="336" y="4950"/>
                </a:lnTo>
                <a:lnTo>
                  <a:pt x="314" y="4931"/>
                </a:lnTo>
                <a:lnTo>
                  <a:pt x="292" y="4910"/>
                </a:lnTo>
                <a:lnTo>
                  <a:pt x="269" y="4886"/>
                </a:lnTo>
                <a:lnTo>
                  <a:pt x="249" y="4863"/>
                </a:lnTo>
                <a:lnTo>
                  <a:pt x="229" y="4837"/>
                </a:lnTo>
                <a:lnTo>
                  <a:pt x="209" y="4811"/>
                </a:lnTo>
                <a:lnTo>
                  <a:pt x="189" y="4783"/>
                </a:lnTo>
                <a:lnTo>
                  <a:pt x="171" y="4754"/>
                </a:lnTo>
                <a:lnTo>
                  <a:pt x="154" y="4724"/>
                </a:lnTo>
                <a:lnTo>
                  <a:pt x="137" y="4694"/>
                </a:lnTo>
                <a:lnTo>
                  <a:pt x="122" y="4662"/>
                </a:lnTo>
                <a:lnTo>
                  <a:pt x="106" y="4629"/>
                </a:lnTo>
                <a:lnTo>
                  <a:pt x="93" y="4595"/>
                </a:lnTo>
                <a:lnTo>
                  <a:pt x="80" y="4559"/>
                </a:lnTo>
                <a:lnTo>
                  <a:pt x="67" y="4524"/>
                </a:lnTo>
                <a:lnTo>
                  <a:pt x="56" y="4487"/>
                </a:lnTo>
                <a:lnTo>
                  <a:pt x="46" y="4450"/>
                </a:lnTo>
                <a:lnTo>
                  <a:pt x="36" y="4411"/>
                </a:lnTo>
                <a:lnTo>
                  <a:pt x="28" y="4373"/>
                </a:lnTo>
                <a:lnTo>
                  <a:pt x="20" y="4333"/>
                </a:lnTo>
                <a:lnTo>
                  <a:pt x="14" y="4293"/>
                </a:lnTo>
                <a:lnTo>
                  <a:pt x="10" y="4252"/>
                </a:lnTo>
                <a:lnTo>
                  <a:pt x="5" y="4210"/>
                </a:lnTo>
                <a:lnTo>
                  <a:pt x="2" y="4169"/>
                </a:lnTo>
                <a:lnTo>
                  <a:pt x="0" y="4126"/>
                </a:lnTo>
                <a:lnTo>
                  <a:pt x="0" y="4083"/>
                </a:lnTo>
                <a:lnTo>
                  <a:pt x="0" y="4040"/>
                </a:lnTo>
                <a:lnTo>
                  <a:pt x="2" y="3997"/>
                </a:lnTo>
                <a:lnTo>
                  <a:pt x="5" y="3955"/>
                </a:lnTo>
                <a:lnTo>
                  <a:pt x="10" y="3913"/>
                </a:lnTo>
                <a:lnTo>
                  <a:pt x="14" y="3873"/>
                </a:lnTo>
                <a:lnTo>
                  <a:pt x="20" y="3832"/>
                </a:lnTo>
                <a:lnTo>
                  <a:pt x="28" y="3793"/>
                </a:lnTo>
                <a:lnTo>
                  <a:pt x="36" y="3754"/>
                </a:lnTo>
                <a:lnTo>
                  <a:pt x="46" y="3716"/>
                </a:lnTo>
                <a:lnTo>
                  <a:pt x="56" y="3678"/>
                </a:lnTo>
                <a:lnTo>
                  <a:pt x="67" y="3642"/>
                </a:lnTo>
                <a:lnTo>
                  <a:pt x="80" y="3606"/>
                </a:lnTo>
                <a:lnTo>
                  <a:pt x="93" y="3572"/>
                </a:lnTo>
                <a:lnTo>
                  <a:pt x="106" y="3538"/>
                </a:lnTo>
                <a:lnTo>
                  <a:pt x="122" y="3505"/>
                </a:lnTo>
                <a:lnTo>
                  <a:pt x="137" y="3473"/>
                </a:lnTo>
                <a:lnTo>
                  <a:pt x="154" y="3442"/>
                </a:lnTo>
                <a:lnTo>
                  <a:pt x="171" y="3412"/>
                </a:lnTo>
                <a:lnTo>
                  <a:pt x="189" y="3382"/>
                </a:lnTo>
                <a:lnTo>
                  <a:pt x="209" y="3356"/>
                </a:lnTo>
                <a:lnTo>
                  <a:pt x="229" y="3329"/>
                </a:lnTo>
                <a:lnTo>
                  <a:pt x="249" y="3304"/>
                </a:lnTo>
                <a:lnTo>
                  <a:pt x="269" y="3279"/>
                </a:lnTo>
                <a:lnTo>
                  <a:pt x="292" y="3257"/>
                </a:lnTo>
                <a:lnTo>
                  <a:pt x="314" y="3235"/>
                </a:lnTo>
                <a:lnTo>
                  <a:pt x="336" y="3215"/>
                </a:lnTo>
                <a:lnTo>
                  <a:pt x="360" y="3197"/>
                </a:lnTo>
                <a:lnTo>
                  <a:pt x="384" y="3180"/>
                </a:lnTo>
                <a:lnTo>
                  <a:pt x="409" y="3164"/>
                </a:lnTo>
                <a:lnTo>
                  <a:pt x="433" y="3150"/>
                </a:lnTo>
                <a:lnTo>
                  <a:pt x="459" y="3137"/>
                </a:lnTo>
                <a:lnTo>
                  <a:pt x="485" y="3127"/>
                </a:lnTo>
                <a:lnTo>
                  <a:pt x="508" y="3079"/>
                </a:lnTo>
                <a:lnTo>
                  <a:pt x="532" y="3033"/>
                </a:lnTo>
                <a:lnTo>
                  <a:pt x="548" y="3004"/>
                </a:lnTo>
                <a:lnTo>
                  <a:pt x="565" y="2977"/>
                </a:lnTo>
                <a:lnTo>
                  <a:pt x="582" y="2950"/>
                </a:lnTo>
                <a:lnTo>
                  <a:pt x="599" y="2924"/>
                </a:lnTo>
                <a:lnTo>
                  <a:pt x="617" y="2897"/>
                </a:lnTo>
                <a:lnTo>
                  <a:pt x="635" y="2872"/>
                </a:lnTo>
                <a:lnTo>
                  <a:pt x="654" y="2848"/>
                </a:lnTo>
                <a:lnTo>
                  <a:pt x="674" y="2825"/>
                </a:lnTo>
                <a:lnTo>
                  <a:pt x="693" y="2801"/>
                </a:lnTo>
                <a:lnTo>
                  <a:pt x="713" y="2780"/>
                </a:lnTo>
                <a:lnTo>
                  <a:pt x="733" y="2759"/>
                </a:lnTo>
                <a:lnTo>
                  <a:pt x="753" y="2737"/>
                </a:lnTo>
                <a:lnTo>
                  <a:pt x="775" y="2718"/>
                </a:lnTo>
                <a:lnTo>
                  <a:pt x="796" y="2699"/>
                </a:lnTo>
                <a:lnTo>
                  <a:pt x="818" y="2681"/>
                </a:lnTo>
                <a:lnTo>
                  <a:pt x="840" y="2663"/>
                </a:lnTo>
                <a:lnTo>
                  <a:pt x="851" y="2582"/>
                </a:lnTo>
                <a:lnTo>
                  <a:pt x="865" y="2501"/>
                </a:lnTo>
                <a:lnTo>
                  <a:pt x="879" y="2422"/>
                </a:lnTo>
                <a:lnTo>
                  <a:pt x="894" y="2345"/>
                </a:lnTo>
                <a:lnTo>
                  <a:pt x="910" y="2268"/>
                </a:lnTo>
                <a:lnTo>
                  <a:pt x="927" y="2192"/>
                </a:lnTo>
                <a:lnTo>
                  <a:pt x="946" y="2119"/>
                </a:lnTo>
                <a:lnTo>
                  <a:pt x="965" y="2045"/>
                </a:lnTo>
                <a:lnTo>
                  <a:pt x="985" y="1974"/>
                </a:lnTo>
                <a:lnTo>
                  <a:pt x="1007" y="1904"/>
                </a:lnTo>
                <a:lnTo>
                  <a:pt x="1029" y="1835"/>
                </a:lnTo>
                <a:lnTo>
                  <a:pt x="1051" y="1768"/>
                </a:lnTo>
                <a:lnTo>
                  <a:pt x="1076" y="1701"/>
                </a:lnTo>
                <a:lnTo>
                  <a:pt x="1100" y="1636"/>
                </a:lnTo>
                <a:lnTo>
                  <a:pt x="1127" y="1572"/>
                </a:lnTo>
                <a:lnTo>
                  <a:pt x="1154" y="1509"/>
                </a:lnTo>
                <a:lnTo>
                  <a:pt x="1181" y="1448"/>
                </a:lnTo>
                <a:lnTo>
                  <a:pt x="1209" y="1388"/>
                </a:lnTo>
                <a:lnTo>
                  <a:pt x="1239" y="1329"/>
                </a:lnTo>
                <a:lnTo>
                  <a:pt x="1269" y="1272"/>
                </a:lnTo>
                <a:lnTo>
                  <a:pt x="1299" y="1215"/>
                </a:lnTo>
                <a:lnTo>
                  <a:pt x="1330" y="1160"/>
                </a:lnTo>
                <a:lnTo>
                  <a:pt x="1363" y="1107"/>
                </a:lnTo>
                <a:lnTo>
                  <a:pt x="1396" y="1053"/>
                </a:lnTo>
                <a:lnTo>
                  <a:pt x="1429" y="1002"/>
                </a:lnTo>
                <a:lnTo>
                  <a:pt x="1464" y="952"/>
                </a:lnTo>
                <a:lnTo>
                  <a:pt x="1499" y="904"/>
                </a:lnTo>
                <a:lnTo>
                  <a:pt x="1535" y="857"/>
                </a:lnTo>
                <a:lnTo>
                  <a:pt x="1571" y="811"/>
                </a:lnTo>
                <a:lnTo>
                  <a:pt x="1608" y="766"/>
                </a:lnTo>
                <a:lnTo>
                  <a:pt x="1646" y="722"/>
                </a:lnTo>
                <a:lnTo>
                  <a:pt x="1684" y="680"/>
                </a:lnTo>
                <a:lnTo>
                  <a:pt x="1723" y="639"/>
                </a:lnTo>
                <a:lnTo>
                  <a:pt x="1762" y="599"/>
                </a:lnTo>
                <a:lnTo>
                  <a:pt x="1802" y="561"/>
                </a:lnTo>
                <a:lnTo>
                  <a:pt x="1842" y="523"/>
                </a:lnTo>
                <a:lnTo>
                  <a:pt x="1884" y="487"/>
                </a:lnTo>
                <a:lnTo>
                  <a:pt x="1924" y="453"/>
                </a:lnTo>
                <a:lnTo>
                  <a:pt x="1967" y="419"/>
                </a:lnTo>
                <a:lnTo>
                  <a:pt x="2008" y="387"/>
                </a:lnTo>
                <a:lnTo>
                  <a:pt x="2051" y="356"/>
                </a:lnTo>
                <a:lnTo>
                  <a:pt x="2094" y="328"/>
                </a:lnTo>
                <a:lnTo>
                  <a:pt x="2138" y="299"/>
                </a:lnTo>
                <a:lnTo>
                  <a:pt x="2182" y="272"/>
                </a:lnTo>
                <a:lnTo>
                  <a:pt x="2225" y="246"/>
                </a:lnTo>
                <a:lnTo>
                  <a:pt x="2270" y="221"/>
                </a:lnTo>
                <a:lnTo>
                  <a:pt x="2316" y="199"/>
                </a:lnTo>
                <a:lnTo>
                  <a:pt x="2360" y="176"/>
                </a:lnTo>
                <a:lnTo>
                  <a:pt x="2406" y="156"/>
                </a:lnTo>
                <a:lnTo>
                  <a:pt x="2452" y="136"/>
                </a:lnTo>
                <a:lnTo>
                  <a:pt x="2498" y="118"/>
                </a:lnTo>
                <a:lnTo>
                  <a:pt x="2543" y="102"/>
                </a:lnTo>
                <a:lnTo>
                  <a:pt x="2590" y="86"/>
                </a:lnTo>
                <a:lnTo>
                  <a:pt x="2637" y="72"/>
                </a:lnTo>
                <a:lnTo>
                  <a:pt x="2684" y="58"/>
                </a:lnTo>
                <a:lnTo>
                  <a:pt x="2731" y="47"/>
                </a:lnTo>
                <a:lnTo>
                  <a:pt x="2778" y="37"/>
                </a:lnTo>
                <a:lnTo>
                  <a:pt x="2824" y="27"/>
                </a:lnTo>
                <a:lnTo>
                  <a:pt x="2872" y="20"/>
                </a:lnTo>
                <a:lnTo>
                  <a:pt x="2920" y="13"/>
                </a:lnTo>
                <a:lnTo>
                  <a:pt x="2967" y="7"/>
                </a:lnTo>
                <a:lnTo>
                  <a:pt x="3015" y="4"/>
                </a:lnTo>
                <a:lnTo>
                  <a:pt x="3063" y="1"/>
                </a:lnTo>
                <a:lnTo>
                  <a:pt x="3110" y="0"/>
                </a:lnTo>
                <a:lnTo>
                  <a:pt x="3158" y="0"/>
                </a:lnTo>
                <a:lnTo>
                  <a:pt x="3205" y="1"/>
                </a:lnTo>
                <a:lnTo>
                  <a:pt x="3253" y="3"/>
                </a:lnTo>
                <a:lnTo>
                  <a:pt x="3300" y="6"/>
                </a:lnTo>
                <a:lnTo>
                  <a:pt x="3348" y="11"/>
                </a:lnTo>
                <a:lnTo>
                  <a:pt x="3396" y="18"/>
                </a:lnTo>
                <a:lnTo>
                  <a:pt x="3443" y="25"/>
                </a:lnTo>
                <a:lnTo>
                  <a:pt x="3490" y="34"/>
                </a:lnTo>
                <a:lnTo>
                  <a:pt x="3537" y="43"/>
                </a:lnTo>
                <a:lnTo>
                  <a:pt x="3584" y="55"/>
                </a:lnTo>
                <a:lnTo>
                  <a:pt x="3631" y="68"/>
                </a:lnTo>
                <a:lnTo>
                  <a:pt x="3677" y="82"/>
                </a:lnTo>
                <a:lnTo>
                  <a:pt x="3724" y="97"/>
                </a:lnTo>
                <a:lnTo>
                  <a:pt x="3769" y="113"/>
                </a:lnTo>
                <a:lnTo>
                  <a:pt x="3815" y="131"/>
                </a:lnTo>
                <a:lnTo>
                  <a:pt x="3861" y="150"/>
                </a:lnTo>
                <a:lnTo>
                  <a:pt x="3907" y="170"/>
                </a:lnTo>
                <a:lnTo>
                  <a:pt x="3951" y="191"/>
                </a:lnTo>
                <a:lnTo>
                  <a:pt x="3996" y="215"/>
                </a:lnTo>
                <a:lnTo>
                  <a:pt x="4041" y="238"/>
                </a:lnTo>
                <a:lnTo>
                  <a:pt x="4085" y="264"/>
                </a:lnTo>
                <a:lnTo>
                  <a:pt x="4128" y="290"/>
                </a:lnTo>
                <a:lnTo>
                  <a:pt x="4172" y="319"/>
                </a:lnTo>
                <a:lnTo>
                  <a:pt x="4214" y="348"/>
                </a:lnTo>
                <a:lnTo>
                  <a:pt x="4257" y="379"/>
                </a:lnTo>
                <a:lnTo>
                  <a:pt x="4299" y="411"/>
                </a:lnTo>
                <a:lnTo>
                  <a:pt x="4341" y="444"/>
                </a:lnTo>
                <a:lnTo>
                  <a:pt x="4382" y="478"/>
                </a:lnTo>
                <a:lnTo>
                  <a:pt x="4423" y="514"/>
                </a:lnTo>
                <a:lnTo>
                  <a:pt x="4462" y="551"/>
                </a:lnTo>
                <a:lnTo>
                  <a:pt x="4503" y="588"/>
                </a:lnTo>
                <a:lnTo>
                  <a:pt x="4541" y="629"/>
                </a:lnTo>
                <a:lnTo>
                  <a:pt x="4580" y="669"/>
                </a:lnTo>
                <a:lnTo>
                  <a:pt x="4618" y="712"/>
                </a:lnTo>
                <a:lnTo>
                  <a:pt x="4655" y="754"/>
                </a:lnTo>
                <a:lnTo>
                  <a:pt x="4692" y="799"/>
                </a:lnTo>
                <a:lnTo>
                  <a:pt x="4728" y="846"/>
                </a:lnTo>
                <a:lnTo>
                  <a:pt x="4763" y="893"/>
                </a:lnTo>
                <a:lnTo>
                  <a:pt x="4799" y="942"/>
                </a:lnTo>
                <a:lnTo>
                  <a:pt x="4833" y="991"/>
                </a:lnTo>
                <a:lnTo>
                  <a:pt x="4866" y="1042"/>
                </a:lnTo>
                <a:lnTo>
                  <a:pt x="4899" y="1095"/>
                </a:lnTo>
                <a:lnTo>
                  <a:pt x="4931" y="1148"/>
                </a:lnTo>
                <a:lnTo>
                  <a:pt x="4961" y="1204"/>
                </a:lnTo>
                <a:lnTo>
                  <a:pt x="4992" y="1260"/>
                </a:lnTo>
                <a:lnTo>
                  <a:pt x="5022" y="1317"/>
                </a:lnTo>
                <a:lnTo>
                  <a:pt x="5051" y="1376"/>
                </a:lnTo>
                <a:lnTo>
                  <a:pt x="5079" y="1436"/>
                </a:lnTo>
                <a:lnTo>
                  <a:pt x="5106" y="1497"/>
                </a:lnTo>
                <a:lnTo>
                  <a:pt x="5133" y="1560"/>
                </a:lnTo>
                <a:lnTo>
                  <a:pt x="5158" y="1624"/>
                </a:lnTo>
                <a:lnTo>
                  <a:pt x="5183" y="1690"/>
                </a:lnTo>
                <a:lnTo>
                  <a:pt x="5206" y="1756"/>
                </a:lnTo>
                <a:lnTo>
                  <a:pt x="5229" y="1824"/>
                </a:lnTo>
                <a:lnTo>
                  <a:pt x="5251" y="1893"/>
                </a:lnTo>
                <a:lnTo>
                  <a:pt x="5271" y="1964"/>
                </a:lnTo>
                <a:lnTo>
                  <a:pt x="5291" y="2036"/>
                </a:lnTo>
                <a:lnTo>
                  <a:pt x="5311" y="2108"/>
                </a:lnTo>
                <a:lnTo>
                  <a:pt x="5328" y="2183"/>
                </a:lnTo>
                <a:lnTo>
                  <a:pt x="5345" y="2258"/>
                </a:lnTo>
                <a:lnTo>
                  <a:pt x="5361" y="2335"/>
                </a:lnTo>
                <a:lnTo>
                  <a:pt x="5375" y="2414"/>
                </a:lnTo>
                <a:lnTo>
                  <a:pt x="5388" y="2492"/>
                </a:lnTo>
                <a:lnTo>
                  <a:pt x="5401" y="2573"/>
                </a:lnTo>
                <a:lnTo>
                  <a:pt x="5432" y="2590"/>
                </a:lnTo>
                <a:lnTo>
                  <a:pt x="5462" y="2608"/>
                </a:lnTo>
                <a:lnTo>
                  <a:pt x="5491" y="2628"/>
                </a:lnTo>
                <a:lnTo>
                  <a:pt x="5520" y="2649"/>
                </a:lnTo>
                <a:lnTo>
                  <a:pt x="5548" y="2671"/>
                </a:lnTo>
                <a:lnTo>
                  <a:pt x="5577" y="2695"/>
                </a:lnTo>
                <a:lnTo>
                  <a:pt x="5603" y="2720"/>
                </a:lnTo>
                <a:lnTo>
                  <a:pt x="5630" y="2747"/>
                </a:lnTo>
                <a:lnTo>
                  <a:pt x="5655" y="2776"/>
                </a:lnTo>
                <a:lnTo>
                  <a:pt x="5681" y="2805"/>
                </a:lnTo>
                <a:lnTo>
                  <a:pt x="5705" y="2836"/>
                </a:lnTo>
                <a:lnTo>
                  <a:pt x="5730" y="2868"/>
                </a:lnTo>
                <a:lnTo>
                  <a:pt x="5753" y="2901"/>
                </a:lnTo>
                <a:lnTo>
                  <a:pt x="5776" y="2936"/>
                </a:lnTo>
                <a:lnTo>
                  <a:pt x="5798" y="2971"/>
                </a:lnTo>
                <a:lnTo>
                  <a:pt x="5819" y="3009"/>
                </a:lnTo>
                <a:lnTo>
                  <a:pt x="5844" y="3054"/>
                </a:lnTo>
                <a:lnTo>
                  <a:pt x="5866" y="3102"/>
                </a:lnTo>
                <a:lnTo>
                  <a:pt x="5889" y="3109"/>
                </a:lnTo>
                <a:lnTo>
                  <a:pt x="5912" y="3117"/>
                </a:lnTo>
                <a:lnTo>
                  <a:pt x="5934" y="3128"/>
                </a:lnTo>
                <a:lnTo>
                  <a:pt x="5957" y="3141"/>
                </a:lnTo>
                <a:lnTo>
                  <a:pt x="5978" y="3155"/>
                </a:lnTo>
                <a:lnTo>
                  <a:pt x="5999" y="3170"/>
                </a:lnTo>
                <a:lnTo>
                  <a:pt x="6019" y="3189"/>
                </a:lnTo>
                <a:lnTo>
                  <a:pt x="6040" y="3209"/>
                </a:lnTo>
                <a:lnTo>
                  <a:pt x="6060" y="3230"/>
                </a:lnTo>
                <a:lnTo>
                  <a:pt x="6079" y="3253"/>
                </a:lnTo>
                <a:lnTo>
                  <a:pt x="6097" y="3278"/>
                </a:lnTo>
                <a:lnTo>
                  <a:pt x="6115" y="3305"/>
                </a:lnTo>
                <a:lnTo>
                  <a:pt x="6132" y="3332"/>
                </a:lnTo>
                <a:lnTo>
                  <a:pt x="6148" y="3361"/>
                </a:lnTo>
                <a:lnTo>
                  <a:pt x="6164" y="3392"/>
                </a:lnTo>
                <a:lnTo>
                  <a:pt x="6180" y="3424"/>
                </a:lnTo>
                <a:lnTo>
                  <a:pt x="6194" y="3458"/>
                </a:lnTo>
                <a:lnTo>
                  <a:pt x="6208" y="3492"/>
                </a:lnTo>
                <a:lnTo>
                  <a:pt x="6220" y="3528"/>
                </a:lnTo>
                <a:lnTo>
                  <a:pt x="6233" y="3565"/>
                </a:lnTo>
                <a:lnTo>
                  <a:pt x="6244" y="3604"/>
                </a:lnTo>
                <a:lnTo>
                  <a:pt x="6254" y="3643"/>
                </a:lnTo>
                <a:lnTo>
                  <a:pt x="6264" y="3682"/>
                </a:lnTo>
                <a:lnTo>
                  <a:pt x="6273" y="3724"/>
                </a:lnTo>
                <a:lnTo>
                  <a:pt x="6281" y="3767"/>
                </a:lnTo>
                <a:lnTo>
                  <a:pt x="6287" y="3809"/>
                </a:lnTo>
                <a:lnTo>
                  <a:pt x="6293" y="3853"/>
                </a:lnTo>
                <a:lnTo>
                  <a:pt x="6298" y="3897"/>
                </a:lnTo>
                <a:lnTo>
                  <a:pt x="6301" y="3943"/>
                </a:lnTo>
                <a:lnTo>
                  <a:pt x="6305" y="3989"/>
                </a:lnTo>
                <a:lnTo>
                  <a:pt x="6307" y="4036"/>
                </a:lnTo>
                <a:lnTo>
                  <a:pt x="6307" y="4083"/>
                </a:lnTo>
                <a:lnTo>
                  <a:pt x="6307" y="4131"/>
                </a:lnTo>
                <a:lnTo>
                  <a:pt x="6305" y="4176"/>
                </a:lnTo>
                <a:lnTo>
                  <a:pt x="6301" y="4223"/>
                </a:lnTo>
                <a:lnTo>
                  <a:pt x="6298" y="4268"/>
                </a:lnTo>
                <a:lnTo>
                  <a:pt x="6293" y="4313"/>
                </a:lnTo>
                <a:lnTo>
                  <a:pt x="6287" y="4356"/>
                </a:lnTo>
                <a:lnTo>
                  <a:pt x="6281" y="4400"/>
                </a:lnTo>
                <a:lnTo>
                  <a:pt x="6273" y="4441"/>
                </a:lnTo>
                <a:lnTo>
                  <a:pt x="6264" y="4483"/>
                </a:lnTo>
                <a:lnTo>
                  <a:pt x="6254" y="4523"/>
                </a:lnTo>
                <a:lnTo>
                  <a:pt x="6244" y="4563"/>
                </a:lnTo>
                <a:lnTo>
                  <a:pt x="6233" y="4601"/>
                </a:lnTo>
                <a:lnTo>
                  <a:pt x="6220" y="4638"/>
                </a:lnTo>
                <a:lnTo>
                  <a:pt x="6208" y="4673"/>
                </a:lnTo>
                <a:lnTo>
                  <a:pt x="6194" y="4708"/>
                </a:lnTo>
                <a:lnTo>
                  <a:pt x="6180" y="4741"/>
                </a:lnTo>
                <a:lnTo>
                  <a:pt x="6164" y="4773"/>
                </a:lnTo>
                <a:lnTo>
                  <a:pt x="6148" y="4804"/>
                </a:lnTo>
                <a:lnTo>
                  <a:pt x="6132" y="4834"/>
                </a:lnTo>
                <a:lnTo>
                  <a:pt x="6115" y="4862"/>
                </a:lnTo>
                <a:lnTo>
                  <a:pt x="6097" y="4888"/>
                </a:lnTo>
                <a:lnTo>
                  <a:pt x="6079" y="4913"/>
                </a:lnTo>
                <a:lnTo>
                  <a:pt x="6060" y="4936"/>
                </a:lnTo>
                <a:lnTo>
                  <a:pt x="6040" y="4958"/>
                </a:lnTo>
                <a:lnTo>
                  <a:pt x="6019" y="4977"/>
                </a:lnTo>
                <a:lnTo>
                  <a:pt x="5999" y="4995"/>
                </a:lnTo>
                <a:lnTo>
                  <a:pt x="5978" y="5012"/>
                </a:lnTo>
                <a:lnTo>
                  <a:pt x="5957" y="5026"/>
                </a:lnTo>
                <a:lnTo>
                  <a:pt x="5934" y="5038"/>
                </a:lnTo>
                <a:lnTo>
                  <a:pt x="5912" y="5048"/>
                </a:lnTo>
                <a:lnTo>
                  <a:pt x="5889" y="5056"/>
                </a:lnTo>
                <a:lnTo>
                  <a:pt x="5866" y="5063"/>
                </a:lnTo>
                <a:lnTo>
                  <a:pt x="5844" y="5111"/>
                </a:lnTo>
                <a:lnTo>
                  <a:pt x="5819" y="5157"/>
                </a:lnTo>
                <a:lnTo>
                  <a:pt x="5793" y="5201"/>
                </a:lnTo>
                <a:lnTo>
                  <a:pt x="5766" y="5245"/>
                </a:lnTo>
                <a:lnTo>
                  <a:pt x="5738" y="5285"/>
                </a:lnTo>
                <a:lnTo>
                  <a:pt x="5710" y="5325"/>
                </a:lnTo>
                <a:lnTo>
                  <a:pt x="5680" y="5362"/>
                </a:lnTo>
                <a:lnTo>
                  <a:pt x="5649" y="5398"/>
                </a:lnTo>
                <a:lnTo>
                  <a:pt x="5618" y="5431"/>
                </a:lnTo>
                <a:lnTo>
                  <a:pt x="5585" y="5463"/>
                </a:lnTo>
                <a:lnTo>
                  <a:pt x="5552" y="5492"/>
                </a:lnTo>
                <a:lnTo>
                  <a:pt x="5517" y="5519"/>
                </a:lnTo>
                <a:lnTo>
                  <a:pt x="5482" y="5544"/>
                </a:lnTo>
                <a:lnTo>
                  <a:pt x="5447" y="5567"/>
                </a:lnTo>
                <a:lnTo>
                  <a:pt x="5409" y="5588"/>
                </a:lnTo>
                <a:lnTo>
                  <a:pt x="5372" y="5606"/>
                </a:lnTo>
                <a:lnTo>
                  <a:pt x="5335" y="5622"/>
                </a:lnTo>
                <a:lnTo>
                  <a:pt x="5296" y="5635"/>
                </a:lnTo>
                <a:lnTo>
                  <a:pt x="5284" y="5639"/>
                </a:lnTo>
                <a:lnTo>
                  <a:pt x="5269" y="5641"/>
                </a:lnTo>
                <a:lnTo>
                  <a:pt x="5234" y="5647"/>
                </a:lnTo>
                <a:lnTo>
                  <a:pt x="5191" y="5653"/>
                </a:lnTo>
                <a:lnTo>
                  <a:pt x="5142" y="5657"/>
                </a:lnTo>
                <a:lnTo>
                  <a:pt x="5089" y="5661"/>
                </a:lnTo>
                <a:lnTo>
                  <a:pt x="5032" y="5664"/>
                </a:lnTo>
                <a:lnTo>
                  <a:pt x="4973" y="5667"/>
                </a:lnTo>
                <a:lnTo>
                  <a:pt x="4914" y="5670"/>
                </a:lnTo>
                <a:lnTo>
                  <a:pt x="4799" y="5672"/>
                </a:lnTo>
                <a:lnTo>
                  <a:pt x="4746" y="5672"/>
                </a:lnTo>
                <a:lnTo>
                  <a:pt x="4699" y="5672"/>
                </a:lnTo>
                <a:lnTo>
                  <a:pt x="4657" y="5671"/>
                </a:lnTo>
                <a:lnTo>
                  <a:pt x="4623" y="5668"/>
                </a:lnTo>
                <a:lnTo>
                  <a:pt x="4600" y="5665"/>
                </a:lnTo>
                <a:lnTo>
                  <a:pt x="4591" y="5664"/>
                </a:lnTo>
                <a:lnTo>
                  <a:pt x="4586" y="5662"/>
                </a:lnTo>
                <a:lnTo>
                  <a:pt x="4560" y="5660"/>
                </a:lnTo>
                <a:lnTo>
                  <a:pt x="4535" y="5658"/>
                </a:lnTo>
                <a:lnTo>
                  <a:pt x="4510" y="5654"/>
                </a:lnTo>
                <a:lnTo>
                  <a:pt x="4486" y="5648"/>
                </a:lnTo>
                <a:lnTo>
                  <a:pt x="4461" y="5643"/>
                </a:lnTo>
                <a:lnTo>
                  <a:pt x="4437" y="5635"/>
                </a:lnTo>
                <a:lnTo>
                  <a:pt x="4412" y="5628"/>
                </a:lnTo>
                <a:lnTo>
                  <a:pt x="4389" y="5620"/>
                </a:lnTo>
                <a:lnTo>
                  <a:pt x="4365" y="5609"/>
                </a:lnTo>
                <a:lnTo>
                  <a:pt x="4342" y="5598"/>
                </a:lnTo>
                <a:lnTo>
                  <a:pt x="4319" y="5588"/>
                </a:lnTo>
                <a:lnTo>
                  <a:pt x="4296" y="5575"/>
                </a:lnTo>
                <a:lnTo>
                  <a:pt x="4274" y="5561"/>
                </a:lnTo>
                <a:lnTo>
                  <a:pt x="4252" y="5547"/>
                </a:lnTo>
                <a:lnTo>
                  <a:pt x="4230" y="5532"/>
                </a:lnTo>
                <a:lnTo>
                  <a:pt x="4208" y="5516"/>
                </a:lnTo>
                <a:lnTo>
                  <a:pt x="4188" y="5499"/>
                </a:lnTo>
                <a:lnTo>
                  <a:pt x="4166" y="5482"/>
                </a:lnTo>
                <a:lnTo>
                  <a:pt x="4146" y="5464"/>
                </a:lnTo>
                <a:lnTo>
                  <a:pt x="4126" y="5445"/>
                </a:lnTo>
                <a:lnTo>
                  <a:pt x="4106" y="5425"/>
                </a:lnTo>
                <a:lnTo>
                  <a:pt x="4087" y="5403"/>
                </a:lnTo>
                <a:lnTo>
                  <a:pt x="4067" y="5382"/>
                </a:lnTo>
                <a:lnTo>
                  <a:pt x="4048" y="5360"/>
                </a:lnTo>
                <a:lnTo>
                  <a:pt x="4029" y="5337"/>
                </a:lnTo>
                <a:lnTo>
                  <a:pt x="4011" y="5314"/>
                </a:lnTo>
                <a:lnTo>
                  <a:pt x="3994" y="5290"/>
                </a:lnTo>
                <a:lnTo>
                  <a:pt x="3977" y="5264"/>
                </a:lnTo>
                <a:lnTo>
                  <a:pt x="3960" y="5238"/>
                </a:lnTo>
                <a:lnTo>
                  <a:pt x="3943" y="5212"/>
                </a:lnTo>
                <a:lnTo>
                  <a:pt x="3927" y="5184"/>
                </a:lnTo>
                <a:lnTo>
                  <a:pt x="3911" y="5157"/>
                </a:lnTo>
                <a:lnTo>
                  <a:pt x="3883" y="5103"/>
                </a:lnTo>
                <a:lnTo>
                  <a:pt x="3857" y="5048"/>
                </a:lnTo>
                <a:lnTo>
                  <a:pt x="3831" y="4990"/>
                </a:lnTo>
                <a:lnTo>
                  <a:pt x="3808" y="4930"/>
                </a:lnTo>
                <a:lnTo>
                  <a:pt x="3785" y="4868"/>
                </a:lnTo>
                <a:lnTo>
                  <a:pt x="3765" y="4804"/>
                </a:lnTo>
                <a:lnTo>
                  <a:pt x="3746" y="4739"/>
                </a:lnTo>
                <a:lnTo>
                  <a:pt x="3729" y="4671"/>
                </a:lnTo>
                <a:lnTo>
                  <a:pt x="3714" y="4603"/>
                </a:lnTo>
                <a:lnTo>
                  <a:pt x="3700" y="4532"/>
                </a:lnTo>
                <a:lnTo>
                  <a:pt x="3690" y="4460"/>
                </a:lnTo>
                <a:lnTo>
                  <a:pt x="3680" y="4387"/>
                </a:lnTo>
                <a:lnTo>
                  <a:pt x="3673" y="4313"/>
                </a:lnTo>
                <a:lnTo>
                  <a:pt x="3667" y="4237"/>
                </a:lnTo>
                <a:lnTo>
                  <a:pt x="3663" y="4160"/>
                </a:lnTo>
                <a:lnTo>
                  <a:pt x="3662" y="4083"/>
                </a:lnTo>
                <a:lnTo>
                  <a:pt x="3663" y="4005"/>
                </a:lnTo>
                <a:lnTo>
                  <a:pt x="3667" y="3928"/>
                </a:lnTo>
                <a:lnTo>
                  <a:pt x="3673" y="3853"/>
                </a:lnTo>
                <a:lnTo>
                  <a:pt x="3680" y="3779"/>
                </a:lnTo>
                <a:lnTo>
                  <a:pt x="3690" y="3706"/>
                </a:lnTo>
                <a:lnTo>
                  <a:pt x="3700" y="3633"/>
                </a:lnTo>
                <a:lnTo>
                  <a:pt x="3714" y="3563"/>
                </a:lnTo>
                <a:lnTo>
                  <a:pt x="3729" y="3494"/>
                </a:lnTo>
                <a:lnTo>
                  <a:pt x="3746" y="3427"/>
                </a:lnTo>
                <a:lnTo>
                  <a:pt x="3765" y="3361"/>
                </a:lnTo>
                <a:lnTo>
                  <a:pt x="3785" y="3297"/>
                </a:lnTo>
                <a:lnTo>
                  <a:pt x="3808" y="3235"/>
                </a:lnTo>
                <a:lnTo>
                  <a:pt x="3831" y="3176"/>
                </a:lnTo>
                <a:lnTo>
                  <a:pt x="3857" y="3118"/>
                </a:lnTo>
                <a:lnTo>
                  <a:pt x="3883" y="3062"/>
                </a:lnTo>
                <a:lnTo>
                  <a:pt x="3911" y="3009"/>
                </a:lnTo>
                <a:lnTo>
                  <a:pt x="3932" y="2971"/>
                </a:lnTo>
                <a:lnTo>
                  <a:pt x="3955" y="2936"/>
                </a:lnTo>
                <a:lnTo>
                  <a:pt x="3977" y="2901"/>
                </a:lnTo>
                <a:lnTo>
                  <a:pt x="4000" y="2868"/>
                </a:lnTo>
                <a:lnTo>
                  <a:pt x="4024" y="2835"/>
                </a:lnTo>
                <a:lnTo>
                  <a:pt x="4049" y="2804"/>
                </a:lnTo>
                <a:lnTo>
                  <a:pt x="4074" y="2776"/>
                </a:lnTo>
                <a:lnTo>
                  <a:pt x="4100" y="2747"/>
                </a:lnTo>
                <a:lnTo>
                  <a:pt x="4127" y="2720"/>
                </a:lnTo>
                <a:lnTo>
                  <a:pt x="4154" y="2695"/>
                </a:lnTo>
                <a:lnTo>
                  <a:pt x="4181" y="2671"/>
                </a:lnTo>
                <a:lnTo>
                  <a:pt x="4210" y="2648"/>
                </a:lnTo>
                <a:lnTo>
                  <a:pt x="4239" y="2628"/>
                </a:lnTo>
                <a:lnTo>
                  <a:pt x="4269" y="2607"/>
                </a:lnTo>
                <a:lnTo>
                  <a:pt x="4298" y="2590"/>
                </a:lnTo>
                <a:lnTo>
                  <a:pt x="4329" y="2573"/>
                </a:lnTo>
                <a:lnTo>
                  <a:pt x="4322" y="2507"/>
                </a:lnTo>
                <a:lnTo>
                  <a:pt x="4314" y="2442"/>
                </a:lnTo>
                <a:lnTo>
                  <a:pt x="4306" y="2379"/>
                </a:lnTo>
                <a:lnTo>
                  <a:pt x="4297" y="2317"/>
                </a:lnTo>
                <a:lnTo>
                  <a:pt x="4288" y="2255"/>
                </a:lnTo>
                <a:lnTo>
                  <a:pt x="4278" y="2194"/>
                </a:lnTo>
                <a:lnTo>
                  <a:pt x="4268" y="2135"/>
                </a:lnTo>
                <a:lnTo>
                  <a:pt x="4257" y="2076"/>
                </a:lnTo>
                <a:lnTo>
                  <a:pt x="4246" y="2019"/>
                </a:lnTo>
                <a:lnTo>
                  <a:pt x="4235" y="1964"/>
                </a:lnTo>
                <a:lnTo>
                  <a:pt x="4222" y="1908"/>
                </a:lnTo>
                <a:lnTo>
                  <a:pt x="4209" y="1854"/>
                </a:lnTo>
                <a:lnTo>
                  <a:pt x="4196" y="1801"/>
                </a:lnTo>
                <a:lnTo>
                  <a:pt x="4182" y="1750"/>
                </a:lnTo>
                <a:lnTo>
                  <a:pt x="4169" y="1698"/>
                </a:lnTo>
                <a:lnTo>
                  <a:pt x="4155" y="1648"/>
                </a:lnTo>
                <a:lnTo>
                  <a:pt x="4140" y="1599"/>
                </a:lnTo>
                <a:lnTo>
                  <a:pt x="4125" y="1553"/>
                </a:lnTo>
                <a:lnTo>
                  <a:pt x="4109" y="1506"/>
                </a:lnTo>
                <a:lnTo>
                  <a:pt x="4093" y="1460"/>
                </a:lnTo>
                <a:lnTo>
                  <a:pt x="4076" y="1416"/>
                </a:lnTo>
                <a:lnTo>
                  <a:pt x="4060" y="1373"/>
                </a:lnTo>
                <a:lnTo>
                  <a:pt x="4042" y="1331"/>
                </a:lnTo>
                <a:lnTo>
                  <a:pt x="4025" y="1290"/>
                </a:lnTo>
                <a:lnTo>
                  <a:pt x="4007" y="1249"/>
                </a:lnTo>
                <a:lnTo>
                  <a:pt x="3989" y="1211"/>
                </a:lnTo>
                <a:lnTo>
                  <a:pt x="3971" y="1173"/>
                </a:lnTo>
                <a:lnTo>
                  <a:pt x="3951" y="1137"/>
                </a:lnTo>
                <a:lnTo>
                  <a:pt x="3932" y="1100"/>
                </a:lnTo>
                <a:lnTo>
                  <a:pt x="3913" y="1066"/>
                </a:lnTo>
                <a:lnTo>
                  <a:pt x="3893" y="1032"/>
                </a:lnTo>
                <a:lnTo>
                  <a:pt x="3873" y="999"/>
                </a:lnTo>
                <a:lnTo>
                  <a:pt x="3853" y="968"/>
                </a:lnTo>
                <a:lnTo>
                  <a:pt x="3832" y="937"/>
                </a:lnTo>
                <a:lnTo>
                  <a:pt x="3811" y="909"/>
                </a:lnTo>
                <a:lnTo>
                  <a:pt x="3790" y="880"/>
                </a:lnTo>
                <a:lnTo>
                  <a:pt x="3768" y="853"/>
                </a:lnTo>
                <a:lnTo>
                  <a:pt x="3747" y="827"/>
                </a:lnTo>
                <a:lnTo>
                  <a:pt x="3725" y="802"/>
                </a:lnTo>
                <a:lnTo>
                  <a:pt x="3702" y="778"/>
                </a:lnTo>
                <a:lnTo>
                  <a:pt x="3680" y="755"/>
                </a:lnTo>
                <a:lnTo>
                  <a:pt x="3658" y="734"/>
                </a:lnTo>
                <a:lnTo>
                  <a:pt x="3635" y="713"/>
                </a:lnTo>
                <a:lnTo>
                  <a:pt x="3613" y="694"/>
                </a:lnTo>
                <a:lnTo>
                  <a:pt x="3590" y="675"/>
                </a:lnTo>
                <a:lnTo>
                  <a:pt x="3566" y="658"/>
                </a:lnTo>
                <a:lnTo>
                  <a:pt x="3543" y="641"/>
                </a:lnTo>
                <a:lnTo>
                  <a:pt x="3519" y="626"/>
                </a:lnTo>
                <a:lnTo>
                  <a:pt x="3496" y="611"/>
                </a:lnTo>
                <a:lnTo>
                  <a:pt x="3472" y="598"/>
                </a:lnTo>
                <a:lnTo>
                  <a:pt x="3448" y="586"/>
                </a:lnTo>
                <a:lnTo>
                  <a:pt x="3424" y="575"/>
                </a:lnTo>
                <a:lnTo>
                  <a:pt x="3399" y="565"/>
                </a:lnTo>
                <a:lnTo>
                  <a:pt x="3376" y="555"/>
                </a:lnTo>
                <a:lnTo>
                  <a:pt x="3351" y="548"/>
                </a:lnTo>
                <a:lnTo>
                  <a:pt x="3327" y="540"/>
                </a:lnTo>
                <a:lnTo>
                  <a:pt x="3302" y="535"/>
                </a:lnTo>
                <a:lnTo>
                  <a:pt x="3277" y="530"/>
                </a:lnTo>
                <a:lnTo>
                  <a:pt x="3252" y="527"/>
                </a:lnTo>
                <a:lnTo>
                  <a:pt x="3228" y="525"/>
                </a:lnTo>
                <a:lnTo>
                  <a:pt x="3203" y="522"/>
                </a:lnTo>
                <a:lnTo>
                  <a:pt x="3179" y="522"/>
                </a:lnTo>
                <a:lnTo>
                  <a:pt x="3153" y="522"/>
                </a:lnTo>
                <a:lnTo>
                  <a:pt x="3129" y="525"/>
                </a:lnTo>
                <a:lnTo>
                  <a:pt x="3104" y="527"/>
                </a:lnTo>
                <a:lnTo>
                  <a:pt x="3079" y="531"/>
                </a:lnTo>
                <a:lnTo>
                  <a:pt x="3054" y="535"/>
                </a:lnTo>
                <a:lnTo>
                  <a:pt x="3030" y="542"/>
                </a:lnTo>
                <a:lnTo>
                  <a:pt x="3004" y="548"/>
                </a:lnTo>
                <a:lnTo>
                  <a:pt x="2980" y="556"/>
                </a:lnTo>
                <a:lnTo>
                  <a:pt x="2955" y="565"/>
                </a:lnTo>
                <a:lnTo>
                  <a:pt x="2931" y="576"/>
                </a:lnTo>
                <a:lnTo>
                  <a:pt x="2906" y="586"/>
                </a:lnTo>
                <a:lnTo>
                  <a:pt x="2882" y="599"/>
                </a:lnTo>
                <a:lnTo>
                  <a:pt x="2857" y="612"/>
                </a:lnTo>
                <a:lnTo>
                  <a:pt x="2833" y="627"/>
                </a:lnTo>
                <a:lnTo>
                  <a:pt x="2808" y="642"/>
                </a:lnTo>
                <a:lnTo>
                  <a:pt x="2784" y="659"/>
                </a:lnTo>
                <a:lnTo>
                  <a:pt x="2761" y="676"/>
                </a:lnTo>
                <a:lnTo>
                  <a:pt x="2736" y="695"/>
                </a:lnTo>
                <a:lnTo>
                  <a:pt x="2713" y="714"/>
                </a:lnTo>
                <a:lnTo>
                  <a:pt x="2689" y="735"/>
                </a:lnTo>
                <a:lnTo>
                  <a:pt x="2665" y="757"/>
                </a:lnTo>
                <a:lnTo>
                  <a:pt x="2641" y="779"/>
                </a:lnTo>
                <a:lnTo>
                  <a:pt x="2619" y="803"/>
                </a:lnTo>
                <a:lnTo>
                  <a:pt x="2596" y="828"/>
                </a:lnTo>
                <a:lnTo>
                  <a:pt x="2573" y="854"/>
                </a:lnTo>
                <a:lnTo>
                  <a:pt x="2550" y="881"/>
                </a:lnTo>
                <a:lnTo>
                  <a:pt x="2528" y="909"/>
                </a:lnTo>
                <a:lnTo>
                  <a:pt x="2505" y="939"/>
                </a:lnTo>
                <a:lnTo>
                  <a:pt x="2484" y="968"/>
                </a:lnTo>
                <a:lnTo>
                  <a:pt x="2462" y="999"/>
                </a:lnTo>
                <a:lnTo>
                  <a:pt x="2440" y="1032"/>
                </a:lnTo>
                <a:lnTo>
                  <a:pt x="2419" y="1065"/>
                </a:lnTo>
                <a:lnTo>
                  <a:pt x="2398" y="1099"/>
                </a:lnTo>
                <a:lnTo>
                  <a:pt x="2377" y="1134"/>
                </a:lnTo>
                <a:lnTo>
                  <a:pt x="2356" y="1172"/>
                </a:lnTo>
                <a:lnTo>
                  <a:pt x="2336" y="1209"/>
                </a:lnTo>
                <a:lnTo>
                  <a:pt x="2316" y="1247"/>
                </a:lnTo>
                <a:lnTo>
                  <a:pt x="2297" y="1287"/>
                </a:lnTo>
                <a:lnTo>
                  <a:pt x="2277" y="1327"/>
                </a:lnTo>
                <a:lnTo>
                  <a:pt x="2258" y="1370"/>
                </a:lnTo>
                <a:lnTo>
                  <a:pt x="2239" y="1412"/>
                </a:lnTo>
                <a:lnTo>
                  <a:pt x="2221" y="1456"/>
                </a:lnTo>
                <a:lnTo>
                  <a:pt x="2203" y="1501"/>
                </a:lnTo>
                <a:lnTo>
                  <a:pt x="2185" y="1546"/>
                </a:lnTo>
                <a:lnTo>
                  <a:pt x="2168" y="1593"/>
                </a:lnTo>
                <a:lnTo>
                  <a:pt x="2151" y="1641"/>
                </a:lnTo>
                <a:lnTo>
                  <a:pt x="2134" y="1690"/>
                </a:lnTo>
                <a:lnTo>
                  <a:pt x="2118" y="1740"/>
                </a:lnTo>
                <a:lnTo>
                  <a:pt x="2102" y="1791"/>
                </a:lnTo>
                <a:lnTo>
                  <a:pt x="2086" y="1843"/>
                </a:lnTo>
                <a:lnTo>
                  <a:pt x="2071" y="1896"/>
                </a:lnTo>
                <a:lnTo>
                  <a:pt x="2056" y="1951"/>
                </a:lnTo>
                <a:lnTo>
                  <a:pt x="2042" y="2006"/>
                </a:lnTo>
                <a:lnTo>
                  <a:pt x="2028" y="2062"/>
                </a:lnTo>
                <a:lnTo>
                  <a:pt x="2015" y="2120"/>
                </a:lnTo>
                <a:lnTo>
                  <a:pt x="2002" y="2178"/>
                </a:lnTo>
                <a:lnTo>
                  <a:pt x="1989" y="2237"/>
                </a:lnTo>
                <a:lnTo>
                  <a:pt x="1977" y="2298"/>
                </a:lnTo>
                <a:lnTo>
                  <a:pt x="1966" y="2359"/>
                </a:lnTo>
                <a:lnTo>
                  <a:pt x="1954" y="2422"/>
                </a:lnTo>
                <a:lnTo>
                  <a:pt x="1943" y="2485"/>
                </a:lnTo>
                <a:lnTo>
                  <a:pt x="1934" y="2550"/>
                </a:lnTo>
                <a:lnTo>
                  <a:pt x="1924" y="2616"/>
                </a:lnTo>
                <a:lnTo>
                  <a:pt x="1915" y="2682"/>
                </a:lnTo>
                <a:lnTo>
                  <a:pt x="1906" y="2750"/>
                </a:lnTo>
                <a:lnTo>
                  <a:pt x="1899" y="2819"/>
                </a:lnTo>
                <a:close/>
                <a:moveTo>
                  <a:pt x="4753" y="5244"/>
                </a:moveTo>
                <a:lnTo>
                  <a:pt x="4766" y="5235"/>
                </a:lnTo>
                <a:lnTo>
                  <a:pt x="4781" y="5227"/>
                </a:lnTo>
                <a:lnTo>
                  <a:pt x="4794" y="5216"/>
                </a:lnTo>
                <a:lnTo>
                  <a:pt x="4809" y="5205"/>
                </a:lnTo>
                <a:lnTo>
                  <a:pt x="4823" y="5195"/>
                </a:lnTo>
                <a:lnTo>
                  <a:pt x="4851" y="5169"/>
                </a:lnTo>
                <a:lnTo>
                  <a:pt x="4877" y="5142"/>
                </a:lnTo>
                <a:lnTo>
                  <a:pt x="4879" y="5141"/>
                </a:lnTo>
                <a:lnTo>
                  <a:pt x="4879" y="5140"/>
                </a:lnTo>
                <a:lnTo>
                  <a:pt x="4895" y="5121"/>
                </a:lnTo>
                <a:lnTo>
                  <a:pt x="4910" y="5102"/>
                </a:lnTo>
                <a:lnTo>
                  <a:pt x="4925" y="5083"/>
                </a:lnTo>
                <a:lnTo>
                  <a:pt x="4940" y="5063"/>
                </a:lnTo>
                <a:lnTo>
                  <a:pt x="4954" y="5042"/>
                </a:lnTo>
                <a:lnTo>
                  <a:pt x="4969" y="5019"/>
                </a:lnTo>
                <a:lnTo>
                  <a:pt x="4983" y="4996"/>
                </a:lnTo>
                <a:lnTo>
                  <a:pt x="4996" y="4972"/>
                </a:lnTo>
                <a:lnTo>
                  <a:pt x="5016" y="4935"/>
                </a:lnTo>
                <a:lnTo>
                  <a:pt x="5035" y="4896"/>
                </a:lnTo>
                <a:lnTo>
                  <a:pt x="5053" y="4854"/>
                </a:lnTo>
                <a:lnTo>
                  <a:pt x="5070" y="4813"/>
                </a:lnTo>
                <a:lnTo>
                  <a:pt x="5086" y="4769"/>
                </a:lnTo>
                <a:lnTo>
                  <a:pt x="5102" y="4724"/>
                </a:lnTo>
                <a:lnTo>
                  <a:pt x="5116" y="4678"/>
                </a:lnTo>
                <a:lnTo>
                  <a:pt x="5130" y="4631"/>
                </a:lnTo>
                <a:lnTo>
                  <a:pt x="5141" y="4582"/>
                </a:lnTo>
                <a:lnTo>
                  <a:pt x="5152" y="4532"/>
                </a:lnTo>
                <a:lnTo>
                  <a:pt x="5162" y="4482"/>
                </a:lnTo>
                <a:lnTo>
                  <a:pt x="5171" y="4430"/>
                </a:lnTo>
                <a:lnTo>
                  <a:pt x="5179" y="4376"/>
                </a:lnTo>
                <a:lnTo>
                  <a:pt x="5184" y="4323"/>
                </a:lnTo>
                <a:lnTo>
                  <a:pt x="5189" y="4268"/>
                </a:lnTo>
                <a:lnTo>
                  <a:pt x="5193" y="4212"/>
                </a:lnTo>
                <a:lnTo>
                  <a:pt x="5193" y="4211"/>
                </a:lnTo>
                <a:lnTo>
                  <a:pt x="5196" y="4153"/>
                </a:lnTo>
                <a:lnTo>
                  <a:pt x="5196" y="4149"/>
                </a:lnTo>
                <a:lnTo>
                  <a:pt x="5196" y="4148"/>
                </a:lnTo>
                <a:lnTo>
                  <a:pt x="5197" y="4135"/>
                </a:lnTo>
                <a:lnTo>
                  <a:pt x="5197" y="4132"/>
                </a:lnTo>
                <a:lnTo>
                  <a:pt x="5197" y="4101"/>
                </a:lnTo>
                <a:lnTo>
                  <a:pt x="5197" y="4100"/>
                </a:lnTo>
                <a:lnTo>
                  <a:pt x="5197" y="4096"/>
                </a:lnTo>
                <a:lnTo>
                  <a:pt x="5197" y="4083"/>
                </a:lnTo>
                <a:lnTo>
                  <a:pt x="5197" y="4070"/>
                </a:lnTo>
                <a:lnTo>
                  <a:pt x="5197" y="4067"/>
                </a:lnTo>
                <a:lnTo>
                  <a:pt x="5197" y="4065"/>
                </a:lnTo>
                <a:lnTo>
                  <a:pt x="5197" y="4035"/>
                </a:lnTo>
                <a:lnTo>
                  <a:pt x="5197" y="4034"/>
                </a:lnTo>
                <a:lnTo>
                  <a:pt x="5197" y="4030"/>
                </a:lnTo>
                <a:lnTo>
                  <a:pt x="5196" y="4018"/>
                </a:lnTo>
                <a:lnTo>
                  <a:pt x="5196" y="4013"/>
                </a:lnTo>
                <a:lnTo>
                  <a:pt x="5193" y="3954"/>
                </a:lnTo>
                <a:lnTo>
                  <a:pt x="5193" y="3953"/>
                </a:lnTo>
                <a:lnTo>
                  <a:pt x="5189" y="3897"/>
                </a:lnTo>
                <a:lnTo>
                  <a:pt x="5184" y="3843"/>
                </a:lnTo>
                <a:lnTo>
                  <a:pt x="5179" y="3789"/>
                </a:lnTo>
                <a:lnTo>
                  <a:pt x="5171" y="3737"/>
                </a:lnTo>
                <a:lnTo>
                  <a:pt x="5162" y="3685"/>
                </a:lnTo>
                <a:lnTo>
                  <a:pt x="5152" y="3633"/>
                </a:lnTo>
                <a:lnTo>
                  <a:pt x="5141" y="3583"/>
                </a:lnTo>
                <a:lnTo>
                  <a:pt x="5130" y="3536"/>
                </a:lnTo>
                <a:lnTo>
                  <a:pt x="5116" y="3488"/>
                </a:lnTo>
                <a:lnTo>
                  <a:pt x="5102" y="3442"/>
                </a:lnTo>
                <a:lnTo>
                  <a:pt x="5086" y="3397"/>
                </a:lnTo>
                <a:lnTo>
                  <a:pt x="5070" y="3354"/>
                </a:lnTo>
                <a:lnTo>
                  <a:pt x="5053" y="3311"/>
                </a:lnTo>
                <a:lnTo>
                  <a:pt x="5035" y="3271"/>
                </a:lnTo>
                <a:lnTo>
                  <a:pt x="5016" y="3231"/>
                </a:lnTo>
                <a:lnTo>
                  <a:pt x="4996" y="3194"/>
                </a:lnTo>
                <a:lnTo>
                  <a:pt x="4983" y="3169"/>
                </a:lnTo>
                <a:lnTo>
                  <a:pt x="4969" y="3147"/>
                </a:lnTo>
                <a:lnTo>
                  <a:pt x="4954" y="3125"/>
                </a:lnTo>
                <a:lnTo>
                  <a:pt x="4940" y="3103"/>
                </a:lnTo>
                <a:lnTo>
                  <a:pt x="4925" y="3083"/>
                </a:lnTo>
                <a:lnTo>
                  <a:pt x="4910" y="3063"/>
                </a:lnTo>
                <a:lnTo>
                  <a:pt x="4895" y="3045"/>
                </a:lnTo>
                <a:lnTo>
                  <a:pt x="4879" y="3027"/>
                </a:lnTo>
                <a:lnTo>
                  <a:pt x="4879" y="3026"/>
                </a:lnTo>
                <a:lnTo>
                  <a:pt x="4877" y="3024"/>
                </a:lnTo>
                <a:lnTo>
                  <a:pt x="4851" y="2996"/>
                </a:lnTo>
                <a:lnTo>
                  <a:pt x="4823" y="2971"/>
                </a:lnTo>
                <a:lnTo>
                  <a:pt x="4809" y="2960"/>
                </a:lnTo>
                <a:lnTo>
                  <a:pt x="4794" y="2949"/>
                </a:lnTo>
                <a:lnTo>
                  <a:pt x="4781" y="2940"/>
                </a:lnTo>
                <a:lnTo>
                  <a:pt x="4766" y="2930"/>
                </a:lnTo>
                <a:lnTo>
                  <a:pt x="4753" y="2922"/>
                </a:lnTo>
                <a:lnTo>
                  <a:pt x="4736" y="2914"/>
                </a:lnTo>
                <a:lnTo>
                  <a:pt x="4720" y="2907"/>
                </a:lnTo>
                <a:lnTo>
                  <a:pt x="4704" y="2901"/>
                </a:lnTo>
                <a:lnTo>
                  <a:pt x="4688" y="2896"/>
                </a:lnTo>
                <a:lnTo>
                  <a:pt x="4671" y="2892"/>
                </a:lnTo>
                <a:lnTo>
                  <a:pt x="4655" y="2889"/>
                </a:lnTo>
                <a:lnTo>
                  <a:pt x="4638" y="2887"/>
                </a:lnTo>
                <a:lnTo>
                  <a:pt x="4622" y="2887"/>
                </a:lnTo>
                <a:lnTo>
                  <a:pt x="4609" y="2887"/>
                </a:lnTo>
                <a:lnTo>
                  <a:pt x="4596" y="2888"/>
                </a:lnTo>
                <a:lnTo>
                  <a:pt x="4584" y="2889"/>
                </a:lnTo>
                <a:lnTo>
                  <a:pt x="4571" y="2893"/>
                </a:lnTo>
                <a:lnTo>
                  <a:pt x="4545" y="2899"/>
                </a:lnTo>
                <a:lnTo>
                  <a:pt x="4521" y="2909"/>
                </a:lnTo>
                <a:lnTo>
                  <a:pt x="4495" y="2920"/>
                </a:lnTo>
                <a:lnTo>
                  <a:pt x="4471" y="2934"/>
                </a:lnTo>
                <a:lnTo>
                  <a:pt x="4446" y="2950"/>
                </a:lnTo>
                <a:lnTo>
                  <a:pt x="4423" y="2969"/>
                </a:lnTo>
                <a:lnTo>
                  <a:pt x="4400" y="2991"/>
                </a:lnTo>
                <a:lnTo>
                  <a:pt x="4376" y="3013"/>
                </a:lnTo>
                <a:lnTo>
                  <a:pt x="4354" y="3038"/>
                </a:lnTo>
                <a:lnTo>
                  <a:pt x="4331" y="3066"/>
                </a:lnTo>
                <a:lnTo>
                  <a:pt x="4309" y="3095"/>
                </a:lnTo>
                <a:lnTo>
                  <a:pt x="4288" y="3126"/>
                </a:lnTo>
                <a:lnTo>
                  <a:pt x="4268" y="3159"/>
                </a:lnTo>
                <a:lnTo>
                  <a:pt x="4247" y="3194"/>
                </a:lnTo>
                <a:lnTo>
                  <a:pt x="4225" y="3236"/>
                </a:lnTo>
                <a:lnTo>
                  <a:pt x="4204" y="3282"/>
                </a:lnTo>
                <a:lnTo>
                  <a:pt x="4183" y="3329"/>
                </a:lnTo>
                <a:lnTo>
                  <a:pt x="4164" y="3378"/>
                </a:lnTo>
                <a:lnTo>
                  <a:pt x="4146" y="3429"/>
                </a:lnTo>
                <a:lnTo>
                  <a:pt x="4129" y="3481"/>
                </a:lnTo>
                <a:lnTo>
                  <a:pt x="4114" y="3536"/>
                </a:lnTo>
                <a:lnTo>
                  <a:pt x="4100" y="3591"/>
                </a:lnTo>
                <a:lnTo>
                  <a:pt x="4089" y="3648"/>
                </a:lnTo>
                <a:lnTo>
                  <a:pt x="4078" y="3707"/>
                </a:lnTo>
                <a:lnTo>
                  <a:pt x="4069" y="3767"/>
                </a:lnTo>
                <a:lnTo>
                  <a:pt x="4061" y="3827"/>
                </a:lnTo>
                <a:lnTo>
                  <a:pt x="4055" y="3890"/>
                </a:lnTo>
                <a:lnTo>
                  <a:pt x="4050" y="3953"/>
                </a:lnTo>
                <a:lnTo>
                  <a:pt x="4048" y="4018"/>
                </a:lnTo>
                <a:lnTo>
                  <a:pt x="4047" y="4083"/>
                </a:lnTo>
                <a:lnTo>
                  <a:pt x="4048" y="4149"/>
                </a:lnTo>
                <a:lnTo>
                  <a:pt x="4050" y="4212"/>
                </a:lnTo>
                <a:lnTo>
                  <a:pt x="4055" y="4276"/>
                </a:lnTo>
                <a:lnTo>
                  <a:pt x="4061" y="4338"/>
                </a:lnTo>
                <a:lnTo>
                  <a:pt x="4069" y="4400"/>
                </a:lnTo>
                <a:lnTo>
                  <a:pt x="4078" y="4459"/>
                </a:lnTo>
                <a:lnTo>
                  <a:pt x="4089" y="4518"/>
                </a:lnTo>
                <a:lnTo>
                  <a:pt x="4100" y="4575"/>
                </a:lnTo>
                <a:lnTo>
                  <a:pt x="4114" y="4631"/>
                </a:lnTo>
                <a:lnTo>
                  <a:pt x="4129" y="4685"/>
                </a:lnTo>
                <a:lnTo>
                  <a:pt x="4146" y="4737"/>
                </a:lnTo>
                <a:lnTo>
                  <a:pt x="4164" y="4788"/>
                </a:lnTo>
                <a:lnTo>
                  <a:pt x="4183" y="4837"/>
                </a:lnTo>
                <a:lnTo>
                  <a:pt x="4204" y="4884"/>
                </a:lnTo>
                <a:lnTo>
                  <a:pt x="4225" y="4929"/>
                </a:lnTo>
                <a:lnTo>
                  <a:pt x="4247" y="4972"/>
                </a:lnTo>
                <a:lnTo>
                  <a:pt x="4268" y="5006"/>
                </a:lnTo>
                <a:lnTo>
                  <a:pt x="4288" y="5039"/>
                </a:lnTo>
                <a:lnTo>
                  <a:pt x="4309" y="5071"/>
                </a:lnTo>
                <a:lnTo>
                  <a:pt x="4331" y="5100"/>
                </a:lnTo>
                <a:lnTo>
                  <a:pt x="4354" y="5128"/>
                </a:lnTo>
                <a:lnTo>
                  <a:pt x="4376" y="5152"/>
                </a:lnTo>
                <a:lnTo>
                  <a:pt x="4400" y="5176"/>
                </a:lnTo>
                <a:lnTo>
                  <a:pt x="4423" y="5197"/>
                </a:lnTo>
                <a:lnTo>
                  <a:pt x="4446" y="5215"/>
                </a:lnTo>
                <a:lnTo>
                  <a:pt x="4471" y="5232"/>
                </a:lnTo>
                <a:lnTo>
                  <a:pt x="4495" y="5246"/>
                </a:lnTo>
                <a:lnTo>
                  <a:pt x="4521" y="5258"/>
                </a:lnTo>
                <a:lnTo>
                  <a:pt x="4545" y="5267"/>
                </a:lnTo>
                <a:lnTo>
                  <a:pt x="4571" y="5274"/>
                </a:lnTo>
                <a:lnTo>
                  <a:pt x="4584" y="5276"/>
                </a:lnTo>
                <a:lnTo>
                  <a:pt x="4596" y="5278"/>
                </a:lnTo>
                <a:lnTo>
                  <a:pt x="4609" y="5279"/>
                </a:lnTo>
                <a:lnTo>
                  <a:pt x="4622" y="5279"/>
                </a:lnTo>
                <a:lnTo>
                  <a:pt x="4638" y="5278"/>
                </a:lnTo>
                <a:lnTo>
                  <a:pt x="4655" y="5277"/>
                </a:lnTo>
                <a:lnTo>
                  <a:pt x="4671" y="5274"/>
                </a:lnTo>
                <a:lnTo>
                  <a:pt x="4688" y="5270"/>
                </a:lnTo>
                <a:lnTo>
                  <a:pt x="4704" y="5265"/>
                </a:lnTo>
                <a:lnTo>
                  <a:pt x="4720" y="5259"/>
                </a:lnTo>
                <a:lnTo>
                  <a:pt x="4736" y="5251"/>
                </a:lnTo>
                <a:lnTo>
                  <a:pt x="4753" y="5244"/>
                </a:lnTo>
                <a:close/>
                <a:moveTo>
                  <a:pt x="4622" y="3446"/>
                </a:moveTo>
                <a:lnTo>
                  <a:pt x="4622" y="3446"/>
                </a:lnTo>
                <a:lnTo>
                  <a:pt x="4606" y="3447"/>
                </a:lnTo>
                <a:lnTo>
                  <a:pt x="4591" y="3449"/>
                </a:lnTo>
                <a:lnTo>
                  <a:pt x="4576" y="3454"/>
                </a:lnTo>
                <a:lnTo>
                  <a:pt x="4561" y="3459"/>
                </a:lnTo>
                <a:lnTo>
                  <a:pt x="4546" y="3466"/>
                </a:lnTo>
                <a:lnTo>
                  <a:pt x="4533" y="3475"/>
                </a:lnTo>
                <a:lnTo>
                  <a:pt x="4519" y="3486"/>
                </a:lnTo>
                <a:lnTo>
                  <a:pt x="4505" y="3496"/>
                </a:lnTo>
                <a:lnTo>
                  <a:pt x="4491" y="3509"/>
                </a:lnTo>
                <a:lnTo>
                  <a:pt x="4478" y="3524"/>
                </a:lnTo>
                <a:lnTo>
                  <a:pt x="4466" y="3539"/>
                </a:lnTo>
                <a:lnTo>
                  <a:pt x="4454" y="3555"/>
                </a:lnTo>
                <a:lnTo>
                  <a:pt x="4442" y="3573"/>
                </a:lnTo>
                <a:lnTo>
                  <a:pt x="4430" y="3592"/>
                </a:lnTo>
                <a:lnTo>
                  <a:pt x="4420" y="3612"/>
                </a:lnTo>
                <a:lnTo>
                  <a:pt x="4409" y="3633"/>
                </a:lnTo>
                <a:lnTo>
                  <a:pt x="4400" y="3655"/>
                </a:lnTo>
                <a:lnTo>
                  <a:pt x="4390" y="3678"/>
                </a:lnTo>
                <a:lnTo>
                  <a:pt x="4380" y="3703"/>
                </a:lnTo>
                <a:lnTo>
                  <a:pt x="4373" y="3727"/>
                </a:lnTo>
                <a:lnTo>
                  <a:pt x="4364" y="3753"/>
                </a:lnTo>
                <a:lnTo>
                  <a:pt x="4357" y="3779"/>
                </a:lnTo>
                <a:lnTo>
                  <a:pt x="4351" y="3807"/>
                </a:lnTo>
                <a:lnTo>
                  <a:pt x="4344" y="3836"/>
                </a:lnTo>
                <a:lnTo>
                  <a:pt x="4339" y="3864"/>
                </a:lnTo>
                <a:lnTo>
                  <a:pt x="4335" y="3893"/>
                </a:lnTo>
                <a:lnTo>
                  <a:pt x="4330" y="3924"/>
                </a:lnTo>
                <a:lnTo>
                  <a:pt x="4327" y="3955"/>
                </a:lnTo>
                <a:lnTo>
                  <a:pt x="4325" y="3986"/>
                </a:lnTo>
                <a:lnTo>
                  <a:pt x="4323" y="4018"/>
                </a:lnTo>
                <a:lnTo>
                  <a:pt x="4322" y="4051"/>
                </a:lnTo>
                <a:lnTo>
                  <a:pt x="4321" y="4083"/>
                </a:lnTo>
                <a:lnTo>
                  <a:pt x="4322" y="4116"/>
                </a:lnTo>
                <a:lnTo>
                  <a:pt x="4323" y="4148"/>
                </a:lnTo>
                <a:lnTo>
                  <a:pt x="4325" y="4179"/>
                </a:lnTo>
                <a:lnTo>
                  <a:pt x="4327" y="4211"/>
                </a:lnTo>
                <a:lnTo>
                  <a:pt x="4330" y="4242"/>
                </a:lnTo>
                <a:lnTo>
                  <a:pt x="4335" y="4272"/>
                </a:lnTo>
                <a:lnTo>
                  <a:pt x="4339" y="4302"/>
                </a:lnTo>
                <a:lnTo>
                  <a:pt x="4344" y="4331"/>
                </a:lnTo>
                <a:lnTo>
                  <a:pt x="4351" y="4359"/>
                </a:lnTo>
                <a:lnTo>
                  <a:pt x="4357" y="4386"/>
                </a:lnTo>
                <a:lnTo>
                  <a:pt x="4364" y="4413"/>
                </a:lnTo>
                <a:lnTo>
                  <a:pt x="4373" y="4439"/>
                </a:lnTo>
                <a:lnTo>
                  <a:pt x="4380" y="4464"/>
                </a:lnTo>
                <a:lnTo>
                  <a:pt x="4390" y="4488"/>
                </a:lnTo>
                <a:lnTo>
                  <a:pt x="4400" y="4510"/>
                </a:lnTo>
                <a:lnTo>
                  <a:pt x="4409" y="4533"/>
                </a:lnTo>
                <a:lnTo>
                  <a:pt x="4420" y="4554"/>
                </a:lnTo>
                <a:lnTo>
                  <a:pt x="4430" y="4574"/>
                </a:lnTo>
                <a:lnTo>
                  <a:pt x="4442" y="4592"/>
                </a:lnTo>
                <a:lnTo>
                  <a:pt x="4454" y="4611"/>
                </a:lnTo>
                <a:lnTo>
                  <a:pt x="4466" y="4628"/>
                </a:lnTo>
                <a:lnTo>
                  <a:pt x="4478" y="4642"/>
                </a:lnTo>
                <a:lnTo>
                  <a:pt x="4491" y="4656"/>
                </a:lnTo>
                <a:lnTo>
                  <a:pt x="4505" y="4669"/>
                </a:lnTo>
                <a:lnTo>
                  <a:pt x="4519" y="4681"/>
                </a:lnTo>
                <a:lnTo>
                  <a:pt x="4533" y="4690"/>
                </a:lnTo>
                <a:lnTo>
                  <a:pt x="4546" y="4699"/>
                </a:lnTo>
                <a:lnTo>
                  <a:pt x="4561" y="4706"/>
                </a:lnTo>
                <a:lnTo>
                  <a:pt x="4576" y="4712"/>
                </a:lnTo>
                <a:lnTo>
                  <a:pt x="4591" y="4716"/>
                </a:lnTo>
                <a:lnTo>
                  <a:pt x="4606" y="4718"/>
                </a:lnTo>
                <a:lnTo>
                  <a:pt x="4622" y="4719"/>
                </a:lnTo>
                <a:lnTo>
                  <a:pt x="4637" y="4718"/>
                </a:lnTo>
                <a:lnTo>
                  <a:pt x="4653" y="4716"/>
                </a:lnTo>
                <a:lnTo>
                  <a:pt x="4668" y="4712"/>
                </a:lnTo>
                <a:lnTo>
                  <a:pt x="4683" y="4706"/>
                </a:lnTo>
                <a:lnTo>
                  <a:pt x="4696" y="4699"/>
                </a:lnTo>
                <a:lnTo>
                  <a:pt x="4711" y="4690"/>
                </a:lnTo>
                <a:lnTo>
                  <a:pt x="4725" y="4681"/>
                </a:lnTo>
                <a:lnTo>
                  <a:pt x="4739" y="4669"/>
                </a:lnTo>
                <a:lnTo>
                  <a:pt x="4752" y="4656"/>
                </a:lnTo>
                <a:lnTo>
                  <a:pt x="4766" y="4642"/>
                </a:lnTo>
                <a:lnTo>
                  <a:pt x="4777" y="4628"/>
                </a:lnTo>
                <a:lnTo>
                  <a:pt x="4790" y="4611"/>
                </a:lnTo>
                <a:lnTo>
                  <a:pt x="4802" y="4592"/>
                </a:lnTo>
                <a:lnTo>
                  <a:pt x="4814" y="4574"/>
                </a:lnTo>
                <a:lnTo>
                  <a:pt x="4824" y="4554"/>
                </a:lnTo>
                <a:lnTo>
                  <a:pt x="4835" y="4533"/>
                </a:lnTo>
                <a:lnTo>
                  <a:pt x="4844" y="4510"/>
                </a:lnTo>
                <a:lnTo>
                  <a:pt x="4854" y="4488"/>
                </a:lnTo>
                <a:lnTo>
                  <a:pt x="4862" y="4464"/>
                </a:lnTo>
                <a:lnTo>
                  <a:pt x="4871" y="4439"/>
                </a:lnTo>
                <a:lnTo>
                  <a:pt x="4879" y="4413"/>
                </a:lnTo>
                <a:lnTo>
                  <a:pt x="4886" y="4386"/>
                </a:lnTo>
                <a:lnTo>
                  <a:pt x="4893" y="4359"/>
                </a:lnTo>
                <a:lnTo>
                  <a:pt x="4899" y="4331"/>
                </a:lnTo>
                <a:lnTo>
                  <a:pt x="4904" y="4302"/>
                </a:lnTo>
                <a:lnTo>
                  <a:pt x="4909" y="4272"/>
                </a:lnTo>
                <a:lnTo>
                  <a:pt x="4914" y="4242"/>
                </a:lnTo>
                <a:lnTo>
                  <a:pt x="4917" y="4211"/>
                </a:lnTo>
                <a:lnTo>
                  <a:pt x="4919" y="4179"/>
                </a:lnTo>
                <a:lnTo>
                  <a:pt x="4921" y="4148"/>
                </a:lnTo>
                <a:lnTo>
                  <a:pt x="4922" y="4116"/>
                </a:lnTo>
                <a:lnTo>
                  <a:pt x="4923" y="4083"/>
                </a:lnTo>
                <a:lnTo>
                  <a:pt x="4922" y="4051"/>
                </a:lnTo>
                <a:lnTo>
                  <a:pt x="4921" y="4018"/>
                </a:lnTo>
                <a:lnTo>
                  <a:pt x="4919" y="3986"/>
                </a:lnTo>
                <a:lnTo>
                  <a:pt x="4917" y="3955"/>
                </a:lnTo>
                <a:lnTo>
                  <a:pt x="4914" y="3924"/>
                </a:lnTo>
                <a:lnTo>
                  <a:pt x="4909" y="3893"/>
                </a:lnTo>
                <a:lnTo>
                  <a:pt x="4904" y="3864"/>
                </a:lnTo>
                <a:lnTo>
                  <a:pt x="4899" y="3836"/>
                </a:lnTo>
                <a:lnTo>
                  <a:pt x="4893" y="3807"/>
                </a:lnTo>
                <a:lnTo>
                  <a:pt x="4886" y="3779"/>
                </a:lnTo>
                <a:lnTo>
                  <a:pt x="4879" y="3753"/>
                </a:lnTo>
                <a:lnTo>
                  <a:pt x="4871" y="3727"/>
                </a:lnTo>
                <a:lnTo>
                  <a:pt x="4862" y="3703"/>
                </a:lnTo>
                <a:lnTo>
                  <a:pt x="4854" y="3678"/>
                </a:lnTo>
                <a:lnTo>
                  <a:pt x="4844" y="3655"/>
                </a:lnTo>
                <a:lnTo>
                  <a:pt x="4835" y="3633"/>
                </a:lnTo>
                <a:lnTo>
                  <a:pt x="4824" y="3612"/>
                </a:lnTo>
                <a:lnTo>
                  <a:pt x="4814" y="3592"/>
                </a:lnTo>
                <a:lnTo>
                  <a:pt x="4802" y="3573"/>
                </a:lnTo>
                <a:lnTo>
                  <a:pt x="4790" y="3555"/>
                </a:lnTo>
                <a:lnTo>
                  <a:pt x="4777" y="3539"/>
                </a:lnTo>
                <a:lnTo>
                  <a:pt x="4766" y="3524"/>
                </a:lnTo>
                <a:lnTo>
                  <a:pt x="4752" y="3509"/>
                </a:lnTo>
                <a:lnTo>
                  <a:pt x="4739" y="3496"/>
                </a:lnTo>
                <a:lnTo>
                  <a:pt x="4725" y="3486"/>
                </a:lnTo>
                <a:lnTo>
                  <a:pt x="4711" y="3475"/>
                </a:lnTo>
                <a:lnTo>
                  <a:pt x="4696" y="3466"/>
                </a:lnTo>
                <a:lnTo>
                  <a:pt x="4683" y="3459"/>
                </a:lnTo>
                <a:lnTo>
                  <a:pt x="4668" y="3454"/>
                </a:lnTo>
                <a:lnTo>
                  <a:pt x="4653" y="3449"/>
                </a:lnTo>
                <a:lnTo>
                  <a:pt x="4637" y="3447"/>
                </a:lnTo>
                <a:lnTo>
                  <a:pt x="4622" y="344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2074"/>
          <p:cNvSpPr txBox="1"/>
          <p:nvPr/>
        </p:nvSpPr>
        <p:spPr>
          <a:xfrm>
            <a:off x="4502627" y="3766118"/>
            <a:ext cx="953770" cy="2863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zh-CN" sz="15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/>
              </a:rPr>
              <a:t>阅读</a:t>
            </a:r>
          </a:p>
        </p:txBody>
      </p:sp>
      <p:sp>
        <p:nvSpPr>
          <p:cNvPr id="35" name="文本框 2073"/>
          <p:cNvSpPr txBox="1"/>
          <p:nvPr/>
        </p:nvSpPr>
        <p:spPr>
          <a:xfrm>
            <a:off x="2925784" y="3766118"/>
            <a:ext cx="953770" cy="2863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zh-CN" sz="15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/>
              </a:rPr>
              <a:t>绘画</a:t>
            </a:r>
          </a:p>
        </p:txBody>
      </p:sp>
      <p:sp>
        <p:nvSpPr>
          <p:cNvPr id="66" name="Oval 4"/>
          <p:cNvSpPr/>
          <p:nvPr/>
        </p:nvSpPr>
        <p:spPr>
          <a:xfrm>
            <a:off x="3036855" y="2870635"/>
            <a:ext cx="784061" cy="787530"/>
          </a:xfrm>
          <a:prstGeom prst="ellipse">
            <a:avLst/>
          </a:prstGeom>
          <a:solidFill>
            <a:srgbClr val="E4E4E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KSO_Shape"/>
          <p:cNvSpPr>
            <a:spLocks/>
          </p:cNvSpPr>
          <p:nvPr/>
        </p:nvSpPr>
        <p:spPr bwMode="auto">
          <a:xfrm>
            <a:off x="3112347" y="3030709"/>
            <a:ext cx="555252" cy="564663"/>
          </a:xfrm>
          <a:custGeom>
            <a:avLst/>
            <a:gdLst>
              <a:gd name="T0" fmla="*/ 1230708 w 3970"/>
              <a:gd name="T1" fmla="*/ 915562 h 4043"/>
              <a:gd name="T2" fmla="*/ 745546 w 3970"/>
              <a:gd name="T3" fmla="*/ 1273147 h 4043"/>
              <a:gd name="T4" fmla="*/ 1036643 w 3970"/>
              <a:gd name="T5" fmla="*/ 769945 h 4043"/>
              <a:gd name="T6" fmla="*/ 1163942 w 3970"/>
              <a:gd name="T7" fmla="*/ 484945 h 4043"/>
              <a:gd name="T8" fmla="*/ 709493 w 3970"/>
              <a:gd name="T9" fmla="*/ 218203 h 4043"/>
              <a:gd name="T10" fmla="*/ 515428 w 3970"/>
              <a:gd name="T11" fmla="*/ 1309663 h 4043"/>
              <a:gd name="T12" fmla="*/ 1473289 w 3970"/>
              <a:gd name="T13" fmla="*/ 739663 h 4043"/>
              <a:gd name="T14" fmla="*/ 1230708 w 3970"/>
              <a:gd name="T15" fmla="*/ 915562 h 4043"/>
              <a:gd name="T16" fmla="*/ 933825 w 3970"/>
              <a:gd name="T17" fmla="*/ 297023 h 4043"/>
              <a:gd name="T18" fmla="*/ 1047326 w 3970"/>
              <a:gd name="T19" fmla="*/ 410578 h 4043"/>
              <a:gd name="T20" fmla="*/ 933825 w 3970"/>
              <a:gd name="T21" fmla="*/ 524578 h 4043"/>
              <a:gd name="T22" fmla="*/ 819878 w 3970"/>
              <a:gd name="T23" fmla="*/ 410578 h 4043"/>
              <a:gd name="T24" fmla="*/ 933825 w 3970"/>
              <a:gd name="T25" fmla="*/ 297023 h 4043"/>
              <a:gd name="T26" fmla="*/ 569731 w 3970"/>
              <a:gd name="T27" fmla="*/ 1070085 h 4043"/>
              <a:gd name="T28" fmla="*/ 456230 w 3970"/>
              <a:gd name="T29" fmla="*/ 956530 h 4043"/>
              <a:gd name="T30" fmla="*/ 569731 w 3970"/>
              <a:gd name="T31" fmla="*/ 842976 h 4043"/>
              <a:gd name="T32" fmla="*/ 683677 w 3970"/>
              <a:gd name="T33" fmla="*/ 956530 h 4043"/>
              <a:gd name="T34" fmla="*/ 569731 w 3970"/>
              <a:gd name="T35" fmla="*/ 1070085 h 4043"/>
              <a:gd name="T36" fmla="*/ 660977 w 3970"/>
              <a:gd name="T37" fmla="*/ 736546 h 4043"/>
              <a:gd name="T38" fmla="*/ 547031 w 3970"/>
              <a:gd name="T39" fmla="*/ 622992 h 4043"/>
              <a:gd name="T40" fmla="*/ 660977 w 3970"/>
              <a:gd name="T41" fmla="*/ 509437 h 4043"/>
              <a:gd name="T42" fmla="*/ 774478 w 3970"/>
              <a:gd name="T43" fmla="*/ 622992 h 4043"/>
              <a:gd name="T44" fmla="*/ 660977 w 3970"/>
              <a:gd name="T45" fmla="*/ 736546 h 4043"/>
              <a:gd name="T46" fmla="*/ 1095397 w 3970"/>
              <a:gd name="T47" fmla="*/ 777070 h 4043"/>
              <a:gd name="T48" fmla="*/ 1095842 w 3970"/>
              <a:gd name="T49" fmla="*/ 774398 h 4043"/>
              <a:gd name="T50" fmla="*/ 1095397 w 3970"/>
              <a:gd name="T51" fmla="*/ 777070 h 4043"/>
              <a:gd name="T52" fmla="*/ 1211568 w 3970"/>
              <a:gd name="T53" fmla="*/ 858117 h 4043"/>
              <a:gd name="T54" fmla="*/ 1767056 w 3970"/>
              <a:gd name="T55" fmla="*/ 105094 h 4043"/>
              <a:gd name="T56" fmla="*/ 1731893 w 3970"/>
              <a:gd name="T57" fmla="*/ 74812 h 4043"/>
              <a:gd name="T58" fmla="*/ 1095842 w 3970"/>
              <a:gd name="T59" fmla="*/ 774398 h 4043"/>
              <a:gd name="T60" fmla="*/ 1211568 w 3970"/>
              <a:gd name="T61" fmla="*/ 858117 h 4043"/>
              <a:gd name="T62" fmla="*/ 918246 w 3970"/>
              <a:gd name="T63" fmla="*/ 867913 h 4043"/>
              <a:gd name="T64" fmla="*/ 812312 w 3970"/>
              <a:gd name="T65" fmla="*/ 1201452 h 4043"/>
              <a:gd name="T66" fmla="*/ 1125664 w 3970"/>
              <a:gd name="T67" fmla="*/ 1024663 h 4043"/>
              <a:gd name="T68" fmla="*/ 918246 w 3970"/>
              <a:gd name="T69" fmla="*/ 867913 h 40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70" h="4043">
                <a:moveTo>
                  <a:pt x="2765" y="2056"/>
                </a:moveTo>
                <a:cubicBezTo>
                  <a:pt x="2833" y="2655"/>
                  <a:pt x="1948" y="2832"/>
                  <a:pt x="1675" y="2859"/>
                </a:cubicBezTo>
                <a:cubicBezTo>
                  <a:pt x="1716" y="2437"/>
                  <a:pt x="1662" y="1729"/>
                  <a:pt x="2329" y="1729"/>
                </a:cubicBezTo>
                <a:cubicBezTo>
                  <a:pt x="2261" y="1688"/>
                  <a:pt x="2438" y="1293"/>
                  <a:pt x="2615" y="1089"/>
                </a:cubicBezTo>
                <a:cubicBezTo>
                  <a:pt x="2847" y="0"/>
                  <a:pt x="1975" y="340"/>
                  <a:pt x="1594" y="490"/>
                </a:cubicBezTo>
                <a:cubicBezTo>
                  <a:pt x="0" y="1661"/>
                  <a:pt x="1103" y="2873"/>
                  <a:pt x="1158" y="2941"/>
                </a:cubicBezTo>
                <a:cubicBezTo>
                  <a:pt x="2343" y="4043"/>
                  <a:pt x="3687" y="2235"/>
                  <a:pt x="3310" y="1661"/>
                </a:cubicBezTo>
                <a:cubicBezTo>
                  <a:pt x="3268" y="1686"/>
                  <a:pt x="2928" y="2042"/>
                  <a:pt x="2765" y="2056"/>
                </a:cubicBezTo>
                <a:close/>
                <a:moveTo>
                  <a:pt x="2098" y="667"/>
                </a:moveTo>
                <a:cubicBezTo>
                  <a:pt x="2239" y="667"/>
                  <a:pt x="2353" y="781"/>
                  <a:pt x="2353" y="922"/>
                </a:cubicBezTo>
                <a:cubicBezTo>
                  <a:pt x="2353" y="1063"/>
                  <a:pt x="2239" y="1178"/>
                  <a:pt x="2098" y="1178"/>
                </a:cubicBezTo>
                <a:cubicBezTo>
                  <a:pt x="1956" y="1178"/>
                  <a:pt x="1842" y="1063"/>
                  <a:pt x="1842" y="922"/>
                </a:cubicBezTo>
                <a:cubicBezTo>
                  <a:pt x="1842" y="781"/>
                  <a:pt x="1956" y="667"/>
                  <a:pt x="2098" y="667"/>
                </a:cubicBezTo>
                <a:close/>
                <a:moveTo>
                  <a:pt x="1280" y="2403"/>
                </a:moveTo>
                <a:cubicBezTo>
                  <a:pt x="1139" y="2403"/>
                  <a:pt x="1025" y="2289"/>
                  <a:pt x="1025" y="2148"/>
                </a:cubicBezTo>
                <a:cubicBezTo>
                  <a:pt x="1025" y="2007"/>
                  <a:pt x="1139" y="1893"/>
                  <a:pt x="1280" y="1893"/>
                </a:cubicBezTo>
                <a:cubicBezTo>
                  <a:pt x="1422" y="1893"/>
                  <a:pt x="1536" y="2007"/>
                  <a:pt x="1536" y="2148"/>
                </a:cubicBezTo>
                <a:cubicBezTo>
                  <a:pt x="1536" y="2289"/>
                  <a:pt x="1422" y="2403"/>
                  <a:pt x="1280" y="2403"/>
                </a:cubicBezTo>
                <a:close/>
                <a:moveTo>
                  <a:pt x="1485" y="1654"/>
                </a:moveTo>
                <a:cubicBezTo>
                  <a:pt x="1344" y="1654"/>
                  <a:pt x="1229" y="1540"/>
                  <a:pt x="1229" y="1399"/>
                </a:cubicBezTo>
                <a:cubicBezTo>
                  <a:pt x="1229" y="1258"/>
                  <a:pt x="1344" y="1144"/>
                  <a:pt x="1485" y="1144"/>
                </a:cubicBezTo>
                <a:cubicBezTo>
                  <a:pt x="1626" y="1144"/>
                  <a:pt x="1740" y="1258"/>
                  <a:pt x="1740" y="1399"/>
                </a:cubicBezTo>
                <a:cubicBezTo>
                  <a:pt x="1740" y="1540"/>
                  <a:pt x="1626" y="1654"/>
                  <a:pt x="1485" y="1654"/>
                </a:cubicBezTo>
                <a:close/>
                <a:moveTo>
                  <a:pt x="2461" y="1745"/>
                </a:moveTo>
                <a:cubicBezTo>
                  <a:pt x="2461" y="1743"/>
                  <a:pt x="2462" y="1741"/>
                  <a:pt x="2462" y="1739"/>
                </a:cubicBezTo>
                <a:cubicBezTo>
                  <a:pt x="2447" y="1728"/>
                  <a:pt x="2443" y="1728"/>
                  <a:pt x="2461" y="1745"/>
                </a:cubicBezTo>
                <a:close/>
                <a:moveTo>
                  <a:pt x="2722" y="1927"/>
                </a:moveTo>
                <a:cubicBezTo>
                  <a:pt x="3107" y="1768"/>
                  <a:pt x="3970" y="236"/>
                  <a:pt x="3970" y="236"/>
                </a:cubicBezTo>
                <a:cubicBezTo>
                  <a:pt x="3891" y="168"/>
                  <a:pt x="3891" y="168"/>
                  <a:pt x="3891" y="168"/>
                </a:cubicBezTo>
                <a:cubicBezTo>
                  <a:pt x="3891" y="168"/>
                  <a:pt x="2597" y="1292"/>
                  <a:pt x="2462" y="1739"/>
                </a:cubicBezTo>
                <a:cubicBezTo>
                  <a:pt x="2509" y="1771"/>
                  <a:pt x="2662" y="1893"/>
                  <a:pt x="2722" y="1927"/>
                </a:cubicBezTo>
                <a:close/>
                <a:moveTo>
                  <a:pt x="2063" y="1949"/>
                </a:moveTo>
                <a:cubicBezTo>
                  <a:pt x="1871" y="2097"/>
                  <a:pt x="1927" y="2539"/>
                  <a:pt x="1825" y="2698"/>
                </a:cubicBezTo>
                <a:cubicBezTo>
                  <a:pt x="2041" y="2539"/>
                  <a:pt x="2358" y="2585"/>
                  <a:pt x="2529" y="2301"/>
                </a:cubicBezTo>
                <a:cubicBezTo>
                  <a:pt x="2585" y="2142"/>
                  <a:pt x="2483" y="1745"/>
                  <a:pt x="2063" y="19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 anchorCtr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4"/>
          <p:cNvSpPr/>
          <p:nvPr/>
        </p:nvSpPr>
        <p:spPr>
          <a:xfrm>
            <a:off x="4587482" y="2870635"/>
            <a:ext cx="784061" cy="787530"/>
          </a:xfrm>
          <a:prstGeom prst="ellipse">
            <a:avLst/>
          </a:prstGeom>
          <a:solidFill>
            <a:srgbClr val="E4E4E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KSO_Shape"/>
          <p:cNvSpPr>
            <a:spLocks/>
          </p:cNvSpPr>
          <p:nvPr/>
        </p:nvSpPr>
        <p:spPr bwMode="auto">
          <a:xfrm>
            <a:off x="4739641" y="3056027"/>
            <a:ext cx="449042" cy="434253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 anchorCtr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文本框 2074"/>
          <p:cNvSpPr txBox="1"/>
          <p:nvPr/>
        </p:nvSpPr>
        <p:spPr>
          <a:xfrm>
            <a:off x="6038092" y="3766118"/>
            <a:ext cx="953770" cy="2863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zh-CN" altLang="en-US" sz="15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/>
              </a:rPr>
              <a:t>打蓝球</a:t>
            </a:r>
            <a:endParaRPr lang="zh-CN" sz="15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Times New Roman"/>
            </a:endParaRPr>
          </a:p>
        </p:txBody>
      </p:sp>
      <p:sp>
        <p:nvSpPr>
          <p:cNvPr id="61" name="Oval 4"/>
          <p:cNvSpPr/>
          <p:nvPr/>
        </p:nvSpPr>
        <p:spPr>
          <a:xfrm>
            <a:off x="6117561" y="2870635"/>
            <a:ext cx="784061" cy="787530"/>
          </a:xfrm>
          <a:prstGeom prst="ellipse">
            <a:avLst/>
          </a:prstGeom>
          <a:solidFill>
            <a:srgbClr val="E4E4E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KSO_Shape"/>
          <p:cNvSpPr>
            <a:spLocks/>
          </p:cNvSpPr>
          <p:nvPr/>
        </p:nvSpPr>
        <p:spPr bwMode="auto">
          <a:xfrm>
            <a:off x="6273837" y="3029039"/>
            <a:ext cx="471509" cy="470723"/>
          </a:xfrm>
          <a:custGeom>
            <a:avLst/>
            <a:gdLst>
              <a:gd name="T0" fmla="*/ 1860613 w 1893888"/>
              <a:gd name="T1" fmla="*/ 1190181 h 1892300"/>
              <a:gd name="T2" fmla="*/ 1762384 w 1893888"/>
              <a:gd name="T3" fmla="*/ 1425225 h 1892300"/>
              <a:gd name="T4" fmla="*/ 1607647 w 1893888"/>
              <a:gd name="T5" fmla="*/ 1622419 h 1892300"/>
              <a:gd name="T6" fmla="*/ 1499648 w 1893888"/>
              <a:gd name="T7" fmla="*/ 1493250 h 1892300"/>
              <a:gd name="T8" fmla="*/ 1362602 w 1893888"/>
              <a:gd name="T9" fmla="*/ 1332319 h 1892300"/>
              <a:gd name="T10" fmla="*/ 1273087 w 1893888"/>
              <a:gd name="T11" fmla="*/ 1180123 h 1892300"/>
              <a:gd name="T12" fmla="*/ 1229253 w 1893888"/>
              <a:gd name="T13" fmla="*/ 988223 h 1892300"/>
              <a:gd name="T14" fmla="*/ 1180451 w 1893888"/>
              <a:gd name="T15" fmla="*/ 1066373 h 1892300"/>
              <a:gd name="T16" fmla="*/ 1243042 w 1893888"/>
              <a:gd name="T17" fmla="*/ 1250737 h 1892300"/>
              <a:gd name="T18" fmla="*/ 1345512 w 1893888"/>
              <a:gd name="T19" fmla="*/ 1403048 h 1892300"/>
              <a:gd name="T20" fmla="*/ 1487860 w 1893888"/>
              <a:gd name="T21" fmla="*/ 1576551 h 1892300"/>
              <a:gd name="T22" fmla="*/ 1485483 w 1893888"/>
              <a:gd name="T23" fmla="*/ 1723830 h 1892300"/>
              <a:gd name="T24" fmla="*/ 1299823 w 1893888"/>
              <a:gd name="T25" fmla="*/ 1824488 h 1892300"/>
              <a:gd name="T26" fmla="*/ 1091978 w 1893888"/>
              <a:gd name="T27" fmla="*/ 1881440 h 1892300"/>
              <a:gd name="T28" fmla="*/ 894028 w 1893888"/>
              <a:gd name="T29" fmla="*/ 1891505 h 1892300"/>
              <a:gd name="T30" fmla="*/ 678922 w 1893888"/>
              <a:gd name="T31" fmla="*/ 1854145 h 1892300"/>
              <a:gd name="T32" fmla="*/ 482865 w 1893888"/>
              <a:gd name="T33" fmla="*/ 1770680 h 1892300"/>
              <a:gd name="T34" fmla="*/ 361951 w 1893888"/>
              <a:gd name="T35" fmla="*/ 1634222 h 1892300"/>
              <a:gd name="T36" fmla="*/ 462228 w 1893888"/>
              <a:gd name="T37" fmla="*/ 1490876 h 1892300"/>
              <a:gd name="T38" fmla="*/ 597959 w 1893888"/>
              <a:gd name="T39" fmla="*/ 1326066 h 1892300"/>
              <a:gd name="T40" fmla="*/ 685801 w 1893888"/>
              <a:gd name="T41" fmla="*/ 1145889 h 1892300"/>
              <a:gd name="T42" fmla="*/ 713053 w 1893888"/>
              <a:gd name="T43" fmla="*/ 1000687 h 1892300"/>
              <a:gd name="T44" fmla="*/ 640564 w 1893888"/>
              <a:gd name="T45" fmla="*/ 1095063 h 1892300"/>
              <a:gd name="T46" fmla="*/ 567040 w 1893888"/>
              <a:gd name="T47" fmla="*/ 1268295 h 1892300"/>
              <a:gd name="T48" fmla="*/ 449612 w 1893888"/>
              <a:gd name="T49" fmla="*/ 1418518 h 1892300"/>
              <a:gd name="T50" fmla="*/ 333771 w 1893888"/>
              <a:gd name="T51" fmla="*/ 1567947 h 1892300"/>
              <a:gd name="T52" fmla="*/ 191747 w 1893888"/>
              <a:gd name="T53" fmla="*/ 1514523 h 1892300"/>
              <a:gd name="T54" fmla="*/ 69030 w 1893888"/>
              <a:gd name="T55" fmla="*/ 1297387 h 1892300"/>
              <a:gd name="T56" fmla="*/ 6613 w 1893888"/>
              <a:gd name="T57" fmla="*/ 1049309 h 1892300"/>
              <a:gd name="T58" fmla="*/ 355379 w 1893888"/>
              <a:gd name="T59" fmla="*/ 364290 h 1892300"/>
              <a:gd name="T60" fmla="*/ 494774 w 1893888"/>
              <a:gd name="T61" fmla="*/ 531968 h 1892300"/>
              <a:gd name="T62" fmla="*/ 590973 w 1893888"/>
              <a:gd name="T63" fmla="*/ 672670 h 1892300"/>
              <a:gd name="T64" fmla="*/ 651395 w 1893888"/>
              <a:gd name="T65" fmla="*/ 859920 h 1892300"/>
              <a:gd name="T66" fmla="*/ 14576 w 1893888"/>
              <a:gd name="T67" fmla="*/ 777668 h 1892300"/>
              <a:gd name="T68" fmla="*/ 93019 w 1893888"/>
              <a:gd name="T69" fmla="*/ 535142 h 1892300"/>
              <a:gd name="T70" fmla="*/ 230559 w 1893888"/>
              <a:gd name="T71" fmla="*/ 326205 h 1892300"/>
              <a:gd name="T72" fmla="*/ 1688307 w 1893888"/>
              <a:gd name="T73" fmla="*/ 356986 h 1892300"/>
              <a:gd name="T74" fmla="*/ 1818217 w 1893888"/>
              <a:gd name="T75" fmla="*/ 573778 h 1892300"/>
              <a:gd name="T76" fmla="*/ 1886480 w 1893888"/>
              <a:gd name="T77" fmla="*/ 823842 h 1892300"/>
              <a:gd name="T78" fmla="*/ 1241161 w 1893888"/>
              <a:gd name="T79" fmla="*/ 821993 h 1892300"/>
              <a:gd name="T80" fmla="*/ 1310482 w 1893888"/>
              <a:gd name="T81" fmla="*/ 644546 h 1892300"/>
              <a:gd name="T82" fmla="*/ 1418167 w 1893888"/>
              <a:gd name="T83" fmla="*/ 500634 h 1892300"/>
              <a:gd name="T84" fmla="*/ 1550459 w 1893888"/>
              <a:gd name="T85" fmla="*/ 334277 h 1892300"/>
              <a:gd name="T86" fmla="*/ 1072918 w 1893888"/>
              <a:gd name="T87" fmla="*/ 7924 h 1892300"/>
              <a:gd name="T88" fmla="*/ 1283573 w 1893888"/>
              <a:gd name="T89" fmla="*/ 61278 h 1892300"/>
              <a:gd name="T90" fmla="*/ 1472318 w 1893888"/>
              <a:gd name="T91" fmla="*/ 158741 h 1892300"/>
              <a:gd name="T92" fmla="*/ 1500300 w 1893888"/>
              <a:gd name="T93" fmla="*/ 304540 h 1892300"/>
              <a:gd name="T94" fmla="*/ 1355376 w 1893888"/>
              <a:gd name="T95" fmla="*/ 484939 h 1892300"/>
              <a:gd name="T96" fmla="*/ 1251368 w 1893888"/>
              <a:gd name="T97" fmla="*/ 632587 h 1892300"/>
              <a:gd name="T98" fmla="*/ 1182469 w 1893888"/>
              <a:gd name="T99" fmla="*/ 822230 h 1892300"/>
              <a:gd name="T100" fmla="*/ 971550 w 1893888"/>
              <a:gd name="T101" fmla="*/ 0 h 1892300"/>
              <a:gd name="T102" fmla="*/ 704851 w 1893888"/>
              <a:gd name="T103" fmla="*/ 832506 h 1892300"/>
              <a:gd name="T104" fmla="*/ 642409 w 1893888"/>
              <a:gd name="T105" fmla="*/ 648356 h 1892300"/>
              <a:gd name="T106" fmla="*/ 539486 w 1893888"/>
              <a:gd name="T107" fmla="*/ 496439 h 1892300"/>
              <a:gd name="T108" fmla="*/ 396876 w 1893888"/>
              <a:gd name="T109" fmla="*/ 322857 h 1892300"/>
              <a:gd name="T110" fmla="*/ 399257 w 1893888"/>
              <a:gd name="T111" fmla="*/ 174374 h 1892300"/>
              <a:gd name="T112" fmla="*/ 584995 w 1893888"/>
              <a:gd name="T113" fmla="*/ 71335 h 1892300"/>
              <a:gd name="T114" fmla="*/ 793222 w 1893888"/>
              <a:gd name="T115" fmla="*/ 11889 h 189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93888" h="1892300">
                <a:moveTo>
                  <a:pt x="1228725" y="977900"/>
                </a:moveTo>
                <a:lnTo>
                  <a:pt x="1892300" y="977900"/>
                </a:lnTo>
                <a:lnTo>
                  <a:pt x="1891244" y="1002251"/>
                </a:lnTo>
                <a:lnTo>
                  <a:pt x="1889396" y="1026338"/>
                </a:lnTo>
                <a:lnTo>
                  <a:pt x="1887019" y="1050425"/>
                </a:lnTo>
                <a:lnTo>
                  <a:pt x="1884114" y="1074247"/>
                </a:lnTo>
                <a:lnTo>
                  <a:pt x="1880418" y="1097804"/>
                </a:lnTo>
                <a:lnTo>
                  <a:pt x="1876457" y="1121097"/>
                </a:lnTo>
                <a:lnTo>
                  <a:pt x="1871704" y="1144390"/>
                </a:lnTo>
                <a:lnTo>
                  <a:pt x="1866687" y="1167682"/>
                </a:lnTo>
                <a:lnTo>
                  <a:pt x="1860613" y="1190181"/>
                </a:lnTo>
                <a:lnTo>
                  <a:pt x="1854540" y="1212944"/>
                </a:lnTo>
                <a:lnTo>
                  <a:pt x="1847411" y="1235443"/>
                </a:lnTo>
                <a:lnTo>
                  <a:pt x="1840017" y="1257412"/>
                </a:lnTo>
                <a:lnTo>
                  <a:pt x="1832095" y="1279117"/>
                </a:lnTo>
                <a:lnTo>
                  <a:pt x="1823645" y="1301086"/>
                </a:lnTo>
                <a:lnTo>
                  <a:pt x="1814667" y="1322261"/>
                </a:lnTo>
                <a:lnTo>
                  <a:pt x="1804897" y="1343436"/>
                </a:lnTo>
                <a:lnTo>
                  <a:pt x="1795127" y="1364082"/>
                </a:lnTo>
                <a:lnTo>
                  <a:pt x="1784565" y="1384992"/>
                </a:lnTo>
                <a:lnTo>
                  <a:pt x="1773475" y="1405109"/>
                </a:lnTo>
                <a:lnTo>
                  <a:pt x="1762384" y="1425225"/>
                </a:lnTo>
                <a:lnTo>
                  <a:pt x="1750502" y="1444547"/>
                </a:lnTo>
                <a:lnTo>
                  <a:pt x="1738091" y="1463870"/>
                </a:lnTo>
                <a:lnTo>
                  <a:pt x="1725152" y="1482927"/>
                </a:lnTo>
                <a:lnTo>
                  <a:pt x="1711949" y="1501720"/>
                </a:lnTo>
                <a:lnTo>
                  <a:pt x="1698482" y="1519984"/>
                </a:lnTo>
                <a:lnTo>
                  <a:pt x="1684223" y="1537718"/>
                </a:lnTo>
                <a:lnTo>
                  <a:pt x="1669700" y="1555717"/>
                </a:lnTo>
                <a:lnTo>
                  <a:pt x="1654913" y="1572922"/>
                </a:lnTo>
                <a:lnTo>
                  <a:pt x="1639334" y="1589597"/>
                </a:lnTo>
                <a:lnTo>
                  <a:pt x="1623754" y="1606273"/>
                </a:lnTo>
                <a:lnTo>
                  <a:pt x="1607647" y="1622419"/>
                </a:lnTo>
                <a:lnTo>
                  <a:pt x="1591011" y="1638300"/>
                </a:lnTo>
                <a:lnTo>
                  <a:pt x="1580977" y="1619242"/>
                </a:lnTo>
                <a:lnTo>
                  <a:pt x="1568831" y="1597273"/>
                </a:lnTo>
                <a:lnTo>
                  <a:pt x="1561701" y="1585627"/>
                </a:lnTo>
                <a:lnTo>
                  <a:pt x="1554307" y="1573451"/>
                </a:lnTo>
                <a:lnTo>
                  <a:pt x="1546386" y="1560746"/>
                </a:lnTo>
                <a:lnTo>
                  <a:pt x="1538200" y="1547776"/>
                </a:lnTo>
                <a:lnTo>
                  <a:pt x="1529222" y="1534542"/>
                </a:lnTo>
                <a:lnTo>
                  <a:pt x="1519716" y="1521043"/>
                </a:lnTo>
                <a:lnTo>
                  <a:pt x="1509946" y="1507279"/>
                </a:lnTo>
                <a:lnTo>
                  <a:pt x="1499648" y="1493250"/>
                </a:lnTo>
                <a:lnTo>
                  <a:pt x="1488821" y="1479486"/>
                </a:lnTo>
                <a:lnTo>
                  <a:pt x="1477467" y="1465723"/>
                </a:lnTo>
                <a:lnTo>
                  <a:pt x="1465848" y="1451694"/>
                </a:lnTo>
                <a:lnTo>
                  <a:pt x="1453438" y="1438195"/>
                </a:lnTo>
                <a:lnTo>
                  <a:pt x="1436010" y="1418873"/>
                </a:lnTo>
                <a:lnTo>
                  <a:pt x="1417790" y="1398756"/>
                </a:lnTo>
                <a:lnTo>
                  <a:pt x="1399834" y="1377846"/>
                </a:lnTo>
                <a:lnTo>
                  <a:pt x="1390328" y="1366729"/>
                </a:lnTo>
                <a:lnTo>
                  <a:pt x="1381086" y="1355347"/>
                </a:lnTo>
                <a:lnTo>
                  <a:pt x="1372108" y="1343965"/>
                </a:lnTo>
                <a:lnTo>
                  <a:pt x="1362602" y="1332319"/>
                </a:lnTo>
                <a:lnTo>
                  <a:pt x="1353624" y="1320143"/>
                </a:lnTo>
                <a:lnTo>
                  <a:pt x="1344910" y="1307968"/>
                </a:lnTo>
                <a:lnTo>
                  <a:pt x="1335932" y="1294998"/>
                </a:lnTo>
                <a:lnTo>
                  <a:pt x="1327483" y="1281763"/>
                </a:lnTo>
                <a:lnTo>
                  <a:pt x="1319033" y="1268529"/>
                </a:lnTo>
                <a:lnTo>
                  <a:pt x="1310319" y="1254500"/>
                </a:lnTo>
                <a:lnTo>
                  <a:pt x="1302397" y="1240472"/>
                </a:lnTo>
                <a:lnTo>
                  <a:pt x="1294739" y="1225914"/>
                </a:lnTo>
                <a:lnTo>
                  <a:pt x="1287346" y="1211356"/>
                </a:lnTo>
                <a:lnTo>
                  <a:pt x="1279952" y="1196004"/>
                </a:lnTo>
                <a:lnTo>
                  <a:pt x="1273087" y="1180123"/>
                </a:lnTo>
                <a:lnTo>
                  <a:pt x="1267013" y="1163977"/>
                </a:lnTo>
                <a:lnTo>
                  <a:pt x="1260676" y="1147566"/>
                </a:lnTo>
                <a:lnTo>
                  <a:pt x="1255131" y="1130626"/>
                </a:lnTo>
                <a:lnTo>
                  <a:pt x="1249850" y="1112892"/>
                </a:lnTo>
                <a:lnTo>
                  <a:pt x="1245097" y="1095157"/>
                </a:lnTo>
                <a:lnTo>
                  <a:pt x="1241136" y="1076894"/>
                </a:lnTo>
                <a:lnTo>
                  <a:pt x="1237439" y="1058101"/>
                </a:lnTo>
                <a:lnTo>
                  <a:pt x="1234535" y="1038779"/>
                </a:lnTo>
                <a:lnTo>
                  <a:pt x="1231894" y="1018927"/>
                </a:lnTo>
                <a:lnTo>
                  <a:pt x="1229781" y="998810"/>
                </a:lnTo>
                <a:lnTo>
                  <a:pt x="1229253" y="988223"/>
                </a:lnTo>
                <a:lnTo>
                  <a:pt x="1228725" y="977900"/>
                </a:lnTo>
                <a:close/>
                <a:moveTo>
                  <a:pt x="971550" y="977900"/>
                </a:moveTo>
                <a:lnTo>
                  <a:pt x="1171208" y="977900"/>
                </a:lnTo>
                <a:lnTo>
                  <a:pt x="1171736" y="989555"/>
                </a:lnTo>
                <a:lnTo>
                  <a:pt x="1172264" y="1000681"/>
                </a:lnTo>
                <a:lnTo>
                  <a:pt x="1173584" y="1012071"/>
                </a:lnTo>
                <a:lnTo>
                  <a:pt x="1174641" y="1023196"/>
                </a:lnTo>
                <a:lnTo>
                  <a:pt x="1175697" y="1034057"/>
                </a:lnTo>
                <a:lnTo>
                  <a:pt x="1177018" y="1044917"/>
                </a:lnTo>
                <a:lnTo>
                  <a:pt x="1178866" y="1055513"/>
                </a:lnTo>
                <a:lnTo>
                  <a:pt x="1180451" y="1066373"/>
                </a:lnTo>
                <a:lnTo>
                  <a:pt x="1182564" y="1076439"/>
                </a:lnTo>
                <a:lnTo>
                  <a:pt x="1184412" y="1087035"/>
                </a:lnTo>
                <a:lnTo>
                  <a:pt x="1188902" y="1107166"/>
                </a:lnTo>
                <a:lnTo>
                  <a:pt x="1194184" y="1126768"/>
                </a:lnTo>
                <a:lnTo>
                  <a:pt x="1199730" y="1145840"/>
                </a:lnTo>
                <a:lnTo>
                  <a:pt x="1206068" y="1164647"/>
                </a:lnTo>
                <a:lnTo>
                  <a:pt x="1212671" y="1182660"/>
                </a:lnTo>
                <a:lnTo>
                  <a:pt x="1219537" y="1200408"/>
                </a:lnTo>
                <a:lnTo>
                  <a:pt x="1227196" y="1217625"/>
                </a:lnTo>
                <a:lnTo>
                  <a:pt x="1234855" y="1234578"/>
                </a:lnTo>
                <a:lnTo>
                  <a:pt x="1243042" y="1250737"/>
                </a:lnTo>
                <a:lnTo>
                  <a:pt x="1251493" y="1266630"/>
                </a:lnTo>
                <a:lnTo>
                  <a:pt x="1260208" y="1282259"/>
                </a:lnTo>
                <a:lnTo>
                  <a:pt x="1268923" y="1297357"/>
                </a:lnTo>
                <a:lnTo>
                  <a:pt x="1278431" y="1311661"/>
                </a:lnTo>
                <a:lnTo>
                  <a:pt x="1287674" y="1325965"/>
                </a:lnTo>
                <a:lnTo>
                  <a:pt x="1297182" y="1339740"/>
                </a:lnTo>
                <a:lnTo>
                  <a:pt x="1306689" y="1353249"/>
                </a:lnTo>
                <a:lnTo>
                  <a:pt x="1316461" y="1366229"/>
                </a:lnTo>
                <a:lnTo>
                  <a:pt x="1325968" y="1378943"/>
                </a:lnTo>
                <a:lnTo>
                  <a:pt x="1336004" y="1391128"/>
                </a:lnTo>
                <a:lnTo>
                  <a:pt x="1345512" y="1403048"/>
                </a:lnTo>
                <a:lnTo>
                  <a:pt x="1355547" y="1414704"/>
                </a:lnTo>
                <a:lnTo>
                  <a:pt x="1374298" y="1436689"/>
                </a:lnTo>
                <a:lnTo>
                  <a:pt x="1393049" y="1457351"/>
                </a:lnTo>
                <a:lnTo>
                  <a:pt x="1411008" y="1476953"/>
                </a:lnTo>
                <a:lnTo>
                  <a:pt x="1423684" y="1491257"/>
                </a:lnTo>
                <a:lnTo>
                  <a:pt x="1435569" y="1505296"/>
                </a:lnTo>
                <a:lnTo>
                  <a:pt x="1446925" y="1519865"/>
                </a:lnTo>
                <a:lnTo>
                  <a:pt x="1458017" y="1534434"/>
                </a:lnTo>
                <a:lnTo>
                  <a:pt x="1468581" y="1548473"/>
                </a:lnTo>
                <a:lnTo>
                  <a:pt x="1478352" y="1562777"/>
                </a:lnTo>
                <a:lnTo>
                  <a:pt x="1487860" y="1576551"/>
                </a:lnTo>
                <a:lnTo>
                  <a:pt x="1496575" y="1590061"/>
                </a:lnTo>
                <a:lnTo>
                  <a:pt x="1505026" y="1603305"/>
                </a:lnTo>
                <a:lnTo>
                  <a:pt x="1512685" y="1616020"/>
                </a:lnTo>
                <a:lnTo>
                  <a:pt x="1519816" y="1628205"/>
                </a:lnTo>
                <a:lnTo>
                  <a:pt x="1526154" y="1639595"/>
                </a:lnTo>
                <a:lnTo>
                  <a:pt x="1537510" y="1660521"/>
                </a:lnTo>
                <a:lnTo>
                  <a:pt x="1546225" y="1677739"/>
                </a:lnTo>
                <a:lnTo>
                  <a:pt x="1531436" y="1689659"/>
                </a:lnTo>
                <a:lnTo>
                  <a:pt x="1516382" y="1701579"/>
                </a:lnTo>
                <a:lnTo>
                  <a:pt x="1501065" y="1712970"/>
                </a:lnTo>
                <a:lnTo>
                  <a:pt x="1485483" y="1723830"/>
                </a:lnTo>
                <a:lnTo>
                  <a:pt x="1469637" y="1734691"/>
                </a:lnTo>
                <a:lnTo>
                  <a:pt x="1453527" y="1745286"/>
                </a:lnTo>
                <a:lnTo>
                  <a:pt x="1437153" y="1755352"/>
                </a:lnTo>
                <a:lnTo>
                  <a:pt x="1420779" y="1765153"/>
                </a:lnTo>
                <a:lnTo>
                  <a:pt x="1404141" y="1774689"/>
                </a:lnTo>
                <a:lnTo>
                  <a:pt x="1387239" y="1783695"/>
                </a:lnTo>
                <a:lnTo>
                  <a:pt x="1370073" y="1792437"/>
                </a:lnTo>
                <a:lnTo>
                  <a:pt x="1352642" y="1801178"/>
                </a:lnTo>
                <a:lnTo>
                  <a:pt x="1335212" y="1809389"/>
                </a:lnTo>
                <a:lnTo>
                  <a:pt x="1317517" y="1816806"/>
                </a:lnTo>
                <a:lnTo>
                  <a:pt x="1299823" y="1824488"/>
                </a:lnTo>
                <a:lnTo>
                  <a:pt x="1281600" y="1831640"/>
                </a:lnTo>
                <a:lnTo>
                  <a:pt x="1263377" y="1838263"/>
                </a:lnTo>
                <a:lnTo>
                  <a:pt x="1244891" y="1844620"/>
                </a:lnTo>
                <a:lnTo>
                  <a:pt x="1226404" y="1850712"/>
                </a:lnTo>
                <a:lnTo>
                  <a:pt x="1207653" y="1856010"/>
                </a:lnTo>
                <a:lnTo>
                  <a:pt x="1188638" y="1861573"/>
                </a:lnTo>
                <a:lnTo>
                  <a:pt x="1169887" y="1866341"/>
                </a:lnTo>
                <a:lnTo>
                  <a:pt x="1150608" y="1870579"/>
                </a:lnTo>
                <a:lnTo>
                  <a:pt x="1131065" y="1874817"/>
                </a:lnTo>
                <a:lnTo>
                  <a:pt x="1111522" y="1878261"/>
                </a:lnTo>
                <a:lnTo>
                  <a:pt x="1091978" y="1881440"/>
                </a:lnTo>
                <a:lnTo>
                  <a:pt x="1072171" y="1884353"/>
                </a:lnTo>
                <a:lnTo>
                  <a:pt x="1052100" y="1886737"/>
                </a:lnTo>
                <a:lnTo>
                  <a:pt x="1032557" y="1888857"/>
                </a:lnTo>
                <a:lnTo>
                  <a:pt x="1011957" y="1890446"/>
                </a:lnTo>
                <a:lnTo>
                  <a:pt x="992150" y="1891505"/>
                </a:lnTo>
                <a:lnTo>
                  <a:pt x="971550" y="1892300"/>
                </a:lnTo>
                <a:lnTo>
                  <a:pt x="971550" y="977900"/>
                </a:lnTo>
                <a:close/>
                <a:moveTo>
                  <a:pt x="714641" y="977900"/>
                </a:moveTo>
                <a:lnTo>
                  <a:pt x="914401" y="977900"/>
                </a:lnTo>
                <a:lnTo>
                  <a:pt x="914401" y="1892300"/>
                </a:lnTo>
                <a:lnTo>
                  <a:pt x="894028" y="1891505"/>
                </a:lnTo>
                <a:lnTo>
                  <a:pt x="873920" y="1890180"/>
                </a:lnTo>
                <a:lnTo>
                  <a:pt x="853812" y="1888326"/>
                </a:lnTo>
                <a:lnTo>
                  <a:pt x="833703" y="1886206"/>
                </a:lnTo>
                <a:lnTo>
                  <a:pt x="813859" y="1883556"/>
                </a:lnTo>
                <a:lnTo>
                  <a:pt x="794016" y="1880377"/>
                </a:lnTo>
                <a:lnTo>
                  <a:pt x="774701" y="1876932"/>
                </a:lnTo>
                <a:lnTo>
                  <a:pt x="755122" y="1873222"/>
                </a:lnTo>
                <a:lnTo>
                  <a:pt x="735807" y="1868983"/>
                </a:lnTo>
                <a:lnTo>
                  <a:pt x="716493" y="1864214"/>
                </a:lnTo>
                <a:lnTo>
                  <a:pt x="697707" y="1859444"/>
                </a:lnTo>
                <a:lnTo>
                  <a:pt x="678922" y="1854145"/>
                </a:lnTo>
                <a:lnTo>
                  <a:pt x="660136" y="1848316"/>
                </a:lnTo>
                <a:lnTo>
                  <a:pt x="641615" y="1842221"/>
                </a:lnTo>
                <a:lnTo>
                  <a:pt x="623095" y="1835597"/>
                </a:lnTo>
                <a:lnTo>
                  <a:pt x="605103" y="1828708"/>
                </a:lnTo>
                <a:lnTo>
                  <a:pt x="586847" y="1821554"/>
                </a:lnTo>
                <a:lnTo>
                  <a:pt x="569120" y="1814135"/>
                </a:lnTo>
                <a:lnTo>
                  <a:pt x="551392" y="1806186"/>
                </a:lnTo>
                <a:lnTo>
                  <a:pt x="534195" y="1797707"/>
                </a:lnTo>
                <a:lnTo>
                  <a:pt x="516997" y="1789228"/>
                </a:lnTo>
                <a:lnTo>
                  <a:pt x="499534" y="1779954"/>
                </a:lnTo>
                <a:lnTo>
                  <a:pt x="482865" y="1770680"/>
                </a:lnTo>
                <a:lnTo>
                  <a:pt x="466197" y="1761142"/>
                </a:lnTo>
                <a:lnTo>
                  <a:pt x="449792" y="1751073"/>
                </a:lnTo>
                <a:lnTo>
                  <a:pt x="433653" y="1741004"/>
                </a:lnTo>
                <a:lnTo>
                  <a:pt x="417778" y="1730405"/>
                </a:lnTo>
                <a:lnTo>
                  <a:pt x="401903" y="1719277"/>
                </a:lnTo>
                <a:lnTo>
                  <a:pt x="386292" y="1708413"/>
                </a:lnTo>
                <a:lnTo>
                  <a:pt x="371211" y="1696755"/>
                </a:lnTo>
                <a:lnTo>
                  <a:pt x="356130" y="1684831"/>
                </a:lnTo>
                <a:lnTo>
                  <a:pt x="341313" y="1672908"/>
                </a:lnTo>
                <a:lnTo>
                  <a:pt x="350838" y="1654890"/>
                </a:lnTo>
                <a:lnTo>
                  <a:pt x="361951" y="1634222"/>
                </a:lnTo>
                <a:lnTo>
                  <a:pt x="368565" y="1622829"/>
                </a:lnTo>
                <a:lnTo>
                  <a:pt x="375709" y="1610905"/>
                </a:lnTo>
                <a:lnTo>
                  <a:pt x="383382" y="1598452"/>
                </a:lnTo>
                <a:lnTo>
                  <a:pt x="391584" y="1585734"/>
                </a:lnTo>
                <a:lnTo>
                  <a:pt x="400051" y="1572750"/>
                </a:lnTo>
                <a:lnTo>
                  <a:pt x="409047" y="1559237"/>
                </a:lnTo>
                <a:lnTo>
                  <a:pt x="418572" y="1545724"/>
                </a:lnTo>
                <a:lnTo>
                  <a:pt x="428890" y="1531945"/>
                </a:lnTo>
                <a:lnTo>
                  <a:pt x="439738" y="1518432"/>
                </a:lnTo>
                <a:lnTo>
                  <a:pt x="450586" y="1504389"/>
                </a:lnTo>
                <a:lnTo>
                  <a:pt x="462228" y="1490876"/>
                </a:lnTo>
                <a:lnTo>
                  <a:pt x="474399" y="1477097"/>
                </a:lnTo>
                <a:lnTo>
                  <a:pt x="492390" y="1457490"/>
                </a:lnTo>
                <a:lnTo>
                  <a:pt x="510647" y="1436822"/>
                </a:lnTo>
                <a:lnTo>
                  <a:pt x="529961" y="1414830"/>
                </a:lnTo>
                <a:lnTo>
                  <a:pt x="539486" y="1403172"/>
                </a:lnTo>
                <a:lnTo>
                  <a:pt x="549540" y="1391248"/>
                </a:lnTo>
                <a:lnTo>
                  <a:pt x="559065" y="1379060"/>
                </a:lnTo>
                <a:lnTo>
                  <a:pt x="569120" y="1366341"/>
                </a:lnTo>
                <a:lnTo>
                  <a:pt x="578645" y="1353358"/>
                </a:lnTo>
                <a:lnTo>
                  <a:pt x="588170" y="1339845"/>
                </a:lnTo>
                <a:lnTo>
                  <a:pt x="597959" y="1326066"/>
                </a:lnTo>
                <a:lnTo>
                  <a:pt x="607220" y="1311758"/>
                </a:lnTo>
                <a:lnTo>
                  <a:pt x="616215" y="1297450"/>
                </a:lnTo>
                <a:lnTo>
                  <a:pt x="625476" y="1282347"/>
                </a:lnTo>
                <a:lnTo>
                  <a:pt x="634207" y="1266714"/>
                </a:lnTo>
                <a:lnTo>
                  <a:pt x="642409" y="1250816"/>
                </a:lnTo>
                <a:lnTo>
                  <a:pt x="650611" y="1234653"/>
                </a:lnTo>
                <a:lnTo>
                  <a:pt x="658549" y="1217695"/>
                </a:lnTo>
                <a:lnTo>
                  <a:pt x="665957" y="1200472"/>
                </a:lnTo>
                <a:lnTo>
                  <a:pt x="672836" y="1182719"/>
                </a:lnTo>
                <a:lnTo>
                  <a:pt x="679451" y="1164702"/>
                </a:lnTo>
                <a:lnTo>
                  <a:pt x="685801" y="1145889"/>
                </a:lnTo>
                <a:lnTo>
                  <a:pt x="691357" y="1126811"/>
                </a:lnTo>
                <a:lnTo>
                  <a:pt x="696384" y="1107204"/>
                </a:lnTo>
                <a:lnTo>
                  <a:pt x="700882" y="1087066"/>
                </a:lnTo>
                <a:lnTo>
                  <a:pt x="703263" y="1076468"/>
                </a:lnTo>
                <a:lnTo>
                  <a:pt x="704851" y="1066399"/>
                </a:lnTo>
                <a:lnTo>
                  <a:pt x="706968" y="1055535"/>
                </a:lnTo>
                <a:lnTo>
                  <a:pt x="708291" y="1044937"/>
                </a:lnTo>
                <a:lnTo>
                  <a:pt x="709878" y="1034073"/>
                </a:lnTo>
                <a:lnTo>
                  <a:pt x="711201" y="1023209"/>
                </a:lnTo>
                <a:lnTo>
                  <a:pt x="712259" y="1012081"/>
                </a:lnTo>
                <a:lnTo>
                  <a:pt x="713053" y="1000687"/>
                </a:lnTo>
                <a:lnTo>
                  <a:pt x="714111" y="989559"/>
                </a:lnTo>
                <a:lnTo>
                  <a:pt x="714641" y="977900"/>
                </a:lnTo>
                <a:close/>
                <a:moveTo>
                  <a:pt x="1588" y="977900"/>
                </a:moveTo>
                <a:lnTo>
                  <a:pt x="657226" y="977900"/>
                </a:lnTo>
                <a:lnTo>
                  <a:pt x="656433" y="988215"/>
                </a:lnTo>
                <a:lnTo>
                  <a:pt x="655904" y="998794"/>
                </a:lnTo>
                <a:lnTo>
                  <a:pt x="654052" y="1018894"/>
                </a:lnTo>
                <a:lnTo>
                  <a:pt x="651408" y="1038730"/>
                </a:lnTo>
                <a:lnTo>
                  <a:pt x="648234" y="1058036"/>
                </a:lnTo>
                <a:lnTo>
                  <a:pt x="644531" y="1076814"/>
                </a:lnTo>
                <a:lnTo>
                  <a:pt x="640564" y="1095063"/>
                </a:lnTo>
                <a:lnTo>
                  <a:pt x="635804" y="1112783"/>
                </a:lnTo>
                <a:lnTo>
                  <a:pt x="630778" y="1130503"/>
                </a:lnTo>
                <a:lnTo>
                  <a:pt x="625224" y="1147429"/>
                </a:lnTo>
                <a:lnTo>
                  <a:pt x="618877" y="1163827"/>
                </a:lnTo>
                <a:lnTo>
                  <a:pt x="612794" y="1179960"/>
                </a:lnTo>
                <a:lnTo>
                  <a:pt x="605918" y="1195829"/>
                </a:lnTo>
                <a:lnTo>
                  <a:pt x="598512" y="1211168"/>
                </a:lnTo>
                <a:lnTo>
                  <a:pt x="591107" y="1225714"/>
                </a:lnTo>
                <a:lnTo>
                  <a:pt x="583173" y="1240261"/>
                </a:lnTo>
                <a:lnTo>
                  <a:pt x="575238" y="1254278"/>
                </a:lnTo>
                <a:lnTo>
                  <a:pt x="567040" y="1268295"/>
                </a:lnTo>
                <a:lnTo>
                  <a:pt x="558312" y="1281519"/>
                </a:lnTo>
                <a:lnTo>
                  <a:pt x="549849" y="1294743"/>
                </a:lnTo>
                <a:lnTo>
                  <a:pt x="541121" y="1307702"/>
                </a:lnTo>
                <a:lnTo>
                  <a:pt x="532129" y="1319868"/>
                </a:lnTo>
                <a:lnTo>
                  <a:pt x="522872" y="1332034"/>
                </a:lnTo>
                <a:lnTo>
                  <a:pt x="513615" y="1343671"/>
                </a:lnTo>
                <a:lnTo>
                  <a:pt x="504623" y="1355043"/>
                </a:lnTo>
                <a:lnTo>
                  <a:pt x="495102" y="1366416"/>
                </a:lnTo>
                <a:lnTo>
                  <a:pt x="485845" y="1377524"/>
                </a:lnTo>
                <a:lnTo>
                  <a:pt x="467596" y="1398417"/>
                </a:lnTo>
                <a:lnTo>
                  <a:pt x="449612" y="1418518"/>
                </a:lnTo>
                <a:lnTo>
                  <a:pt x="432156" y="1437824"/>
                </a:lnTo>
                <a:lnTo>
                  <a:pt x="420255" y="1450784"/>
                </a:lnTo>
                <a:lnTo>
                  <a:pt x="408882" y="1464008"/>
                </a:lnTo>
                <a:lnTo>
                  <a:pt x="397774" y="1477496"/>
                </a:lnTo>
                <a:lnTo>
                  <a:pt x="387460" y="1490984"/>
                </a:lnTo>
                <a:lnTo>
                  <a:pt x="377410" y="1504208"/>
                </a:lnTo>
                <a:lnTo>
                  <a:pt x="367889" y="1517432"/>
                </a:lnTo>
                <a:lnTo>
                  <a:pt x="358632" y="1530391"/>
                </a:lnTo>
                <a:lnTo>
                  <a:pt x="349904" y="1543086"/>
                </a:lnTo>
                <a:lnTo>
                  <a:pt x="341705" y="1555781"/>
                </a:lnTo>
                <a:lnTo>
                  <a:pt x="333771" y="1567947"/>
                </a:lnTo>
                <a:lnTo>
                  <a:pt x="326895" y="1579848"/>
                </a:lnTo>
                <a:lnTo>
                  <a:pt x="319754" y="1591485"/>
                </a:lnTo>
                <a:lnTo>
                  <a:pt x="307588" y="1612643"/>
                </a:lnTo>
                <a:lnTo>
                  <a:pt x="297009" y="1631950"/>
                </a:lnTo>
                <a:lnTo>
                  <a:pt x="280876" y="1616346"/>
                </a:lnTo>
                <a:lnTo>
                  <a:pt x="265007" y="1600213"/>
                </a:lnTo>
                <a:lnTo>
                  <a:pt x="249932" y="1583815"/>
                </a:lnTo>
                <a:lnTo>
                  <a:pt x="234592" y="1566889"/>
                </a:lnTo>
                <a:lnTo>
                  <a:pt x="220046" y="1549962"/>
                </a:lnTo>
                <a:lnTo>
                  <a:pt x="205764" y="1532243"/>
                </a:lnTo>
                <a:lnTo>
                  <a:pt x="191747" y="1514523"/>
                </a:lnTo>
                <a:lnTo>
                  <a:pt x="178523" y="1496009"/>
                </a:lnTo>
                <a:lnTo>
                  <a:pt x="165564" y="1477760"/>
                </a:lnTo>
                <a:lnTo>
                  <a:pt x="153133" y="1458718"/>
                </a:lnTo>
                <a:lnTo>
                  <a:pt x="140967" y="1439411"/>
                </a:lnTo>
                <a:lnTo>
                  <a:pt x="129066" y="1420105"/>
                </a:lnTo>
                <a:lnTo>
                  <a:pt x="117958" y="1400533"/>
                </a:lnTo>
                <a:lnTo>
                  <a:pt x="107114" y="1380433"/>
                </a:lnTo>
                <a:lnTo>
                  <a:pt x="97064" y="1359804"/>
                </a:lnTo>
                <a:lnTo>
                  <a:pt x="87014" y="1339175"/>
                </a:lnTo>
                <a:lnTo>
                  <a:pt x="77757" y="1318281"/>
                </a:lnTo>
                <a:lnTo>
                  <a:pt x="69030" y="1297387"/>
                </a:lnTo>
                <a:lnTo>
                  <a:pt x="60831" y="1275965"/>
                </a:lnTo>
                <a:lnTo>
                  <a:pt x="52897" y="1254278"/>
                </a:lnTo>
                <a:lnTo>
                  <a:pt x="45491" y="1232326"/>
                </a:lnTo>
                <a:lnTo>
                  <a:pt x="38615" y="1210110"/>
                </a:lnTo>
                <a:lnTo>
                  <a:pt x="32532" y="1187894"/>
                </a:lnTo>
                <a:lnTo>
                  <a:pt x="26713" y="1165414"/>
                </a:lnTo>
                <a:lnTo>
                  <a:pt x="21688" y="1142669"/>
                </a:lnTo>
                <a:lnTo>
                  <a:pt x="17192" y="1119659"/>
                </a:lnTo>
                <a:lnTo>
                  <a:pt x="12961" y="1096385"/>
                </a:lnTo>
                <a:lnTo>
                  <a:pt x="9522" y="1073112"/>
                </a:lnTo>
                <a:lnTo>
                  <a:pt x="6613" y="1049309"/>
                </a:lnTo>
                <a:lnTo>
                  <a:pt x="4497" y="1026035"/>
                </a:lnTo>
                <a:lnTo>
                  <a:pt x="2646" y="1001967"/>
                </a:lnTo>
                <a:lnTo>
                  <a:pt x="1588" y="977900"/>
                </a:lnTo>
                <a:close/>
                <a:moveTo>
                  <a:pt x="293366" y="260350"/>
                </a:moveTo>
                <a:lnTo>
                  <a:pt x="303437" y="279657"/>
                </a:lnTo>
                <a:lnTo>
                  <a:pt x="315892" y="301344"/>
                </a:lnTo>
                <a:lnTo>
                  <a:pt x="322782" y="313246"/>
                </a:lnTo>
                <a:lnTo>
                  <a:pt x="330203" y="325411"/>
                </a:lnTo>
                <a:lnTo>
                  <a:pt x="338153" y="337842"/>
                </a:lnTo>
                <a:lnTo>
                  <a:pt x="346633" y="350801"/>
                </a:lnTo>
                <a:lnTo>
                  <a:pt x="355379" y="364290"/>
                </a:lnTo>
                <a:lnTo>
                  <a:pt x="364654" y="377778"/>
                </a:lnTo>
                <a:lnTo>
                  <a:pt x="374724" y="391266"/>
                </a:lnTo>
                <a:lnTo>
                  <a:pt x="385060" y="405284"/>
                </a:lnTo>
                <a:lnTo>
                  <a:pt x="395925" y="419036"/>
                </a:lnTo>
                <a:lnTo>
                  <a:pt x="407321" y="433318"/>
                </a:lnTo>
                <a:lnTo>
                  <a:pt x="419246" y="447071"/>
                </a:lnTo>
                <a:lnTo>
                  <a:pt x="431702" y="460824"/>
                </a:lnTo>
                <a:lnTo>
                  <a:pt x="449192" y="479866"/>
                </a:lnTo>
                <a:lnTo>
                  <a:pt x="467213" y="499967"/>
                </a:lnTo>
                <a:lnTo>
                  <a:pt x="485499" y="521389"/>
                </a:lnTo>
                <a:lnTo>
                  <a:pt x="494774" y="531968"/>
                </a:lnTo>
                <a:lnTo>
                  <a:pt x="504314" y="543341"/>
                </a:lnTo>
                <a:lnTo>
                  <a:pt x="513325" y="554713"/>
                </a:lnTo>
                <a:lnTo>
                  <a:pt x="522600" y="566615"/>
                </a:lnTo>
                <a:lnTo>
                  <a:pt x="531875" y="578781"/>
                </a:lnTo>
                <a:lnTo>
                  <a:pt x="540886" y="591211"/>
                </a:lnTo>
                <a:lnTo>
                  <a:pt x="549631" y="603906"/>
                </a:lnTo>
                <a:lnTo>
                  <a:pt x="558111" y="616866"/>
                </a:lnTo>
                <a:lnTo>
                  <a:pt x="566857" y="630354"/>
                </a:lnTo>
                <a:lnTo>
                  <a:pt x="575072" y="644107"/>
                </a:lnTo>
                <a:lnTo>
                  <a:pt x="583022" y="658389"/>
                </a:lnTo>
                <a:lnTo>
                  <a:pt x="590973" y="672670"/>
                </a:lnTo>
                <a:lnTo>
                  <a:pt x="598393" y="687746"/>
                </a:lnTo>
                <a:lnTo>
                  <a:pt x="605813" y="703085"/>
                </a:lnTo>
                <a:lnTo>
                  <a:pt x="612703" y="718689"/>
                </a:lnTo>
                <a:lnTo>
                  <a:pt x="618799" y="734822"/>
                </a:lnTo>
                <a:lnTo>
                  <a:pt x="625159" y="751220"/>
                </a:lnTo>
                <a:lnTo>
                  <a:pt x="630724" y="768147"/>
                </a:lnTo>
                <a:lnTo>
                  <a:pt x="635759" y="785602"/>
                </a:lnTo>
                <a:lnTo>
                  <a:pt x="640530" y="803587"/>
                </a:lnTo>
                <a:lnTo>
                  <a:pt x="644505" y="821835"/>
                </a:lnTo>
                <a:lnTo>
                  <a:pt x="648215" y="840613"/>
                </a:lnTo>
                <a:lnTo>
                  <a:pt x="651395" y="859920"/>
                </a:lnTo>
                <a:lnTo>
                  <a:pt x="654045" y="879492"/>
                </a:lnTo>
                <a:lnTo>
                  <a:pt x="655900" y="899592"/>
                </a:lnTo>
                <a:lnTo>
                  <a:pt x="656430" y="910171"/>
                </a:lnTo>
                <a:lnTo>
                  <a:pt x="657225" y="920750"/>
                </a:lnTo>
                <a:lnTo>
                  <a:pt x="0" y="920750"/>
                </a:lnTo>
                <a:lnTo>
                  <a:pt x="795" y="896418"/>
                </a:lnTo>
                <a:lnTo>
                  <a:pt x="2385" y="872351"/>
                </a:lnTo>
                <a:lnTo>
                  <a:pt x="4505" y="848548"/>
                </a:lnTo>
                <a:lnTo>
                  <a:pt x="7155" y="824745"/>
                </a:lnTo>
                <a:lnTo>
                  <a:pt x="10601" y="801206"/>
                </a:lnTo>
                <a:lnTo>
                  <a:pt x="14576" y="777668"/>
                </a:lnTo>
                <a:lnTo>
                  <a:pt x="18816" y="754394"/>
                </a:lnTo>
                <a:lnTo>
                  <a:pt x="23851" y="731649"/>
                </a:lnTo>
                <a:lnTo>
                  <a:pt x="29416" y="708904"/>
                </a:lnTo>
                <a:lnTo>
                  <a:pt x="35511" y="686423"/>
                </a:lnTo>
                <a:lnTo>
                  <a:pt x="42137" y="663943"/>
                </a:lnTo>
                <a:lnTo>
                  <a:pt x="49292" y="641726"/>
                </a:lnTo>
                <a:lnTo>
                  <a:pt x="56977" y="620039"/>
                </a:lnTo>
                <a:lnTo>
                  <a:pt x="65193" y="598617"/>
                </a:lnTo>
                <a:lnTo>
                  <a:pt x="73938" y="576929"/>
                </a:lnTo>
                <a:lnTo>
                  <a:pt x="83478" y="556036"/>
                </a:lnTo>
                <a:lnTo>
                  <a:pt x="93019" y="535142"/>
                </a:lnTo>
                <a:lnTo>
                  <a:pt x="103354" y="514777"/>
                </a:lnTo>
                <a:lnTo>
                  <a:pt x="113954" y="494413"/>
                </a:lnTo>
                <a:lnTo>
                  <a:pt x="125085" y="474577"/>
                </a:lnTo>
                <a:lnTo>
                  <a:pt x="136745" y="454741"/>
                </a:lnTo>
                <a:lnTo>
                  <a:pt x="148936" y="435434"/>
                </a:lnTo>
                <a:lnTo>
                  <a:pt x="161391" y="416656"/>
                </a:lnTo>
                <a:lnTo>
                  <a:pt x="174377" y="397878"/>
                </a:lnTo>
                <a:lnTo>
                  <a:pt x="187627" y="379365"/>
                </a:lnTo>
                <a:lnTo>
                  <a:pt x="201673" y="361380"/>
                </a:lnTo>
                <a:lnTo>
                  <a:pt x="215718" y="343660"/>
                </a:lnTo>
                <a:lnTo>
                  <a:pt x="230559" y="326205"/>
                </a:lnTo>
                <a:lnTo>
                  <a:pt x="245664" y="309278"/>
                </a:lnTo>
                <a:lnTo>
                  <a:pt x="261300" y="292616"/>
                </a:lnTo>
                <a:lnTo>
                  <a:pt x="277201" y="276483"/>
                </a:lnTo>
                <a:lnTo>
                  <a:pt x="293366" y="260350"/>
                </a:lnTo>
                <a:close/>
                <a:moveTo>
                  <a:pt x="1594909" y="255588"/>
                </a:moveTo>
                <a:lnTo>
                  <a:pt x="1611578" y="271696"/>
                </a:lnTo>
                <a:lnTo>
                  <a:pt x="1627717" y="287803"/>
                </a:lnTo>
                <a:lnTo>
                  <a:pt x="1643328" y="304703"/>
                </a:lnTo>
                <a:lnTo>
                  <a:pt x="1658938" y="321867"/>
                </a:lnTo>
                <a:lnTo>
                  <a:pt x="1673755" y="339031"/>
                </a:lnTo>
                <a:lnTo>
                  <a:pt x="1688307" y="356986"/>
                </a:lnTo>
                <a:lnTo>
                  <a:pt x="1702594" y="374942"/>
                </a:lnTo>
                <a:lnTo>
                  <a:pt x="1716088" y="393691"/>
                </a:lnTo>
                <a:lnTo>
                  <a:pt x="1729317" y="412175"/>
                </a:lnTo>
                <a:lnTo>
                  <a:pt x="1742017" y="431451"/>
                </a:lnTo>
                <a:lnTo>
                  <a:pt x="1754188" y="450991"/>
                </a:lnTo>
                <a:lnTo>
                  <a:pt x="1766094" y="470796"/>
                </a:lnTo>
                <a:lnTo>
                  <a:pt x="1777736" y="490864"/>
                </a:lnTo>
                <a:lnTo>
                  <a:pt x="1788584" y="511197"/>
                </a:lnTo>
                <a:lnTo>
                  <a:pt x="1799167" y="531793"/>
                </a:lnTo>
                <a:lnTo>
                  <a:pt x="1808957" y="552654"/>
                </a:lnTo>
                <a:lnTo>
                  <a:pt x="1818217" y="573778"/>
                </a:lnTo>
                <a:lnTo>
                  <a:pt x="1827478" y="595695"/>
                </a:lnTo>
                <a:lnTo>
                  <a:pt x="1835680" y="617348"/>
                </a:lnTo>
                <a:lnTo>
                  <a:pt x="1843617" y="639265"/>
                </a:lnTo>
                <a:lnTo>
                  <a:pt x="1850761" y="661446"/>
                </a:lnTo>
                <a:lnTo>
                  <a:pt x="1857640" y="684155"/>
                </a:lnTo>
                <a:lnTo>
                  <a:pt x="1863990" y="706600"/>
                </a:lnTo>
                <a:lnTo>
                  <a:pt x="1869547" y="729837"/>
                </a:lnTo>
                <a:lnTo>
                  <a:pt x="1874574" y="753074"/>
                </a:lnTo>
                <a:lnTo>
                  <a:pt x="1879072" y="776311"/>
                </a:lnTo>
                <a:lnTo>
                  <a:pt x="1883040" y="800076"/>
                </a:lnTo>
                <a:lnTo>
                  <a:pt x="1886480" y="823842"/>
                </a:lnTo>
                <a:lnTo>
                  <a:pt x="1889126" y="847871"/>
                </a:lnTo>
                <a:lnTo>
                  <a:pt x="1891242" y="871636"/>
                </a:lnTo>
                <a:lnTo>
                  <a:pt x="1892830" y="896194"/>
                </a:lnTo>
                <a:lnTo>
                  <a:pt x="1893888" y="920751"/>
                </a:lnTo>
                <a:lnTo>
                  <a:pt x="1228725" y="920751"/>
                </a:lnTo>
                <a:lnTo>
                  <a:pt x="1229254" y="910189"/>
                </a:lnTo>
                <a:lnTo>
                  <a:pt x="1229784" y="899626"/>
                </a:lnTo>
                <a:lnTo>
                  <a:pt x="1231900" y="879558"/>
                </a:lnTo>
                <a:lnTo>
                  <a:pt x="1234546" y="860018"/>
                </a:lnTo>
                <a:lnTo>
                  <a:pt x="1237457" y="840741"/>
                </a:lnTo>
                <a:lnTo>
                  <a:pt x="1241161" y="821993"/>
                </a:lnTo>
                <a:lnTo>
                  <a:pt x="1245129" y="803773"/>
                </a:lnTo>
                <a:lnTo>
                  <a:pt x="1249892" y="785817"/>
                </a:lnTo>
                <a:lnTo>
                  <a:pt x="1255184" y="768389"/>
                </a:lnTo>
                <a:lnTo>
                  <a:pt x="1260740" y="751490"/>
                </a:lnTo>
                <a:lnTo>
                  <a:pt x="1267090" y="735118"/>
                </a:lnTo>
                <a:lnTo>
                  <a:pt x="1273175" y="719010"/>
                </a:lnTo>
                <a:lnTo>
                  <a:pt x="1280054" y="703431"/>
                </a:lnTo>
                <a:lnTo>
                  <a:pt x="1287463" y="688116"/>
                </a:lnTo>
                <a:lnTo>
                  <a:pt x="1294871" y="673064"/>
                </a:lnTo>
                <a:lnTo>
                  <a:pt x="1302544" y="658805"/>
                </a:lnTo>
                <a:lnTo>
                  <a:pt x="1310482" y="644546"/>
                </a:lnTo>
                <a:lnTo>
                  <a:pt x="1319213" y="630815"/>
                </a:lnTo>
                <a:lnTo>
                  <a:pt x="1327679" y="617348"/>
                </a:lnTo>
                <a:lnTo>
                  <a:pt x="1336146" y="604409"/>
                </a:lnTo>
                <a:lnTo>
                  <a:pt x="1345142" y="591734"/>
                </a:lnTo>
                <a:lnTo>
                  <a:pt x="1353873" y="579324"/>
                </a:lnTo>
                <a:lnTo>
                  <a:pt x="1362869" y="567177"/>
                </a:lnTo>
                <a:lnTo>
                  <a:pt x="1372394" y="555294"/>
                </a:lnTo>
                <a:lnTo>
                  <a:pt x="1381390" y="543940"/>
                </a:lnTo>
                <a:lnTo>
                  <a:pt x="1390650" y="532585"/>
                </a:lnTo>
                <a:lnTo>
                  <a:pt x="1400175" y="522023"/>
                </a:lnTo>
                <a:lnTo>
                  <a:pt x="1418167" y="500634"/>
                </a:lnTo>
                <a:lnTo>
                  <a:pt x="1436423" y="480566"/>
                </a:lnTo>
                <a:lnTo>
                  <a:pt x="1453886" y="461554"/>
                </a:lnTo>
                <a:lnTo>
                  <a:pt x="1466586" y="447294"/>
                </a:lnTo>
                <a:lnTo>
                  <a:pt x="1479021" y="432771"/>
                </a:lnTo>
                <a:lnTo>
                  <a:pt x="1490663" y="418248"/>
                </a:lnTo>
                <a:lnTo>
                  <a:pt x="1502040" y="403725"/>
                </a:lnTo>
                <a:lnTo>
                  <a:pt x="1512888" y="389466"/>
                </a:lnTo>
                <a:lnTo>
                  <a:pt x="1522942" y="375207"/>
                </a:lnTo>
                <a:lnTo>
                  <a:pt x="1532467" y="361211"/>
                </a:lnTo>
                <a:lnTo>
                  <a:pt x="1541728" y="347480"/>
                </a:lnTo>
                <a:lnTo>
                  <a:pt x="1550459" y="334277"/>
                </a:lnTo>
                <a:lnTo>
                  <a:pt x="1558396" y="321339"/>
                </a:lnTo>
                <a:lnTo>
                  <a:pt x="1565805" y="308664"/>
                </a:lnTo>
                <a:lnTo>
                  <a:pt x="1572684" y="296781"/>
                </a:lnTo>
                <a:lnTo>
                  <a:pt x="1584855" y="274864"/>
                </a:lnTo>
                <a:lnTo>
                  <a:pt x="1594909" y="255588"/>
                </a:lnTo>
                <a:close/>
                <a:moveTo>
                  <a:pt x="971550" y="0"/>
                </a:moveTo>
                <a:lnTo>
                  <a:pt x="992141" y="528"/>
                </a:lnTo>
                <a:lnTo>
                  <a:pt x="1012467" y="1585"/>
                </a:lnTo>
                <a:lnTo>
                  <a:pt x="1032793" y="3434"/>
                </a:lnTo>
                <a:lnTo>
                  <a:pt x="1052856" y="5282"/>
                </a:lnTo>
                <a:lnTo>
                  <a:pt x="1072918" y="7924"/>
                </a:lnTo>
                <a:lnTo>
                  <a:pt x="1092981" y="10829"/>
                </a:lnTo>
                <a:lnTo>
                  <a:pt x="1112251" y="14263"/>
                </a:lnTo>
                <a:lnTo>
                  <a:pt x="1132049" y="17697"/>
                </a:lnTo>
                <a:lnTo>
                  <a:pt x="1151584" y="21658"/>
                </a:lnTo>
                <a:lnTo>
                  <a:pt x="1170854" y="26413"/>
                </a:lnTo>
                <a:lnTo>
                  <a:pt x="1190125" y="31167"/>
                </a:lnTo>
                <a:lnTo>
                  <a:pt x="1208867" y="36450"/>
                </a:lnTo>
                <a:lnTo>
                  <a:pt x="1227874" y="41996"/>
                </a:lnTo>
                <a:lnTo>
                  <a:pt x="1246616" y="48071"/>
                </a:lnTo>
                <a:lnTo>
                  <a:pt x="1265095" y="54674"/>
                </a:lnTo>
                <a:lnTo>
                  <a:pt x="1283573" y="61278"/>
                </a:lnTo>
                <a:lnTo>
                  <a:pt x="1301524" y="68409"/>
                </a:lnTo>
                <a:lnTo>
                  <a:pt x="1319475" y="75805"/>
                </a:lnTo>
                <a:lnTo>
                  <a:pt x="1337161" y="83728"/>
                </a:lnTo>
                <a:lnTo>
                  <a:pt x="1355112" y="91916"/>
                </a:lnTo>
                <a:lnTo>
                  <a:pt x="1372270" y="100369"/>
                </a:lnTo>
                <a:lnTo>
                  <a:pt x="1389429" y="109349"/>
                </a:lnTo>
                <a:lnTo>
                  <a:pt x="1406324" y="118593"/>
                </a:lnTo>
                <a:lnTo>
                  <a:pt x="1423482" y="128102"/>
                </a:lnTo>
                <a:lnTo>
                  <a:pt x="1439849" y="137875"/>
                </a:lnTo>
                <a:lnTo>
                  <a:pt x="1456216" y="148440"/>
                </a:lnTo>
                <a:lnTo>
                  <a:pt x="1472318" y="158741"/>
                </a:lnTo>
                <a:lnTo>
                  <a:pt x="1488157" y="169834"/>
                </a:lnTo>
                <a:lnTo>
                  <a:pt x="1503996" y="180928"/>
                </a:lnTo>
                <a:lnTo>
                  <a:pt x="1519043" y="192549"/>
                </a:lnTo>
                <a:lnTo>
                  <a:pt x="1534353" y="204435"/>
                </a:lnTo>
                <a:lnTo>
                  <a:pt x="1549400" y="216321"/>
                </a:lnTo>
                <a:lnTo>
                  <a:pt x="1540953" y="232961"/>
                </a:lnTo>
                <a:lnTo>
                  <a:pt x="1529866" y="253563"/>
                </a:lnTo>
                <a:lnTo>
                  <a:pt x="1523530" y="265185"/>
                </a:lnTo>
                <a:lnTo>
                  <a:pt x="1516403" y="277599"/>
                </a:lnTo>
                <a:lnTo>
                  <a:pt x="1508483" y="290541"/>
                </a:lnTo>
                <a:lnTo>
                  <a:pt x="1500300" y="304540"/>
                </a:lnTo>
                <a:lnTo>
                  <a:pt x="1491325" y="318274"/>
                </a:lnTo>
                <a:lnTo>
                  <a:pt x="1481294" y="333065"/>
                </a:lnTo>
                <a:lnTo>
                  <a:pt x="1471262" y="347592"/>
                </a:lnTo>
                <a:lnTo>
                  <a:pt x="1460175" y="362648"/>
                </a:lnTo>
                <a:lnTo>
                  <a:pt x="1448824" y="377967"/>
                </a:lnTo>
                <a:lnTo>
                  <a:pt x="1436681" y="393022"/>
                </a:lnTo>
                <a:lnTo>
                  <a:pt x="1424010" y="407814"/>
                </a:lnTo>
                <a:lnTo>
                  <a:pt x="1410811" y="422869"/>
                </a:lnTo>
                <a:lnTo>
                  <a:pt x="1392861" y="442414"/>
                </a:lnTo>
                <a:lnTo>
                  <a:pt x="1374118" y="463016"/>
                </a:lnTo>
                <a:lnTo>
                  <a:pt x="1355376" y="484939"/>
                </a:lnTo>
                <a:lnTo>
                  <a:pt x="1345344" y="496561"/>
                </a:lnTo>
                <a:lnTo>
                  <a:pt x="1335841" y="508446"/>
                </a:lnTo>
                <a:lnTo>
                  <a:pt x="1325810" y="520596"/>
                </a:lnTo>
                <a:lnTo>
                  <a:pt x="1316307" y="533274"/>
                </a:lnTo>
                <a:lnTo>
                  <a:pt x="1306540" y="546481"/>
                </a:lnTo>
                <a:lnTo>
                  <a:pt x="1297036" y="559687"/>
                </a:lnTo>
                <a:lnTo>
                  <a:pt x="1287533" y="573422"/>
                </a:lnTo>
                <a:lnTo>
                  <a:pt x="1278294" y="587685"/>
                </a:lnTo>
                <a:lnTo>
                  <a:pt x="1268791" y="602212"/>
                </a:lnTo>
                <a:lnTo>
                  <a:pt x="1260079" y="617003"/>
                </a:lnTo>
                <a:lnTo>
                  <a:pt x="1251368" y="632587"/>
                </a:lnTo>
                <a:lnTo>
                  <a:pt x="1242921" y="648434"/>
                </a:lnTo>
                <a:lnTo>
                  <a:pt x="1234737" y="664546"/>
                </a:lnTo>
                <a:lnTo>
                  <a:pt x="1227082" y="681450"/>
                </a:lnTo>
                <a:lnTo>
                  <a:pt x="1219427" y="698354"/>
                </a:lnTo>
                <a:lnTo>
                  <a:pt x="1212563" y="716315"/>
                </a:lnTo>
                <a:lnTo>
                  <a:pt x="1205964" y="734276"/>
                </a:lnTo>
                <a:lnTo>
                  <a:pt x="1199628" y="753029"/>
                </a:lnTo>
                <a:lnTo>
                  <a:pt x="1194085" y="772310"/>
                </a:lnTo>
                <a:lnTo>
                  <a:pt x="1188805" y="791856"/>
                </a:lnTo>
                <a:lnTo>
                  <a:pt x="1184317" y="811929"/>
                </a:lnTo>
                <a:lnTo>
                  <a:pt x="1182469" y="822230"/>
                </a:lnTo>
                <a:lnTo>
                  <a:pt x="1180358" y="832531"/>
                </a:lnTo>
                <a:lnTo>
                  <a:pt x="1178774" y="843096"/>
                </a:lnTo>
                <a:lnTo>
                  <a:pt x="1176926" y="853662"/>
                </a:lnTo>
                <a:lnTo>
                  <a:pt x="1175606" y="864755"/>
                </a:lnTo>
                <a:lnTo>
                  <a:pt x="1174550" y="875320"/>
                </a:lnTo>
                <a:lnTo>
                  <a:pt x="1173494" y="886413"/>
                </a:lnTo>
                <a:lnTo>
                  <a:pt x="1172174" y="897771"/>
                </a:lnTo>
                <a:lnTo>
                  <a:pt x="1171646" y="909129"/>
                </a:lnTo>
                <a:lnTo>
                  <a:pt x="1171118" y="920750"/>
                </a:lnTo>
                <a:lnTo>
                  <a:pt x="971550" y="920750"/>
                </a:lnTo>
                <a:lnTo>
                  <a:pt x="971550" y="0"/>
                </a:lnTo>
                <a:close/>
                <a:moveTo>
                  <a:pt x="914401" y="0"/>
                </a:moveTo>
                <a:lnTo>
                  <a:pt x="914401" y="920750"/>
                </a:lnTo>
                <a:lnTo>
                  <a:pt x="714641" y="920750"/>
                </a:lnTo>
                <a:lnTo>
                  <a:pt x="714111" y="909125"/>
                </a:lnTo>
                <a:lnTo>
                  <a:pt x="713053" y="897764"/>
                </a:lnTo>
                <a:lnTo>
                  <a:pt x="712259" y="886404"/>
                </a:lnTo>
                <a:lnTo>
                  <a:pt x="711201" y="875307"/>
                </a:lnTo>
                <a:lnTo>
                  <a:pt x="709878" y="864739"/>
                </a:lnTo>
                <a:lnTo>
                  <a:pt x="708291" y="853642"/>
                </a:lnTo>
                <a:lnTo>
                  <a:pt x="706968" y="843074"/>
                </a:lnTo>
                <a:lnTo>
                  <a:pt x="704851" y="832506"/>
                </a:lnTo>
                <a:lnTo>
                  <a:pt x="703263" y="822202"/>
                </a:lnTo>
                <a:lnTo>
                  <a:pt x="700882" y="811898"/>
                </a:lnTo>
                <a:lnTo>
                  <a:pt x="696384" y="791819"/>
                </a:lnTo>
                <a:lnTo>
                  <a:pt x="691357" y="772268"/>
                </a:lnTo>
                <a:lnTo>
                  <a:pt x="685801" y="752981"/>
                </a:lnTo>
                <a:lnTo>
                  <a:pt x="679451" y="734222"/>
                </a:lnTo>
                <a:lnTo>
                  <a:pt x="672836" y="716256"/>
                </a:lnTo>
                <a:lnTo>
                  <a:pt x="665957" y="698291"/>
                </a:lnTo>
                <a:lnTo>
                  <a:pt x="658549" y="681382"/>
                </a:lnTo>
                <a:lnTo>
                  <a:pt x="650611" y="664472"/>
                </a:lnTo>
                <a:lnTo>
                  <a:pt x="642409" y="648356"/>
                </a:lnTo>
                <a:lnTo>
                  <a:pt x="634207" y="632504"/>
                </a:lnTo>
                <a:lnTo>
                  <a:pt x="625476" y="616916"/>
                </a:lnTo>
                <a:lnTo>
                  <a:pt x="616215" y="602120"/>
                </a:lnTo>
                <a:lnTo>
                  <a:pt x="607220" y="587589"/>
                </a:lnTo>
                <a:lnTo>
                  <a:pt x="597959" y="573322"/>
                </a:lnTo>
                <a:lnTo>
                  <a:pt x="588170" y="559584"/>
                </a:lnTo>
                <a:lnTo>
                  <a:pt x="578645" y="546373"/>
                </a:lnTo>
                <a:lnTo>
                  <a:pt x="569120" y="533163"/>
                </a:lnTo>
                <a:lnTo>
                  <a:pt x="559065" y="520481"/>
                </a:lnTo>
                <a:lnTo>
                  <a:pt x="549540" y="508328"/>
                </a:lnTo>
                <a:lnTo>
                  <a:pt x="539486" y="496439"/>
                </a:lnTo>
                <a:lnTo>
                  <a:pt x="529961" y="484814"/>
                </a:lnTo>
                <a:lnTo>
                  <a:pt x="510647" y="462885"/>
                </a:lnTo>
                <a:lnTo>
                  <a:pt x="492390" y="442277"/>
                </a:lnTo>
                <a:lnTo>
                  <a:pt x="474399" y="422726"/>
                </a:lnTo>
                <a:lnTo>
                  <a:pt x="461699" y="408723"/>
                </a:lnTo>
                <a:lnTo>
                  <a:pt x="449528" y="394192"/>
                </a:lnTo>
                <a:lnTo>
                  <a:pt x="437886" y="379661"/>
                </a:lnTo>
                <a:lnTo>
                  <a:pt x="426774" y="365394"/>
                </a:lnTo>
                <a:lnTo>
                  <a:pt x="416190" y="350863"/>
                </a:lnTo>
                <a:lnTo>
                  <a:pt x="406136" y="336860"/>
                </a:lnTo>
                <a:lnTo>
                  <a:pt x="396876" y="322857"/>
                </a:lnTo>
                <a:lnTo>
                  <a:pt x="388144" y="309118"/>
                </a:lnTo>
                <a:lnTo>
                  <a:pt x="379678" y="296172"/>
                </a:lnTo>
                <a:lnTo>
                  <a:pt x="372005" y="283226"/>
                </a:lnTo>
                <a:lnTo>
                  <a:pt x="364861" y="271073"/>
                </a:lnTo>
                <a:lnTo>
                  <a:pt x="358246" y="259712"/>
                </a:lnTo>
                <a:lnTo>
                  <a:pt x="347134" y="238840"/>
                </a:lnTo>
                <a:lnTo>
                  <a:pt x="338138" y="221667"/>
                </a:lnTo>
                <a:lnTo>
                  <a:pt x="352955" y="209249"/>
                </a:lnTo>
                <a:lnTo>
                  <a:pt x="368301" y="197360"/>
                </a:lnTo>
                <a:lnTo>
                  <a:pt x="383646" y="185735"/>
                </a:lnTo>
                <a:lnTo>
                  <a:pt x="399257" y="174374"/>
                </a:lnTo>
                <a:lnTo>
                  <a:pt x="414867" y="163542"/>
                </a:lnTo>
                <a:lnTo>
                  <a:pt x="430742" y="152710"/>
                </a:lnTo>
                <a:lnTo>
                  <a:pt x="447147" y="142142"/>
                </a:lnTo>
                <a:lnTo>
                  <a:pt x="463815" y="132366"/>
                </a:lnTo>
                <a:lnTo>
                  <a:pt x="480484" y="122326"/>
                </a:lnTo>
                <a:lnTo>
                  <a:pt x="497417" y="113079"/>
                </a:lnTo>
                <a:lnTo>
                  <a:pt x="514351" y="104096"/>
                </a:lnTo>
                <a:lnTo>
                  <a:pt x="531549" y="95377"/>
                </a:lnTo>
                <a:lnTo>
                  <a:pt x="549276" y="87187"/>
                </a:lnTo>
                <a:lnTo>
                  <a:pt x="567003" y="78997"/>
                </a:lnTo>
                <a:lnTo>
                  <a:pt x="584995" y="71335"/>
                </a:lnTo>
                <a:lnTo>
                  <a:pt x="602986" y="63937"/>
                </a:lnTo>
                <a:lnTo>
                  <a:pt x="621507" y="57068"/>
                </a:lnTo>
                <a:lnTo>
                  <a:pt x="639763" y="50727"/>
                </a:lnTo>
                <a:lnTo>
                  <a:pt x="658549" y="44386"/>
                </a:lnTo>
                <a:lnTo>
                  <a:pt x="677070" y="38574"/>
                </a:lnTo>
                <a:lnTo>
                  <a:pt x="696120" y="33025"/>
                </a:lnTo>
                <a:lnTo>
                  <a:pt x="715434" y="28006"/>
                </a:lnTo>
                <a:lnTo>
                  <a:pt x="734749" y="23514"/>
                </a:lnTo>
                <a:lnTo>
                  <a:pt x="754328" y="19287"/>
                </a:lnTo>
                <a:lnTo>
                  <a:pt x="773643" y="15324"/>
                </a:lnTo>
                <a:lnTo>
                  <a:pt x="793222" y="11889"/>
                </a:lnTo>
                <a:lnTo>
                  <a:pt x="813330" y="8719"/>
                </a:lnTo>
                <a:lnTo>
                  <a:pt x="833174" y="6341"/>
                </a:lnTo>
                <a:lnTo>
                  <a:pt x="853282" y="3963"/>
                </a:lnTo>
                <a:lnTo>
                  <a:pt x="873655" y="2378"/>
                </a:lnTo>
                <a:lnTo>
                  <a:pt x="894028" y="793"/>
                </a:lnTo>
                <a:lnTo>
                  <a:pt x="91440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7371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兴趣爱好</a:t>
            </a:r>
          </a:p>
        </p:txBody>
      </p:sp>
      <p:sp>
        <p:nvSpPr>
          <p:cNvPr id="42" name="矩形 41"/>
          <p:cNvSpPr/>
          <p:nvPr/>
        </p:nvSpPr>
        <p:spPr>
          <a:xfrm>
            <a:off x="627371" y="947013"/>
            <a:ext cx="1599781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INTEREST HOBBY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6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071176" y="3140813"/>
            <a:ext cx="5040560" cy="82516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我就是</a:t>
            </a: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您</a:t>
            </a:r>
            <a:r>
              <a:rPr lang="zh-CN" altLang="en-US" sz="4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寻找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的人！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文本框 29"/>
          <p:cNvSpPr txBox="1"/>
          <p:nvPr/>
        </p:nvSpPr>
        <p:spPr bwMode="auto">
          <a:xfrm>
            <a:off x="3203847" y="3884875"/>
            <a:ext cx="2736306" cy="40010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ln w="3810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期待您的回复</a:t>
            </a:r>
            <a:endParaRPr lang="zh-CN" altLang="en-US" sz="2000" kern="0" dirty="0">
              <a:ln w="38100">
                <a:noFill/>
              </a:ln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29"/>
          <p:cNvSpPr txBox="1"/>
          <p:nvPr/>
        </p:nvSpPr>
        <p:spPr bwMode="auto">
          <a:xfrm>
            <a:off x="2327253" y="1126760"/>
            <a:ext cx="4668261" cy="144654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>
              <a:defRPr/>
            </a:pPr>
            <a:r>
              <a:rPr lang="en-US" altLang="zh-CN" sz="8800" kern="0" spc="-150" dirty="0" smtClean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THANKS</a:t>
            </a:r>
            <a:endParaRPr lang="zh-CN" altLang="en-US" sz="8800" kern="0" spc="-150" dirty="0">
              <a:ln w="381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43486" y="2381698"/>
            <a:ext cx="3607924" cy="4589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感谢您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的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审阅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657140" y="2618045"/>
            <a:ext cx="56822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239438" y="2618045"/>
            <a:ext cx="56822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>
            <a:spLocks noChangeArrowheads="1"/>
          </p:cNvSpPr>
          <p:nvPr/>
        </p:nvSpPr>
        <p:spPr bwMode="auto">
          <a:xfrm>
            <a:off x="1115618" y="1488916"/>
            <a:ext cx="6912766" cy="242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Aft>
                <a:spcPts val="90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首先感谢您在百忙之中审阅我的简历，当您打开这个文件时，您将开始对我的能力进行评估，对我的经历进行阅读；希望当您关闭这个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时，我能够契合您的要求，加入一个新的家庭，共同奋斗！您的内容打在这里，或者通过复制您的文本后，在此框中选择粘贴，并选择只保留文字。在此录入上述图表的综合描述说明，在此录入上述图表的综合描述说明。在此录入上述图表的综合描述说明，在此录入上述图表的综合描述说明，在此录入上述图表的综合描述说明，在此录入上述图表的综合描述说明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 eaLnBrk="1" hangingPunct="1">
              <a:lnSpc>
                <a:spcPct val="150000"/>
              </a:lnSpc>
              <a:spcAft>
                <a:spcPts val="90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在此输入相关文字，在此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输入相关文字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在此输入相关文字，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在此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输入相关文字，在此输入相关文字，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DOCER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稻壳儿设计师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qzuser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，更多精品模板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http://chn.docer.com/works?userid=310034636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0720" y="490705"/>
            <a:ext cx="1487179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自荐信</a:t>
            </a:r>
          </a:p>
        </p:txBody>
      </p:sp>
      <p:sp>
        <p:nvSpPr>
          <p:cNvPr id="50" name="矩形 49"/>
          <p:cNvSpPr/>
          <p:nvPr/>
        </p:nvSpPr>
        <p:spPr>
          <a:xfrm>
            <a:off x="721363" y="940408"/>
            <a:ext cx="1565892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INTRODUCTION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5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04740" y="1726998"/>
            <a:ext cx="1718338" cy="177366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spcCol="0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18050" y="1679912"/>
            <a:ext cx="959231" cy="315469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个人情况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06850" y="2390696"/>
            <a:ext cx="2185346" cy="23810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spcCol="0" rtlCol="0" anchor="ctr"/>
          <a:lstStyle/>
          <a:p>
            <a:pPr algn="ctr"/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32"/>
          <p:cNvSpPr txBox="1"/>
          <p:nvPr/>
        </p:nvSpPr>
        <p:spPr>
          <a:xfrm>
            <a:off x="3229029" y="2421397"/>
            <a:ext cx="1615515" cy="20582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学历：大学本科</a:t>
            </a:r>
          </a:p>
        </p:txBody>
      </p:sp>
      <p:sp>
        <p:nvSpPr>
          <p:cNvPr id="63" name="矩形 62"/>
          <p:cNvSpPr/>
          <p:nvPr/>
        </p:nvSpPr>
        <p:spPr>
          <a:xfrm>
            <a:off x="3206849" y="2714487"/>
            <a:ext cx="2414624" cy="23810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spcCol="0" rtlCol="0" anchor="ctr"/>
          <a:lstStyle/>
          <a:p>
            <a:pPr algn="ctr"/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34"/>
          <p:cNvSpPr txBox="1"/>
          <p:nvPr/>
        </p:nvSpPr>
        <p:spPr>
          <a:xfrm>
            <a:off x="3229030" y="2732626"/>
            <a:ext cx="1908677" cy="20582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>
            <a:defPPr>
              <a:defRPr lang="zh-CN"/>
            </a:defPPr>
            <a:lvl1pPr>
              <a:defRPr sz="1467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毕业院校：北京师范大学</a:t>
            </a:r>
          </a:p>
        </p:txBody>
      </p:sp>
      <p:sp>
        <p:nvSpPr>
          <p:cNvPr id="65" name="矩形 64"/>
          <p:cNvSpPr/>
          <p:nvPr/>
        </p:nvSpPr>
        <p:spPr>
          <a:xfrm>
            <a:off x="3206853" y="3038279"/>
            <a:ext cx="2414623" cy="23810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spcCol="0" rtlCol="0" anchor="ctr"/>
          <a:lstStyle/>
          <a:p>
            <a:pPr algn="ctr"/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TextBox 36"/>
          <p:cNvSpPr txBox="1"/>
          <p:nvPr/>
        </p:nvSpPr>
        <p:spPr>
          <a:xfrm>
            <a:off x="3229029" y="3059041"/>
            <a:ext cx="1908676" cy="20582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>
            <a:defPPr>
              <a:defRPr lang="zh-CN"/>
            </a:defPPr>
            <a:lvl1pPr>
              <a:defRPr sz="1467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地址：北京市华中大楼</a:t>
            </a:r>
          </a:p>
        </p:txBody>
      </p:sp>
      <p:sp>
        <p:nvSpPr>
          <p:cNvPr id="73" name="矩形 72"/>
          <p:cNvSpPr/>
          <p:nvPr/>
        </p:nvSpPr>
        <p:spPr>
          <a:xfrm>
            <a:off x="3206849" y="3362072"/>
            <a:ext cx="2688293" cy="23810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spcCol="0" rtlCol="0" anchor="ctr"/>
          <a:lstStyle/>
          <a:p>
            <a:pPr algn="ctr"/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TextBox 38"/>
          <p:cNvSpPr txBox="1"/>
          <p:nvPr/>
        </p:nvSpPr>
        <p:spPr>
          <a:xfrm>
            <a:off x="3229030" y="3372895"/>
            <a:ext cx="1908675" cy="20582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>
            <a:defPPr>
              <a:defRPr lang="zh-CN"/>
            </a:defPPr>
            <a:lvl1pPr>
              <a:defRPr sz="1467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手机：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158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8888 9999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206850" y="2066904"/>
            <a:ext cx="2688293" cy="23810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spcCol="0" rtlCol="0" anchor="ctr"/>
          <a:lstStyle/>
          <a:p>
            <a:pPr algn="ctr"/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TextBox 40"/>
          <p:cNvSpPr txBox="1"/>
          <p:nvPr/>
        </p:nvSpPr>
        <p:spPr>
          <a:xfrm>
            <a:off x="3229028" y="2077726"/>
            <a:ext cx="1813102" cy="20582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专业：某某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</a:t>
            </a:r>
          </a:p>
        </p:txBody>
      </p:sp>
      <p:sp>
        <p:nvSpPr>
          <p:cNvPr id="81" name="矩形 80"/>
          <p:cNvSpPr/>
          <p:nvPr/>
        </p:nvSpPr>
        <p:spPr>
          <a:xfrm>
            <a:off x="3206853" y="3682255"/>
            <a:ext cx="2338196" cy="238109"/>
          </a:xfrm>
          <a:prstGeom prst="rect">
            <a:avLst/>
          </a:prstGeom>
          <a:solidFill>
            <a:srgbClr val="E4E4E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spcCol="0" rtlCol="0" anchor="ctr"/>
          <a:lstStyle/>
          <a:p>
            <a:pPr algn="ctr"/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TextBox 42"/>
          <p:cNvSpPr txBox="1"/>
          <p:nvPr/>
        </p:nvSpPr>
        <p:spPr>
          <a:xfrm>
            <a:off x="3229030" y="3703019"/>
            <a:ext cx="1908675" cy="20582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邮箱：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123456789@qq.com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文本框 7"/>
          <p:cNvSpPr txBox="1">
            <a:spLocks noChangeArrowheads="1"/>
          </p:cNvSpPr>
          <p:nvPr/>
        </p:nvSpPr>
        <p:spPr bwMode="auto">
          <a:xfrm>
            <a:off x="922196" y="3487004"/>
            <a:ext cx="173081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Qzuser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25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岁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4" name="文本框 8"/>
          <p:cNvSpPr txBox="1">
            <a:spLocks noChangeArrowheads="1"/>
          </p:cNvSpPr>
          <p:nvPr/>
        </p:nvSpPr>
        <p:spPr bwMode="auto">
          <a:xfrm>
            <a:off x="911179" y="3842744"/>
            <a:ext cx="2043058" cy="3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梦想总是留给有准备的人</a:t>
            </a:r>
          </a:p>
        </p:txBody>
      </p:sp>
      <p:sp>
        <p:nvSpPr>
          <p:cNvPr id="85" name="TextBox 21"/>
          <p:cNvSpPr txBox="1"/>
          <p:nvPr/>
        </p:nvSpPr>
        <p:spPr>
          <a:xfrm>
            <a:off x="6514768" y="1693980"/>
            <a:ext cx="1224000" cy="310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自我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评价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文本框 8"/>
          <p:cNvSpPr txBox="1">
            <a:spLocks noChangeArrowheads="1"/>
          </p:cNvSpPr>
          <p:nvPr/>
        </p:nvSpPr>
        <p:spPr bwMode="auto">
          <a:xfrm>
            <a:off x="6514768" y="2024894"/>
            <a:ext cx="1833527" cy="212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我是一个爱学习、有计划、乐观向上、兴趣广泛的人，拥有较强的组织能力和适应能力、并具有较强的管理策划与组织管理协调能力。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268717" y="1704029"/>
            <a:ext cx="1" cy="237159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6421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个人信息</a:t>
            </a:r>
          </a:p>
        </p:txBody>
      </p:sp>
      <p:sp>
        <p:nvSpPr>
          <p:cNvPr id="40" name="矩形 39"/>
          <p:cNvSpPr/>
          <p:nvPr/>
        </p:nvSpPr>
        <p:spPr>
          <a:xfrm>
            <a:off x="668455" y="957366"/>
            <a:ext cx="2763228" cy="215444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PERSONAL INFORMATION</a:t>
            </a:r>
            <a:endParaRPr lang="zh-CN" altLang="en-US" sz="9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3606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41523" y="2080112"/>
            <a:ext cx="8449937" cy="1108406"/>
          </a:xfrm>
          <a:custGeom>
            <a:avLst/>
            <a:gdLst>
              <a:gd name="connsiteX0" fmla="*/ 0 w 8295701"/>
              <a:gd name="connsiteY0" fmla="*/ 1812788 h 1812788"/>
              <a:gd name="connsiteX1" fmla="*/ 1255923 w 8295701"/>
              <a:gd name="connsiteY1" fmla="*/ 1306012 h 1812788"/>
              <a:gd name="connsiteX2" fmla="*/ 2379643 w 8295701"/>
              <a:gd name="connsiteY2" fmla="*/ 1625502 h 1812788"/>
              <a:gd name="connsiteX3" fmla="*/ 3756752 w 8295701"/>
              <a:gd name="connsiteY3" fmla="*/ 788220 h 1812788"/>
              <a:gd name="connsiteX4" fmla="*/ 5486400 w 8295701"/>
              <a:gd name="connsiteY4" fmla="*/ 1438215 h 1812788"/>
              <a:gd name="connsiteX5" fmla="*/ 6841475 w 8295701"/>
              <a:gd name="connsiteY5" fmla="*/ 28056 h 1812788"/>
              <a:gd name="connsiteX6" fmla="*/ 8295701 w 8295701"/>
              <a:gd name="connsiteY6" fmla="*/ 633984 h 1812788"/>
              <a:gd name="connsiteX0" fmla="*/ 0 w 8295701"/>
              <a:gd name="connsiteY0" fmla="*/ 1812788 h 1812788"/>
              <a:gd name="connsiteX1" fmla="*/ 1255923 w 8295701"/>
              <a:gd name="connsiteY1" fmla="*/ 1306012 h 1812788"/>
              <a:gd name="connsiteX2" fmla="*/ 2628406 w 8295701"/>
              <a:gd name="connsiteY2" fmla="*/ 1572858 h 1812788"/>
              <a:gd name="connsiteX3" fmla="*/ 3756752 w 8295701"/>
              <a:gd name="connsiteY3" fmla="*/ 788220 h 1812788"/>
              <a:gd name="connsiteX4" fmla="*/ 5486400 w 8295701"/>
              <a:gd name="connsiteY4" fmla="*/ 1438215 h 1812788"/>
              <a:gd name="connsiteX5" fmla="*/ 6841475 w 8295701"/>
              <a:gd name="connsiteY5" fmla="*/ 28056 h 1812788"/>
              <a:gd name="connsiteX6" fmla="*/ 8295701 w 8295701"/>
              <a:gd name="connsiteY6" fmla="*/ 633984 h 1812788"/>
              <a:gd name="connsiteX0" fmla="*/ 0 w 8295701"/>
              <a:gd name="connsiteY0" fmla="*/ 1812788 h 1812788"/>
              <a:gd name="connsiteX1" fmla="*/ 1547950 w 8295701"/>
              <a:gd name="connsiteY1" fmla="*/ 1332334 h 1812788"/>
              <a:gd name="connsiteX2" fmla="*/ 2628406 w 8295701"/>
              <a:gd name="connsiteY2" fmla="*/ 1572858 h 1812788"/>
              <a:gd name="connsiteX3" fmla="*/ 3756752 w 8295701"/>
              <a:gd name="connsiteY3" fmla="*/ 788220 h 1812788"/>
              <a:gd name="connsiteX4" fmla="*/ 5486400 w 8295701"/>
              <a:gd name="connsiteY4" fmla="*/ 1438215 h 1812788"/>
              <a:gd name="connsiteX5" fmla="*/ 6841475 w 8295701"/>
              <a:gd name="connsiteY5" fmla="*/ 28056 h 1812788"/>
              <a:gd name="connsiteX6" fmla="*/ 8295701 w 8295701"/>
              <a:gd name="connsiteY6" fmla="*/ 633984 h 1812788"/>
              <a:gd name="connsiteX0" fmla="*/ 0 w 8295701"/>
              <a:gd name="connsiteY0" fmla="*/ 1812788 h 1812788"/>
              <a:gd name="connsiteX1" fmla="*/ 1547950 w 8295701"/>
              <a:gd name="connsiteY1" fmla="*/ 1332334 h 1812788"/>
              <a:gd name="connsiteX2" fmla="*/ 2628406 w 8295701"/>
              <a:gd name="connsiteY2" fmla="*/ 1572858 h 1812788"/>
              <a:gd name="connsiteX3" fmla="*/ 3756752 w 8295701"/>
              <a:gd name="connsiteY3" fmla="*/ 788220 h 1812788"/>
              <a:gd name="connsiteX4" fmla="*/ 5486400 w 8295701"/>
              <a:gd name="connsiteY4" fmla="*/ 1438215 h 1812788"/>
              <a:gd name="connsiteX5" fmla="*/ 6841475 w 8295701"/>
              <a:gd name="connsiteY5" fmla="*/ 28056 h 1812788"/>
              <a:gd name="connsiteX6" fmla="*/ 8295701 w 8295701"/>
              <a:gd name="connsiteY6" fmla="*/ 633984 h 1812788"/>
              <a:gd name="connsiteX0" fmla="*/ 0 w 8295701"/>
              <a:gd name="connsiteY0" fmla="*/ 1812788 h 1812788"/>
              <a:gd name="connsiteX1" fmla="*/ 1547950 w 8295701"/>
              <a:gd name="connsiteY1" fmla="*/ 1332334 h 1812788"/>
              <a:gd name="connsiteX2" fmla="*/ 2693300 w 8295701"/>
              <a:gd name="connsiteY2" fmla="*/ 1691305 h 1812788"/>
              <a:gd name="connsiteX3" fmla="*/ 3756752 w 8295701"/>
              <a:gd name="connsiteY3" fmla="*/ 788220 h 1812788"/>
              <a:gd name="connsiteX4" fmla="*/ 5486400 w 8295701"/>
              <a:gd name="connsiteY4" fmla="*/ 1438215 h 1812788"/>
              <a:gd name="connsiteX5" fmla="*/ 6841475 w 8295701"/>
              <a:gd name="connsiteY5" fmla="*/ 28056 h 1812788"/>
              <a:gd name="connsiteX6" fmla="*/ 8295701 w 8295701"/>
              <a:gd name="connsiteY6" fmla="*/ 633984 h 1812788"/>
              <a:gd name="connsiteX0" fmla="*/ 0 w 8295701"/>
              <a:gd name="connsiteY0" fmla="*/ 1812788 h 1812788"/>
              <a:gd name="connsiteX1" fmla="*/ 1547950 w 8295701"/>
              <a:gd name="connsiteY1" fmla="*/ 1332334 h 1812788"/>
              <a:gd name="connsiteX2" fmla="*/ 2693300 w 8295701"/>
              <a:gd name="connsiteY2" fmla="*/ 1691305 h 1812788"/>
              <a:gd name="connsiteX3" fmla="*/ 4102858 w 8295701"/>
              <a:gd name="connsiteY3" fmla="*/ 827702 h 1812788"/>
              <a:gd name="connsiteX4" fmla="*/ 5486400 w 8295701"/>
              <a:gd name="connsiteY4" fmla="*/ 1438215 h 1812788"/>
              <a:gd name="connsiteX5" fmla="*/ 6841475 w 8295701"/>
              <a:gd name="connsiteY5" fmla="*/ 28056 h 1812788"/>
              <a:gd name="connsiteX6" fmla="*/ 8295701 w 8295701"/>
              <a:gd name="connsiteY6" fmla="*/ 633984 h 1812788"/>
              <a:gd name="connsiteX0" fmla="*/ 0 w 8295701"/>
              <a:gd name="connsiteY0" fmla="*/ 1812788 h 1812788"/>
              <a:gd name="connsiteX1" fmla="*/ 1547950 w 8295701"/>
              <a:gd name="connsiteY1" fmla="*/ 1332334 h 1812788"/>
              <a:gd name="connsiteX2" fmla="*/ 2693300 w 8295701"/>
              <a:gd name="connsiteY2" fmla="*/ 1691305 h 1812788"/>
              <a:gd name="connsiteX3" fmla="*/ 4102858 w 8295701"/>
              <a:gd name="connsiteY3" fmla="*/ 827702 h 1812788"/>
              <a:gd name="connsiteX4" fmla="*/ 5486400 w 8295701"/>
              <a:gd name="connsiteY4" fmla="*/ 1438215 h 1812788"/>
              <a:gd name="connsiteX5" fmla="*/ 6841475 w 8295701"/>
              <a:gd name="connsiteY5" fmla="*/ 28056 h 1812788"/>
              <a:gd name="connsiteX6" fmla="*/ 8295701 w 8295701"/>
              <a:gd name="connsiteY6" fmla="*/ 633984 h 1812788"/>
              <a:gd name="connsiteX0" fmla="*/ 0 w 8295701"/>
              <a:gd name="connsiteY0" fmla="*/ 1726848 h 1726848"/>
              <a:gd name="connsiteX1" fmla="*/ 1547950 w 8295701"/>
              <a:gd name="connsiteY1" fmla="*/ 1246394 h 1726848"/>
              <a:gd name="connsiteX2" fmla="*/ 2693300 w 8295701"/>
              <a:gd name="connsiteY2" fmla="*/ 1605365 h 1726848"/>
              <a:gd name="connsiteX3" fmla="*/ 4102858 w 8295701"/>
              <a:gd name="connsiteY3" fmla="*/ 741762 h 1726848"/>
              <a:gd name="connsiteX4" fmla="*/ 5486400 w 8295701"/>
              <a:gd name="connsiteY4" fmla="*/ 1352275 h 1726848"/>
              <a:gd name="connsiteX5" fmla="*/ 6657607 w 8295701"/>
              <a:gd name="connsiteY5" fmla="*/ 34242 h 1726848"/>
              <a:gd name="connsiteX6" fmla="*/ 8295701 w 8295701"/>
              <a:gd name="connsiteY6" fmla="*/ 548044 h 1726848"/>
              <a:gd name="connsiteX0" fmla="*/ 0 w 8295701"/>
              <a:gd name="connsiteY0" fmla="*/ 1709212 h 1709212"/>
              <a:gd name="connsiteX1" fmla="*/ 1547950 w 8295701"/>
              <a:gd name="connsiteY1" fmla="*/ 1228758 h 1709212"/>
              <a:gd name="connsiteX2" fmla="*/ 2693300 w 8295701"/>
              <a:gd name="connsiteY2" fmla="*/ 1587729 h 1709212"/>
              <a:gd name="connsiteX3" fmla="*/ 4102858 w 8295701"/>
              <a:gd name="connsiteY3" fmla="*/ 724126 h 1709212"/>
              <a:gd name="connsiteX4" fmla="*/ 5486400 w 8295701"/>
              <a:gd name="connsiteY4" fmla="*/ 1334639 h 1709212"/>
              <a:gd name="connsiteX5" fmla="*/ 6657607 w 8295701"/>
              <a:gd name="connsiteY5" fmla="*/ 16606 h 1709212"/>
              <a:gd name="connsiteX6" fmla="*/ 8295701 w 8295701"/>
              <a:gd name="connsiteY6" fmla="*/ 530408 h 1709212"/>
              <a:gd name="connsiteX0" fmla="*/ 0 w 8252438"/>
              <a:gd name="connsiteY0" fmla="*/ 1695236 h 1695236"/>
              <a:gd name="connsiteX1" fmla="*/ 1547950 w 8252438"/>
              <a:gd name="connsiteY1" fmla="*/ 1214782 h 1695236"/>
              <a:gd name="connsiteX2" fmla="*/ 2693300 w 8252438"/>
              <a:gd name="connsiteY2" fmla="*/ 1573753 h 1695236"/>
              <a:gd name="connsiteX3" fmla="*/ 4102858 w 8252438"/>
              <a:gd name="connsiteY3" fmla="*/ 710150 h 1695236"/>
              <a:gd name="connsiteX4" fmla="*/ 5486400 w 8252438"/>
              <a:gd name="connsiteY4" fmla="*/ 1320663 h 1695236"/>
              <a:gd name="connsiteX5" fmla="*/ 6657607 w 8252438"/>
              <a:gd name="connsiteY5" fmla="*/ 2630 h 1695236"/>
              <a:gd name="connsiteX6" fmla="*/ 8252438 w 8252438"/>
              <a:gd name="connsiteY6" fmla="*/ 1016542 h 1695236"/>
              <a:gd name="connsiteX0" fmla="*/ 0 w 8252438"/>
              <a:gd name="connsiteY0" fmla="*/ 1710465 h 1710465"/>
              <a:gd name="connsiteX1" fmla="*/ 1547950 w 8252438"/>
              <a:gd name="connsiteY1" fmla="*/ 1230011 h 1710465"/>
              <a:gd name="connsiteX2" fmla="*/ 2693300 w 8252438"/>
              <a:gd name="connsiteY2" fmla="*/ 1588982 h 1710465"/>
              <a:gd name="connsiteX3" fmla="*/ 4102858 w 8252438"/>
              <a:gd name="connsiteY3" fmla="*/ 725379 h 1710465"/>
              <a:gd name="connsiteX4" fmla="*/ 5486400 w 8252438"/>
              <a:gd name="connsiteY4" fmla="*/ 1335892 h 1710465"/>
              <a:gd name="connsiteX5" fmla="*/ 6657607 w 8252438"/>
              <a:gd name="connsiteY5" fmla="*/ 17859 h 1710465"/>
              <a:gd name="connsiteX6" fmla="*/ 8252438 w 8252438"/>
              <a:gd name="connsiteY6" fmla="*/ 1031771 h 1710465"/>
              <a:gd name="connsiteX0" fmla="*/ 0 w 8252438"/>
              <a:gd name="connsiteY0" fmla="*/ 1710465 h 1710465"/>
              <a:gd name="connsiteX1" fmla="*/ 1547950 w 8252438"/>
              <a:gd name="connsiteY1" fmla="*/ 1230011 h 1710465"/>
              <a:gd name="connsiteX2" fmla="*/ 2693300 w 8252438"/>
              <a:gd name="connsiteY2" fmla="*/ 1588982 h 1710465"/>
              <a:gd name="connsiteX3" fmla="*/ 4102858 w 8252438"/>
              <a:gd name="connsiteY3" fmla="*/ 725379 h 1710465"/>
              <a:gd name="connsiteX4" fmla="*/ 5486400 w 8252438"/>
              <a:gd name="connsiteY4" fmla="*/ 1335892 h 1710465"/>
              <a:gd name="connsiteX5" fmla="*/ 6711687 w 8252438"/>
              <a:gd name="connsiteY5" fmla="*/ 17859 h 1710465"/>
              <a:gd name="connsiteX6" fmla="*/ 8252438 w 8252438"/>
              <a:gd name="connsiteY6" fmla="*/ 1031771 h 1710465"/>
              <a:gd name="connsiteX0" fmla="*/ 0 w 8252438"/>
              <a:gd name="connsiteY0" fmla="*/ 1720494 h 1720494"/>
              <a:gd name="connsiteX1" fmla="*/ 1547950 w 8252438"/>
              <a:gd name="connsiteY1" fmla="*/ 1240040 h 1720494"/>
              <a:gd name="connsiteX2" fmla="*/ 2693300 w 8252438"/>
              <a:gd name="connsiteY2" fmla="*/ 1599011 h 1720494"/>
              <a:gd name="connsiteX3" fmla="*/ 4102858 w 8252438"/>
              <a:gd name="connsiteY3" fmla="*/ 735408 h 1720494"/>
              <a:gd name="connsiteX4" fmla="*/ 5486400 w 8252438"/>
              <a:gd name="connsiteY4" fmla="*/ 1345921 h 1720494"/>
              <a:gd name="connsiteX5" fmla="*/ 6711687 w 8252438"/>
              <a:gd name="connsiteY5" fmla="*/ 27888 h 1720494"/>
              <a:gd name="connsiteX6" fmla="*/ 8252438 w 8252438"/>
              <a:gd name="connsiteY6" fmla="*/ 1041800 h 1720494"/>
              <a:gd name="connsiteX0" fmla="*/ 0 w 8252438"/>
              <a:gd name="connsiteY0" fmla="*/ 1720494 h 1720494"/>
              <a:gd name="connsiteX1" fmla="*/ 1547950 w 8252438"/>
              <a:gd name="connsiteY1" fmla="*/ 1240040 h 1720494"/>
              <a:gd name="connsiteX2" fmla="*/ 2779827 w 8252438"/>
              <a:gd name="connsiteY2" fmla="*/ 1585850 h 1720494"/>
              <a:gd name="connsiteX3" fmla="*/ 4102858 w 8252438"/>
              <a:gd name="connsiteY3" fmla="*/ 735408 h 1720494"/>
              <a:gd name="connsiteX4" fmla="*/ 5486400 w 8252438"/>
              <a:gd name="connsiteY4" fmla="*/ 1345921 h 1720494"/>
              <a:gd name="connsiteX5" fmla="*/ 6711687 w 8252438"/>
              <a:gd name="connsiteY5" fmla="*/ 27888 h 1720494"/>
              <a:gd name="connsiteX6" fmla="*/ 8252438 w 8252438"/>
              <a:gd name="connsiteY6" fmla="*/ 1041800 h 1720494"/>
              <a:gd name="connsiteX0" fmla="*/ 0 w 8252438"/>
              <a:gd name="connsiteY0" fmla="*/ 1720494 h 1720494"/>
              <a:gd name="connsiteX1" fmla="*/ 1612844 w 8252438"/>
              <a:gd name="connsiteY1" fmla="*/ 1226879 h 1720494"/>
              <a:gd name="connsiteX2" fmla="*/ 2779827 w 8252438"/>
              <a:gd name="connsiteY2" fmla="*/ 1585850 h 1720494"/>
              <a:gd name="connsiteX3" fmla="*/ 4102858 w 8252438"/>
              <a:gd name="connsiteY3" fmla="*/ 735408 h 1720494"/>
              <a:gd name="connsiteX4" fmla="*/ 5486400 w 8252438"/>
              <a:gd name="connsiteY4" fmla="*/ 1345921 h 1720494"/>
              <a:gd name="connsiteX5" fmla="*/ 6711687 w 8252438"/>
              <a:gd name="connsiteY5" fmla="*/ 27888 h 1720494"/>
              <a:gd name="connsiteX6" fmla="*/ 8252438 w 8252438"/>
              <a:gd name="connsiteY6" fmla="*/ 1041800 h 1720494"/>
              <a:gd name="connsiteX0" fmla="*/ 0 w 8252438"/>
              <a:gd name="connsiteY0" fmla="*/ 1720494 h 1720494"/>
              <a:gd name="connsiteX1" fmla="*/ 1612844 w 8252438"/>
              <a:gd name="connsiteY1" fmla="*/ 1226879 h 1720494"/>
              <a:gd name="connsiteX2" fmla="*/ 2779827 w 8252438"/>
              <a:gd name="connsiteY2" fmla="*/ 1585850 h 1720494"/>
              <a:gd name="connsiteX3" fmla="*/ 4178569 w 8252438"/>
              <a:gd name="connsiteY3" fmla="*/ 774891 h 1720494"/>
              <a:gd name="connsiteX4" fmla="*/ 5486400 w 8252438"/>
              <a:gd name="connsiteY4" fmla="*/ 1345921 h 1720494"/>
              <a:gd name="connsiteX5" fmla="*/ 6711687 w 8252438"/>
              <a:gd name="connsiteY5" fmla="*/ 27888 h 1720494"/>
              <a:gd name="connsiteX6" fmla="*/ 8252438 w 8252438"/>
              <a:gd name="connsiteY6" fmla="*/ 1041800 h 1720494"/>
              <a:gd name="connsiteX0" fmla="*/ 0 w 8252438"/>
              <a:gd name="connsiteY0" fmla="*/ 1434817 h 1434817"/>
              <a:gd name="connsiteX1" fmla="*/ 1612844 w 8252438"/>
              <a:gd name="connsiteY1" fmla="*/ 941202 h 1434817"/>
              <a:gd name="connsiteX2" fmla="*/ 2779827 w 8252438"/>
              <a:gd name="connsiteY2" fmla="*/ 1300173 h 1434817"/>
              <a:gd name="connsiteX3" fmla="*/ 4178569 w 8252438"/>
              <a:gd name="connsiteY3" fmla="*/ 489214 h 1434817"/>
              <a:gd name="connsiteX4" fmla="*/ 5486400 w 8252438"/>
              <a:gd name="connsiteY4" fmla="*/ 1060244 h 1434817"/>
              <a:gd name="connsiteX5" fmla="*/ 6679239 w 8252438"/>
              <a:gd name="connsiteY5" fmla="*/ 123874 h 1434817"/>
              <a:gd name="connsiteX6" fmla="*/ 8252438 w 8252438"/>
              <a:gd name="connsiteY6" fmla="*/ 756123 h 1434817"/>
              <a:gd name="connsiteX0" fmla="*/ 0 w 8295701"/>
              <a:gd name="connsiteY0" fmla="*/ 1320137 h 1320137"/>
              <a:gd name="connsiteX1" fmla="*/ 1612844 w 8295701"/>
              <a:gd name="connsiteY1" fmla="*/ 826522 h 1320137"/>
              <a:gd name="connsiteX2" fmla="*/ 2779827 w 8295701"/>
              <a:gd name="connsiteY2" fmla="*/ 1185493 h 1320137"/>
              <a:gd name="connsiteX3" fmla="*/ 4178569 w 8295701"/>
              <a:gd name="connsiteY3" fmla="*/ 374534 h 1320137"/>
              <a:gd name="connsiteX4" fmla="*/ 5486400 w 8295701"/>
              <a:gd name="connsiteY4" fmla="*/ 945564 h 1320137"/>
              <a:gd name="connsiteX5" fmla="*/ 6679239 w 8295701"/>
              <a:gd name="connsiteY5" fmla="*/ 9194 h 1320137"/>
              <a:gd name="connsiteX6" fmla="*/ 8295701 w 8295701"/>
              <a:gd name="connsiteY6" fmla="*/ 930981 h 1320137"/>
              <a:gd name="connsiteX0" fmla="*/ 0 w 8295701"/>
              <a:gd name="connsiteY0" fmla="*/ 1310958 h 1310958"/>
              <a:gd name="connsiteX1" fmla="*/ 1612844 w 8295701"/>
              <a:gd name="connsiteY1" fmla="*/ 817343 h 1310958"/>
              <a:gd name="connsiteX2" fmla="*/ 2779827 w 8295701"/>
              <a:gd name="connsiteY2" fmla="*/ 1176314 h 1310958"/>
              <a:gd name="connsiteX3" fmla="*/ 4178569 w 8295701"/>
              <a:gd name="connsiteY3" fmla="*/ 365355 h 1310958"/>
              <a:gd name="connsiteX4" fmla="*/ 5486400 w 8295701"/>
              <a:gd name="connsiteY4" fmla="*/ 936385 h 1310958"/>
              <a:gd name="connsiteX5" fmla="*/ 6679239 w 8295701"/>
              <a:gd name="connsiteY5" fmla="*/ 15 h 1310958"/>
              <a:gd name="connsiteX6" fmla="*/ 8295701 w 8295701"/>
              <a:gd name="connsiteY6" fmla="*/ 921802 h 1310958"/>
              <a:gd name="connsiteX0" fmla="*/ 0 w 8295701"/>
              <a:gd name="connsiteY0" fmla="*/ 1310957 h 1310957"/>
              <a:gd name="connsiteX1" fmla="*/ 1612844 w 8295701"/>
              <a:gd name="connsiteY1" fmla="*/ 817342 h 1310957"/>
              <a:gd name="connsiteX2" fmla="*/ 2779827 w 8295701"/>
              <a:gd name="connsiteY2" fmla="*/ 1176313 h 1310957"/>
              <a:gd name="connsiteX3" fmla="*/ 4178569 w 8295701"/>
              <a:gd name="connsiteY3" fmla="*/ 365354 h 1310957"/>
              <a:gd name="connsiteX4" fmla="*/ 5486400 w 8295701"/>
              <a:gd name="connsiteY4" fmla="*/ 936384 h 1310957"/>
              <a:gd name="connsiteX5" fmla="*/ 6679240 w 8295701"/>
              <a:gd name="connsiteY5" fmla="*/ 15 h 1310957"/>
              <a:gd name="connsiteX6" fmla="*/ 8295701 w 8295701"/>
              <a:gd name="connsiteY6" fmla="*/ 921801 h 1310957"/>
              <a:gd name="connsiteX0" fmla="*/ 0 w 8295701"/>
              <a:gd name="connsiteY0" fmla="*/ 1321796 h 1321796"/>
              <a:gd name="connsiteX1" fmla="*/ 1612844 w 8295701"/>
              <a:gd name="connsiteY1" fmla="*/ 828181 h 1321796"/>
              <a:gd name="connsiteX2" fmla="*/ 2779827 w 8295701"/>
              <a:gd name="connsiteY2" fmla="*/ 1187152 h 1321796"/>
              <a:gd name="connsiteX3" fmla="*/ 4178569 w 8295701"/>
              <a:gd name="connsiteY3" fmla="*/ 376193 h 1321796"/>
              <a:gd name="connsiteX4" fmla="*/ 5486400 w 8295701"/>
              <a:gd name="connsiteY4" fmla="*/ 947223 h 1321796"/>
              <a:gd name="connsiteX5" fmla="*/ 6679240 w 8295701"/>
              <a:gd name="connsiteY5" fmla="*/ 10854 h 1321796"/>
              <a:gd name="connsiteX6" fmla="*/ 8295701 w 8295701"/>
              <a:gd name="connsiteY6" fmla="*/ 932640 h 1321796"/>
              <a:gd name="connsiteX0" fmla="*/ 0 w 8295701"/>
              <a:gd name="connsiteY0" fmla="*/ 1321796 h 1321796"/>
              <a:gd name="connsiteX1" fmla="*/ 1612844 w 8295701"/>
              <a:gd name="connsiteY1" fmla="*/ 828181 h 1321796"/>
              <a:gd name="connsiteX2" fmla="*/ 2779827 w 8295701"/>
              <a:gd name="connsiteY2" fmla="*/ 1187152 h 1321796"/>
              <a:gd name="connsiteX3" fmla="*/ 4178569 w 8295701"/>
              <a:gd name="connsiteY3" fmla="*/ 376193 h 1321796"/>
              <a:gd name="connsiteX4" fmla="*/ 5486400 w 8295701"/>
              <a:gd name="connsiteY4" fmla="*/ 947223 h 1321796"/>
              <a:gd name="connsiteX5" fmla="*/ 6679240 w 8295701"/>
              <a:gd name="connsiteY5" fmla="*/ 10854 h 1321796"/>
              <a:gd name="connsiteX6" fmla="*/ 8295701 w 8295701"/>
              <a:gd name="connsiteY6" fmla="*/ 932640 h 1321796"/>
              <a:gd name="connsiteX0" fmla="*/ 0 w 8295701"/>
              <a:gd name="connsiteY0" fmla="*/ 1321796 h 1321796"/>
              <a:gd name="connsiteX1" fmla="*/ 1612844 w 8295701"/>
              <a:gd name="connsiteY1" fmla="*/ 828181 h 1321796"/>
              <a:gd name="connsiteX2" fmla="*/ 2779827 w 8295701"/>
              <a:gd name="connsiteY2" fmla="*/ 1187152 h 1321796"/>
              <a:gd name="connsiteX3" fmla="*/ 4178569 w 8295701"/>
              <a:gd name="connsiteY3" fmla="*/ 376193 h 1321796"/>
              <a:gd name="connsiteX4" fmla="*/ 5486400 w 8295701"/>
              <a:gd name="connsiteY4" fmla="*/ 947223 h 1321796"/>
              <a:gd name="connsiteX5" fmla="*/ 6754951 w 8295701"/>
              <a:gd name="connsiteY5" fmla="*/ 10854 h 1321796"/>
              <a:gd name="connsiteX6" fmla="*/ 8295701 w 8295701"/>
              <a:gd name="connsiteY6" fmla="*/ 932640 h 1321796"/>
              <a:gd name="connsiteX0" fmla="*/ 0 w 8295701"/>
              <a:gd name="connsiteY0" fmla="*/ 1321796 h 1321796"/>
              <a:gd name="connsiteX1" fmla="*/ 1612844 w 8295701"/>
              <a:gd name="connsiteY1" fmla="*/ 828181 h 1321796"/>
              <a:gd name="connsiteX2" fmla="*/ 2779827 w 8295701"/>
              <a:gd name="connsiteY2" fmla="*/ 1187152 h 1321796"/>
              <a:gd name="connsiteX3" fmla="*/ 4124489 w 8295701"/>
              <a:gd name="connsiteY3" fmla="*/ 389354 h 1321796"/>
              <a:gd name="connsiteX4" fmla="*/ 5486400 w 8295701"/>
              <a:gd name="connsiteY4" fmla="*/ 947223 h 1321796"/>
              <a:gd name="connsiteX5" fmla="*/ 6754951 w 8295701"/>
              <a:gd name="connsiteY5" fmla="*/ 10854 h 1321796"/>
              <a:gd name="connsiteX6" fmla="*/ 8295701 w 8295701"/>
              <a:gd name="connsiteY6" fmla="*/ 932640 h 1321796"/>
              <a:gd name="connsiteX0" fmla="*/ 0 w 8295701"/>
              <a:gd name="connsiteY0" fmla="*/ 1334667 h 1334667"/>
              <a:gd name="connsiteX1" fmla="*/ 1612844 w 8295701"/>
              <a:gd name="connsiteY1" fmla="*/ 841052 h 1334667"/>
              <a:gd name="connsiteX2" fmla="*/ 2779827 w 8295701"/>
              <a:gd name="connsiteY2" fmla="*/ 1200023 h 1334667"/>
              <a:gd name="connsiteX3" fmla="*/ 4124489 w 8295701"/>
              <a:gd name="connsiteY3" fmla="*/ 402225 h 1334667"/>
              <a:gd name="connsiteX4" fmla="*/ 5486400 w 8295701"/>
              <a:gd name="connsiteY4" fmla="*/ 960094 h 1334667"/>
              <a:gd name="connsiteX5" fmla="*/ 6700872 w 8295701"/>
              <a:gd name="connsiteY5" fmla="*/ 10564 h 1334667"/>
              <a:gd name="connsiteX6" fmla="*/ 8295701 w 8295701"/>
              <a:gd name="connsiteY6" fmla="*/ 945511 h 1334667"/>
              <a:gd name="connsiteX0" fmla="*/ 0 w 8295701"/>
              <a:gd name="connsiteY0" fmla="*/ 1324199 h 1324199"/>
              <a:gd name="connsiteX1" fmla="*/ 1612844 w 8295701"/>
              <a:gd name="connsiteY1" fmla="*/ 830584 h 1324199"/>
              <a:gd name="connsiteX2" fmla="*/ 2779827 w 8295701"/>
              <a:gd name="connsiteY2" fmla="*/ 1189555 h 1324199"/>
              <a:gd name="connsiteX3" fmla="*/ 4124489 w 8295701"/>
              <a:gd name="connsiteY3" fmla="*/ 391757 h 1324199"/>
              <a:gd name="connsiteX4" fmla="*/ 5486400 w 8295701"/>
              <a:gd name="connsiteY4" fmla="*/ 949626 h 1324199"/>
              <a:gd name="connsiteX5" fmla="*/ 6700872 w 8295701"/>
              <a:gd name="connsiteY5" fmla="*/ 96 h 1324199"/>
              <a:gd name="connsiteX6" fmla="*/ 8295701 w 8295701"/>
              <a:gd name="connsiteY6" fmla="*/ 935043 h 1324199"/>
              <a:gd name="connsiteX0" fmla="*/ 0 w 8295701"/>
              <a:gd name="connsiteY0" fmla="*/ 1324199 h 1324199"/>
              <a:gd name="connsiteX1" fmla="*/ 1612844 w 8295701"/>
              <a:gd name="connsiteY1" fmla="*/ 830584 h 1324199"/>
              <a:gd name="connsiteX2" fmla="*/ 2779827 w 8295701"/>
              <a:gd name="connsiteY2" fmla="*/ 1189555 h 1324199"/>
              <a:gd name="connsiteX3" fmla="*/ 4124489 w 8295701"/>
              <a:gd name="connsiteY3" fmla="*/ 391757 h 1324199"/>
              <a:gd name="connsiteX4" fmla="*/ 5486400 w 8295701"/>
              <a:gd name="connsiteY4" fmla="*/ 949626 h 1324199"/>
              <a:gd name="connsiteX5" fmla="*/ 6700872 w 8295701"/>
              <a:gd name="connsiteY5" fmla="*/ 96 h 1324199"/>
              <a:gd name="connsiteX6" fmla="*/ 8295701 w 8295701"/>
              <a:gd name="connsiteY6" fmla="*/ 935043 h 1324199"/>
              <a:gd name="connsiteX0" fmla="*/ 0 w 8295701"/>
              <a:gd name="connsiteY0" fmla="*/ 1324630 h 1324630"/>
              <a:gd name="connsiteX1" fmla="*/ 1612844 w 8295701"/>
              <a:gd name="connsiteY1" fmla="*/ 831015 h 1324630"/>
              <a:gd name="connsiteX2" fmla="*/ 2779827 w 8295701"/>
              <a:gd name="connsiteY2" fmla="*/ 1189986 h 1324630"/>
              <a:gd name="connsiteX3" fmla="*/ 4124489 w 8295701"/>
              <a:gd name="connsiteY3" fmla="*/ 392188 h 1324630"/>
              <a:gd name="connsiteX4" fmla="*/ 5486400 w 8295701"/>
              <a:gd name="connsiteY4" fmla="*/ 950057 h 1324630"/>
              <a:gd name="connsiteX5" fmla="*/ 6700872 w 8295701"/>
              <a:gd name="connsiteY5" fmla="*/ 527 h 1324630"/>
              <a:gd name="connsiteX6" fmla="*/ 8295701 w 8295701"/>
              <a:gd name="connsiteY6" fmla="*/ 935474 h 1324630"/>
              <a:gd name="connsiteX0" fmla="*/ 0 w 8295701"/>
              <a:gd name="connsiteY0" fmla="*/ 1324107 h 1324107"/>
              <a:gd name="connsiteX1" fmla="*/ 1612844 w 8295701"/>
              <a:gd name="connsiteY1" fmla="*/ 830492 h 1324107"/>
              <a:gd name="connsiteX2" fmla="*/ 2779827 w 8295701"/>
              <a:gd name="connsiteY2" fmla="*/ 1189463 h 1324107"/>
              <a:gd name="connsiteX3" fmla="*/ 4124489 w 8295701"/>
              <a:gd name="connsiteY3" fmla="*/ 391665 h 1324107"/>
              <a:gd name="connsiteX4" fmla="*/ 5378242 w 8295701"/>
              <a:gd name="connsiteY4" fmla="*/ 923212 h 1324107"/>
              <a:gd name="connsiteX5" fmla="*/ 6700872 w 8295701"/>
              <a:gd name="connsiteY5" fmla="*/ 4 h 1324107"/>
              <a:gd name="connsiteX6" fmla="*/ 8295701 w 8295701"/>
              <a:gd name="connsiteY6" fmla="*/ 934951 h 1324107"/>
              <a:gd name="connsiteX0" fmla="*/ 0 w 8295701"/>
              <a:gd name="connsiteY0" fmla="*/ 1324107 h 1324107"/>
              <a:gd name="connsiteX1" fmla="*/ 1612844 w 8295701"/>
              <a:gd name="connsiteY1" fmla="*/ 830492 h 1324107"/>
              <a:gd name="connsiteX2" fmla="*/ 2779827 w 8295701"/>
              <a:gd name="connsiteY2" fmla="*/ 1189463 h 1324107"/>
              <a:gd name="connsiteX3" fmla="*/ 4124489 w 8295701"/>
              <a:gd name="connsiteY3" fmla="*/ 391665 h 1324107"/>
              <a:gd name="connsiteX4" fmla="*/ 5410690 w 8295701"/>
              <a:gd name="connsiteY4" fmla="*/ 923212 h 1324107"/>
              <a:gd name="connsiteX5" fmla="*/ 6700872 w 8295701"/>
              <a:gd name="connsiteY5" fmla="*/ 4 h 1324107"/>
              <a:gd name="connsiteX6" fmla="*/ 8295701 w 8295701"/>
              <a:gd name="connsiteY6" fmla="*/ 934951 h 1324107"/>
              <a:gd name="connsiteX0" fmla="*/ 0 w 8295701"/>
              <a:gd name="connsiteY0" fmla="*/ 1324107 h 1324107"/>
              <a:gd name="connsiteX1" fmla="*/ 1612844 w 8295701"/>
              <a:gd name="connsiteY1" fmla="*/ 830492 h 1324107"/>
              <a:gd name="connsiteX2" fmla="*/ 2747379 w 8295701"/>
              <a:gd name="connsiteY2" fmla="*/ 1189463 h 1324107"/>
              <a:gd name="connsiteX3" fmla="*/ 4124489 w 8295701"/>
              <a:gd name="connsiteY3" fmla="*/ 391665 h 1324107"/>
              <a:gd name="connsiteX4" fmla="*/ 5410690 w 8295701"/>
              <a:gd name="connsiteY4" fmla="*/ 923212 h 1324107"/>
              <a:gd name="connsiteX5" fmla="*/ 6700872 w 8295701"/>
              <a:gd name="connsiteY5" fmla="*/ 4 h 1324107"/>
              <a:gd name="connsiteX6" fmla="*/ 8295701 w 8295701"/>
              <a:gd name="connsiteY6" fmla="*/ 934951 h 1324107"/>
              <a:gd name="connsiteX0" fmla="*/ 0 w 8295701"/>
              <a:gd name="connsiteY0" fmla="*/ 1324107 h 1324107"/>
              <a:gd name="connsiteX1" fmla="*/ 1612844 w 8295701"/>
              <a:gd name="connsiteY1" fmla="*/ 830492 h 1324107"/>
              <a:gd name="connsiteX2" fmla="*/ 2747379 w 8295701"/>
              <a:gd name="connsiteY2" fmla="*/ 1189463 h 1324107"/>
              <a:gd name="connsiteX3" fmla="*/ 4167753 w 8295701"/>
              <a:gd name="connsiteY3" fmla="*/ 404826 h 1324107"/>
              <a:gd name="connsiteX4" fmla="*/ 5410690 w 8295701"/>
              <a:gd name="connsiteY4" fmla="*/ 923212 h 1324107"/>
              <a:gd name="connsiteX5" fmla="*/ 6700872 w 8295701"/>
              <a:gd name="connsiteY5" fmla="*/ 4 h 1324107"/>
              <a:gd name="connsiteX6" fmla="*/ 8295701 w 8295701"/>
              <a:gd name="connsiteY6" fmla="*/ 934951 h 13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5701" h="1324107">
                <a:moveTo>
                  <a:pt x="0" y="1324107"/>
                </a:moveTo>
                <a:cubicBezTo>
                  <a:pt x="429658" y="1086326"/>
                  <a:pt x="1154948" y="852933"/>
                  <a:pt x="1612844" y="830492"/>
                </a:cubicBezTo>
                <a:cubicBezTo>
                  <a:pt x="2070740" y="808051"/>
                  <a:pt x="2321561" y="1260407"/>
                  <a:pt x="2747379" y="1189463"/>
                </a:cubicBezTo>
                <a:cubicBezTo>
                  <a:pt x="3173197" y="1118519"/>
                  <a:pt x="3723868" y="449201"/>
                  <a:pt x="4167753" y="404826"/>
                </a:cubicBezTo>
                <a:cubicBezTo>
                  <a:pt x="4611638" y="360451"/>
                  <a:pt x="4988504" y="990682"/>
                  <a:pt x="5410690" y="923212"/>
                </a:cubicBezTo>
                <a:cubicBezTo>
                  <a:pt x="5832877" y="855742"/>
                  <a:pt x="6220037" y="-1952"/>
                  <a:pt x="6700872" y="4"/>
                </a:cubicBezTo>
                <a:cubicBezTo>
                  <a:pt x="7181707" y="1960"/>
                  <a:pt x="7781064" y="314912"/>
                  <a:pt x="8295701" y="934951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12"/>
          <p:cNvSpPr>
            <a:spLocks noChangeArrowheads="1"/>
          </p:cNvSpPr>
          <p:nvPr/>
        </p:nvSpPr>
        <p:spPr bwMode="auto">
          <a:xfrm rot="8100000">
            <a:off x="1595227" y="1737829"/>
            <a:ext cx="764802" cy="786630"/>
          </a:xfrm>
          <a:prstGeom prst="teardrop">
            <a:avLst/>
          </a:prstGeom>
          <a:solidFill>
            <a:srgbClr val="E4E4E4"/>
          </a:solidFill>
          <a:ln w="9525">
            <a:noFill/>
            <a:bevel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7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7" name="文本框 26"/>
          <p:cNvSpPr>
            <a:spLocks noChangeArrowheads="1"/>
          </p:cNvSpPr>
          <p:nvPr/>
        </p:nvSpPr>
        <p:spPr bwMode="auto">
          <a:xfrm>
            <a:off x="1540492" y="1899873"/>
            <a:ext cx="874272" cy="43037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高中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90" name="椭圆 12"/>
          <p:cNvSpPr>
            <a:spLocks noChangeArrowheads="1"/>
          </p:cNvSpPr>
          <p:nvPr/>
        </p:nvSpPr>
        <p:spPr bwMode="auto">
          <a:xfrm rot="8100000">
            <a:off x="4189599" y="1388419"/>
            <a:ext cx="764802" cy="786630"/>
          </a:xfrm>
          <a:prstGeom prst="teardrop">
            <a:avLst/>
          </a:prstGeom>
          <a:solidFill>
            <a:srgbClr val="E4E4E4"/>
          </a:solidFill>
          <a:ln w="9525">
            <a:noFill/>
            <a:bevel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7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1" name="文本框 26"/>
          <p:cNvSpPr>
            <a:spLocks noChangeArrowheads="1"/>
          </p:cNvSpPr>
          <p:nvPr/>
        </p:nvSpPr>
        <p:spPr bwMode="auto">
          <a:xfrm>
            <a:off x="4134864" y="1550463"/>
            <a:ext cx="874272" cy="43037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本科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94" name="椭圆 12"/>
          <p:cNvSpPr>
            <a:spLocks noChangeArrowheads="1"/>
          </p:cNvSpPr>
          <p:nvPr/>
        </p:nvSpPr>
        <p:spPr bwMode="auto">
          <a:xfrm rot="8100000">
            <a:off x="6817023" y="1012290"/>
            <a:ext cx="764802" cy="786630"/>
          </a:xfrm>
          <a:prstGeom prst="teardrop">
            <a:avLst/>
          </a:prstGeom>
          <a:solidFill>
            <a:srgbClr val="E4E4E4"/>
          </a:solidFill>
          <a:ln w="9525">
            <a:noFill/>
            <a:bevel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7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5" name="文本框 26"/>
          <p:cNvSpPr>
            <a:spLocks noChangeArrowheads="1"/>
          </p:cNvSpPr>
          <p:nvPr/>
        </p:nvSpPr>
        <p:spPr bwMode="auto">
          <a:xfrm>
            <a:off x="6762288" y="1207385"/>
            <a:ext cx="874272" cy="43037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硕士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387572" y="2990448"/>
            <a:ext cx="1180112" cy="52834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>
              <a:lnSpc>
                <a:spcPts val="17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学校名称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ts val="17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2008.9—2011.7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894055" y="3467077"/>
            <a:ext cx="2167146" cy="69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旗下明星产品。</a:t>
            </a:r>
          </a:p>
        </p:txBody>
      </p:sp>
      <p:sp>
        <p:nvSpPr>
          <p:cNvPr id="92" name="矩形 91"/>
          <p:cNvSpPr/>
          <p:nvPr/>
        </p:nvSpPr>
        <p:spPr>
          <a:xfrm>
            <a:off x="3981944" y="2641038"/>
            <a:ext cx="1180112" cy="52834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>
              <a:lnSpc>
                <a:spcPts val="17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学校名称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ts val="17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2011.9—2015.7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3" name="矩形 47"/>
          <p:cNvSpPr>
            <a:spLocks noChangeArrowheads="1"/>
          </p:cNvSpPr>
          <p:nvPr/>
        </p:nvSpPr>
        <p:spPr bwMode="auto">
          <a:xfrm>
            <a:off x="3488427" y="3117667"/>
            <a:ext cx="2167146" cy="69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旗下明星产品。</a:t>
            </a:r>
          </a:p>
        </p:txBody>
      </p:sp>
      <p:sp>
        <p:nvSpPr>
          <p:cNvPr id="96" name="矩形 95"/>
          <p:cNvSpPr/>
          <p:nvPr/>
        </p:nvSpPr>
        <p:spPr>
          <a:xfrm>
            <a:off x="6609368" y="2297960"/>
            <a:ext cx="1180112" cy="52834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>
              <a:lnSpc>
                <a:spcPts val="17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学校名称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ts val="17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2016.9—2018.7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6115851" y="2774589"/>
            <a:ext cx="2167146" cy="69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旗下明星产品。</a:t>
            </a:r>
          </a:p>
        </p:txBody>
      </p:sp>
      <p:sp>
        <p:nvSpPr>
          <p:cNvPr id="8" name="椭圆 7"/>
          <p:cNvSpPr/>
          <p:nvPr/>
        </p:nvSpPr>
        <p:spPr>
          <a:xfrm>
            <a:off x="1905620" y="2707883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499992" y="2358473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127416" y="2015395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1439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教育背景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660422" y="956952"/>
            <a:ext cx="2763228" cy="200055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EDUCATIONAL BACKGROUND</a:t>
            </a:r>
            <a:endParaRPr lang="zh-CN" altLang="en-US" sz="8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49405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个人荣誉</a:t>
            </a:r>
          </a:p>
        </p:txBody>
      </p:sp>
      <p:sp>
        <p:nvSpPr>
          <p:cNvPr id="33" name="矩形 32"/>
          <p:cNvSpPr/>
          <p:nvPr/>
        </p:nvSpPr>
        <p:spPr>
          <a:xfrm>
            <a:off x="693473" y="947013"/>
            <a:ext cx="2763228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PERSONAL HONOR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8637" y="1708319"/>
            <a:ext cx="2192356" cy="243402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08874" y="1708319"/>
            <a:ext cx="2192356" cy="243402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49110" y="1708319"/>
            <a:ext cx="2192356" cy="243402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662123" y="2873681"/>
            <a:ext cx="1005386" cy="33854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奖项名称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1193267" y="3181449"/>
            <a:ext cx="1979591" cy="8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旗下明星产品。</a:t>
            </a:r>
          </a:p>
        </p:txBody>
      </p:sp>
      <p:sp>
        <p:nvSpPr>
          <p:cNvPr id="85" name="文本框 4"/>
          <p:cNvSpPr txBox="1"/>
          <p:nvPr/>
        </p:nvSpPr>
        <p:spPr>
          <a:xfrm>
            <a:off x="1712608" y="2608229"/>
            <a:ext cx="904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2016.05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1921640" y="1914065"/>
            <a:ext cx="486350" cy="618242"/>
          </a:xfrm>
          <a:custGeom>
            <a:avLst/>
            <a:gdLst>
              <a:gd name="T0" fmla="*/ 2147483646 w 4116"/>
              <a:gd name="T1" fmla="*/ 2147483646 h 5239"/>
              <a:gd name="T2" fmla="*/ 2147483646 w 4116"/>
              <a:gd name="T3" fmla="*/ 2147483646 h 5239"/>
              <a:gd name="T4" fmla="*/ 2147483646 w 4116"/>
              <a:gd name="T5" fmla="*/ 2147483646 h 5239"/>
              <a:gd name="T6" fmla="*/ 2147483646 w 4116"/>
              <a:gd name="T7" fmla="*/ 2147483646 h 5239"/>
              <a:gd name="T8" fmla="*/ 2147483646 w 4116"/>
              <a:gd name="T9" fmla="*/ 2147483646 h 5239"/>
              <a:gd name="T10" fmla="*/ 2147483646 w 4116"/>
              <a:gd name="T11" fmla="*/ 2147483646 h 5239"/>
              <a:gd name="T12" fmla="*/ 2147483646 w 4116"/>
              <a:gd name="T13" fmla="*/ 2147483646 h 5239"/>
              <a:gd name="T14" fmla="*/ 2147483646 w 4116"/>
              <a:gd name="T15" fmla="*/ 2147483646 h 5239"/>
              <a:gd name="T16" fmla="*/ 2147483646 w 4116"/>
              <a:gd name="T17" fmla="*/ 2147483646 h 5239"/>
              <a:gd name="T18" fmla="*/ 2147483646 w 4116"/>
              <a:gd name="T19" fmla="*/ 2147483646 h 5239"/>
              <a:gd name="T20" fmla="*/ 2147483646 w 4116"/>
              <a:gd name="T21" fmla="*/ 2147483646 h 5239"/>
              <a:gd name="T22" fmla="*/ 2147483646 w 4116"/>
              <a:gd name="T23" fmla="*/ 2147483646 h 5239"/>
              <a:gd name="T24" fmla="*/ 2147483646 w 4116"/>
              <a:gd name="T25" fmla="*/ 2147483646 h 5239"/>
              <a:gd name="T26" fmla="*/ 2147483646 w 4116"/>
              <a:gd name="T27" fmla="*/ 2147483646 h 5239"/>
              <a:gd name="T28" fmla="*/ 2147483646 w 4116"/>
              <a:gd name="T29" fmla="*/ 2147483646 h 5239"/>
              <a:gd name="T30" fmla="*/ 2147483646 w 4116"/>
              <a:gd name="T31" fmla="*/ 2147483646 h 5239"/>
              <a:gd name="T32" fmla="*/ 2147483646 w 4116"/>
              <a:gd name="T33" fmla="*/ 2147483646 h 5239"/>
              <a:gd name="T34" fmla="*/ 2147483646 w 4116"/>
              <a:gd name="T35" fmla="*/ 2147483646 h 5239"/>
              <a:gd name="T36" fmla="*/ 2147483646 w 4116"/>
              <a:gd name="T37" fmla="*/ 2147483646 h 5239"/>
              <a:gd name="T38" fmla="*/ 2147483646 w 4116"/>
              <a:gd name="T39" fmla="*/ 2147483646 h 5239"/>
              <a:gd name="T40" fmla="*/ 2147483646 w 4116"/>
              <a:gd name="T41" fmla="*/ 2147483646 h 5239"/>
              <a:gd name="T42" fmla="*/ 2147483646 w 4116"/>
              <a:gd name="T43" fmla="*/ 2147483646 h 5239"/>
              <a:gd name="T44" fmla="*/ 2147483646 w 4116"/>
              <a:gd name="T45" fmla="*/ 2147483646 h 5239"/>
              <a:gd name="T46" fmla="*/ 2147483646 w 4116"/>
              <a:gd name="T47" fmla="*/ 2147483646 h 5239"/>
              <a:gd name="T48" fmla="*/ 2147483646 w 4116"/>
              <a:gd name="T49" fmla="*/ 2147483646 h 5239"/>
              <a:gd name="T50" fmla="*/ 2147483646 w 4116"/>
              <a:gd name="T51" fmla="*/ 2147483646 h 5239"/>
              <a:gd name="T52" fmla="*/ 2147483646 w 4116"/>
              <a:gd name="T53" fmla="*/ 2147483646 h 5239"/>
              <a:gd name="T54" fmla="*/ 2147483646 w 4116"/>
              <a:gd name="T55" fmla="*/ 2147483646 h 5239"/>
              <a:gd name="T56" fmla="*/ 2147483646 w 4116"/>
              <a:gd name="T57" fmla="*/ 2147483646 h 5239"/>
              <a:gd name="T58" fmla="*/ 2147483646 w 4116"/>
              <a:gd name="T59" fmla="*/ 2147483646 h 5239"/>
              <a:gd name="T60" fmla="*/ 2147483646 w 4116"/>
              <a:gd name="T61" fmla="*/ 2147483646 h 5239"/>
              <a:gd name="T62" fmla="*/ 2147483646 w 4116"/>
              <a:gd name="T63" fmla="*/ 2147483646 h 5239"/>
              <a:gd name="T64" fmla="*/ 2147483646 w 4116"/>
              <a:gd name="T65" fmla="*/ 2147483646 h 5239"/>
              <a:gd name="T66" fmla="*/ 2147483646 w 4116"/>
              <a:gd name="T67" fmla="*/ 2147483646 h 5239"/>
              <a:gd name="T68" fmla="*/ 2147483646 w 4116"/>
              <a:gd name="T69" fmla="*/ 2147483646 h 5239"/>
              <a:gd name="T70" fmla="*/ 2147483646 w 4116"/>
              <a:gd name="T71" fmla="*/ 2147483646 h 5239"/>
              <a:gd name="T72" fmla="*/ 2147483646 w 4116"/>
              <a:gd name="T73" fmla="*/ 2147483646 h 5239"/>
              <a:gd name="T74" fmla="*/ 2147483646 w 4116"/>
              <a:gd name="T75" fmla="*/ 2147483646 h 5239"/>
              <a:gd name="T76" fmla="*/ 2147483646 w 4116"/>
              <a:gd name="T77" fmla="*/ 2147483646 h 5239"/>
              <a:gd name="T78" fmla="*/ 2147483646 w 4116"/>
              <a:gd name="T79" fmla="*/ 2147483646 h 5239"/>
              <a:gd name="T80" fmla="*/ 2147483646 w 4116"/>
              <a:gd name="T81" fmla="*/ 2147483646 h 5239"/>
              <a:gd name="T82" fmla="*/ 2147483646 w 4116"/>
              <a:gd name="T83" fmla="*/ 2147483646 h 5239"/>
              <a:gd name="T84" fmla="*/ 2147483646 w 4116"/>
              <a:gd name="T85" fmla="*/ 2147483646 h 5239"/>
              <a:gd name="T86" fmla="*/ 2147483646 w 4116"/>
              <a:gd name="T87" fmla="*/ 2147483646 h 5239"/>
              <a:gd name="T88" fmla="*/ 2147483646 w 4116"/>
              <a:gd name="T89" fmla="*/ 2147483646 h 5239"/>
              <a:gd name="T90" fmla="*/ 2147483646 w 4116"/>
              <a:gd name="T91" fmla="*/ 2147483646 h 5239"/>
              <a:gd name="T92" fmla="*/ 0 w 4116"/>
              <a:gd name="T93" fmla="*/ 2147483646 h 5239"/>
              <a:gd name="T94" fmla="*/ 2147483646 w 4116"/>
              <a:gd name="T95" fmla="*/ 2147483646 h 5239"/>
              <a:gd name="T96" fmla="*/ 2147483646 w 4116"/>
              <a:gd name="T97" fmla="*/ 2147483646 h 5239"/>
              <a:gd name="T98" fmla="*/ 2147483646 w 4116"/>
              <a:gd name="T99" fmla="*/ 2147483646 h 5239"/>
              <a:gd name="T100" fmla="*/ 2147483646 w 4116"/>
              <a:gd name="T101" fmla="*/ 2147483646 h 5239"/>
              <a:gd name="T102" fmla="*/ 2147483646 w 4116"/>
              <a:gd name="T103" fmla="*/ 2147483646 h 5239"/>
              <a:gd name="T104" fmla="*/ 2147483646 w 4116"/>
              <a:gd name="T105" fmla="*/ 2147483646 h 5239"/>
              <a:gd name="T106" fmla="*/ 2147483646 w 4116"/>
              <a:gd name="T107" fmla="*/ 2147483646 h 5239"/>
              <a:gd name="T108" fmla="*/ 2147483646 w 4116"/>
              <a:gd name="T109" fmla="*/ 2147483646 h 5239"/>
              <a:gd name="T110" fmla="*/ 2147483646 w 4116"/>
              <a:gd name="T111" fmla="*/ 2147483646 h 5239"/>
              <a:gd name="T112" fmla="*/ 2147483646 w 4116"/>
              <a:gd name="T113" fmla="*/ 2147483646 h 5239"/>
              <a:gd name="T114" fmla="*/ 2147483646 w 4116"/>
              <a:gd name="T115" fmla="*/ 2147483646 h 523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5834" y="2873681"/>
            <a:ext cx="1005386" cy="33854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奖项名称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3616978" y="3181449"/>
            <a:ext cx="1979591" cy="8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旗下明星产品。</a:t>
            </a:r>
          </a:p>
        </p:txBody>
      </p:sp>
      <p:sp>
        <p:nvSpPr>
          <p:cNvPr id="24" name="文本框 4"/>
          <p:cNvSpPr txBox="1"/>
          <p:nvPr/>
        </p:nvSpPr>
        <p:spPr>
          <a:xfrm>
            <a:off x="4136319" y="2608229"/>
            <a:ext cx="904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2017.09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4345351" y="1914065"/>
            <a:ext cx="486350" cy="618242"/>
          </a:xfrm>
          <a:custGeom>
            <a:avLst/>
            <a:gdLst>
              <a:gd name="T0" fmla="*/ 2147483646 w 4116"/>
              <a:gd name="T1" fmla="*/ 2147483646 h 5239"/>
              <a:gd name="T2" fmla="*/ 2147483646 w 4116"/>
              <a:gd name="T3" fmla="*/ 2147483646 h 5239"/>
              <a:gd name="T4" fmla="*/ 2147483646 w 4116"/>
              <a:gd name="T5" fmla="*/ 2147483646 h 5239"/>
              <a:gd name="T6" fmla="*/ 2147483646 w 4116"/>
              <a:gd name="T7" fmla="*/ 2147483646 h 5239"/>
              <a:gd name="T8" fmla="*/ 2147483646 w 4116"/>
              <a:gd name="T9" fmla="*/ 2147483646 h 5239"/>
              <a:gd name="T10" fmla="*/ 2147483646 w 4116"/>
              <a:gd name="T11" fmla="*/ 2147483646 h 5239"/>
              <a:gd name="T12" fmla="*/ 2147483646 w 4116"/>
              <a:gd name="T13" fmla="*/ 2147483646 h 5239"/>
              <a:gd name="T14" fmla="*/ 2147483646 w 4116"/>
              <a:gd name="T15" fmla="*/ 2147483646 h 5239"/>
              <a:gd name="T16" fmla="*/ 2147483646 w 4116"/>
              <a:gd name="T17" fmla="*/ 2147483646 h 5239"/>
              <a:gd name="T18" fmla="*/ 2147483646 w 4116"/>
              <a:gd name="T19" fmla="*/ 2147483646 h 5239"/>
              <a:gd name="T20" fmla="*/ 2147483646 w 4116"/>
              <a:gd name="T21" fmla="*/ 2147483646 h 5239"/>
              <a:gd name="T22" fmla="*/ 2147483646 w 4116"/>
              <a:gd name="T23" fmla="*/ 2147483646 h 5239"/>
              <a:gd name="T24" fmla="*/ 2147483646 w 4116"/>
              <a:gd name="T25" fmla="*/ 2147483646 h 5239"/>
              <a:gd name="T26" fmla="*/ 2147483646 w 4116"/>
              <a:gd name="T27" fmla="*/ 2147483646 h 5239"/>
              <a:gd name="T28" fmla="*/ 2147483646 w 4116"/>
              <a:gd name="T29" fmla="*/ 2147483646 h 5239"/>
              <a:gd name="T30" fmla="*/ 2147483646 w 4116"/>
              <a:gd name="T31" fmla="*/ 2147483646 h 5239"/>
              <a:gd name="T32" fmla="*/ 2147483646 w 4116"/>
              <a:gd name="T33" fmla="*/ 2147483646 h 5239"/>
              <a:gd name="T34" fmla="*/ 2147483646 w 4116"/>
              <a:gd name="T35" fmla="*/ 2147483646 h 5239"/>
              <a:gd name="T36" fmla="*/ 2147483646 w 4116"/>
              <a:gd name="T37" fmla="*/ 2147483646 h 5239"/>
              <a:gd name="T38" fmla="*/ 2147483646 w 4116"/>
              <a:gd name="T39" fmla="*/ 2147483646 h 5239"/>
              <a:gd name="T40" fmla="*/ 2147483646 w 4116"/>
              <a:gd name="T41" fmla="*/ 2147483646 h 5239"/>
              <a:gd name="T42" fmla="*/ 2147483646 w 4116"/>
              <a:gd name="T43" fmla="*/ 2147483646 h 5239"/>
              <a:gd name="T44" fmla="*/ 2147483646 w 4116"/>
              <a:gd name="T45" fmla="*/ 2147483646 h 5239"/>
              <a:gd name="T46" fmla="*/ 2147483646 w 4116"/>
              <a:gd name="T47" fmla="*/ 2147483646 h 5239"/>
              <a:gd name="T48" fmla="*/ 2147483646 w 4116"/>
              <a:gd name="T49" fmla="*/ 2147483646 h 5239"/>
              <a:gd name="T50" fmla="*/ 2147483646 w 4116"/>
              <a:gd name="T51" fmla="*/ 2147483646 h 5239"/>
              <a:gd name="T52" fmla="*/ 2147483646 w 4116"/>
              <a:gd name="T53" fmla="*/ 2147483646 h 5239"/>
              <a:gd name="T54" fmla="*/ 2147483646 w 4116"/>
              <a:gd name="T55" fmla="*/ 2147483646 h 5239"/>
              <a:gd name="T56" fmla="*/ 2147483646 w 4116"/>
              <a:gd name="T57" fmla="*/ 2147483646 h 5239"/>
              <a:gd name="T58" fmla="*/ 2147483646 w 4116"/>
              <a:gd name="T59" fmla="*/ 2147483646 h 5239"/>
              <a:gd name="T60" fmla="*/ 2147483646 w 4116"/>
              <a:gd name="T61" fmla="*/ 2147483646 h 5239"/>
              <a:gd name="T62" fmla="*/ 2147483646 w 4116"/>
              <a:gd name="T63" fmla="*/ 2147483646 h 5239"/>
              <a:gd name="T64" fmla="*/ 2147483646 w 4116"/>
              <a:gd name="T65" fmla="*/ 2147483646 h 5239"/>
              <a:gd name="T66" fmla="*/ 2147483646 w 4116"/>
              <a:gd name="T67" fmla="*/ 2147483646 h 5239"/>
              <a:gd name="T68" fmla="*/ 2147483646 w 4116"/>
              <a:gd name="T69" fmla="*/ 2147483646 h 5239"/>
              <a:gd name="T70" fmla="*/ 2147483646 w 4116"/>
              <a:gd name="T71" fmla="*/ 2147483646 h 5239"/>
              <a:gd name="T72" fmla="*/ 2147483646 w 4116"/>
              <a:gd name="T73" fmla="*/ 2147483646 h 5239"/>
              <a:gd name="T74" fmla="*/ 2147483646 w 4116"/>
              <a:gd name="T75" fmla="*/ 2147483646 h 5239"/>
              <a:gd name="T76" fmla="*/ 2147483646 w 4116"/>
              <a:gd name="T77" fmla="*/ 2147483646 h 5239"/>
              <a:gd name="T78" fmla="*/ 2147483646 w 4116"/>
              <a:gd name="T79" fmla="*/ 2147483646 h 5239"/>
              <a:gd name="T80" fmla="*/ 2147483646 w 4116"/>
              <a:gd name="T81" fmla="*/ 2147483646 h 5239"/>
              <a:gd name="T82" fmla="*/ 2147483646 w 4116"/>
              <a:gd name="T83" fmla="*/ 2147483646 h 5239"/>
              <a:gd name="T84" fmla="*/ 2147483646 w 4116"/>
              <a:gd name="T85" fmla="*/ 2147483646 h 5239"/>
              <a:gd name="T86" fmla="*/ 2147483646 w 4116"/>
              <a:gd name="T87" fmla="*/ 2147483646 h 5239"/>
              <a:gd name="T88" fmla="*/ 2147483646 w 4116"/>
              <a:gd name="T89" fmla="*/ 2147483646 h 5239"/>
              <a:gd name="T90" fmla="*/ 2147483646 w 4116"/>
              <a:gd name="T91" fmla="*/ 2147483646 h 5239"/>
              <a:gd name="T92" fmla="*/ 0 w 4116"/>
              <a:gd name="T93" fmla="*/ 2147483646 h 5239"/>
              <a:gd name="T94" fmla="*/ 2147483646 w 4116"/>
              <a:gd name="T95" fmla="*/ 2147483646 h 5239"/>
              <a:gd name="T96" fmla="*/ 2147483646 w 4116"/>
              <a:gd name="T97" fmla="*/ 2147483646 h 5239"/>
              <a:gd name="T98" fmla="*/ 2147483646 w 4116"/>
              <a:gd name="T99" fmla="*/ 2147483646 h 5239"/>
              <a:gd name="T100" fmla="*/ 2147483646 w 4116"/>
              <a:gd name="T101" fmla="*/ 2147483646 h 5239"/>
              <a:gd name="T102" fmla="*/ 2147483646 w 4116"/>
              <a:gd name="T103" fmla="*/ 2147483646 h 5239"/>
              <a:gd name="T104" fmla="*/ 2147483646 w 4116"/>
              <a:gd name="T105" fmla="*/ 2147483646 h 5239"/>
              <a:gd name="T106" fmla="*/ 2147483646 w 4116"/>
              <a:gd name="T107" fmla="*/ 2147483646 h 5239"/>
              <a:gd name="T108" fmla="*/ 2147483646 w 4116"/>
              <a:gd name="T109" fmla="*/ 2147483646 h 5239"/>
              <a:gd name="T110" fmla="*/ 2147483646 w 4116"/>
              <a:gd name="T111" fmla="*/ 2147483646 h 5239"/>
              <a:gd name="T112" fmla="*/ 2147483646 w 4116"/>
              <a:gd name="T113" fmla="*/ 2147483646 h 5239"/>
              <a:gd name="T114" fmla="*/ 2147483646 w 4116"/>
              <a:gd name="T115" fmla="*/ 2147483646 h 523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42596" y="2873681"/>
            <a:ext cx="1005386" cy="338546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奖项名称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073740" y="3181449"/>
            <a:ext cx="1979591" cy="8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微软雅黑" pitchFamily="34" charset="-122"/>
              </a:rPr>
              <a:t>旗下明星产品。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6593081" y="2608229"/>
            <a:ext cx="904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2018.10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6802113" y="1914065"/>
            <a:ext cx="486350" cy="618242"/>
          </a:xfrm>
          <a:custGeom>
            <a:avLst/>
            <a:gdLst>
              <a:gd name="T0" fmla="*/ 2147483646 w 4116"/>
              <a:gd name="T1" fmla="*/ 2147483646 h 5239"/>
              <a:gd name="T2" fmla="*/ 2147483646 w 4116"/>
              <a:gd name="T3" fmla="*/ 2147483646 h 5239"/>
              <a:gd name="T4" fmla="*/ 2147483646 w 4116"/>
              <a:gd name="T5" fmla="*/ 2147483646 h 5239"/>
              <a:gd name="T6" fmla="*/ 2147483646 w 4116"/>
              <a:gd name="T7" fmla="*/ 2147483646 h 5239"/>
              <a:gd name="T8" fmla="*/ 2147483646 w 4116"/>
              <a:gd name="T9" fmla="*/ 2147483646 h 5239"/>
              <a:gd name="T10" fmla="*/ 2147483646 w 4116"/>
              <a:gd name="T11" fmla="*/ 2147483646 h 5239"/>
              <a:gd name="T12" fmla="*/ 2147483646 w 4116"/>
              <a:gd name="T13" fmla="*/ 2147483646 h 5239"/>
              <a:gd name="T14" fmla="*/ 2147483646 w 4116"/>
              <a:gd name="T15" fmla="*/ 2147483646 h 5239"/>
              <a:gd name="T16" fmla="*/ 2147483646 w 4116"/>
              <a:gd name="T17" fmla="*/ 2147483646 h 5239"/>
              <a:gd name="T18" fmla="*/ 2147483646 w 4116"/>
              <a:gd name="T19" fmla="*/ 2147483646 h 5239"/>
              <a:gd name="T20" fmla="*/ 2147483646 w 4116"/>
              <a:gd name="T21" fmla="*/ 2147483646 h 5239"/>
              <a:gd name="T22" fmla="*/ 2147483646 w 4116"/>
              <a:gd name="T23" fmla="*/ 2147483646 h 5239"/>
              <a:gd name="T24" fmla="*/ 2147483646 w 4116"/>
              <a:gd name="T25" fmla="*/ 2147483646 h 5239"/>
              <a:gd name="T26" fmla="*/ 2147483646 w 4116"/>
              <a:gd name="T27" fmla="*/ 2147483646 h 5239"/>
              <a:gd name="T28" fmla="*/ 2147483646 w 4116"/>
              <a:gd name="T29" fmla="*/ 2147483646 h 5239"/>
              <a:gd name="T30" fmla="*/ 2147483646 w 4116"/>
              <a:gd name="T31" fmla="*/ 2147483646 h 5239"/>
              <a:gd name="T32" fmla="*/ 2147483646 w 4116"/>
              <a:gd name="T33" fmla="*/ 2147483646 h 5239"/>
              <a:gd name="T34" fmla="*/ 2147483646 w 4116"/>
              <a:gd name="T35" fmla="*/ 2147483646 h 5239"/>
              <a:gd name="T36" fmla="*/ 2147483646 w 4116"/>
              <a:gd name="T37" fmla="*/ 2147483646 h 5239"/>
              <a:gd name="T38" fmla="*/ 2147483646 w 4116"/>
              <a:gd name="T39" fmla="*/ 2147483646 h 5239"/>
              <a:gd name="T40" fmla="*/ 2147483646 w 4116"/>
              <a:gd name="T41" fmla="*/ 2147483646 h 5239"/>
              <a:gd name="T42" fmla="*/ 2147483646 w 4116"/>
              <a:gd name="T43" fmla="*/ 2147483646 h 5239"/>
              <a:gd name="T44" fmla="*/ 2147483646 w 4116"/>
              <a:gd name="T45" fmla="*/ 2147483646 h 5239"/>
              <a:gd name="T46" fmla="*/ 2147483646 w 4116"/>
              <a:gd name="T47" fmla="*/ 2147483646 h 5239"/>
              <a:gd name="T48" fmla="*/ 2147483646 w 4116"/>
              <a:gd name="T49" fmla="*/ 2147483646 h 5239"/>
              <a:gd name="T50" fmla="*/ 2147483646 w 4116"/>
              <a:gd name="T51" fmla="*/ 2147483646 h 5239"/>
              <a:gd name="T52" fmla="*/ 2147483646 w 4116"/>
              <a:gd name="T53" fmla="*/ 2147483646 h 5239"/>
              <a:gd name="T54" fmla="*/ 2147483646 w 4116"/>
              <a:gd name="T55" fmla="*/ 2147483646 h 5239"/>
              <a:gd name="T56" fmla="*/ 2147483646 w 4116"/>
              <a:gd name="T57" fmla="*/ 2147483646 h 5239"/>
              <a:gd name="T58" fmla="*/ 2147483646 w 4116"/>
              <a:gd name="T59" fmla="*/ 2147483646 h 5239"/>
              <a:gd name="T60" fmla="*/ 2147483646 w 4116"/>
              <a:gd name="T61" fmla="*/ 2147483646 h 5239"/>
              <a:gd name="T62" fmla="*/ 2147483646 w 4116"/>
              <a:gd name="T63" fmla="*/ 2147483646 h 5239"/>
              <a:gd name="T64" fmla="*/ 2147483646 w 4116"/>
              <a:gd name="T65" fmla="*/ 2147483646 h 5239"/>
              <a:gd name="T66" fmla="*/ 2147483646 w 4116"/>
              <a:gd name="T67" fmla="*/ 2147483646 h 5239"/>
              <a:gd name="T68" fmla="*/ 2147483646 w 4116"/>
              <a:gd name="T69" fmla="*/ 2147483646 h 5239"/>
              <a:gd name="T70" fmla="*/ 2147483646 w 4116"/>
              <a:gd name="T71" fmla="*/ 2147483646 h 5239"/>
              <a:gd name="T72" fmla="*/ 2147483646 w 4116"/>
              <a:gd name="T73" fmla="*/ 2147483646 h 5239"/>
              <a:gd name="T74" fmla="*/ 2147483646 w 4116"/>
              <a:gd name="T75" fmla="*/ 2147483646 h 5239"/>
              <a:gd name="T76" fmla="*/ 2147483646 w 4116"/>
              <a:gd name="T77" fmla="*/ 2147483646 h 5239"/>
              <a:gd name="T78" fmla="*/ 2147483646 w 4116"/>
              <a:gd name="T79" fmla="*/ 2147483646 h 5239"/>
              <a:gd name="T80" fmla="*/ 2147483646 w 4116"/>
              <a:gd name="T81" fmla="*/ 2147483646 h 5239"/>
              <a:gd name="T82" fmla="*/ 2147483646 w 4116"/>
              <a:gd name="T83" fmla="*/ 2147483646 h 5239"/>
              <a:gd name="T84" fmla="*/ 2147483646 w 4116"/>
              <a:gd name="T85" fmla="*/ 2147483646 h 5239"/>
              <a:gd name="T86" fmla="*/ 2147483646 w 4116"/>
              <a:gd name="T87" fmla="*/ 2147483646 h 5239"/>
              <a:gd name="T88" fmla="*/ 2147483646 w 4116"/>
              <a:gd name="T89" fmla="*/ 2147483646 h 5239"/>
              <a:gd name="T90" fmla="*/ 2147483646 w 4116"/>
              <a:gd name="T91" fmla="*/ 2147483646 h 5239"/>
              <a:gd name="T92" fmla="*/ 0 w 4116"/>
              <a:gd name="T93" fmla="*/ 2147483646 h 5239"/>
              <a:gd name="T94" fmla="*/ 2147483646 w 4116"/>
              <a:gd name="T95" fmla="*/ 2147483646 h 5239"/>
              <a:gd name="T96" fmla="*/ 2147483646 w 4116"/>
              <a:gd name="T97" fmla="*/ 2147483646 h 5239"/>
              <a:gd name="T98" fmla="*/ 2147483646 w 4116"/>
              <a:gd name="T99" fmla="*/ 2147483646 h 5239"/>
              <a:gd name="T100" fmla="*/ 2147483646 w 4116"/>
              <a:gd name="T101" fmla="*/ 2147483646 h 5239"/>
              <a:gd name="T102" fmla="*/ 2147483646 w 4116"/>
              <a:gd name="T103" fmla="*/ 2147483646 h 5239"/>
              <a:gd name="T104" fmla="*/ 2147483646 w 4116"/>
              <a:gd name="T105" fmla="*/ 2147483646 h 5239"/>
              <a:gd name="T106" fmla="*/ 2147483646 w 4116"/>
              <a:gd name="T107" fmla="*/ 2147483646 h 5239"/>
              <a:gd name="T108" fmla="*/ 2147483646 w 4116"/>
              <a:gd name="T109" fmla="*/ 2147483646 h 5239"/>
              <a:gd name="T110" fmla="*/ 2147483646 w 4116"/>
              <a:gd name="T111" fmla="*/ 2147483646 h 5239"/>
              <a:gd name="T112" fmla="*/ 2147483646 w 4116"/>
              <a:gd name="T113" fmla="*/ 2147483646 h 5239"/>
              <a:gd name="T114" fmla="*/ 2147483646 w 4116"/>
              <a:gd name="T115" fmla="*/ 2147483646 h 523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60422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工作经历</a:t>
            </a:r>
          </a:p>
        </p:txBody>
      </p:sp>
      <p:sp>
        <p:nvSpPr>
          <p:cNvPr id="41" name="矩形 40"/>
          <p:cNvSpPr/>
          <p:nvPr/>
        </p:nvSpPr>
        <p:spPr>
          <a:xfrm>
            <a:off x="704490" y="937074"/>
            <a:ext cx="2763228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WORK EXPERIENCE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2583" y="1505257"/>
            <a:ext cx="1872208" cy="29238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某某信息有限公司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2282583" y="1743076"/>
            <a:ext cx="4942702" cy="52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稻壳儿设计师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，更多精品模板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http://chn.docer.com/works?userid=310034636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7569" y="1505257"/>
            <a:ext cx="1132150" cy="29238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销售专员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9052" y="1569298"/>
            <a:ext cx="1132150" cy="69248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en-US" altLang="zh-CN" sz="15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2016~</a:t>
            </a:r>
          </a:p>
          <a:p>
            <a:pPr algn="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2017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4747" y="2537239"/>
            <a:ext cx="1872208" cy="29238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某某信息有限公司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2824747" y="2775058"/>
            <a:ext cx="4942702" cy="52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稻壳儿设计师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，更多精品模板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http://chn.docer.com/works?userid=310034636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9733" y="2537239"/>
            <a:ext cx="1132150" cy="29238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销售经理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01216" y="2568912"/>
            <a:ext cx="1132150" cy="69248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en-US" altLang="zh-CN" sz="15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2017~</a:t>
            </a:r>
          </a:p>
          <a:p>
            <a:pPr algn="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2018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94083" y="3597896"/>
            <a:ext cx="1872208" cy="29238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某某信息有限公司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3294083" y="3835715"/>
            <a:ext cx="4942702" cy="52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稻壳儿设计师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，更多精品模板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http://chn.docer.com/works?userid=310034636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09069" y="3597896"/>
            <a:ext cx="1132150" cy="29238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运营经理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70552" y="3653845"/>
            <a:ext cx="1132150" cy="69248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en-US" altLang="zh-CN" sz="15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2018~</a:t>
            </a:r>
          </a:p>
          <a:p>
            <a:pPr algn="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2019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48387" y="1565973"/>
            <a:ext cx="10800" cy="664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59887" y="3653401"/>
            <a:ext cx="10800" cy="664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05967" y="2592201"/>
            <a:ext cx="10800" cy="664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5"/>
          <p:cNvSpPr txBox="1"/>
          <p:nvPr/>
        </p:nvSpPr>
        <p:spPr>
          <a:xfrm>
            <a:off x="1942473" y="2015255"/>
            <a:ext cx="2458482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42473" y="1681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计算机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147092" y="1765005"/>
            <a:ext cx="699867" cy="699867"/>
          </a:xfrm>
          <a:prstGeom prst="roundRect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85"/>
          <p:cNvSpPr txBox="1"/>
          <p:nvPr/>
        </p:nvSpPr>
        <p:spPr>
          <a:xfrm>
            <a:off x="5538426" y="2015255"/>
            <a:ext cx="2458482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38426" y="168101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沟通技巧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4743045" y="1765005"/>
            <a:ext cx="699867" cy="699867"/>
          </a:xfrm>
          <a:prstGeom prst="roundRect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85"/>
          <p:cNvSpPr txBox="1"/>
          <p:nvPr/>
        </p:nvSpPr>
        <p:spPr>
          <a:xfrm>
            <a:off x="1942473" y="3361596"/>
            <a:ext cx="2458482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42473" y="302735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创意构思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1147092" y="3111346"/>
            <a:ext cx="699867" cy="699867"/>
          </a:xfrm>
          <a:prstGeom prst="roundRect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38426" y="3361596"/>
            <a:ext cx="2458482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海量营养的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Office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文档资源分享平台，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WPS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旗下明星产品。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38426" y="302735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团队建设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4743045" y="3111346"/>
            <a:ext cx="699867" cy="699867"/>
          </a:xfrm>
          <a:prstGeom prst="roundRect">
            <a:avLst/>
          </a:prstGeom>
          <a:solidFill>
            <a:srgbClr val="E4E4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5477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职业技能</a:t>
            </a:r>
          </a:p>
        </p:txBody>
      </p:sp>
      <p:sp>
        <p:nvSpPr>
          <p:cNvPr id="43" name="矩形 42"/>
          <p:cNvSpPr/>
          <p:nvPr/>
        </p:nvSpPr>
        <p:spPr>
          <a:xfrm>
            <a:off x="645477" y="956066"/>
            <a:ext cx="2763228" cy="23852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PROFESSIONAL SKILLS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59" name="Group 173"/>
          <p:cNvGrpSpPr>
            <a:grpSpLocks noChangeAspect="1"/>
          </p:cNvGrpSpPr>
          <p:nvPr/>
        </p:nvGrpSpPr>
        <p:grpSpPr>
          <a:xfrm>
            <a:off x="4929642" y="3251049"/>
            <a:ext cx="326672" cy="420461"/>
            <a:chOff x="-2773363" y="1651000"/>
            <a:chExt cx="2692401" cy="34480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0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-1333500" y="3128964"/>
              <a:ext cx="77787" cy="7937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Freeform 89"/>
          <p:cNvSpPr>
            <a:spLocks noEditPoints="1"/>
          </p:cNvSpPr>
          <p:nvPr/>
        </p:nvSpPr>
        <p:spPr bwMode="black">
          <a:xfrm>
            <a:off x="1294238" y="1984433"/>
            <a:ext cx="405575" cy="261011"/>
          </a:xfrm>
          <a:custGeom>
            <a:avLst/>
            <a:gdLst>
              <a:gd name="T0" fmla="*/ 350 w 3153"/>
              <a:gd name="T1" fmla="*/ 935 h 2031"/>
              <a:gd name="T2" fmla="*/ 788 w 3153"/>
              <a:gd name="T3" fmla="*/ 0 h 2031"/>
              <a:gd name="T4" fmla="*/ 2918 w 3153"/>
              <a:gd name="T5" fmla="*/ 1882 h 2031"/>
              <a:gd name="T6" fmla="*/ 2403 w 3153"/>
              <a:gd name="T7" fmla="*/ 1493 h 2031"/>
              <a:gd name="T8" fmla="*/ 2244 w 3153"/>
              <a:gd name="T9" fmla="*/ 1424 h 2031"/>
              <a:gd name="T10" fmla="*/ 2391 w 3153"/>
              <a:gd name="T11" fmla="*/ 1458 h 2031"/>
              <a:gd name="T12" fmla="*/ 1437 w 3153"/>
              <a:gd name="T13" fmla="*/ 1486 h 2031"/>
              <a:gd name="T14" fmla="*/ 1460 w 3153"/>
              <a:gd name="T15" fmla="*/ 1427 h 2031"/>
              <a:gd name="T16" fmla="*/ 1588 w 3153"/>
              <a:gd name="T17" fmla="*/ 1440 h 2031"/>
              <a:gd name="T18" fmla="*/ 1563 w 3153"/>
              <a:gd name="T19" fmla="*/ 1636 h 2031"/>
              <a:gd name="T20" fmla="*/ 1421 w 3153"/>
              <a:gd name="T21" fmla="*/ 1612 h 2031"/>
              <a:gd name="T22" fmla="*/ 1170 w 3153"/>
              <a:gd name="T23" fmla="*/ 1604 h 2031"/>
              <a:gd name="T24" fmla="*/ 1340 w 3153"/>
              <a:gd name="T25" fmla="*/ 1589 h 2031"/>
              <a:gd name="T26" fmla="*/ 1175 w 3153"/>
              <a:gd name="T27" fmla="*/ 1631 h 2031"/>
              <a:gd name="T28" fmla="*/ 1228 w 3153"/>
              <a:gd name="T29" fmla="*/ 1433 h 2031"/>
              <a:gd name="T30" fmla="*/ 1366 w 3153"/>
              <a:gd name="T31" fmla="*/ 1441 h 2031"/>
              <a:gd name="T32" fmla="*/ 916 w 3153"/>
              <a:gd name="T33" fmla="*/ 1607 h 2031"/>
              <a:gd name="T34" fmla="*/ 1099 w 3153"/>
              <a:gd name="T35" fmla="*/ 1564 h 2031"/>
              <a:gd name="T36" fmla="*/ 911 w 3153"/>
              <a:gd name="T37" fmla="*/ 1624 h 2031"/>
              <a:gd name="T38" fmla="*/ 832 w 3153"/>
              <a:gd name="T39" fmla="*/ 1503 h 2031"/>
              <a:gd name="T40" fmla="*/ 922 w 3153"/>
              <a:gd name="T41" fmla="*/ 1437 h 2031"/>
              <a:gd name="T42" fmla="*/ 999 w 3153"/>
              <a:gd name="T43" fmla="*/ 1440 h 2031"/>
              <a:gd name="T44" fmla="*/ 1143 w 3153"/>
              <a:gd name="T45" fmla="*/ 1436 h 2031"/>
              <a:gd name="T46" fmla="*/ 1113 w 3153"/>
              <a:gd name="T47" fmla="*/ 1496 h 2031"/>
              <a:gd name="T48" fmla="*/ 692 w 3153"/>
              <a:gd name="T49" fmla="*/ 1804 h 2031"/>
              <a:gd name="T50" fmla="*/ 574 w 3153"/>
              <a:gd name="T51" fmla="*/ 1739 h 2031"/>
              <a:gd name="T52" fmla="*/ 656 w 3153"/>
              <a:gd name="T53" fmla="*/ 1687 h 2031"/>
              <a:gd name="T54" fmla="*/ 823 w 3153"/>
              <a:gd name="T55" fmla="*/ 1619 h 2031"/>
              <a:gd name="T56" fmla="*/ 669 w 3153"/>
              <a:gd name="T57" fmla="*/ 1638 h 2031"/>
              <a:gd name="T58" fmla="*/ 713 w 3153"/>
              <a:gd name="T59" fmla="*/ 1551 h 2031"/>
              <a:gd name="T60" fmla="*/ 828 w 3153"/>
              <a:gd name="T61" fmla="*/ 1613 h 2031"/>
              <a:gd name="T62" fmla="*/ 1570 w 3153"/>
              <a:gd name="T63" fmla="*/ 1798 h 2031"/>
              <a:gd name="T64" fmla="*/ 850 w 3153"/>
              <a:gd name="T65" fmla="*/ 1803 h 2031"/>
              <a:gd name="T66" fmla="*/ 882 w 3153"/>
              <a:gd name="T67" fmla="*/ 1698 h 2031"/>
              <a:gd name="T68" fmla="*/ 1563 w 3153"/>
              <a:gd name="T69" fmla="*/ 1687 h 2031"/>
              <a:gd name="T70" fmla="*/ 1670 w 3153"/>
              <a:gd name="T71" fmla="*/ 1489 h 2031"/>
              <a:gd name="T72" fmla="*/ 1693 w 3153"/>
              <a:gd name="T73" fmla="*/ 1424 h 2031"/>
              <a:gd name="T74" fmla="*/ 1793 w 3153"/>
              <a:gd name="T75" fmla="*/ 1500 h 2031"/>
              <a:gd name="T76" fmla="*/ 1675 w 3153"/>
              <a:gd name="T77" fmla="*/ 1612 h 2031"/>
              <a:gd name="T78" fmla="*/ 1843 w 3153"/>
              <a:gd name="T79" fmla="*/ 1621 h 2031"/>
              <a:gd name="T80" fmla="*/ 1804 w 3153"/>
              <a:gd name="T81" fmla="*/ 1637 h 2031"/>
              <a:gd name="T82" fmla="*/ 1866 w 3153"/>
              <a:gd name="T83" fmla="*/ 1793 h 2031"/>
              <a:gd name="T84" fmla="*/ 1690 w 3153"/>
              <a:gd name="T85" fmla="*/ 1778 h 2031"/>
              <a:gd name="T86" fmla="*/ 1686 w 3153"/>
              <a:gd name="T87" fmla="*/ 1702 h 2031"/>
              <a:gd name="T88" fmla="*/ 1724 w 3153"/>
              <a:gd name="T89" fmla="*/ 1685 h 2031"/>
              <a:gd name="T90" fmla="*/ 1843 w 3153"/>
              <a:gd name="T91" fmla="*/ 1691 h 2031"/>
              <a:gd name="T92" fmla="*/ 2009 w 3153"/>
              <a:gd name="T93" fmla="*/ 1439 h 2031"/>
              <a:gd name="T94" fmla="*/ 2140 w 3153"/>
              <a:gd name="T95" fmla="*/ 1428 h 2031"/>
              <a:gd name="T96" fmla="*/ 2161 w 3153"/>
              <a:gd name="T97" fmla="*/ 1499 h 2031"/>
              <a:gd name="T98" fmla="*/ 2064 w 3153"/>
              <a:gd name="T99" fmla="*/ 1588 h 2031"/>
              <a:gd name="T100" fmla="*/ 2218 w 3153"/>
              <a:gd name="T101" fmla="*/ 1565 h 2031"/>
              <a:gd name="T102" fmla="*/ 2225 w 3153"/>
              <a:gd name="T103" fmla="*/ 1634 h 2031"/>
              <a:gd name="T104" fmla="*/ 2319 w 3153"/>
              <a:gd name="T105" fmla="*/ 1790 h 2031"/>
              <a:gd name="T106" fmla="*/ 2131 w 3153"/>
              <a:gd name="T107" fmla="*/ 1770 h 2031"/>
              <a:gd name="T108" fmla="*/ 2145 w 3153"/>
              <a:gd name="T109" fmla="*/ 1683 h 2031"/>
              <a:gd name="T110" fmla="*/ 2340 w 3153"/>
              <a:gd name="T111" fmla="*/ 1624 h 2031"/>
              <a:gd name="T112" fmla="*/ 2463 w 3153"/>
              <a:gd name="T113" fmla="*/ 1564 h 2031"/>
              <a:gd name="T114" fmla="*/ 2434 w 3153"/>
              <a:gd name="T115" fmla="*/ 1636 h 2031"/>
              <a:gd name="T116" fmla="*/ 2415 w 3153"/>
              <a:gd name="T117" fmla="*/ 1769 h 2031"/>
              <a:gd name="T118" fmla="*/ 2500 w 3153"/>
              <a:gd name="T119" fmla="*/ 1683 h 2031"/>
              <a:gd name="T120" fmla="*/ 2605 w 3153"/>
              <a:gd name="T121" fmla="*/ 1791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46301" tIns="23150" rIns="46301" bIns="2315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9" name="KSO_Shape"/>
          <p:cNvSpPr>
            <a:spLocks/>
          </p:cNvSpPr>
          <p:nvPr/>
        </p:nvSpPr>
        <p:spPr bwMode="auto">
          <a:xfrm>
            <a:off x="4930202" y="1919607"/>
            <a:ext cx="325554" cy="390664"/>
          </a:xfrm>
          <a:custGeom>
            <a:avLst/>
            <a:gdLst>
              <a:gd name="T0" fmla="*/ 375967 w 1916113"/>
              <a:gd name="T1" fmla="*/ 462441 h 2298700"/>
              <a:gd name="T2" fmla="*/ 477846 w 1916113"/>
              <a:gd name="T3" fmla="*/ 492924 h 2298700"/>
              <a:gd name="T4" fmla="*/ 833876 w 1916113"/>
              <a:gd name="T5" fmla="*/ 885910 h 2298700"/>
              <a:gd name="T6" fmla="*/ 852937 w 1916113"/>
              <a:gd name="T7" fmla="*/ 942490 h 2298700"/>
              <a:gd name="T8" fmla="*/ 820730 w 1916113"/>
              <a:gd name="T9" fmla="*/ 994903 h 2298700"/>
              <a:gd name="T10" fmla="*/ 761136 w 1916113"/>
              <a:gd name="T11" fmla="*/ 1002578 h 2298700"/>
              <a:gd name="T12" fmla="*/ 409050 w 1916113"/>
              <a:gd name="T13" fmla="*/ 701698 h 2298700"/>
              <a:gd name="T14" fmla="*/ 497345 w 1916113"/>
              <a:gd name="T15" fmla="*/ 914639 h 2298700"/>
              <a:gd name="T16" fmla="*/ 446953 w 1916113"/>
              <a:gd name="T17" fmla="*/ 1866404 h 2298700"/>
              <a:gd name="T18" fmla="*/ 399848 w 1916113"/>
              <a:gd name="T19" fmla="*/ 1903027 h 2298700"/>
              <a:gd name="T20" fmla="*/ 340036 w 1916113"/>
              <a:gd name="T21" fmla="*/ 1889430 h 2298700"/>
              <a:gd name="T22" fmla="*/ 313087 w 1916113"/>
              <a:gd name="T23" fmla="*/ 1835701 h 2298700"/>
              <a:gd name="T24" fmla="*/ 277374 w 1916113"/>
              <a:gd name="T25" fmla="*/ 1839429 h 2298700"/>
              <a:gd name="T26" fmla="*/ 226106 w 1916113"/>
              <a:gd name="T27" fmla="*/ 1869912 h 2298700"/>
              <a:gd name="T28" fmla="*/ 168265 w 1916113"/>
              <a:gd name="T29" fmla="*/ 1849298 h 2298700"/>
              <a:gd name="T30" fmla="*/ 148327 w 1916113"/>
              <a:gd name="T31" fmla="*/ 1792280 h 2298700"/>
              <a:gd name="T32" fmla="*/ 170237 w 1916113"/>
              <a:gd name="T33" fmla="*/ 704768 h 2298700"/>
              <a:gd name="T34" fmla="*/ 128171 w 1916113"/>
              <a:gd name="T35" fmla="*/ 1053237 h 2298700"/>
              <a:gd name="T36" fmla="*/ 79531 w 1916113"/>
              <a:gd name="T37" fmla="*/ 1076921 h 2298700"/>
              <a:gd name="T38" fmla="*/ 30674 w 1916113"/>
              <a:gd name="T39" fmla="*/ 1054772 h 2298700"/>
              <a:gd name="T40" fmla="*/ 2191 w 1916113"/>
              <a:gd name="T41" fmla="*/ 756085 h 2298700"/>
              <a:gd name="T42" fmla="*/ 225449 w 1916113"/>
              <a:gd name="T43" fmla="*/ 438975 h 2298700"/>
              <a:gd name="T44" fmla="*/ 1338699 w 1916113"/>
              <a:gd name="T45" fmla="*/ 431078 h 2298700"/>
              <a:gd name="T46" fmla="*/ 1419878 w 1916113"/>
              <a:gd name="T47" fmla="*/ 488519 h 2298700"/>
              <a:gd name="T48" fmla="*/ 1564682 w 1916113"/>
              <a:gd name="T49" fmla="*/ 1085717 h 2298700"/>
              <a:gd name="T50" fmla="*/ 1518609 w 1916113"/>
              <a:gd name="T51" fmla="*/ 1123425 h 2298700"/>
              <a:gd name="T52" fmla="*/ 1458273 w 1916113"/>
              <a:gd name="T53" fmla="*/ 1111586 h 2298700"/>
              <a:gd name="T54" fmla="*/ 1429751 w 1916113"/>
              <a:gd name="T55" fmla="*/ 1058531 h 2298700"/>
              <a:gd name="T56" fmla="*/ 1406055 w 1916113"/>
              <a:gd name="T57" fmla="*/ 1157407 h 2298700"/>
              <a:gd name="T58" fmla="*/ 1421413 w 1916113"/>
              <a:gd name="T59" fmla="*/ 1874307 h 2298700"/>
              <a:gd name="T60" fmla="*/ 1368757 w 1916113"/>
              <a:gd name="T61" fmla="*/ 1904562 h 2298700"/>
              <a:gd name="T62" fmla="*/ 1312151 w 1916113"/>
              <a:gd name="T63" fmla="*/ 1883515 h 2298700"/>
              <a:gd name="T64" fmla="*/ 1226146 w 1916113"/>
              <a:gd name="T65" fmla="*/ 1173849 h 2298700"/>
              <a:gd name="T66" fmla="*/ 1238871 w 1916113"/>
              <a:gd name="T67" fmla="*/ 1845368 h 2298700"/>
              <a:gd name="T68" fmla="*/ 1183144 w 1916113"/>
              <a:gd name="T69" fmla="*/ 1870361 h 2298700"/>
              <a:gd name="T70" fmla="*/ 1129171 w 1916113"/>
              <a:gd name="T71" fmla="*/ 1843614 h 2298700"/>
              <a:gd name="T72" fmla="*/ 1085291 w 1916113"/>
              <a:gd name="T73" fmla="*/ 1016657 h 2298700"/>
              <a:gd name="T74" fmla="*/ 1080025 w 1916113"/>
              <a:gd name="T75" fmla="*/ 691311 h 2298700"/>
              <a:gd name="T76" fmla="*/ 1032854 w 1916113"/>
              <a:gd name="T77" fmla="*/ 915809 h 2298700"/>
              <a:gd name="T78" fmla="*/ 894631 w 1916113"/>
              <a:gd name="T79" fmla="*/ 933786 h 2298700"/>
              <a:gd name="T80" fmla="*/ 868303 w 1916113"/>
              <a:gd name="T81" fmla="*/ 862315 h 2298700"/>
              <a:gd name="T82" fmla="*/ 1118859 w 1916113"/>
              <a:gd name="T83" fmla="*/ 493780 h 2298700"/>
              <a:gd name="T84" fmla="*/ 1135315 w 1916113"/>
              <a:gd name="T85" fmla="*/ 574678 h 2298700"/>
              <a:gd name="T86" fmla="*/ 1197844 w 1916113"/>
              <a:gd name="T87" fmla="*/ 460894 h 2298700"/>
              <a:gd name="T88" fmla="*/ 1204206 w 1916113"/>
              <a:gd name="T89" fmla="*/ 585201 h 2298700"/>
              <a:gd name="T90" fmla="*/ 1244576 w 1916113"/>
              <a:gd name="T91" fmla="*/ 504742 h 2298700"/>
              <a:gd name="T92" fmla="*/ 377356 w 1916113"/>
              <a:gd name="T93" fmla="*/ 438 h 2298700"/>
              <a:gd name="T94" fmla="*/ 484910 w 1916113"/>
              <a:gd name="T95" fmla="*/ 65237 h 2298700"/>
              <a:gd name="T96" fmla="*/ 515358 w 1916113"/>
              <a:gd name="T97" fmla="*/ 236646 h 2298700"/>
              <a:gd name="T98" fmla="*/ 464977 w 1916113"/>
              <a:gd name="T99" fmla="*/ 379378 h 2298700"/>
              <a:gd name="T100" fmla="*/ 400357 w 1916113"/>
              <a:gd name="T101" fmla="*/ 406523 h 2298700"/>
              <a:gd name="T102" fmla="*/ 263889 w 1916113"/>
              <a:gd name="T103" fmla="*/ 320272 h 2298700"/>
              <a:gd name="T104" fmla="*/ 211755 w 1916113"/>
              <a:gd name="T105" fmla="*/ 185420 h 2298700"/>
              <a:gd name="T106" fmla="*/ 260822 w 1916113"/>
              <a:gd name="T107" fmla="*/ 45096 h 2298700"/>
              <a:gd name="T108" fmla="*/ 1246387 w 1916113"/>
              <a:gd name="T109" fmla="*/ 1751 h 2298700"/>
              <a:gd name="T110" fmla="*/ 1359773 w 1916113"/>
              <a:gd name="T111" fmla="*/ 84501 h 2298700"/>
              <a:gd name="T112" fmla="*/ 1371813 w 1916113"/>
              <a:gd name="T113" fmla="*/ 228327 h 2298700"/>
              <a:gd name="T114" fmla="*/ 1284693 w 1916113"/>
              <a:gd name="T115" fmla="*/ 367775 h 2298700"/>
              <a:gd name="T116" fmla="*/ 1168899 w 1916113"/>
              <a:gd name="T117" fmla="*/ 403240 h 2298700"/>
              <a:gd name="T118" fmla="*/ 1102356 w 1916113"/>
              <a:gd name="T119" fmla="*/ 343257 h 2298700"/>
              <a:gd name="T120" fmla="*/ 1076527 w 1916113"/>
              <a:gd name="T121" fmla="*/ 160026 h 2298700"/>
              <a:gd name="T122" fmla="*/ 1138911 w 1916113"/>
              <a:gd name="T123" fmla="*/ 32180 h 22987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916113" h="2298700">
                <a:moveTo>
                  <a:pt x="343782" y="515937"/>
                </a:moveTo>
                <a:lnTo>
                  <a:pt x="346162" y="518054"/>
                </a:lnTo>
                <a:lnTo>
                  <a:pt x="348806" y="520436"/>
                </a:lnTo>
                <a:lnTo>
                  <a:pt x="352773" y="523347"/>
                </a:lnTo>
                <a:lnTo>
                  <a:pt x="358062" y="527051"/>
                </a:lnTo>
                <a:lnTo>
                  <a:pt x="364409" y="531021"/>
                </a:lnTo>
                <a:lnTo>
                  <a:pt x="372078" y="535255"/>
                </a:lnTo>
                <a:lnTo>
                  <a:pt x="380805" y="539488"/>
                </a:lnTo>
                <a:lnTo>
                  <a:pt x="391382" y="543458"/>
                </a:lnTo>
                <a:lnTo>
                  <a:pt x="396936" y="545575"/>
                </a:lnTo>
                <a:lnTo>
                  <a:pt x="402754" y="547427"/>
                </a:lnTo>
                <a:lnTo>
                  <a:pt x="409100" y="549544"/>
                </a:lnTo>
                <a:lnTo>
                  <a:pt x="415712" y="551132"/>
                </a:lnTo>
                <a:lnTo>
                  <a:pt x="422323" y="552720"/>
                </a:lnTo>
                <a:lnTo>
                  <a:pt x="429727" y="554307"/>
                </a:lnTo>
                <a:lnTo>
                  <a:pt x="437396" y="555631"/>
                </a:lnTo>
                <a:lnTo>
                  <a:pt x="445594" y="556689"/>
                </a:lnTo>
                <a:lnTo>
                  <a:pt x="453792" y="558012"/>
                </a:lnTo>
                <a:lnTo>
                  <a:pt x="462254" y="558541"/>
                </a:lnTo>
                <a:lnTo>
                  <a:pt x="471510" y="559071"/>
                </a:lnTo>
                <a:lnTo>
                  <a:pt x="480766" y="559335"/>
                </a:lnTo>
                <a:lnTo>
                  <a:pt x="490550" y="559335"/>
                </a:lnTo>
                <a:lnTo>
                  <a:pt x="500864" y="559071"/>
                </a:lnTo>
                <a:lnTo>
                  <a:pt x="506946" y="560658"/>
                </a:lnTo>
                <a:lnTo>
                  <a:pt x="518317" y="564363"/>
                </a:lnTo>
                <a:lnTo>
                  <a:pt x="531275" y="568862"/>
                </a:lnTo>
                <a:lnTo>
                  <a:pt x="537886" y="570979"/>
                </a:lnTo>
                <a:lnTo>
                  <a:pt x="543175" y="573360"/>
                </a:lnTo>
                <a:lnTo>
                  <a:pt x="547935" y="575477"/>
                </a:lnTo>
                <a:lnTo>
                  <a:pt x="552431" y="577859"/>
                </a:lnTo>
                <a:lnTo>
                  <a:pt x="556662" y="579976"/>
                </a:lnTo>
                <a:lnTo>
                  <a:pt x="561158" y="582622"/>
                </a:lnTo>
                <a:lnTo>
                  <a:pt x="565124" y="585533"/>
                </a:lnTo>
                <a:lnTo>
                  <a:pt x="569356" y="588179"/>
                </a:lnTo>
                <a:lnTo>
                  <a:pt x="572793" y="591354"/>
                </a:lnTo>
                <a:lnTo>
                  <a:pt x="576760" y="594795"/>
                </a:lnTo>
                <a:lnTo>
                  <a:pt x="580198" y="597970"/>
                </a:lnTo>
                <a:lnTo>
                  <a:pt x="583636" y="601675"/>
                </a:lnTo>
                <a:lnTo>
                  <a:pt x="586809" y="605380"/>
                </a:lnTo>
                <a:lnTo>
                  <a:pt x="589718" y="609614"/>
                </a:lnTo>
                <a:lnTo>
                  <a:pt x="592627" y="613847"/>
                </a:lnTo>
                <a:lnTo>
                  <a:pt x="595007" y="618346"/>
                </a:lnTo>
                <a:lnTo>
                  <a:pt x="597387" y="622845"/>
                </a:lnTo>
                <a:lnTo>
                  <a:pt x="599503" y="627872"/>
                </a:lnTo>
                <a:lnTo>
                  <a:pt x="719826" y="937216"/>
                </a:lnTo>
                <a:lnTo>
                  <a:pt x="978456" y="1049681"/>
                </a:lnTo>
                <a:lnTo>
                  <a:pt x="982687" y="1051533"/>
                </a:lnTo>
                <a:lnTo>
                  <a:pt x="986390" y="1053650"/>
                </a:lnTo>
                <a:lnTo>
                  <a:pt x="990356" y="1056032"/>
                </a:lnTo>
                <a:lnTo>
                  <a:pt x="993794" y="1058149"/>
                </a:lnTo>
                <a:lnTo>
                  <a:pt x="996967" y="1060795"/>
                </a:lnTo>
                <a:lnTo>
                  <a:pt x="1000405" y="1063441"/>
                </a:lnTo>
                <a:lnTo>
                  <a:pt x="1003579" y="1066352"/>
                </a:lnTo>
                <a:lnTo>
                  <a:pt x="1006488" y="1068998"/>
                </a:lnTo>
                <a:lnTo>
                  <a:pt x="1009396" y="1072174"/>
                </a:lnTo>
                <a:lnTo>
                  <a:pt x="1012041" y="1075614"/>
                </a:lnTo>
                <a:lnTo>
                  <a:pt x="1014421" y="1078790"/>
                </a:lnTo>
                <a:lnTo>
                  <a:pt x="1016801" y="1082230"/>
                </a:lnTo>
                <a:lnTo>
                  <a:pt x="1018917" y="1085670"/>
                </a:lnTo>
                <a:lnTo>
                  <a:pt x="1020768" y="1089374"/>
                </a:lnTo>
                <a:lnTo>
                  <a:pt x="1022619" y="1093079"/>
                </a:lnTo>
                <a:lnTo>
                  <a:pt x="1024206" y="1097049"/>
                </a:lnTo>
                <a:lnTo>
                  <a:pt x="1025793" y="1100489"/>
                </a:lnTo>
                <a:lnTo>
                  <a:pt x="1026850" y="1104458"/>
                </a:lnTo>
                <a:lnTo>
                  <a:pt x="1027908" y="1108692"/>
                </a:lnTo>
                <a:lnTo>
                  <a:pt x="1028701" y="1112661"/>
                </a:lnTo>
                <a:lnTo>
                  <a:pt x="1029230" y="1116631"/>
                </a:lnTo>
                <a:lnTo>
                  <a:pt x="1029759" y="1120865"/>
                </a:lnTo>
                <a:lnTo>
                  <a:pt x="1030288" y="1125099"/>
                </a:lnTo>
                <a:lnTo>
                  <a:pt x="1030288" y="1129332"/>
                </a:lnTo>
                <a:lnTo>
                  <a:pt x="1029759" y="1133037"/>
                </a:lnTo>
                <a:lnTo>
                  <a:pt x="1029495" y="1137271"/>
                </a:lnTo>
                <a:lnTo>
                  <a:pt x="1028966" y="1141505"/>
                </a:lnTo>
                <a:lnTo>
                  <a:pt x="1028173" y="1145739"/>
                </a:lnTo>
                <a:lnTo>
                  <a:pt x="1027379" y="1149973"/>
                </a:lnTo>
                <a:lnTo>
                  <a:pt x="1026057" y="1154207"/>
                </a:lnTo>
                <a:lnTo>
                  <a:pt x="1024470" y="1158176"/>
                </a:lnTo>
                <a:lnTo>
                  <a:pt x="1022884" y="1162410"/>
                </a:lnTo>
                <a:lnTo>
                  <a:pt x="1021297" y="1166380"/>
                </a:lnTo>
                <a:lnTo>
                  <a:pt x="1019181" y="1170349"/>
                </a:lnTo>
                <a:lnTo>
                  <a:pt x="1017065" y="1173789"/>
                </a:lnTo>
                <a:lnTo>
                  <a:pt x="1014421" y="1177494"/>
                </a:lnTo>
                <a:lnTo>
                  <a:pt x="1012041" y="1180934"/>
                </a:lnTo>
                <a:lnTo>
                  <a:pt x="1009396" y="1184374"/>
                </a:lnTo>
                <a:lnTo>
                  <a:pt x="1006488" y="1187285"/>
                </a:lnTo>
                <a:lnTo>
                  <a:pt x="1003579" y="1190196"/>
                </a:lnTo>
                <a:lnTo>
                  <a:pt x="1000405" y="1193107"/>
                </a:lnTo>
                <a:lnTo>
                  <a:pt x="997232" y="1195753"/>
                </a:lnTo>
                <a:lnTo>
                  <a:pt x="994059" y="1198134"/>
                </a:lnTo>
                <a:lnTo>
                  <a:pt x="990621" y="1200516"/>
                </a:lnTo>
                <a:lnTo>
                  <a:pt x="986918" y="1202633"/>
                </a:lnTo>
                <a:lnTo>
                  <a:pt x="983216" y="1204485"/>
                </a:lnTo>
                <a:lnTo>
                  <a:pt x="979514" y="1206073"/>
                </a:lnTo>
                <a:lnTo>
                  <a:pt x="976076" y="1207925"/>
                </a:lnTo>
                <a:lnTo>
                  <a:pt x="972109" y="1209249"/>
                </a:lnTo>
                <a:lnTo>
                  <a:pt x="968143" y="1210572"/>
                </a:lnTo>
                <a:lnTo>
                  <a:pt x="964176" y="1211630"/>
                </a:lnTo>
                <a:lnTo>
                  <a:pt x="959945" y="1212424"/>
                </a:lnTo>
                <a:lnTo>
                  <a:pt x="955978" y="1213218"/>
                </a:lnTo>
                <a:lnTo>
                  <a:pt x="951747" y="1213482"/>
                </a:lnTo>
                <a:lnTo>
                  <a:pt x="947516" y="1213747"/>
                </a:lnTo>
                <a:lnTo>
                  <a:pt x="943813" y="1213747"/>
                </a:lnTo>
                <a:lnTo>
                  <a:pt x="939582" y="1213747"/>
                </a:lnTo>
                <a:lnTo>
                  <a:pt x="935351" y="1213482"/>
                </a:lnTo>
                <a:lnTo>
                  <a:pt x="931120" y="1212953"/>
                </a:lnTo>
                <a:lnTo>
                  <a:pt x="926889" y="1212159"/>
                </a:lnTo>
                <a:lnTo>
                  <a:pt x="922658" y="1210836"/>
                </a:lnTo>
                <a:lnTo>
                  <a:pt x="918691" y="1209778"/>
                </a:lnTo>
                <a:lnTo>
                  <a:pt x="914460" y="1208455"/>
                </a:lnTo>
                <a:lnTo>
                  <a:pt x="910229" y="1206867"/>
                </a:lnTo>
                <a:lnTo>
                  <a:pt x="644194" y="1090962"/>
                </a:lnTo>
                <a:lnTo>
                  <a:pt x="629914" y="1083288"/>
                </a:lnTo>
                <a:lnTo>
                  <a:pt x="618807" y="1076937"/>
                </a:lnTo>
                <a:lnTo>
                  <a:pt x="611138" y="1072174"/>
                </a:lnTo>
                <a:lnTo>
                  <a:pt x="608229" y="1070322"/>
                </a:lnTo>
                <a:lnTo>
                  <a:pt x="605849" y="1068205"/>
                </a:lnTo>
                <a:lnTo>
                  <a:pt x="603469" y="1066088"/>
                </a:lnTo>
                <a:lnTo>
                  <a:pt x="601618" y="1063971"/>
                </a:lnTo>
                <a:lnTo>
                  <a:pt x="599767" y="1061854"/>
                </a:lnTo>
                <a:lnTo>
                  <a:pt x="598180" y="1059472"/>
                </a:lnTo>
                <a:lnTo>
                  <a:pt x="595007" y="1053915"/>
                </a:lnTo>
                <a:lnTo>
                  <a:pt x="591040" y="1046770"/>
                </a:lnTo>
                <a:lnTo>
                  <a:pt x="582842" y="1030364"/>
                </a:lnTo>
                <a:lnTo>
                  <a:pt x="569885" y="1004166"/>
                </a:lnTo>
                <a:lnTo>
                  <a:pt x="537093" y="936952"/>
                </a:lnTo>
                <a:lnTo>
                  <a:pt x="493724" y="846715"/>
                </a:lnTo>
                <a:lnTo>
                  <a:pt x="504302" y="881116"/>
                </a:lnTo>
                <a:lnTo>
                  <a:pt x="515937" y="917105"/>
                </a:lnTo>
                <a:lnTo>
                  <a:pt x="529688" y="958915"/>
                </a:lnTo>
                <a:lnTo>
                  <a:pt x="537093" y="980615"/>
                </a:lnTo>
                <a:lnTo>
                  <a:pt x="544233" y="1002049"/>
                </a:lnTo>
                <a:lnTo>
                  <a:pt x="551638" y="1022160"/>
                </a:lnTo>
                <a:lnTo>
                  <a:pt x="558778" y="1041213"/>
                </a:lnTo>
                <a:lnTo>
                  <a:pt x="565653" y="1057884"/>
                </a:lnTo>
                <a:lnTo>
                  <a:pt x="571736" y="1071909"/>
                </a:lnTo>
                <a:lnTo>
                  <a:pt x="574645" y="1077466"/>
                </a:lnTo>
                <a:lnTo>
                  <a:pt x="577025" y="1082230"/>
                </a:lnTo>
                <a:lnTo>
                  <a:pt x="579405" y="1086199"/>
                </a:lnTo>
                <a:lnTo>
                  <a:pt x="581520" y="1089110"/>
                </a:lnTo>
                <a:lnTo>
                  <a:pt x="584165" y="1091491"/>
                </a:lnTo>
                <a:lnTo>
                  <a:pt x="586545" y="1094138"/>
                </a:lnTo>
                <a:lnTo>
                  <a:pt x="589718" y="1096255"/>
                </a:lnTo>
                <a:lnTo>
                  <a:pt x="593156" y="1098901"/>
                </a:lnTo>
                <a:lnTo>
                  <a:pt x="600296" y="1103664"/>
                </a:lnTo>
                <a:lnTo>
                  <a:pt x="608494" y="1108427"/>
                </a:lnTo>
                <a:lnTo>
                  <a:pt x="607701" y="1171407"/>
                </a:lnTo>
                <a:lnTo>
                  <a:pt x="606907" y="1230683"/>
                </a:lnTo>
                <a:lnTo>
                  <a:pt x="604527" y="1333092"/>
                </a:lnTo>
                <a:lnTo>
                  <a:pt x="602940" y="1403482"/>
                </a:lnTo>
                <a:lnTo>
                  <a:pt x="602147" y="1429415"/>
                </a:lnTo>
                <a:lnTo>
                  <a:pt x="596594" y="1429415"/>
                </a:lnTo>
                <a:lnTo>
                  <a:pt x="584694" y="1738758"/>
                </a:lnTo>
                <a:lnTo>
                  <a:pt x="584694" y="1741934"/>
                </a:lnTo>
                <a:lnTo>
                  <a:pt x="548729" y="2219313"/>
                </a:lnTo>
                <a:lnTo>
                  <a:pt x="548200" y="2223812"/>
                </a:lnTo>
                <a:lnTo>
                  <a:pt x="547671" y="2228046"/>
                </a:lnTo>
                <a:lnTo>
                  <a:pt x="546878" y="2232280"/>
                </a:lnTo>
                <a:lnTo>
                  <a:pt x="545555" y="2236514"/>
                </a:lnTo>
                <a:lnTo>
                  <a:pt x="544498" y="2240483"/>
                </a:lnTo>
                <a:lnTo>
                  <a:pt x="542911" y="2244453"/>
                </a:lnTo>
                <a:lnTo>
                  <a:pt x="541589" y="2248157"/>
                </a:lnTo>
                <a:lnTo>
                  <a:pt x="539473" y="2252127"/>
                </a:lnTo>
                <a:lnTo>
                  <a:pt x="537622" y="2255831"/>
                </a:lnTo>
                <a:lnTo>
                  <a:pt x="535242" y="2259271"/>
                </a:lnTo>
                <a:lnTo>
                  <a:pt x="533126" y="2262712"/>
                </a:lnTo>
                <a:lnTo>
                  <a:pt x="530482" y="2265887"/>
                </a:lnTo>
                <a:lnTo>
                  <a:pt x="528102" y="2269062"/>
                </a:lnTo>
                <a:lnTo>
                  <a:pt x="525193" y="2272238"/>
                </a:lnTo>
                <a:lnTo>
                  <a:pt x="522284" y="2275149"/>
                </a:lnTo>
                <a:lnTo>
                  <a:pt x="519375" y="2277795"/>
                </a:lnTo>
                <a:lnTo>
                  <a:pt x="515937" y="2280706"/>
                </a:lnTo>
                <a:lnTo>
                  <a:pt x="512764" y="2282823"/>
                </a:lnTo>
                <a:lnTo>
                  <a:pt x="509590" y="2285204"/>
                </a:lnTo>
                <a:lnTo>
                  <a:pt x="505888" y="2287321"/>
                </a:lnTo>
                <a:lnTo>
                  <a:pt x="502186" y="2289174"/>
                </a:lnTo>
                <a:lnTo>
                  <a:pt x="498484" y="2291026"/>
                </a:lnTo>
                <a:lnTo>
                  <a:pt x="494517" y="2292614"/>
                </a:lnTo>
                <a:lnTo>
                  <a:pt x="490550" y="2294202"/>
                </a:lnTo>
                <a:lnTo>
                  <a:pt x="486848" y="2295525"/>
                </a:lnTo>
                <a:lnTo>
                  <a:pt x="482617" y="2296319"/>
                </a:lnTo>
                <a:lnTo>
                  <a:pt x="478650" y="2297112"/>
                </a:lnTo>
                <a:lnTo>
                  <a:pt x="474419" y="2297906"/>
                </a:lnTo>
                <a:lnTo>
                  <a:pt x="470188" y="2298171"/>
                </a:lnTo>
                <a:lnTo>
                  <a:pt x="465692" y="2298700"/>
                </a:lnTo>
                <a:lnTo>
                  <a:pt x="461461" y="2298700"/>
                </a:lnTo>
                <a:lnTo>
                  <a:pt x="456965" y="2298171"/>
                </a:lnTo>
                <a:lnTo>
                  <a:pt x="452470" y="2297906"/>
                </a:lnTo>
                <a:lnTo>
                  <a:pt x="448239" y="2297112"/>
                </a:lnTo>
                <a:lnTo>
                  <a:pt x="444007" y="2296319"/>
                </a:lnTo>
                <a:lnTo>
                  <a:pt x="439776" y="2295260"/>
                </a:lnTo>
                <a:lnTo>
                  <a:pt x="435810" y="2294202"/>
                </a:lnTo>
                <a:lnTo>
                  <a:pt x="432107" y="2292614"/>
                </a:lnTo>
                <a:lnTo>
                  <a:pt x="428141" y="2291026"/>
                </a:lnTo>
                <a:lnTo>
                  <a:pt x="424174" y="2288909"/>
                </a:lnTo>
                <a:lnTo>
                  <a:pt x="420472" y="2287057"/>
                </a:lnTo>
                <a:lnTo>
                  <a:pt x="417034" y="2285204"/>
                </a:lnTo>
                <a:lnTo>
                  <a:pt x="413860" y="2282558"/>
                </a:lnTo>
                <a:lnTo>
                  <a:pt x="410423" y="2279912"/>
                </a:lnTo>
                <a:lnTo>
                  <a:pt x="407249" y="2277530"/>
                </a:lnTo>
                <a:lnTo>
                  <a:pt x="404076" y="2274620"/>
                </a:lnTo>
                <a:lnTo>
                  <a:pt x="401431" y="2271973"/>
                </a:lnTo>
                <a:lnTo>
                  <a:pt x="398523" y="2268798"/>
                </a:lnTo>
                <a:lnTo>
                  <a:pt x="395878" y="2265622"/>
                </a:lnTo>
                <a:lnTo>
                  <a:pt x="393498" y="2262447"/>
                </a:lnTo>
                <a:lnTo>
                  <a:pt x="391382" y="2259007"/>
                </a:lnTo>
                <a:lnTo>
                  <a:pt x="389002" y="2255302"/>
                </a:lnTo>
                <a:lnTo>
                  <a:pt x="387151" y="2251597"/>
                </a:lnTo>
                <a:lnTo>
                  <a:pt x="385300" y="2247893"/>
                </a:lnTo>
                <a:lnTo>
                  <a:pt x="383713" y="2244188"/>
                </a:lnTo>
                <a:lnTo>
                  <a:pt x="382391" y="2240219"/>
                </a:lnTo>
                <a:lnTo>
                  <a:pt x="380805" y="2236249"/>
                </a:lnTo>
                <a:lnTo>
                  <a:pt x="380011" y="2232280"/>
                </a:lnTo>
                <a:lnTo>
                  <a:pt x="379218" y="2228046"/>
                </a:lnTo>
                <a:lnTo>
                  <a:pt x="378424" y="2223812"/>
                </a:lnTo>
                <a:lnTo>
                  <a:pt x="378160" y="2219578"/>
                </a:lnTo>
                <a:lnTo>
                  <a:pt x="377896" y="2215079"/>
                </a:lnTo>
                <a:lnTo>
                  <a:pt x="377896" y="2210845"/>
                </a:lnTo>
                <a:lnTo>
                  <a:pt x="378160" y="2206347"/>
                </a:lnTo>
                <a:lnTo>
                  <a:pt x="413860" y="1730820"/>
                </a:lnTo>
                <a:lnTo>
                  <a:pt x="425232" y="1429415"/>
                </a:lnTo>
                <a:lnTo>
                  <a:pt x="405927" y="1429415"/>
                </a:lnTo>
                <a:lnTo>
                  <a:pt x="394291" y="1735054"/>
                </a:lnTo>
                <a:lnTo>
                  <a:pt x="394027" y="1740611"/>
                </a:lnTo>
                <a:lnTo>
                  <a:pt x="349071" y="2180149"/>
                </a:lnTo>
                <a:lnTo>
                  <a:pt x="348542" y="2184119"/>
                </a:lnTo>
                <a:lnTo>
                  <a:pt x="347749" y="2188617"/>
                </a:lnTo>
                <a:lnTo>
                  <a:pt x="346955" y="2192851"/>
                </a:lnTo>
                <a:lnTo>
                  <a:pt x="345897" y="2196820"/>
                </a:lnTo>
                <a:lnTo>
                  <a:pt x="344311" y="2201054"/>
                </a:lnTo>
                <a:lnTo>
                  <a:pt x="342724" y="2205024"/>
                </a:lnTo>
                <a:lnTo>
                  <a:pt x="341137" y="2208728"/>
                </a:lnTo>
                <a:lnTo>
                  <a:pt x="339022" y="2212433"/>
                </a:lnTo>
                <a:lnTo>
                  <a:pt x="337171" y="2215873"/>
                </a:lnTo>
                <a:lnTo>
                  <a:pt x="334791" y="2219578"/>
                </a:lnTo>
                <a:lnTo>
                  <a:pt x="332411" y="2223018"/>
                </a:lnTo>
                <a:lnTo>
                  <a:pt x="329766" y="2226194"/>
                </a:lnTo>
                <a:lnTo>
                  <a:pt x="327122" y="2229104"/>
                </a:lnTo>
                <a:lnTo>
                  <a:pt x="324213" y="2232280"/>
                </a:lnTo>
                <a:lnTo>
                  <a:pt x="321039" y="2235191"/>
                </a:lnTo>
                <a:lnTo>
                  <a:pt x="318130" y="2237572"/>
                </a:lnTo>
                <a:lnTo>
                  <a:pt x="314957" y="2240219"/>
                </a:lnTo>
                <a:lnTo>
                  <a:pt x="311519" y="2242600"/>
                </a:lnTo>
                <a:lnTo>
                  <a:pt x="307817" y="2244717"/>
                </a:lnTo>
                <a:lnTo>
                  <a:pt x="304644" y="2246834"/>
                </a:lnTo>
                <a:lnTo>
                  <a:pt x="300941" y="2248687"/>
                </a:lnTo>
                <a:lnTo>
                  <a:pt x="296975" y="2250274"/>
                </a:lnTo>
                <a:lnTo>
                  <a:pt x="293008" y="2251862"/>
                </a:lnTo>
                <a:lnTo>
                  <a:pt x="289041" y="2253185"/>
                </a:lnTo>
                <a:lnTo>
                  <a:pt x="285074" y="2254244"/>
                </a:lnTo>
                <a:lnTo>
                  <a:pt x="281108" y="2255302"/>
                </a:lnTo>
                <a:lnTo>
                  <a:pt x="277141" y="2255831"/>
                </a:lnTo>
                <a:lnTo>
                  <a:pt x="272910" y="2256361"/>
                </a:lnTo>
                <a:lnTo>
                  <a:pt x="268414" y="2256625"/>
                </a:lnTo>
                <a:lnTo>
                  <a:pt x="264183" y="2256890"/>
                </a:lnTo>
                <a:lnTo>
                  <a:pt x="259688" y="2256625"/>
                </a:lnTo>
                <a:lnTo>
                  <a:pt x="255456" y="2256361"/>
                </a:lnTo>
                <a:lnTo>
                  <a:pt x="250961" y="2255831"/>
                </a:lnTo>
                <a:lnTo>
                  <a:pt x="246730" y="2255037"/>
                </a:lnTo>
                <a:lnTo>
                  <a:pt x="242498" y="2254244"/>
                </a:lnTo>
                <a:lnTo>
                  <a:pt x="238267" y="2253185"/>
                </a:lnTo>
                <a:lnTo>
                  <a:pt x="234301" y="2251597"/>
                </a:lnTo>
                <a:lnTo>
                  <a:pt x="230334" y="2250010"/>
                </a:lnTo>
                <a:lnTo>
                  <a:pt x="226632" y="2248157"/>
                </a:lnTo>
                <a:lnTo>
                  <a:pt x="222929" y="2246305"/>
                </a:lnTo>
                <a:lnTo>
                  <a:pt x="219227" y="2244453"/>
                </a:lnTo>
                <a:lnTo>
                  <a:pt x="215789" y="2242071"/>
                </a:lnTo>
                <a:lnTo>
                  <a:pt x="212616" y="2239689"/>
                </a:lnTo>
                <a:lnTo>
                  <a:pt x="209442" y="2237043"/>
                </a:lnTo>
                <a:lnTo>
                  <a:pt x="206269" y="2234132"/>
                </a:lnTo>
                <a:lnTo>
                  <a:pt x="203096" y="2231486"/>
                </a:lnTo>
                <a:lnTo>
                  <a:pt x="200451" y="2228575"/>
                </a:lnTo>
                <a:lnTo>
                  <a:pt x="197542" y="2225135"/>
                </a:lnTo>
                <a:lnTo>
                  <a:pt x="195427" y="2222224"/>
                </a:lnTo>
                <a:lnTo>
                  <a:pt x="192782" y="2218784"/>
                </a:lnTo>
                <a:lnTo>
                  <a:pt x="190667" y="2215079"/>
                </a:lnTo>
                <a:lnTo>
                  <a:pt x="188551" y="2211904"/>
                </a:lnTo>
                <a:lnTo>
                  <a:pt x="186700" y="2208199"/>
                </a:lnTo>
                <a:lnTo>
                  <a:pt x="184849" y="2204230"/>
                </a:lnTo>
                <a:lnTo>
                  <a:pt x="183527" y="2200261"/>
                </a:lnTo>
                <a:lnTo>
                  <a:pt x="182204" y="2196291"/>
                </a:lnTo>
                <a:lnTo>
                  <a:pt x="181147" y="2192322"/>
                </a:lnTo>
                <a:lnTo>
                  <a:pt x="180089" y="2188088"/>
                </a:lnTo>
                <a:lnTo>
                  <a:pt x="179295" y="2184119"/>
                </a:lnTo>
                <a:lnTo>
                  <a:pt x="178767" y="2180149"/>
                </a:lnTo>
                <a:lnTo>
                  <a:pt x="178502" y="2175651"/>
                </a:lnTo>
                <a:lnTo>
                  <a:pt x="178502" y="2171417"/>
                </a:lnTo>
                <a:lnTo>
                  <a:pt x="178502" y="2166918"/>
                </a:lnTo>
                <a:lnTo>
                  <a:pt x="179031" y="2162684"/>
                </a:lnTo>
                <a:lnTo>
                  <a:pt x="223458" y="1726057"/>
                </a:lnTo>
                <a:lnTo>
                  <a:pt x="235887" y="1398718"/>
                </a:lnTo>
                <a:lnTo>
                  <a:pt x="215525" y="1394749"/>
                </a:lnTo>
                <a:lnTo>
                  <a:pt x="216318" y="1318273"/>
                </a:lnTo>
                <a:lnTo>
                  <a:pt x="217905" y="1242591"/>
                </a:lnTo>
                <a:lnTo>
                  <a:pt x="219227" y="1168232"/>
                </a:lnTo>
                <a:lnTo>
                  <a:pt x="221078" y="1095461"/>
                </a:lnTo>
                <a:lnTo>
                  <a:pt x="223458" y="1025071"/>
                </a:lnTo>
                <a:lnTo>
                  <a:pt x="225838" y="957328"/>
                </a:lnTo>
                <a:lnTo>
                  <a:pt x="228483" y="892760"/>
                </a:lnTo>
                <a:lnTo>
                  <a:pt x="231392" y="831897"/>
                </a:lnTo>
                <a:lnTo>
                  <a:pt x="230863" y="832691"/>
                </a:lnTo>
                <a:lnTo>
                  <a:pt x="239061" y="687413"/>
                </a:lnTo>
                <a:lnTo>
                  <a:pt x="235094" y="707524"/>
                </a:lnTo>
                <a:lnTo>
                  <a:pt x="225309" y="757538"/>
                </a:lnTo>
                <a:lnTo>
                  <a:pt x="218963" y="788234"/>
                </a:lnTo>
                <a:lnTo>
                  <a:pt x="212087" y="819724"/>
                </a:lnTo>
                <a:lnTo>
                  <a:pt x="205476" y="850420"/>
                </a:lnTo>
                <a:lnTo>
                  <a:pt x="198865" y="877676"/>
                </a:lnTo>
                <a:lnTo>
                  <a:pt x="153644" y="951771"/>
                </a:lnTo>
                <a:lnTo>
                  <a:pt x="170833" y="1218246"/>
                </a:lnTo>
                <a:lnTo>
                  <a:pt x="171098" y="1222215"/>
                </a:lnTo>
                <a:lnTo>
                  <a:pt x="171098" y="1226184"/>
                </a:lnTo>
                <a:lnTo>
                  <a:pt x="170833" y="1230154"/>
                </a:lnTo>
                <a:lnTo>
                  <a:pt x="170304" y="1233594"/>
                </a:lnTo>
                <a:lnTo>
                  <a:pt x="169775" y="1237563"/>
                </a:lnTo>
                <a:lnTo>
                  <a:pt x="168982" y="1241268"/>
                </a:lnTo>
                <a:lnTo>
                  <a:pt x="168189" y="1244973"/>
                </a:lnTo>
                <a:lnTo>
                  <a:pt x="167131" y="1248413"/>
                </a:lnTo>
                <a:lnTo>
                  <a:pt x="165544" y="1251588"/>
                </a:lnTo>
                <a:lnTo>
                  <a:pt x="164222" y="1255293"/>
                </a:lnTo>
                <a:lnTo>
                  <a:pt x="162635" y="1258468"/>
                </a:lnTo>
                <a:lnTo>
                  <a:pt x="160784" y="1261908"/>
                </a:lnTo>
                <a:lnTo>
                  <a:pt x="158933" y="1264819"/>
                </a:lnTo>
                <a:lnTo>
                  <a:pt x="156817" y="1267995"/>
                </a:lnTo>
                <a:lnTo>
                  <a:pt x="154702" y="1270906"/>
                </a:lnTo>
                <a:lnTo>
                  <a:pt x="152057" y="1273552"/>
                </a:lnTo>
                <a:lnTo>
                  <a:pt x="149942" y="1276198"/>
                </a:lnTo>
                <a:lnTo>
                  <a:pt x="147033" y="1278844"/>
                </a:lnTo>
                <a:lnTo>
                  <a:pt x="144653" y="1281226"/>
                </a:lnTo>
                <a:lnTo>
                  <a:pt x="141479" y="1283607"/>
                </a:lnTo>
                <a:lnTo>
                  <a:pt x="138570" y="1285724"/>
                </a:lnTo>
                <a:lnTo>
                  <a:pt x="135662" y="1287841"/>
                </a:lnTo>
                <a:lnTo>
                  <a:pt x="132488" y="1289694"/>
                </a:lnTo>
                <a:lnTo>
                  <a:pt x="129050" y="1291282"/>
                </a:lnTo>
                <a:lnTo>
                  <a:pt x="125877" y="1292869"/>
                </a:lnTo>
                <a:lnTo>
                  <a:pt x="122439" y="1294457"/>
                </a:lnTo>
                <a:lnTo>
                  <a:pt x="118737" y="1295780"/>
                </a:lnTo>
                <a:lnTo>
                  <a:pt x="115035" y="1296574"/>
                </a:lnTo>
                <a:lnTo>
                  <a:pt x="111332" y="1297632"/>
                </a:lnTo>
                <a:lnTo>
                  <a:pt x="107895" y="1298426"/>
                </a:lnTo>
                <a:lnTo>
                  <a:pt x="103928" y="1298956"/>
                </a:lnTo>
                <a:lnTo>
                  <a:pt x="99961" y="1299485"/>
                </a:lnTo>
                <a:lnTo>
                  <a:pt x="95994" y="1299485"/>
                </a:lnTo>
                <a:lnTo>
                  <a:pt x="92028" y="1299485"/>
                </a:lnTo>
                <a:lnTo>
                  <a:pt x="88325" y="1299220"/>
                </a:lnTo>
                <a:lnTo>
                  <a:pt x="84359" y="1298956"/>
                </a:lnTo>
                <a:lnTo>
                  <a:pt x="80921" y="1298162"/>
                </a:lnTo>
                <a:lnTo>
                  <a:pt x="77219" y="1297368"/>
                </a:lnTo>
                <a:lnTo>
                  <a:pt x="73516" y="1296309"/>
                </a:lnTo>
                <a:lnTo>
                  <a:pt x="70079" y="1295251"/>
                </a:lnTo>
                <a:lnTo>
                  <a:pt x="66641" y="1294192"/>
                </a:lnTo>
                <a:lnTo>
                  <a:pt x="63203" y="1292340"/>
                </a:lnTo>
                <a:lnTo>
                  <a:pt x="59765" y="1291017"/>
                </a:lnTo>
                <a:lnTo>
                  <a:pt x="56592" y="1289165"/>
                </a:lnTo>
                <a:lnTo>
                  <a:pt x="53683" y="1287048"/>
                </a:lnTo>
                <a:lnTo>
                  <a:pt x="50509" y="1285195"/>
                </a:lnTo>
                <a:lnTo>
                  <a:pt x="47601" y="1282814"/>
                </a:lnTo>
                <a:lnTo>
                  <a:pt x="44956" y="1280697"/>
                </a:lnTo>
                <a:lnTo>
                  <a:pt x="42047" y="1278050"/>
                </a:lnTo>
                <a:lnTo>
                  <a:pt x="39667" y="1275669"/>
                </a:lnTo>
                <a:lnTo>
                  <a:pt x="37023" y="1272758"/>
                </a:lnTo>
                <a:lnTo>
                  <a:pt x="34907" y="1269847"/>
                </a:lnTo>
                <a:lnTo>
                  <a:pt x="32527" y="1266936"/>
                </a:lnTo>
                <a:lnTo>
                  <a:pt x="30676" y="1264025"/>
                </a:lnTo>
                <a:lnTo>
                  <a:pt x="28825" y="1260585"/>
                </a:lnTo>
                <a:lnTo>
                  <a:pt x="26974" y="1257674"/>
                </a:lnTo>
                <a:lnTo>
                  <a:pt x="25651" y="1254234"/>
                </a:lnTo>
                <a:lnTo>
                  <a:pt x="24065" y="1250530"/>
                </a:lnTo>
                <a:lnTo>
                  <a:pt x="22742" y="1247090"/>
                </a:lnTo>
                <a:lnTo>
                  <a:pt x="21685" y="1243649"/>
                </a:lnTo>
                <a:lnTo>
                  <a:pt x="20891" y="1239945"/>
                </a:lnTo>
                <a:lnTo>
                  <a:pt x="19834" y="1235975"/>
                </a:lnTo>
                <a:lnTo>
                  <a:pt x="19305" y="1232271"/>
                </a:lnTo>
                <a:lnTo>
                  <a:pt x="19040" y="1228301"/>
                </a:lnTo>
                <a:lnTo>
                  <a:pt x="0" y="936423"/>
                </a:lnTo>
                <a:lnTo>
                  <a:pt x="0" y="930336"/>
                </a:lnTo>
                <a:lnTo>
                  <a:pt x="264" y="924514"/>
                </a:lnTo>
                <a:lnTo>
                  <a:pt x="1058" y="918164"/>
                </a:lnTo>
                <a:lnTo>
                  <a:pt x="2644" y="912342"/>
                </a:lnTo>
                <a:lnTo>
                  <a:pt x="4231" y="906520"/>
                </a:lnTo>
                <a:lnTo>
                  <a:pt x="6347" y="900963"/>
                </a:lnTo>
                <a:lnTo>
                  <a:pt x="8991" y="895406"/>
                </a:lnTo>
                <a:lnTo>
                  <a:pt x="12165" y="890114"/>
                </a:lnTo>
                <a:lnTo>
                  <a:pt x="221343" y="566480"/>
                </a:lnTo>
                <a:lnTo>
                  <a:pt x="223723" y="562775"/>
                </a:lnTo>
                <a:lnTo>
                  <a:pt x="226632" y="559071"/>
                </a:lnTo>
                <a:lnTo>
                  <a:pt x="229276" y="555366"/>
                </a:lnTo>
                <a:lnTo>
                  <a:pt x="232714" y="551926"/>
                </a:lnTo>
                <a:lnTo>
                  <a:pt x="235887" y="549015"/>
                </a:lnTo>
                <a:lnTo>
                  <a:pt x="239325" y="546104"/>
                </a:lnTo>
                <a:lnTo>
                  <a:pt x="243027" y="543458"/>
                </a:lnTo>
                <a:lnTo>
                  <a:pt x="246994" y="541076"/>
                </a:lnTo>
                <a:lnTo>
                  <a:pt x="250961" y="538695"/>
                </a:lnTo>
                <a:lnTo>
                  <a:pt x="254927" y="536578"/>
                </a:lnTo>
                <a:lnTo>
                  <a:pt x="259159" y="534461"/>
                </a:lnTo>
                <a:lnTo>
                  <a:pt x="263390" y="532873"/>
                </a:lnTo>
                <a:lnTo>
                  <a:pt x="272117" y="529697"/>
                </a:lnTo>
                <a:lnTo>
                  <a:pt x="281108" y="527051"/>
                </a:lnTo>
                <a:lnTo>
                  <a:pt x="289835" y="524670"/>
                </a:lnTo>
                <a:lnTo>
                  <a:pt x="298826" y="523082"/>
                </a:lnTo>
                <a:lnTo>
                  <a:pt x="307288" y="521759"/>
                </a:lnTo>
                <a:lnTo>
                  <a:pt x="315750" y="520171"/>
                </a:lnTo>
                <a:lnTo>
                  <a:pt x="331353" y="518054"/>
                </a:lnTo>
                <a:lnTo>
                  <a:pt x="337964" y="517260"/>
                </a:lnTo>
                <a:lnTo>
                  <a:pt x="343782" y="515937"/>
                </a:lnTo>
                <a:close/>
                <a:moveTo>
                  <a:pt x="1562847" y="501650"/>
                </a:moveTo>
                <a:lnTo>
                  <a:pt x="1563112" y="501650"/>
                </a:lnTo>
                <a:lnTo>
                  <a:pt x="1565230" y="501650"/>
                </a:lnTo>
                <a:lnTo>
                  <a:pt x="1567878" y="502179"/>
                </a:lnTo>
                <a:lnTo>
                  <a:pt x="1573969" y="503502"/>
                </a:lnTo>
                <a:lnTo>
                  <a:pt x="1580854" y="505618"/>
                </a:lnTo>
                <a:lnTo>
                  <a:pt x="1588534" y="508528"/>
                </a:lnTo>
                <a:lnTo>
                  <a:pt x="1597273" y="511703"/>
                </a:lnTo>
                <a:lnTo>
                  <a:pt x="1606277" y="515936"/>
                </a:lnTo>
                <a:lnTo>
                  <a:pt x="1615810" y="520168"/>
                </a:lnTo>
                <a:lnTo>
                  <a:pt x="1625609" y="524930"/>
                </a:lnTo>
                <a:lnTo>
                  <a:pt x="1635407" y="529956"/>
                </a:lnTo>
                <a:lnTo>
                  <a:pt x="1644940" y="535512"/>
                </a:lnTo>
                <a:lnTo>
                  <a:pt x="1663477" y="545829"/>
                </a:lnTo>
                <a:lnTo>
                  <a:pt x="1671952" y="550855"/>
                </a:lnTo>
                <a:lnTo>
                  <a:pt x="1679367" y="555617"/>
                </a:lnTo>
                <a:lnTo>
                  <a:pt x="1686517" y="560114"/>
                </a:lnTo>
                <a:lnTo>
                  <a:pt x="1692343" y="564083"/>
                </a:lnTo>
                <a:lnTo>
                  <a:pt x="1695256" y="566199"/>
                </a:lnTo>
                <a:lnTo>
                  <a:pt x="1697639" y="568580"/>
                </a:lnTo>
                <a:lnTo>
                  <a:pt x="1700287" y="570961"/>
                </a:lnTo>
                <a:lnTo>
                  <a:pt x="1702670" y="573871"/>
                </a:lnTo>
                <a:lnTo>
                  <a:pt x="1705054" y="576781"/>
                </a:lnTo>
                <a:lnTo>
                  <a:pt x="1707172" y="579691"/>
                </a:lnTo>
                <a:lnTo>
                  <a:pt x="1709291" y="583130"/>
                </a:lnTo>
                <a:lnTo>
                  <a:pt x="1711145" y="586569"/>
                </a:lnTo>
                <a:lnTo>
                  <a:pt x="1712733" y="588156"/>
                </a:lnTo>
                <a:lnTo>
                  <a:pt x="1713793" y="589479"/>
                </a:lnTo>
                <a:lnTo>
                  <a:pt x="1899430" y="841590"/>
                </a:lnTo>
                <a:lnTo>
                  <a:pt x="1903667" y="847674"/>
                </a:lnTo>
                <a:lnTo>
                  <a:pt x="1907109" y="854023"/>
                </a:lnTo>
                <a:lnTo>
                  <a:pt x="1910287" y="860901"/>
                </a:lnTo>
                <a:lnTo>
                  <a:pt x="1912406" y="867515"/>
                </a:lnTo>
                <a:lnTo>
                  <a:pt x="1914524" y="874658"/>
                </a:lnTo>
                <a:lnTo>
                  <a:pt x="1915584" y="881800"/>
                </a:lnTo>
                <a:lnTo>
                  <a:pt x="1916113" y="889208"/>
                </a:lnTo>
                <a:lnTo>
                  <a:pt x="1916113" y="896615"/>
                </a:lnTo>
                <a:lnTo>
                  <a:pt x="1897046" y="1277030"/>
                </a:lnTo>
                <a:lnTo>
                  <a:pt x="1896781" y="1281527"/>
                </a:lnTo>
                <a:lnTo>
                  <a:pt x="1896252" y="1285760"/>
                </a:lnTo>
                <a:lnTo>
                  <a:pt x="1895457" y="1290257"/>
                </a:lnTo>
                <a:lnTo>
                  <a:pt x="1894398" y="1294225"/>
                </a:lnTo>
                <a:lnTo>
                  <a:pt x="1893339" y="1298458"/>
                </a:lnTo>
                <a:lnTo>
                  <a:pt x="1892015" y="1302161"/>
                </a:lnTo>
                <a:lnTo>
                  <a:pt x="1890161" y="1306130"/>
                </a:lnTo>
                <a:lnTo>
                  <a:pt x="1888572" y="1310098"/>
                </a:lnTo>
                <a:lnTo>
                  <a:pt x="1886718" y="1313801"/>
                </a:lnTo>
                <a:lnTo>
                  <a:pt x="1884600" y="1317505"/>
                </a:lnTo>
                <a:lnTo>
                  <a:pt x="1882481" y="1320680"/>
                </a:lnTo>
                <a:lnTo>
                  <a:pt x="1880098" y="1324119"/>
                </a:lnTo>
                <a:lnTo>
                  <a:pt x="1877450" y="1327558"/>
                </a:lnTo>
                <a:lnTo>
                  <a:pt x="1874802" y="1330732"/>
                </a:lnTo>
                <a:lnTo>
                  <a:pt x="1871889" y="1333378"/>
                </a:lnTo>
                <a:lnTo>
                  <a:pt x="1868976" y="1336288"/>
                </a:lnTo>
                <a:lnTo>
                  <a:pt x="1865798" y="1338933"/>
                </a:lnTo>
                <a:lnTo>
                  <a:pt x="1862355" y="1341579"/>
                </a:lnTo>
                <a:lnTo>
                  <a:pt x="1859442" y="1343959"/>
                </a:lnTo>
                <a:lnTo>
                  <a:pt x="1855735" y="1346076"/>
                </a:lnTo>
                <a:lnTo>
                  <a:pt x="1852027" y="1348192"/>
                </a:lnTo>
                <a:lnTo>
                  <a:pt x="1848320" y="1350044"/>
                </a:lnTo>
                <a:lnTo>
                  <a:pt x="1844612" y="1351631"/>
                </a:lnTo>
                <a:lnTo>
                  <a:pt x="1840905" y="1353483"/>
                </a:lnTo>
                <a:lnTo>
                  <a:pt x="1836933" y="1354541"/>
                </a:lnTo>
                <a:lnTo>
                  <a:pt x="1832961" y="1355599"/>
                </a:lnTo>
                <a:lnTo>
                  <a:pt x="1828723" y="1356658"/>
                </a:lnTo>
                <a:lnTo>
                  <a:pt x="1824486" y="1357716"/>
                </a:lnTo>
                <a:lnTo>
                  <a:pt x="1820249" y="1357980"/>
                </a:lnTo>
                <a:lnTo>
                  <a:pt x="1815747" y="1358509"/>
                </a:lnTo>
                <a:lnTo>
                  <a:pt x="1811510" y="1358509"/>
                </a:lnTo>
                <a:lnTo>
                  <a:pt x="1807008" y="1358509"/>
                </a:lnTo>
                <a:lnTo>
                  <a:pt x="1802771" y="1357980"/>
                </a:lnTo>
                <a:lnTo>
                  <a:pt x="1798269" y="1357187"/>
                </a:lnTo>
                <a:lnTo>
                  <a:pt x="1794032" y="1356658"/>
                </a:lnTo>
                <a:lnTo>
                  <a:pt x="1789795" y="1355599"/>
                </a:lnTo>
                <a:lnTo>
                  <a:pt x="1786088" y="1354541"/>
                </a:lnTo>
                <a:lnTo>
                  <a:pt x="1781851" y="1353218"/>
                </a:lnTo>
                <a:lnTo>
                  <a:pt x="1778143" y="1351631"/>
                </a:lnTo>
                <a:lnTo>
                  <a:pt x="1774171" y="1350044"/>
                </a:lnTo>
                <a:lnTo>
                  <a:pt x="1770464" y="1347928"/>
                </a:lnTo>
                <a:lnTo>
                  <a:pt x="1766756" y="1346076"/>
                </a:lnTo>
                <a:lnTo>
                  <a:pt x="1763578" y="1343959"/>
                </a:lnTo>
                <a:lnTo>
                  <a:pt x="1760136" y="1341314"/>
                </a:lnTo>
                <a:lnTo>
                  <a:pt x="1756693" y="1338669"/>
                </a:lnTo>
                <a:lnTo>
                  <a:pt x="1753780" y="1336023"/>
                </a:lnTo>
                <a:lnTo>
                  <a:pt x="1750867" y="1333113"/>
                </a:lnTo>
                <a:lnTo>
                  <a:pt x="1747689" y="1330468"/>
                </a:lnTo>
                <a:lnTo>
                  <a:pt x="1745306" y="1327293"/>
                </a:lnTo>
                <a:lnTo>
                  <a:pt x="1742658" y="1323854"/>
                </a:lnTo>
                <a:lnTo>
                  <a:pt x="1740274" y="1320415"/>
                </a:lnTo>
                <a:lnTo>
                  <a:pt x="1738156" y="1317240"/>
                </a:lnTo>
                <a:lnTo>
                  <a:pt x="1736037" y="1313537"/>
                </a:lnTo>
                <a:lnTo>
                  <a:pt x="1734184" y="1309833"/>
                </a:lnTo>
                <a:lnTo>
                  <a:pt x="1732330" y="1305865"/>
                </a:lnTo>
                <a:lnTo>
                  <a:pt x="1731006" y="1302161"/>
                </a:lnTo>
                <a:lnTo>
                  <a:pt x="1729417" y="1298458"/>
                </a:lnTo>
                <a:lnTo>
                  <a:pt x="1728358" y="1294225"/>
                </a:lnTo>
                <a:lnTo>
                  <a:pt x="1727563" y="1290257"/>
                </a:lnTo>
                <a:lnTo>
                  <a:pt x="1726769" y="1286024"/>
                </a:lnTo>
                <a:lnTo>
                  <a:pt x="1726239" y="1281791"/>
                </a:lnTo>
                <a:lnTo>
                  <a:pt x="1725710" y="1277294"/>
                </a:lnTo>
                <a:lnTo>
                  <a:pt x="1725710" y="1273062"/>
                </a:lnTo>
                <a:lnTo>
                  <a:pt x="1725710" y="1268564"/>
                </a:lnTo>
                <a:lnTo>
                  <a:pt x="1743187" y="918307"/>
                </a:lnTo>
                <a:lnTo>
                  <a:pt x="1673541" y="824130"/>
                </a:lnTo>
                <a:lnTo>
                  <a:pt x="1719354" y="927831"/>
                </a:lnTo>
                <a:lnTo>
                  <a:pt x="1714322" y="984708"/>
                </a:lnTo>
                <a:lnTo>
                  <a:pt x="1709291" y="1043172"/>
                </a:lnTo>
                <a:lnTo>
                  <a:pt x="1704259" y="1102695"/>
                </a:lnTo>
                <a:lnTo>
                  <a:pt x="1702141" y="1132324"/>
                </a:lnTo>
                <a:lnTo>
                  <a:pt x="1700022" y="1162482"/>
                </a:lnTo>
                <a:lnTo>
                  <a:pt x="1698169" y="1192375"/>
                </a:lnTo>
                <a:lnTo>
                  <a:pt x="1696844" y="1222269"/>
                </a:lnTo>
                <a:lnTo>
                  <a:pt x="1695785" y="1251898"/>
                </a:lnTo>
                <a:lnTo>
                  <a:pt x="1695256" y="1281527"/>
                </a:lnTo>
                <a:lnTo>
                  <a:pt x="1694991" y="1310891"/>
                </a:lnTo>
                <a:lnTo>
                  <a:pt x="1695256" y="1339991"/>
                </a:lnTo>
                <a:lnTo>
                  <a:pt x="1695785" y="1368562"/>
                </a:lnTo>
                <a:lnTo>
                  <a:pt x="1697109" y="1396604"/>
                </a:lnTo>
                <a:lnTo>
                  <a:pt x="1667450" y="1402424"/>
                </a:lnTo>
                <a:lnTo>
                  <a:pt x="1667185" y="1722522"/>
                </a:lnTo>
                <a:lnTo>
                  <a:pt x="1730211" y="2201612"/>
                </a:lnTo>
                <a:lnTo>
                  <a:pt x="1731006" y="2206110"/>
                </a:lnTo>
                <a:lnTo>
                  <a:pt x="1731006" y="2210342"/>
                </a:lnTo>
                <a:lnTo>
                  <a:pt x="1731006" y="2214840"/>
                </a:lnTo>
                <a:lnTo>
                  <a:pt x="1731006" y="2219072"/>
                </a:lnTo>
                <a:lnTo>
                  <a:pt x="1730211" y="2223305"/>
                </a:lnTo>
                <a:lnTo>
                  <a:pt x="1729682" y="2227538"/>
                </a:lnTo>
                <a:lnTo>
                  <a:pt x="1728887" y="2231770"/>
                </a:lnTo>
                <a:lnTo>
                  <a:pt x="1728093" y="2235739"/>
                </a:lnTo>
                <a:lnTo>
                  <a:pt x="1726769" y="2239707"/>
                </a:lnTo>
                <a:lnTo>
                  <a:pt x="1725180" y="2243410"/>
                </a:lnTo>
                <a:lnTo>
                  <a:pt x="1723856" y="2247379"/>
                </a:lnTo>
                <a:lnTo>
                  <a:pt x="1722267" y="2251082"/>
                </a:lnTo>
                <a:lnTo>
                  <a:pt x="1720148" y="2254786"/>
                </a:lnTo>
                <a:lnTo>
                  <a:pt x="1718030" y="2258489"/>
                </a:lnTo>
                <a:lnTo>
                  <a:pt x="1715646" y="2261664"/>
                </a:lnTo>
                <a:lnTo>
                  <a:pt x="1713528" y="2265103"/>
                </a:lnTo>
                <a:lnTo>
                  <a:pt x="1710615" y="2268278"/>
                </a:lnTo>
                <a:lnTo>
                  <a:pt x="1708232" y="2271452"/>
                </a:lnTo>
                <a:lnTo>
                  <a:pt x="1705054" y="2274362"/>
                </a:lnTo>
                <a:lnTo>
                  <a:pt x="1702141" y="2277272"/>
                </a:lnTo>
                <a:lnTo>
                  <a:pt x="1698963" y="2279653"/>
                </a:lnTo>
                <a:lnTo>
                  <a:pt x="1695785" y="2282298"/>
                </a:lnTo>
                <a:lnTo>
                  <a:pt x="1692343" y="2284415"/>
                </a:lnTo>
                <a:lnTo>
                  <a:pt x="1688635" y="2286796"/>
                </a:lnTo>
                <a:lnTo>
                  <a:pt x="1685192" y="2288648"/>
                </a:lnTo>
                <a:lnTo>
                  <a:pt x="1681485" y="2290764"/>
                </a:lnTo>
                <a:lnTo>
                  <a:pt x="1677513" y="2292351"/>
                </a:lnTo>
                <a:lnTo>
                  <a:pt x="1673541" y="2293674"/>
                </a:lnTo>
                <a:lnTo>
                  <a:pt x="1669303" y="2295261"/>
                </a:lnTo>
                <a:lnTo>
                  <a:pt x="1665066" y="2296319"/>
                </a:lnTo>
                <a:lnTo>
                  <a:pt x="1660829" y="2297113"/>
                </a:lnTo>
                <a:lnTo>
                  <a:pt x="1656327" y="2297907"/>
                </a:lnTo>
                <a:lnTo>
                  <a:pt x="1652090" y="2298171"/>
                </a:lnTo>
                <a:lnTo>
                  <a:pt x="1647588" y="2298700"/>
                </a:lnTo>
                <a:lnTo>
                  <a:pt x="1643351" y="2298700"/>
                </a:lnTo>
                <a:lnTo>
                  <a:pt x="1639379" y="2298171"/>
                </a:lnTo>
                <a:lnTo>
                  <a:pt x="1635142" y="2297907"/>
                </a:lnTo>
                <a:lnTo>
                  <a:pt x="1630905" y="2297377"/>
                </a:lnTo>
                <a:lnTo>
                  <a:pt x="1626668" y="2296584"/>
                </a:lnTo>
                <a:lnTo>
                  <a:pt x="1622696" y="2295526"/>
                </a:lnTo>
                <a:lnTo>
                  <a:pt x="1618459" y="2294467"/>
                </a:lnTo>
                <a:lnTo>
                  <a:pt x="1614751" y="2292880"/>
                </a:lnTo>
                <a:lnTo>
                  <a:pt x="1610779" y="2291293"/>
                </a:lnTo>
                <a:lnTo>
                  <a:pt x="1607336" y="2289706"/>
                </a:lnTo>
                <a:lnTo>
                  <a:pt x="1603629" y="2287589"/>
                </a:lnTo>
                <a:lnTo>
                  <a:pt x="1599921" y="2285738"/>
                </a:lnTo>
                <a:lnTo>
                  <a:pt x="1596479" y="2283357"/>
                </a:lnTo>
                <a:lnTo>
                  <a:pt x="1593036" y="2280976"/>
                </a:lnTo>
                <a:lnTo>
                  <a:pt x="1590123" y="2278330"/>
                </a:lnTo>
                <a:lnTo>
                  <a:pt x="1586945" y="2275420"/>
                </a:lnTo>
                <a:lnTo>
                  <a:pt x="1583767" y="2272775"/>
                </a:lnTo>
                <a:lnTo>
                  <a:pt x="1581119" y="2269600"/>
                </a:lnTo>
                <a:lnTo>
                  <a:pt x="1578471" y="2266426"/>
                </a:lnTo>
                <a:lnTo>
                  <a:pt x="1576088" y="2263251"/>
                </a:lnTo>
                <a:lnTo>
                  <a:pt x="1573440" y="2259812"/>
                </a:lnTo>
                <a:lnTo>
                  <a:pt x="1571586" y="2256373"/>
                </a:lnTo>
                <a:lnTo>
                  <a:pt x="1569203" y="2252669"/>
                </a:lnTo>
                <a:lnTo>
                  <a:pt x="1567614" y="2248966"/>
                </a:lnTo>
                <a:lnTo>
                  <a:pt x="1566025" y="2244998"/>
                </a:lnTo>
                <a:lnTo>
                  <a:pt x="1564436" y="2241030"/>
                </a:lnTo>
                <a:lnTo>
                  <a:pt x="1563112" y="2237061"/>
                </a:lnTo>
                <a:lnTo>
                  <a:pt x="1562052" y="2232829"/>
                </a:lnTo>
                <a:lnTo>
                  <a:pt x="1560993" y="2228331"/>
                </a:lnTo>
                <a:lnTo>
                  <a:pt x="1560199" y="2224099"/>
                </a:lnTo>
                <a:lnTo>
                  <a:pt x="1496378" y="1739189"/>
                </a:lnTo>
                <a:lnTo>
                  <a:pt x="1495848" y="1733633"/>
                </a:lnTo>
                <a:lnTo>
                  <a:pt x="1495583" y="1728078"/>
                </a:lnTo>
                <a:lnTo>
                  <a:pt x="1495848" y="1420677"/>
                </a:lnTo>
                <a:lnTo>
                  <a:pt x="1479959" y="1416445"/>
                </a:lnTo>
                <a:lnTo>
                  <a:pt x="1479694" y="1728607"/>
                </a:lnTo>
                <a:lnTo>
                  <a:pt x="1515180" y="2164312"/>
                </a:lnTo>
                <a:lnTo>
                  <a:pt x="1515709" y="2168809"/>
                </a:lnTo>
                <a:lnTo>
                  <a:pt x="1515709" y="2173042"/>
                </a:lnTo>
                <a:lnTo>
                  <a:pt x="1515180" y="2177539"/>
                </a:lnTo>
                <a:lnTo>
                  <a:pt x="1514915" y="2181772"/>
                </a:lnTo>
                <a:lnTo>
                  <a:pt x="1514385" y="2186004"/>
                </a:lnTo>
                <a:lnTo>
                  <a:pt x="1513591" y="2189972"/>
                </a:lnTo>
                <a:lnTo>
                  <a:pt x="1512532" y="2194205"/>
                </a:lnTo>
                <a:lnTo>
                  <a:pt x="1511472" y="2197909"/>
                </a:lnTo>
                <a:lnTo>
                  <a:pt x="1509883" y="2201877"/>
                </a:lnTo>
                <a:lnTo>
                  <a:pt x="1508295" y="2205845"/>
                </a:lnTo>
                <a:lnTo>
                  <a:pt x="1506706" y="2209549"/>
                </a:lnTo>
                <a:lnTo>
                  <a:pt x="1504587" y="2213252"/>
                </a:lnTo>
                <a:lnTo>
                  <a:pt x="1502469" y="2216956"/>
                </a:lnTo>
                <a:lnTo>
                  <a:pt x="1500085" y="2220131"/>
                </a:lnTo>
                <a:lnTo>
                  <a:pt x="1497967" y="2223570"/>
                </a:lnTo>
                <a:lnTo>
                  <a:pt x="1495318" y="2226744"/>
                </a:lnTo>
                <a:lnTo>
                  <a:pt x="1492406" y="2229654"/>
                </a:lnTo>
                <a:lnTo>
                  <a:pt x="1489757" y="2232829"/>
                </a:lnTo>
                <a:lnTo>
                  <a:pt x="1486580" y="2235739"/>
                </a:lnTo>
                <a:lnTo>
                  <a:pt x="1483402" y="2238120"/>
                </a:lnTo>
                <a:lnTo>
                  <a:pt x="1480224" y="2240765"/>
                </a:lnTo>
                <a:lnTo>
                  <a:pt x="1476781" y="2242881"/>
                </a:lnTo>
                <a:lnTo>
                  <a:pt x="1473074" y="2245262"/>
                </a:lnTo>
                <a:lnTo>
                  <a:pt x="1469366" y="2247114"/>
                </a:lnTo>
                <a:lnTo>
                  <a:pt x="1465924" y="2249230"/>
                </a:lnTo>
                <a:lnTo>
                  <a:pt x="1461952" y="2250818"/>
                </a:lnTo>
                <a:lnTo>
                  <a:pt x="1457979" y="2252140"/>
                </a:lnTo>
                <a:lnTo>
                  <a:pt x="1454007" y="2253728"/>
                </a:lnTo>
                <a:lnTo>
                  <a:pt x="1449770" y="2254521"/>
                </a:lnTo>
                <a:lnTo>
                  <a:pt x="1445533" y="2255579"/>
                </a:lnTo>
                <a:lnTo>
                  <a:pt x="1441296" y="2256109"/>
                </a:lnTo>
                <a:lnTo>
                  <a:pt x="1436794" y="2256638"/>
                </a:lnTo>
                <a:lnTo>
                  <a:pt x="1432292" y="2256902"/>
                </a:lnTo>
                <a:lnTo>
                  <a:pt x="1428055" y="2256902"/>
                </a:lnTo>
                <a:lnTo>
                  <a:pt x="1423553" y="2256638"/>
                </a:lnTo>
                <a:lnTo>
                  <a:pt x="1419316" y="2256373"/>
                </a:lnTo>
                <a:lnTo>
                  <a:pt x="1415344" y="2255579"/>
                </a:lnTo>
                <a:lnTo>
                  <a:pt x="1411107" y="2254786"/>
                </a:lnTo>
                <a:lnTo>
                  <a:pt x="1407134" y="2253992"/>
                </a:lnTo>
                <a:lnTo>
                  <a:pt x="1403162" y="2252405"/>
                </a:lnTo>
                <a:lnTo>
                  <a:pt x="1399190" y="2251347"/>
                </a:lnTo>
                <a:lnTo>
                  <a:pt x="1395218" y="2249759"/>
                </a:lnTo>
                <a:lnTo>
                  <a:pt x="1391510" y="2247908"/>
                </a:lnTo>
                <a:lnTo>
                  <a:pt x="1388068" y="2246056"/>
                </a:lnTo>
                <a:lnTo>
                  <a:pt x="1384360" y="2243940"/>
                </a:lnTo>
                <a:lnTo>
                  <a:pt x="1380917" y="2241559"/>
                </a:lnTo>
                <a:lnTo>
                  <a:pt x="1377475" y="2238913"/>
                </a:lnTo>
                <a:lnTo>
                  <a:pt x="1374562" y="2236532"/>
                </a:lnTo>
                <a:lnTo>
                  <a:pt x="1371384" y="2233622"/>
                </a:lnTo>
                <a:lnTo>
                  <a:pt x="1368206" y="2230977"/>
                </a:lnTo>
                <a:lnTo>
                  <a:pt x="1365558" y="2227802"/>
                </a:lnTo>
                <a:lnTo>
                  <a:pt x="1362910" y="2224628"/>
                </a:lnTo>
                <a:lnTo>
                  <a:pt x="1360527" y="2221718"/>
                </a:lnTo>
                <a:lnTo>
                  <a:pt x="1358143" y="2218014"/>
                </a:lnTo>
                <a:lnTo>
                  <a:pt x="1356025" y="2214575"/>
                </a:lnTo>
                <a:lnTo>
                  <a:pt x="1353906" y="2210871"/>
                </a:lnTo>
                <a:lnTo>
                  <a:pt x="1352052" y="2207432"/>
                </a:lnTo>
                <a:lnTo>
                  <a:pt x="1350199" y="2203464"/>
                </a:lnTo>
                <a:lnTo>
                  <a:pt x="1348875" y="2199496"/>
                </a:lnTo>
                <a:lnTo>
                  <a:pt x="1347550" y="2195263"/>
                </a:lnTo>
                <a:lnTo>
                  <a:pt x="1346756" y="2191295"/>
                </a:lnTo>
                <a:lnTo>
                  <a:pt x="1345432" y="2187062"/>
                </a:lnTo>
                <a:lnTo>
                  <a:pt x="1344902" y="2182565"/>
                </a:lnTo>
                <a:lnTo>
                  <a:pt x="1344373" y="2178332"/>
                </a:lnTo>
                <a:lnTo>
                  <a:pt x="1308358" y="1739189"/>
                </a:lnTo>
                <a:lnTo>
                  <a:pt x="1308358" y="1731781"/>
                </a:lnTo>
                <a:lnTo>
                  <a:pt x="1308622" y="1240258"/>
                </a:lnTo>
                <a:lnTo>
                  <a:pt x="1308622" y="1235761"/>
                </a:lnTo>
                <a:lnTo>
                  <a:pt x="1309152" y="1231264"/>
                </a:lnTo>
                <a:lnTo>
                  <a:pt x="1309946" y="1226766"/>
                </a:lnTo>
                <a:lnTo>
                  <a:pt x="1310741" y="1222534"/>
                </a:lnTo>
                <a:lnTo>
                  <a:pt x="1310741" y="1164069"/>
                </a:lnTo>
                <a:lnTo>
                  <a:pt x="1311270" y="1100843"/>
                </a:lnTo>
                <a:lnTo>
                  <a:pt x="1311800" y="1035501"/>
                </a:lnTo>
                <a:lnTo>
                  <a:pt x="1313124" y="969365"/>
                </a:lnTo>
                <a:lnTo>
                  <a:pt x="1313919" y="936561"/>
                </a:lnTo>
                <a:lnTo>
                  <a:pt x="1314978" y="904551"/>
                </a:lnTo>
                <a:lnTo>
                  <a:pt x="1316037" y="873864"/>
                </a:lnTo>
                <a:lnTo>
                  <a:pt x="1317361" y="843706"/>
                </a:lnTo>
                <a:lnTo>
                  <a:pt x="1318685" y="815400"/>
                </a:lnTo>
                <a:lnTo>
                  <a:pt x="1320539" y="788416"/>
                </a:lnTo>
                <a:lnTo>
                  <a:pt x="1322393" y="763814"/>
                </a:lnTo>
                <a:lnTo>
                  <a:pt x="1324776" y="741063"/>
                </a:lnTo>
                <a:lnTo>
                  <a:pt x="1320009" y="758258"/>
                </a:lnTo>
                <a:lnTo>
                  <a:pt x="1315243" y="776512"/>
                </a:lnTo>
                <a:lnTo>
                  <a:pt x="1311006" y="796088"/>
                </a:lnTo>
                <a:lnTo>
                  <a:pt x="1306769" y="816193"/>
                </a:lnTo>
                <a:lnTo>
                  <a:pt x="1303591" y="834182"/>
                </a:lnTo>
                <a:lnTo>
                  <a:pt x="1300943" y="854817"/>
                </a:lnTo>
                <a:lnTo>
                  <a:pt x="1297765" y="879155"/>
                </a:lnTo>
                <a:lnTo>
                  <a:pt x="1294852" y="906403"/>
                </a:lnTo>
                <a:lnTo>
                  <a:pt x="1292468" y="936826"/>
                </a:lnTo>
                <a:lnTo>
                  <a:pt x="1290085" y="971216"/>
                </a:lnTo>
                <a:lnTo>
                  <a:pt x="1287967" y="1009311"/>
                </a:lnTo>
                <a:lnTo>
                  <a:pt x="1286113" y="1051109"/>
                </a:lnTo>
                <a:lnTo>
                  <a:pt x="1272342" y="1076505"/>
                </a:lnTo>
                <a:lnTo>
                  <a:pt x="1270224" y="1079944"/>
                </a:lnTo>
                <a:lnTo>
                  <a:pt x="1268105" y="1083119"/>
                </a:lnTo>
                <a:lnTo>
                  <a:pt x="1265987" y="1086293"/>
                </a:lnTo>
                <a:lnTo>
                  <a:pt x="1263339" y="1089468"/>
                </a:lnTo>
                <a:lnTo>
                  <a:pt x="1260955" y="1092113"/>
                </a:lnTo>
                <a:lnTo>
                  <a:pt x="1258307" y="1095023"/>
                </a:lnTo>
                <a:lnTo>
                  <a:pt x="1255659" y="1097933"/>
                </a:lnTo>
                <a:lnTo>
                  <a:pt x="1252746" y="1100314"/>
                </a:lnTo>
                <a:lnTo>
                  <a:pt x="1249568" y="1102959"/>
                </a:lnTo>
                <a:lnTo>
                  <a:pt x="1246655" y="1105076"/>
                </a:lnTo>
                <a:lnTo>
                  <a:pt x="1243212" y="1107457"/>
                </a:lnTo>
                <a:lnTo>
                  <a:pt x="1240035" y="1109309"/>
                </a:lnTo>
                <a:lnTo>
                  <a:pt x="1236327" y="1111160"/>
                </a:lnTo>
                <a:lnTo>
                  <a:pt x="1233149" y="1112748"/>
                </a:lnTo>
                <a:lnTo>
                  <a:pt x="1229442" y="1114335"/>
                </a:lnTo>
                <a:lnTo>
                  <a:pt x="1225735" y="1115922"/>
                </a:lnTo>
                <a:lnTo>
                  <a:pt x="1055987" y="1188143"/>
                </a:lnTo>
                <a:lnTo>
                  <a:pt x="1060224" y="1182587"/>
                </a:lnTo>
                <a:lnTo>
                  <a:pt x="1064196" y="1176767"/>
                </a:lnTo>
                <a:lnTo>
                  <a:pt x="1067903" y="1170683"/>
                </a:lnTo>
                <a:lnTo>
                  <a:pt x="1070816" y="1163805"/>
                </a:lnTo>
                <a:lnTo>
                  <a:pt x="1073200" y="1158778"/>
                </a:lnTo>
                <a:lnTo>
                  <a:pt x="1074789" y="1153487"/>
                </a:lnTo>
                <a:lnTo>
                  <a:pt x="1076642" y="1148197"/>
                </a:lnTo>
                <a:lnTo>
                  <a:pt x="1077702" y="1142641"/>
                </a:lnTo>
                <a:lnTo>
                  <a:pt x="1078761" y="1137350"/>
                </a:lnTo>
                <a:lnTo>
                  <a:pt x="1079555" y="1132059"/>
                </a:lnTo>
                <a:lnTo>
                  <a:pt x="1079820" y="1126768"/>
                </a:lnTo>
                <a:lnTo>
                  <a:pt x="1080085" y="1121478"/>
                </a:lnTo>
                <a:lnTo>
                  <a:pt x="1080085" y="1116187"/>
                </a:lnTo>
                <a:lnTo>
                  <a:pt x="1079820" y="1111160"/>
                </a:lnTo>
                <a:lnTo>
                  <a:pt x="1079291" y="1105605"/>
                </a:lnTo>
                <a:lnTo>
                  <a:pt x="1078761" y="1100314"/>
                </a:lnTo>
                <a:lnTo>
                  <a:pt x="1077702" y="1095288"/>
                </a:lnTo>
                <a:lnTo>
                  <a:pt x="1076642" y="1090261"/>
                </a:lnTo>
                <a:lnTo>
                  <a:pt x="1074789" y="1085235"/>
                </a:lnTo>
                <a:lnTo>
                  <a:pt x="1073200" y="1080209"/>
                </a:lnTo>
                <a:lnTo>
                  <a:pt x="1071081" y="1075447"/>
                </a:lnTo>
                <a:lnTo>
                  <a:pt x="1069227" y="1070685"/>
                </a:lnTo>
                <a:lnTo>
                  <a:pt x="1066579" y="1065923"/>
                </a:lnTo>
                <a:lnTo>
                  <a:pt x="1064196" y="1061426"/>
                </a:lnTo>
                <a:lnTo>
                  <a:pt x="1061283" y="1056929"/>
                </a:lnTo>
                <a:lnTo>
                  <a:pt x="1058370" y="1052696"/>
                </a:lnTo>
                <a:lnTo>
                  <a:pt x="1055192" y="1048463"/>
                </a:lnTo>
                <a:lnTo>
                  <a:pt x="1051750" y="1044231"/>
                </a:lnTo>
                <a:lnTo>
                  <a:pt x="1048042" y="1040527"/>
                </a:lnTo>
                <a:lnTo>
                  <a:pt x="1044070" y="1036559"/>
                </a:lnTo>
                <a:lnTo>
                  <a:pt x="1040362" y="1033384"/>
                </a:lnTo>
                <a:lnTo>
                  <a:pt x="1036125" y="1029945"/>
                </a:lnTo>
                <a:lnTo>
                  <a:pt x="1031623" y="1026506"/>
                </a:lnTo>
                <a:lnTo>
                  <a:pt x="1027122" y="1023332"/>
                </a:lnTo>
                <a:lnTo>
                  <a:pt x="1022355" y="1020951"/>
                </a:lnTo>
                <a:lnTo>
                  <a:pt x="1017588" y="1018041"/>
                </a:lnTo>
                <a:lnTo>
                  <a:pt x="1166415" y="964074"/>
                </a:lnTo>
                <a:lnTo>
                  <a:pt x="1326895" y="622811"/>
                </a:lnTo>
                <a:lnTo>
                  <a:pt x="1329013" y="619108"/>
                </a:lnTo>
                <a:lnTo>
                  <a:pt x="1331132" y="615669"/>
                </a:lnTo>
                <a:lnTo>
                  <a:pt x="1333780" y="612230"/>
                </a:lnTo>
                <a:lnTo>
                  <a:pt x="1336163" y="609320"/>
                </a:lnTo>
                <a:lnTo>
                  <a:pt x="1338811" y="606145"/>
                </a:lnTo>
                <a:lnTo>
                  <a:pt x="1341460" y="603235"/>
                </a:lnTo>
                <a:lnTo>
                  <a:pt x="1344373" y="600854"/>
                </a:lnTo>
                <a:lnTo>
                  <a:pt x="1347550" y="598209"/>
                </a:lnTo>
                <a:lnTo>
                  <a:pt x="1350463" y="595828"/>
                </a:lnTo>
                <a:lnTo>
                  <a:pt x="1353641" y="593447"/>
                </a:lnTo>
                <a:lnTo>
                  <a:pt x="1357084" y="591595"/>
                </a:lnTo>
                <a:lnTo>
                  <a:pt x="1360527" y="589479"/>
                </a:lnTo>
                <a:lnTo>
                  <a:pt x="1363704" y="587627"/>
                </a:lnTo>
                <a:lnTo>
                  <a:pt x="1367147" y="586040"/>
                </a:lnTo>
                <a:lnTo>
                  <a:pt x="1374562" y="583130"/>
                </a:lnTo>
                <a:lnTo>
                  <a:pt x="1374032" y="588950"/>
                </a:lnTo>
                <a:lnTo>
                  <a:pt x="1377210" y="586304"/>
                </a:lnTo>
                <a:lnTo>
                  <a:pt x="1378534" y="585246"/>
                </a:lnTo>
                <a:lnTo>
                  <a:pt x="1384360" y="604029"/>
                </a:lnTo>
                <a:lnTo>
                  <a:pt x="1381712" y="615669"/>
                </a:lnTo>
                <a:lnTo>
                  <a:pt x="1379329" y="627309"/>
                </a:lnTo>
                <a:lnTo>
                  <a:pt x="1377210" y="638684"/>
                </a:lnTo>
                <a:lnTo>
                  <a:pt x="1375356" y="650324"/>
                </a:lnTo>
                <a:lnTo>
                  <a:pt x="1374032" y="661435"/>
                </a:lnTo>
                <a:lnTo>
                  <a:pt x="1372443" y="672546"/>
                </a:lnTo>
                <a:lnTo>
                  <a:pt x="1371384" y="683128"/>
                </a:lnTo>
                <a:lnTo>
                  <a:pt x="1370325" y="693445"/>
                </a:lnTo>
                <a:lnTo>
                  <a:pt x="1369001" y="713815"/>
                </a:lnTo>
                <a:lnTo>
                  <a:pt x="1368206" y="732862"/>
                </a:lnTo>
                <a:lnTo>
                  <a:pt x="1368206" y="750851"/>
                </a:lnTo>
                <a:lnTo>
                  <a:pt x="1368471" y="767253"/>
                </a:lnTo>
                <a:lnTo>
                  <a:pt x="1369530" y="782596"/>
                </a:lnTo>
                <a:lnTo>
                  <a:pt x="1370325" y="795824"/>
                </a:lnTo>
                <a:lnTo>
                  <a:pt x="1371384" y="807463"/>
                </a:lnTo>
                <a:lnTo>
                  <a:pt x="1372443" y="817252"/>
                </a:lnTo>
                <a:lnTo>
                  <a:pt x="1374562" y="831008"/>
                </a:lnTo>
                <a:lnTo>
                  <a:pt x="1375356" y="835770"/>
                </a:lnTo>
                <a:lnTo>
                  <a:pt x="1392834" y="752967"/>
                </a:lnTo>
                <a:lnTo>
                  <a:pt x="1418257" y="632864"/>
                </a:lnTo>
                <a:lnTo>
                  <a:pt x="1413490" y="620431"/>
                </a:lnTo>
                <a:lnTo>
                  <a:pt x="1409253" y="609055"/>
                </a:lnTo>
                <a:lnTo>
                  <a:pt x="1405281" y="597415"/>
                </a:lnTo>
                <a:lnTo>
                  <a:pt x="1425672" y="561702"/>
                </a:lnTo>
                <a:lnTo>
                  <a:pt x="1432557" y="559850"/>
                </a:lnTo>
                <a:lnTo>
                  <a:pt x="1445798" y="556146"/>
                </a:lnTo>
                <a:lnTo>
                  <a:pt x="1451094" y="560114"/>
                </a:lnTo>
                <a:lnTo>
                  <a:pt x="1456920" y="564612"/>
                </a:lnTo>
                <a:lnTo>
                  <a:pt x="1462216" y="569638"/>
                </a:lnTo>
                <a:lnTo>
                  <a:pt x="1467248" y="574400"/>
                </a:lnTo>
                <a:lnTo>
                  <a:pt x="1474928" y="582601"/>
                </a:lnTo>
                <a:lnTo>
                  <a:pt x="1477841" y="586040"/>
                </a:lnTo>
                <a:lnTo>
                  <a:pt x="1476516" y="589743"/>
                </a:lnTo>
                <a:lnTo>
                  <a:pt x="1472015" y="600061"/>
                </a:lnTo>
                <a:lnTo>
                  <a:pt x="1468837" y="606410"/>
                </a:lnTo>
                <a:lnTo>
                  <a:pt x="1465394" y="613817"/>
                </a:lnTo>
                <a:lnTo>
                  <a:pt x="1461157" y="621224"/>
                </a:lnTo>
                <a:lnTo>
                  <a:pt x="1456390" y="629161"/>
                </a:lnTo>
                <a:lnTo>
                  <a:pt x="1456655" y="631277"/>
                </a:lnTo>
                <a:lnTo>
                  <a:pt x="1456655" y="634451"/>
                </a:lnTo>
                <a:lnTo>
                  <a:pt x="1455861" y="645827"/>
                </a:lnTo>
                <a:lnTo>
                  <a:pt x="1455066" y="661964"/>
                </a:lnTo>
                <a:lnTo>
                  <a:pt x="1454007" y="682334"/>
                </a:lnTo>
                <a:lnTo>
                  <a:pt x="1453477" y="706143"/>
                </a:lnTo>
                <a:lnTo>
                  <a:pt x="1453477" y="719370"/>
                </a:lnTo>
                <a:lnTo>
                  <a:pt x="1453477" y="732862"/>
                </a:lnTo>
                <a:lnTo>
                  <a:pt x="1454007" y="746883"/>
                </a:lnTo>
                <a:lnTo>
                  <a:pt x="1454801" y="761433"/>
                </a:lnTo>
                <a:lnTo>
                  <a:pt x="1455596" y="775983"/>
                </a:lnTo>
                <a:lnTo>
                  <a:pt x="1457450" y="791326"/>
                </a:lnTo>
                <a:lnTo>
                  <a:pt x="1460892" y="771221"/>
                </a:lnTo>
                <a:lnTo>
                  <a:pt x="1464335" y="752438"/>
                </a:lnTo>
                <a:lnTo>
                  <a:pt x="1468042" y="734714"/>
                </a:lnTo>
                <a:lnTo>
                  <a:pt x="1471750" y="717518"/>
                </a:lnTo>
                <a:lnTo>
                  <a:pt x="1475722" y="701381"/>
                </a:lnTo>
                <a:lnTo>
                  <a:pt x="1479429" y="685773"/>
                </a:lnTo>
                <a:lnTo>
                  <a:pt x="1483137" y="671223"/>
                </a:lnTo>
                <a:lnTo>
                  <a:pt x="1486844" y="657202"/>
                </a:lnTo>
                <a:lnTo>
                  <a:pt x="1490817" y="644240"/>
                </a:lnTo>
                <a:lnTo>
                  <a:pt x="1494524" y="631806"/>
                </a:lnTo>
                <a:lnTo>
                  <a:pt x="1498496" y="620166"/>
                </a:lnTo>
                <a:lnTo>
                  <a:pt x="1502204" y="609055"/>
                </a:lnTo>
                <a:lnTo>
                  <a:pt x="1505911" y="598738"/>
                </a:lnTo>
                <a:lnTo>
                  <a:pt x="1509619" y="588950"/>
                </a:lnTo>
                <a:lnTo>
                  <a:pt x="1513326" y="579955"/>
                </a:lnTo>
                <a:lnTo>
                  <a:pt x="1517034" y="571490"/>
                </a:lnTo>
                <a:lnTo>
                  <a:pt x="1520741" y="563553"/>
                </a:lnTo>
                <a:lnTo>
                  <a:pt x="1524184" y="556146"/>
                </a:lnTo>
                <a:lnTo>
                  <a:pt x="1527626" y="549533"/>
                </a:lnTo>
                <a:lnTo>
                  <a:pt x="1531069" y="543184"/>
                </a:lnTo>
                <a:lnTo>
                  <a:pt x="1534511" y="537628"/>
                </a:lnTo>
                <a:lnTo>
                  <a:pt x="1537424" y="532337"/>
                </a:lnTo>
                <a:lnTo>
                  <a:pt x="1543780" y="523078"/>
                </a:lnTo>
                <a:lnTo>
                  <a:pt x="1549341" y="515671"/>
                </a:lnTo>
                <a:lnTo>
                  <a:pt x="1554373" y="509851"/>
                </a:lnTo>
                <a:lnTo>
                  <a:pt x="1558875" y="505089"/>
                </a:lnTo>
                <a:lnTo>
                  <a:pt x="1562847" y="501650"/>
                </a:lnTo>
                <a:close/>
                <a:moveTo>
                  <a:pt x="439341" y="0"/>
                </a:moveTo>
                <a:lnTo>
                  <a:pt x="447273" y="0"/>
                </a:lnTo>
                <a:lnTo>
                  <a:pt x="455469" y="528"/>
                </a:lnTo>
                <a:lnTo>
                  <a:pt x="463137" y="1321"/>
                </a:lnTo>
                <a:lnTo>
                  <a:pt x="471333" y="2642"/>
                </a:lnTo>
                <a:lnTo>
                  <a:pt x="479529" y="4227"/>
                </a:lnTo>
                <a:lnTo>
                  <a:pt x="487461" y="6604"/>
                </a:lnTo>
                <a:lnTo>
                  <a:pt x="495128" y="8981"/>
                </a:lnTo>
                <a:lnTo>
                  <a:pt x="503060" y="12151"/>
                </a:lnTo>
                <a:lnTo>
                  <a:pt x="510992" y="15585"/>
                </a:lnTo>
                <a:lnTo>
                  <a:pt x="518395" y="19548"/>
                </a:lnTo>
                <a:lnTo>
                  <a:pt x="526062" y="23774"/>
                </a:lnTo>
                <a:lnTo>
                  <a:pt x="533465" y="28265"/>
                </a:lnTo>
                <a:lnTo>
                  <a:pt x="540604" y="33284"/>
                </a:lnTo>
                <a:lnTo>
                  <a:pt x="547743" y="38831"/>
                </a:lnTo>
                <a:lnTo>
                  <a:pt x="554617" y="44378"/>
                </a:lnTo>
                <a:lnTo>
                  <a:pt x="561227" y="50718"/>
                </a:lnTo>
                <a:lnTo>
                  <a:pt x="567572" y="57058"/>
                </a:lnTo>
                <a:lnTo>
                  <a:pt x="573653" y="63926"/>
                </a:lnTo>
                <a:lnTo>
                  <a:pt x="579734" y="71058"/>
                </a:lnTo>
                <a:lnTo>
                  <a:pt x="585286" y="78719"/>
                </a:lnTo>
                <a:lnTo>
                  <a:pt x="590574" y="86379"/>
                </a:lnTo>
                <a:lnTo>
                  <a:pt x="595333" y="94832"/>
                </a:lnTo>
                <a:lnTo>
                  <a:pt x="600092" y="103285"/>
                </a:lnTo>
                <a:lnTo>
                  <a:pt x="604323" y="112002"/>
                </a:lnTo>
                <a:lnTo>
                  <a:pt x="608289" y="121248"/>
                </a:lnTo>
                <a:lnTo>
                  <a:pt x="611726" y="130757"/>
                </a:lnTo>
                <a:lnTo>
                  <a:pt x="614634" y="140267"/>
                </a:lnTo>
                <a:lnTo>
                  <a:pt x="617278" y="150305"/>
                </a:lnTo>
                <a:lnTo>
                  <a:pt x="619393" y="160871"/>
                </a:lnTo>
                <a:lnTo>
                  <a:pt x="621244" y="171173"/>
                </a:lnTo>
                <a:lnTo>
                  <a:pt x="622301" y="182004"/>
                </a:lnTo>
                <a:lnTo>
                  <a:pt x="623095" y="193098"/>
                </a:lnTo>
                <a:lnTo>
                  <a:pt x="623623" y="215816"/>
                </a:lnTo>
                <a:lnTo>
                  <a:pt x="623888" y="239061"/>
                </a:lnTo>
                <a:lnTo>
                  <a:pt x="623623" y="250420"/>
                </a:lnTo>
                <a:lnTo>
                  <a:pt x="623359" y="262307"/>
                </a:lnTo>
                <a:lnTo>
                  <a:pt x="622830" y="273930"/>
                </a:lnTo>
                <a:lnTo>
                  <a:pt x="622037" y="285553"/>
                </a:lnTo>
                <a:lnTo>
                  <a:pt x="620980" y="297440"/>
                </a:lnTo>
                <a:lnTo>
                  <a:pt x="619922" y="308799"/>
                </a:lnTo>
                <a:lnTo>
                  <a:pt x="618336" y="320422"/>
                </a:lnTo>
                <a:lnTo>
                  <a:pt x="616485" y="331780"/>
                </a:lnTo>
                <a:lnTo>
                  <a:pt x="614370" y="342875"/>
                </a:lnTo>
                <a:lnTo>
                  <a:pt x="612255" y="353969"/>
                </a:lnTo>
                <a:lnTo>
                  <a:pt x="609611" y="364536"/>
                </a:lnTo>
                <a:lnTo>
                  <a:pt x="606967" y="375102"/>
                </a:lnTo>
                <a:lnTo>
                  <a:pt x="603530" y="385404"/>
                </a:lnTo>
                <a:lnTo>
                  <a:pt x="599828" y="395442"/>
                </a:lnTo>
                <a:lnTo>
                  <a:pt x="595862" y="404951"/>
                </a:lnTo>
                <a:lnTo>
                  <a:pt x="591632" y="414197"/>
                </a:lnTo>
                <a:lnTo>
                  <a:pt x="587137" y="423178"/>
                </a:lnTo>
                <a:lnTo>
                  <a:pt x="581849" y="431631"/>
                </a:lnTo>
                <a:lnTo>
                  <a:pt x="576561" y="439820"/>
                </a:lnTo>
                <a:lnTo>
                  <a:pt x="570745" y="447217"/>
                </a:lnTo>
                <a:lnTo>
                  <a:pt x="564135" y="454349"/>
                </a:lnTo>
                <a:lnTo>
                  <a:pt x="561227" y="457783"/>
                </a:lnTo>
                <a:lnTo>
                  <a:pt x="557525" y="460688"/>
                </a:lnTo>
                <a:lnTo>
                  <a:pt x="554088" y="463858"/>
                </a:lnTo>
                <a:lnTo>
                  <a:pt x="550386" y="467028"/>
                </a:lnTo>
                <a:lnTo>
                  <a:pt x="546685" y="469670"/>
                </a:lnTo>
                <a:lnTo>
                  <a:pt x="542719" y="472311"/>
                </a:lnTo>
                <a:lnTo>
                  <a:pt x="538753" y="474953"/>
                </a:lnTo>
                <a:lnTo>
                  <a:pt x="534523" y="477330"/>
                </a:lnTo>
                <a:lnTo>
                  <a:pt x="530293" y="479179"/>
                </a:lnTo>
                <a:lnTo>
                  <a:pt x="525798" y="481557"/>
                </a:lnTo>
                <a:lnTo>
                  <a:pt x="521303" y="483142"/>
                </a:lnTo>
                <a:lnTo>
                  <a:pt x="516544" y="484991"/>
                </a:lnTo>
                <a:lnTo>
                  <a:pt x="511785" y="486576"/>
                </a:lnTo>
                <a:lnTo>
                  <a:pt x="506762" y="487897"/>
                </a:lnTo>
                <a:lnTo>
                  <a:pt x="503060" y="488953"/>
                </a:lnTo>
                <a:lnTo>
                  <a:pt x="499094" y="489481"/>
                </a:lnTo>
                <a:lnTo>
                  <a:pt x="495128" y="490010"/>
                </a:lnTo>
                <a:lnTo>
                  <a:pt x="491162" y="490274"/>
                </a:lnTo>
                <a:lnTo>
                  <a:pt x="483231" y="490538"/>
                </a:lnTo>
                <a:lnTo>
                  <a:pt x="474770" y="490274"/>
                </a:lnTo>
                <a:lnTo>
                  <a:pt x="465781" y="489217"/>
                </a:lnTo>
                <a:lnTo>
                  <a:pt x="456791" y="487368"/>
                </a:lnTo>
                <a:lnTo>
                  <a:pt x="447802" y="485255"/>
                </a:lnTo>
                <a:lnTo>
                  <a:pt x="438284" y="482085"/>
                </a:lnTo>
                <a:lnTo>
                  <a:pt x="429030" y="478387"/>
                </a:lnTo>
                <a:lnTo>
                  <a:pt x="419512" y="474160"/>
                </a:lnTo>
                <a:lnTo>
                  <a:pt x="409994" y="469405"/>
                </a:lnTo>
                <a:lnTo>
                  <a:pt x="399947" y="463858"/>
                </a:lnTo>
                <a:lnTo>
                  <a:pt x="390429" y="457783"/>
                </a:lnTo>
                <a:lnTo>
                  <a:pt x="380910" y="450915"/>
                </a:lnTo>
                <a:lnTo>
                  <a:pt x="371392" y="443782"/>
                </a:lnTo>
                <a:lnTo>
                  <a:pt x="362138" y="435858"/>
                </a:lnTo>
                <a:lnTo>
                  <a:pt x="352885" y="427141"/>
                </a:lnTo>
                <a:lnTo>
                  <a:pt x="343895" y="417895"/>
                </a:lnTo>
                <a:lnTo>
                  <a:pt x="335170" y="408121"/>
                </a:lnTo>
                <a:lnTo>
                  <a:pt x="326445" y="397555"/>
                </a:lnTo>
                <a:lnTo>
                  <a:pt x="318514" y="386461"/>
                </a:lnTo>
                <a:lnTo>
                  <a:pt x="310582" y="374838"/>
                </a:lnTo>
                <a:lnTo>
                  <a:pt x="302650" y="362422"/>
                </a:lnTo>
                <a:lnTo>
                  <a:pt x="295776" y="349479"/>
                </a:lnTo>
                <a:lnTo>
                  <a:pt x="288902" y="335743"/>
                </a:lnTo>
                <a:lnTo>
                  <a:pt x="285464" y="328610"/>
                </a:lnTo>
                <a:lnTo>
                  <a:pt x="282556" y="321742"/>
                </a:lnTo>
                <a:lnTo>
                  <a:pt x="279383" y="314346"/>
                </a:lnTo>
                <a:lnTo>
                  <a:pt x="276475" y="306950"/>
                </a:lnTo>
                <a:lnTo>
                  <a:pt x="273831" y="299289"/>
                </a:lnTo>
                <a:lnTo>
                  <a:pt x="271187" y="291364"/>
                </a:lnTo>
                <a:lnTo>
                  <a:pt x="268808" y="283704"/>
                </a:lnTo>
                <a:lnTo>
                  <a:pt x="266428" y="275515"/>
                </a:lnTo>
                <a:lnTo>
                  <a:pt x="264313" y="267326"/>
                </a:lnTo>
                <a:lnTo>
                  <a:pt x="262198" y="258873"/>
                </a:lnTo>
                <a:lnTo>
                  <a:pt x="260347" y="250156"/>
                </a:lnTo>
                <a:lnTo>
                  <a:pt x="258496" y="241439"/>
                </a:lnTo>
                <a:lnTo>
                  <a:pt x="256910" y="232722"/>
                </a:lnTo>
                <a:lnTo>
                  <a:pt x="255588" y="223740"/>
                </a:lnTo>
                <a:lnTo>
                  <a:pt x="255588" y="212646"/>
                </a:lnTo>
                <a:lnTo>
                  <a:pt x="255588" y="201815"/>
                </a:lnTo>
                <a:lnTo>
                  <a:pt x="256381" y="190721"/>
                </a:lnTo>
                <a:lnTo>
                  <a:pt x="257439" y="180155"/>
                </a:lnTo>
                <a:lnTo>
                  <a:pt x="259025" y="169588"/>
                </a:lnTo>
                <a:lnTo>
                  <a:pt x="260876" y="159286"/>
                </a:lnTo>
                <a:lnTo>
                  <a:pt x="262991" y="148984"/>
                </a:lnTo>
                <a:lnTo>
                  <a:pt x="265899" y="139210"/>
                </a:lnTo>
                <a:lnTo>
                  <a:pt x="269336" y="129437"/>
                </a:lnTo>
                <a:lnTo>
                  <a:pt x="272774" y="120191"/>
                </a:lnTo>
                <a:lnTo>
                  <a:pt x="276475" y="110946"/>
                </a:lnTo>
                <a:lnTo>
                  <a:pt x="280970" y="101964"/>
                </a:lnTo>
                <a:lnTo>
                  <a:pt x="285729" y="93247"/>
                </a:lnTo>
                <a:lnTo>
                  <a:pt x="291017" y="84794"/>
                </a:lnTo>
                <a:lnTo>
                  <a:pt x="296305" y="76605"/>
                </a:lnTo>
                <a:lnTo>
                  <a:pt x="302121" y="69209"/>
                </a:lnTo>
                <a:lnTo>
                  <a:pt x="308202" y="61548"/>
                </a:lnTo>
                <a:lnTo>
                  <a:pt x="314812" y="54416"/>
                </a:lnTo>
                <a:lnTo>
                  <a:pt x="321686" y="47812"/>
                </a:lnTo>
                <a:lnTo>
                  <a:pt x="328825" y="41737"/>
                </a:lnTo>
                <a:lnTo>
                  <a:pt x="336228" y="35397"/>
                </a:lnTo>
                <a:lnTo>
                  <a:pt x="344160" y="30114"/>
                </a:lnTo>
                <a:lnTo>
                  <a:pt x="352356" y="25095"/>
                </a:lnTo>
                <a:lnTo>
                  <a:pt x="360817" y="20340"/>
                </a:lnTo>
                <a:lnTo>
                  <a:pt x="369806" y="16114"/>
                </a:lnTo>
                <a:lnTo>
                  <a:pt x="378795" y="12151"/>
                </a:lnTo>
                <a:lnTo>
                  <a:pt x="388313" y="8981"/>
                </a:lnTo>
                <a:lnTo>
                  <a:pt x="397832" y="6340"/>
                </a:lnTo>
                <a:lnTo>
                  <a:pt x="407614" y="3962"/>
                </a:lnTo>
                <a:lnTo>
                  <a:pt x="417925" y="2113"/>
                </a:lnTo>
                <a:lnTo>
                  <a:pt x="428501" y="1057"/>
                </a:lnTo>
                <a:lnTo>
                  <a:pt x="439341" y="0"/>
                </a:lnTo>
                <a:close/>
                <a:moveTo>
                  <a:pt x="1475063" y="0"/>
                </a:moveTo>
                <a:lnTo>
                  <a:pt x="1482989" y="0"/>
                </a:lnTo>
                <a:lnTo>
                  <a:pt x="1493822" y="1057"/>
                </a:lnTo>
                <a:lnTo>
                  <a:pt x="1504390" y="2113"/>
                </a:lnTo>
                <a:lnTo>
                  <a:pt x="1514430" y="3962"/>
                </a:lnTo>
                <a:lnTo>
                  <a:pt x="1524734" y="6340"/>
                </a:lnTo>
                <a:lnTo>
                  <a:pt x="1534245" y="8981"/>
                </a:lnTo>
                <a:lnTo>
                  <a:pt x="1543756" y="12151"/>
                </a:lnTo>
                <a:lnTo>
                  <a:pt x="1552739" y="16114"/>
                </a:lnTo>
                <a:lnTo>
                  <a:pt x="1561458" y="20340"/>
                </a:lnTo>
                <a:lnTo>
                  <a:pt x="1569648" y="25095"/>
                </a:lnTo>
                <a:lnTo>
                  <a:pt x="1578103" y="30114"/>
                </a:lnTo>
                <a:lnTo>
                  <a:pt x="1586029" y="35397"/>
                </a:lnTo>
                <a:lnTo>
                  <a:pt x="1593427" y="41737"/>
                </a:lnTo>
                <a:lnTo>
                  <a:pt x="1600560" y="47812"/>
                </a:lnTo>
                <a:lnTo>
                  <a:pt x="1607429" y="54416"/>
                </a:lnTo>
                <a:lnTo>
                  <a:pt x="1614034" y="61548"/>
                </a:lnTo>
                <a:lnTo>
                  <a:pt x="1620111" y="69209"/>
                </a:lnTo>
                <a:lnTo>
                  <a:pt x="1625924" y="76605"/>
                </a:lnTo>
                <a:lnTo>
                  <a:pt x="1631472" y="84794"/>
                </a:lnTo>
                <a:lnTo>
                  <a:pt x="1636492" y="93247"/>
                </a:lnTo>
                <a:lnTo>
                  <a:pt x="1641247" y="101964"/>
                </a:lnTo>
                <a:lnTo>
                  <a:pt x="1645475" y="110946"/>
                </a:lnTo>
                <a:lnTo>
                  <a:pt x="1649438" y="120191"/>
                </a:lnTo>
                <a:lnTo>
                  <a:pt x="1653137" y="129437"/>
                </a:lnTo>
                <a:lnTo>
                  <a:pt x="1656043" y="139210"/>
                </a:lnTo>
                <a:lnTo>
                  <a:pt x="1658949" y="148984"/>
                </a:lnTo>
                <a:lnTo>
                  <a:pt x="1661063" y="159286"/>
                </a:lnTo>
                <a:lnTo>
                  <a:pt x="1663176" y="169588"/>
                </a:lnTo>
                <a:lnTo>
                  <a:pt x="1664762" y="180155"/>
                </a:lnTo>
                <a:lnTo>
                  <a:pt x="1666083" y="190721"/>
                </a:lnTo>
                <a:lnTo>
                  <a:pt x="1666611" y="201815"/>
                </a:lnTo>
                <a:lnTo>
                  <a:pt x="1666875" y="212646"/>
                </a:lnTo>
                <a:lnTo>
                  <a:pt x="1666611" y="223740"/>
                </a:lnTo>
                <a:lnTo>
                  <a:pt x="1665026" y="232722"/>
                </a:lnTo>
                <a:lnTo>
                  <a:pt x="1663705" y="241439"/>
                </a:lnTo>
                <a:lnTo>
                  <a:pt x="1661855" y="250156"/>
                </a:lnTo>
                <a:lnTo>
                  <a:pt x="1660006" y="258873"/>
                </a:lnTo>
                <a:lnTo>
                  <a:pt x="1658156" y="267326"/>
                </a:lnTo>
                <a:lnTo>
                  <a:pt x="1655779" y="275515"/>
                </a:lnTo>
                <a:lnTo>
                  <a:pt x="1653401" y="283704"/>
                </a:lnTo>
                <a:lnTo>
                  <a:pt x="1651023" y="291364"/>
                </a:lnTo>
                <a:lnTo>
                  <a:pt x="1648381" y="299289"/>
                </a:lnTo>
                <a:lnTo>
                  <a:pt x="1645739" y="306949"/>
                </a:lnTo>
                <a:lnTo>
                  <a:pt x="1642568" y="314346"/>
                </a:lnTo>
                <a:lnTo>
                  <a:pt x="1639926" y="321742"/>
                </a:lnTo>
                <a:lnTo>
                  <a:pt x="1636756" y="328610"/>
                </a:lnTo>
                <a:lnTo>
                  <a:pt x="1633321" y="335743"/>
                </a:lnTo>
                <a:lnTo>
                  <a:pt x="1626716" y="349479"/>
                </a:lnTo>
                <a:lnTo>
                  <a:pt x="1619318" y="362422"/>
                </a:lnTo>
                <a:lnTo>
                  <a:pt x="1611921" y="374838"/>
                </a:lnTo>
                <a:lnTo>
                  <a:pt x="1603995" y="386460"/>
                </a:lnTo>
                <a:lnTo>
                  <a:pt x="1595540" y="397555"/>
                </a:lnTo>
                <a:lnTo>
                  <a:pt x="1587086" y="408121"/>
                </a:lnTo>
                <a:lnTo>
                  <a:pt x="1578103" y="417895"/>
                </a:lnTo>
                <a:lnTo>
                  <a:pt x="1569120" y="427140"/>
                </a:lnTo>
                <a:lnTo>
                  <a:pt x="1559873" y="435858"/>
                </a:lnTo>
                <a:lnTo>
                  <a:pt x="1550625" y="443782"/>
                </a:lnTo>
                <a:lnTo>
                  <a:pt x="1541114" y="450915"/>
                </a:lnTo>
                <a:lnTo>
                  <a:pt x="1531603" y="457783"/>
                </a:lnTo>
                <a:lnTo>
                  <a:pt x="1522091" y="463858"/>
                </a:lnTo>
                <a:lnTo>
                  <a:pt x="1512580" y="469405"/>
                </a:lnTo>
                <a:lnTo>
                  <a:pt x="1503069" y="474160"/>
                </a:lnTo>
                <a:lnTo>
                  <a:pt x="1493557" y="478387"/>
                </a:lnTo>
                <a:lnTo>
                  <a:pt x="1484046" y="482085"/>
                </a:lnTo>
                <a:lnTo>
                  <a:pt x="1474799" y="485255"/>
                </a:lnTo>
                <a:lnTo>
                  <a:pt x="1465552" y="487368"/>
                </a:lnTo>
                <a:lnTo>
                  <a:pt x="1456569" y="489217"/>
                </a:lnTo>
                <a:lnTo>
                  <a:pt x="1447850" y="490274"/>
                </a:lnTo>
                <a:lnTo>
                  <a:pt x="1439396" y="490538"/>
                </a:lnTo>
                <a:lnTo>
                  <a:pt x="1430941" y="490274"/>
                </a:lnTo>
                <a:lnTo>
                  <a:pt x="1426978" y="490010"/>
                </a:lnTo>
                <a:lnTo>
                  <a:pt x="1423015" y="489481"/>
                </a:lnTo>
                <a:lnTo>
                  <a:pt x="1419316" y="488953"/>
                </a:lnTo>
                <a:lnTo>
                  <a:pt x="1415617" y="487896"/>
                </a:lnTo>
                <a:lnTo>
                  <a:pt x="1410862" y="486576"/>
                </a:lnTo>
                <a:lnTo>
                  <a:pt x="1406106" y="484991"/>
                </a:lnTo>
                <a:lnTo>
                  <a:pt x="1401086" y="483142"/>
                </a:lnTo>
                <a:lnTo>
                  <a:pt x="1396859" y="481557"/>
                </a:lnTo>
                <a:lnTo>
                  <a:pt x="1392367" y="479179"/>
                </a:lnTo>
                <a:lnTo>
                  <a:pt x="1388140" y="477330"/>
                </a:lnTo>
                <a:lnTo>
                  <a:pt x="1383913" y="474953"/>
                </a:lnTo>
                <a:lnTo>
                  <a:pt x="1379950" y="472311"/>
                </a:lnTo>
                <a:lnTo>
                  <a:pt x="1375987" y="469670"/>
                </a:lnTo>
                <a:lnTo>
                  <a:pt x="1372024" y="467028"/>
                </a:lnTo>
                <a:lnTo>
                  <a:pt x="1368325" y="463858"/>
                </a:lnTo>
                <a:lnTo>
                  <a:pt x="1364890" y="460688"/>
                </a:lnTo>
                <a:lnTo>
                  <a:pt x="1361456" y="457783"/>
                </a:lnTo>
                <a:lnTo>
                  <a:pt x="1358021" y="454349"/>
                </a:lnTo>
                <a:lnTo>
                  <a:pt x="1351944" y="447216"/>
                </a:lnTo>
                <a:lnTo>
                  <a:pt x="1345868" y="439820"/>
                </a:lnTo>
                <a:lnTo>
                  <a:pt x="1340319" y="431631"/>
                </a:lnTo>
                <a:lnTo>
                  <a:pt x="1335299" y="423178"/>
                </a:lnTo>
                <a:lnTo>
                  <a:pt x="1330544" y="414197"/>
                </a:lnTo>
                <a:lnTo>
                  <a:pt x="1326317" y="404951"/>
                </a:lnTo>
                <a:lnTo>
                  <a:pt x="1322353" y="395442"/>
                </a:lnTo>
                <a:lnTo>
                  <a:pt x="1318655" y="385404"/>
                </a:lnTo>
                <a:lnTo>
                  <a:pt x="1315748" y="375102"/>
                </a:lnTo>
                <a:lnTo>
                  <a:pt x="1312842" y="364536"/>
                </a:lnTo>
                <a:lnTo>
                  <a:pt x="1310200" y="353969"/>
                </a:lnTo>
                <a:lnTo>
                  <a:pt x="1307822" y="342875"/>
                </a:lnTo>
                <a:lnTo>
                  <a:pt x="1305973" y="331780"/>
                </a:lnTo>
                <a:lnTo>
                  <a:pt x="1304123" y="320421"/>
                </a:lnTo>
                <a:lnTo>
                  <a:pt x="1302802" y="308799"/>
                </a:lnTo>
                <a:lnTo>
                  <a:pt x="1301481" y="297440"/>
                </a:lnTo>
                <a:lnTo>
                  <a:pt x="1300425" y="285553"/>
                </a:lnTo>
                <a:lnTo>
                  <a:pt x="1299632" y="273930"/>
                </a:lnTo>
                <a:lnTo>
                  <a:pt x="1299104" y="262307"/>
                </a:lnTo>
                <a:lnTo>
                  <a:pt x="1298839" y="250420"/>
                </a:lnTo>
                <a:lnTo>
                  <a:pt x="1298575" y="239061"/>
                </a:lnTo>
                <a:lnTo>
                  <a:pt x="1298575" y="215816"/>
                </a:lnTo>
                <a:lnTo>
                  <a:pt x="1299368" y="193098"/>
                </a:lnTo>
                <a:lnTo>
                  <a:pt x="1299896" y="182004"/>
                </a:lnTo>
                <a:lnTo>
                  <a:pt x="1301217" y="171173"/>
                </a:lnTo>
                <a:lnTo>
                  <a:pt x="1302802" y="160871"/>
                </a:lnTo>
                <a:lnTo>
                  <a:pt x="1304916" y="150305"/>
                </a:lnTo>
                <a:lnTo>
                  <a:pt x="1307822" y="140267"/>
                </a:lnTo>
                <a:lnTo>
                  <a:pt x="1310728" y="130757"/>
                </a:lnTo>
                <a:lnTo>
                  <a:pt x="1314163" y="121248"/>
                </a:lnTo>
                <a:lnTo>
                  <a:pt x="1318126" y="112002"/>
                </a:lnTo>
                <a:lnTo>
                  <a:pt x="1322353" y="103285"/>
                </a:lnTo>
                <a:lnTo>
                  <a:pt x="1326845" y="94832"/>
                </a:lnTo>
                <a:lnTo>
                  <a:pt x="1331865" y="86379"/>
                </a:lnTo>
                <a:lnTo>
                  <a:pt x="1337149" y="78719"/>
                </a:lnTo>
                <a:lnTo>
                  <a:pt x="1342961" y="71058"/>
                </a:lnTo>
                <a:lnTo>
                  <a:pt x="1348774" y="63926"/>
                </a:lnTo>
                <a:lnTo>
                  <a:pt x="1354586" y="57058"/>
                </a:lnTo>
                <a:lnTo>
                  <a:pt x="1361191" y="50718"/>
                </a:lnTo>
                <a:lnTo>
                  <a:pt x="1367797" y="44378"/>
                </a:lnTo>
                <a:lnTo>
                  <a:pt x="1374666" y="38831"/>
                </a:lnTo>
                <a:lnTo>
                  <a:pt x="1381535" y="33284"/>
                </a:lnTo>
                <a:lnTo>
                  <a:pt x="1388933" y="28265"/>
                </a:lnTo>
                <a:lnTo>
                  <a:pt x="1396331" y="23774"/>
                </a:lnTo>
                <a:lnTo>
                  <a:pt x="1403728" y="19548"/>
                </a:lnTo>
                <a:lnTo>
                  <a:pt x="1411654" y="15585"/>
                </a:lnTo>
                <a:lnTo>
                  <a:pt x="1419052" y="12151"/>
                </a:lnTo>
                <a:lnTo>
                  <a:pt x="1426978" y="8981"/>
                </a:lnTo>
                <a:lnTo>
                  <a:pt x="1435168" y="6604"/>
                </a:lnTo>
                <a:lnTo>
                  <a:pt x="1443095" y="4227"/>
                </a:lnTo>
                <a:lnTo>
                  <a:pt x="1451021" y="2642"/>
                </a:lnTo>
                <a:lnTo>
                  <a:pt x="1458947" y="1321"/>
                </a:lnTo>
                <a:lnTo>
                  <a:pt x="1467137" y="528"/>
                </a:lnTo>
                <a:lnTo>
                  <a:pt x="14750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noFill/>
          </a:ln>
          <a:extLst/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0" name="KSO_Shape"/>
          <p:cNvSpPr>
            <a:spLocks/>
          </p:cNvSpPr>
          <p:nvPr/>
        </p:nvSpPr>
        <p:spPr bwMode="auto">
          <a:xfrm>
            <a:off x="1257562" y="3212021"/>
            <a:ext cx="437830" cy="433032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2859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216495" y="3295781"/>
            <a:ext cx="959229" cy="315469"/>
          </a:xfrm>
          <a:prstGeom prst="rect">
            <a:avLst/>
          </a:prstGeom>
        </p:spPr>
        <p:txBody>
          <a:bodyPr wrap="none" lIns="68576" tIns="34289" rIns="68576" bIns="34289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1216495" y="3579862"/>
            <a:ext cx="6317156" cy="50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/>
          <a:p>
            <a:pPr algn="just">
              <a:lnSpc>
                <a:spcPct val="150000"/>
              </a:lnSpc>
              <a:spcAft>
                <a:spcPts val="900"/>
              </a:spcAft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在此输入相关文字，在此输入相关文字，在此输入相关文字，在此输入相关文字，在此输入相关文字，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稻壳儿设计师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qzuser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，更多精品模板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http://chn.docer.com/works?userid=310034636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062431" y="2526598"/>
            <a:ext cx="1649820" cy="636573"/>
            <a:chOff x="2358026" y="2955725"/>
            <a:chExt cx="2199473" cy="848764"/>
          </a:xfrm>
        </p:grpSpPr>
        <p:sp>
          <p:nvSpPr>
            <p:cNvPr id="62" name="文本框 15"/>
            <p:cNvSpPr txBox="1"/>
            <p:nvPr/>
          </p:nvSpPr>
          <p:spPr>
            <a:xfrm>
              <a:off x="2358026" y="2955725"/>
              <a:ext cx="219947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DFDFDF"/>
                  </a:solidFill>
                  <a:latin typeface="Lucida Sans Unicode" panose="020B0602030504020204" pitchFamily="34" charset="0"/>
                  <a:ea typeface="大梁体字库-繁简素材版" panose="03000502000000000000" pitchFamily="66" charset="-122"/>
                  <a:cs typeface="Lucida Sans Unicode" panose="020B06020305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PS</a:t>
              </a:r>
              <a:endPara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文本框 16"/>
            <p:cNvSpPr txBox="1"/>
            <p:nvPr/>
          </p:nvSpPr>
          <p:spPr>
            <a:xfrm>
              <a:off x="2535064" y="3271009"/>
              <a:ext cx="1850982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rgbClr val="DFDFDF"/>
                  </a:solidFill>
                </a:defRPr>
              </a:lvl1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Adobe Photoshop CS6</a:t>
              </a:r>
              <a:endPara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569454" y="2526598"/>
            <a:ext cx="1649820" cy="636573"/>
            <a:chOff x="2300330" y="5254999"/>
            <a:chExt cx="2199473" cy="848764"/>
          </a:xfrm>
        </p:grpSpPr>
        <p:sp>
          <p:nvSpPr>
            <p:cNvPr id="65" name="文本框 30"/>
            <p:cNvSpPr txBox="1"/>
            <p:nvPr/>
          </p:nvSpPr>
          <p:spPr>
            <a:xfrm>
              <a:off x="2300330" y="5254999"/>
              <a:ext cx="219947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DFDFDF"/>
                  </a:solidFill>
                  <a:latin typeface="Lucida Sans Unicode" panose="020B0602030504020204" pitchFamily="34" charset="0"/>
                  <a:ea typeface="大梁体字库-繁简素材版" panose="03000502000000000000" pitchFamily="66" charset="-122"/>
                  <a:cs typeface="Lucida Sans Unicode" panose="020B06020305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PPT</a:t>
              </a:r>
              <a:endPara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文本框 31"/>
            <p:cNvSpPr txBox="1"/>
            <p:nvPr/>
          </p:nvSpPr>
          <p:spPr>
            <a:xfrm>
              <a:off x="2648821" y="5570283"/>
              <a:ext cx="1502491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rgbClr val="DFDFDF"/>
                  </a:solidFill>
                </a:defRPr>
              </a:lvl1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PowerPoint 2013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93895" y="2526598"/>
            <a:ext cx="1649820" cy="636573"/>
            <a:chOff x="4750574" y="2955724"/>
            <a:chExt cx="2199473" cy="848764"/>
          </a:xfrm>
        </p:grpSpPr>
        <p:sp>
          <p:nvSpPr>
            <p:cNvPr id="74" name="文本框 20"/>
            <p:cNvSpPr txBox="1"/>
            <p:nvPr/>
          </p:nvSpPr>
          <p:spPr>
            <a:xfrm>
              <a:off x="4750574" y="2955724"/>
              <a:ext cx="219947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DFDFDF"/>
                  </a:solidFill>
                  <a:latin typeface="Lucida Sans Unicode" panose="020B0602030504020204" pitchFamily="34" charset="0"/>
                  <a:ea typeface="大梁体字库-繁简素材版" panose="03000502000000000000" pitchFamily="66" charset="-122"/>
                  <a:cs typeface="Lucida Sans Unicode" panose="020B06020305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AI</a:t>
              </a:r>
              <a:endPara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文本框 21"/>
            <p:cNvSpPr txBox="1"/>
            <p:nvPr/>
          </p:nvSpPr>
          <p:spPr>
            <a:xfrm>
              <a:off x="4941898" y="3271008"/>
              <a:ext cx="1850982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rgbClr val="DFDFDF"/>
                  </a:solidFill>
                </a:defRPr>
              </a:lvl1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Adobe Illustrator CS6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151510" y="2526598"/>
            <a:ext cx="1649820" cy="482684"/>
            <a:chOff x="4732774" y="5254999"/>
            <a:chExt cx="2199473" cy="643579"/>
          </a:xfrm>
        </p:grpSpPr>
        <p:sp>
          <p:nvSpPr>
            <p:cNvPr id="77" name="文本框 40"/>
            <p:cNvSpPr txBox="1"/>
            <p:nvPr/>
          </p:nvSpPr>
          <p:spPr>
            <a:xfrm>
              <a:off x="4732774" y="5254999"/>
              <a:ext cx="2199473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DFDFDF"/>
                  </a:solidFill>
                  <a:latin typeface="Lucida Sans Unicode" panose="020B0602030504020204" pitchFamily="34" charset="0"/>
                  <a:ea typeface="大梁体字库-繁简素材版" panose="03000502000000000000" pitchFamily="66" charset="-122"/>
                  <a:cs typeface="Lucida Sans Unicode" panose="020B06020305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EXCEL</a:t>
              </a:r>
              <a:endPara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文本框 41"/>
            <p:cNvSpPr txBox="1"/>
            <p:nvPr/>
          </p:nvSpPr>
          <p:spPr>
            <a:xfrm>
              <a:off x="5081265" y="5570283"/>
              <a:ext cx="1502491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rgbClr val="DFDFDF"/>
                  </a:solidFill>
                </a:defRPr>
              </a:lvl1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EXCEL 2013</a:t>
              </a:r>
            </a:p>
          </p:txBody>
        </p:sp>
      </p:grpSp>
      <p:sp>
        <p:nvSpPr>
          <p:cNvPr id="81" name="椭圆 80"/>
          <p:cNvSpPr/>
          <p:nvPr/>
        </p:nvSpPr>
        <p:spPr>
          <a:xfrm>
            <a:off x="5567282" y="1764220"/>
            <a:ext cx="671974" cy="671886"/>
          </a:xfrm>
          <a:prstGeom prst="ellipse">
            <a:avLst/>
          </a:prstGeom>
          <a:solidFill>
            <a:srgbClr val="E4E4E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KSO_Shape"/>
          <p:cNvSpPr>
            <a:spLocks/>
          </p:cNvSpPr>
          <p:nvPr/>
        </p:nvSpPr>
        <p:spPr bwMode="auto">
          <a:xfrm>
            <a:off x="5722855" y="1943804"/>
            <a:ext cx="360827" cy="312717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095629" y="1764220"/>
            <a:ext cx="671974" cy="671886"/>
          </a:xfrm>
          <a:prstGeom prst="ellipse">
            <a:avLst/>
          </a:prstGeom>
          <a:solidFill>
            <a:srgbClr val="E4E4E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KSO_Shape"/>
          <p:cNvSpPr>
            <a:spLocks/>
          </p:cNvSpPr>
          <p:nvPr/>
        </p:nvSpPr>
        <p:spPr bwMode="auto">
          <a:xfrm>
            <a:off x="7251202" y="1943804"/>
            <a:ext cx="360827" cy="312717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074305" y="1767188"/>
            <a:ext cx="671974" cy="671886"/>
          </a:xfrm>
          <a:prstGeom prst="ellipse">
            <a:avLst/>
          </a:prstGeom>
          <a:solidFill>
            <a:srgbClr val="E4E4E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4" name="KSO_Shape"/>
          <p:cNvSpPr>
            <a:spLocks/>
          </p:cNvSpPr>
          <p:nvPr/>
        </p:nvSpPr>
        <p:spPr bwMode="auto">
          <a:xfrm>
            <a:off x="4229878" y="1946772"/>
            <a:ext cx="360827" cy="312717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666307" y="1767188"/>
            <a:ext cx="671974" cy="671886"/>
          </a:xfrm>
          <a:prstGeom prst="ellipse">
            <a:avLst/>
          </a:prstGeom>
          <a:solidFill>
            <a:srgbClr val="E4E4E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KSO_Shape"/>
          <p:cNvSpPr>
            <a:spLocks/>
          </p:cNvSpPr>
          <p:nvPr/>
        </p:nvSpPr>
        <p:spPr bwMode="auto">
          <a:xfrm>
            <a:off x="2821880" y="1946772"/>
            <a:ext cx="360827" cy="312717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743529" y="2526598"/>
            <a:ext cx="1649820" cy="482684"/>
            <a:chOff x="7147417" y="5254999"/>
            <a:chExt cx="2199473" cy="643579"/>
          </a:xfrm>
        </p:grpSpPr>
        <p:sp>
          <p:nvSpPr>
            <p:cNvPr id="121" name="文本框 35"/>
            <p:cNvSpPr txBox="1"/>
            <p:nvPr/>
          </p:nvSpPr>
          <p:spPr>
            <a:xfrm>
              <a:off x="7147417" y="5254999"/>
              <a:ext cx="2199473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DFDFDF"/>
                  </a:solidFill>
                  <a:latin typeface="Lucida Sans Unicode" panose="020B0602030504020204" pitchFamily="34" charset="0"/>
                  <a:ea typeface="大梁体字库-繁简素材版" panose="03000502000000000000" pitchFamily="66" charset="-122"/>
                  <a:cs typeface="Lucida Sans Unicode" panose="020B0602030504020204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WORD</a:t>
              </a:r>
              <a:endPara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文本框 36"/>
            <p:cNvSpPr txBox="1"/>
            <p:nvPr/>
          </p:nvSpPr>
          <p:spPr>
            <a:xfrm>
              <a:off x="7495908" y="5570283"/>
              <a:ext cx="1502491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rgbClr val="DFDFDF"/>
                  </a:solidFill>
                </a:defRPr>
              </a:lvl1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Word 2013</a:t>
              </a:r>
            </a:p>
          </p:txBody>
        </p:sp>
      </p:grpSp>
      <p:sp>
        <p:nvSpPr>
          <p:cNvPr id="123" name="椭圆 122"/>
          <p:cNvSpPr/>
          <p:nvPr/>
        </p:nvSpPr>
        <p:spPr>
          <a:xfrm>
            <a:off x="1232452" y="1767188"/>
            <a:ext cx="671974" cy="671886"/>
          </a:xfrm>
          <a:prstGeom prst="ellipse">
            <a:avLst/>
          </a:prstGeom>
          <a:solidFill>
            <a:srgbClr val="E4E4E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4" name="KSO_Shape"/>
          <p:cNvSpPr>
            <a:spLocks/>
          </p:cNvSpPr>
          <p:nvPr/>
        </p:nvSpPr>
        <p:spPr bwMode="auto">
          <a:xfrm>
            <a:off x="1388026" y="1946772"/>
            <a:ext cx="360827" cy="312717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5477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办公技能</a:t>
            </a:r>
          </a:p>
        </p:txBody>
      </p:sp>
      <p:sp>
        <p:nvSpPr>
          <p:cNvPr id="47" name="矩形 46"/>
          <p:cNvSpPr/>
          <p:nvPr/>
        </p:nvSpPr>
        <p:spPr>
          <a:xfrm>
            <a:off x="654530" y="956066"/>
            <a:ext cx="1617890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OFFICE SKILLS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2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外圆"/>
          <p:cNvSpPr/>
          <p:nvPr/>
        </p:nvSpPr>
        <p:spPr>
          <a:xfrm>
            <a:off x="4845403" y="1787747"/>
            <a:ext cx="2243984" cy="2243690"/>
          </a:xfrm>
          <a:prstGeom prst="donut">
            <a:avLst>
              <a:gd name="adj" fmla="val 1261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内圆"/>
          <p:cNvSpPr/>
          <p:nvPr/>
        </p:nvSpPr>
        <p:spPr>
          <a:xfrm>
            <a:off x="5244592" y="2186883"/>
            <a:ext cx="1445607" cy="1445419"/>
          </a:xfrm>
          <a:prstGeom prst="donut">
            <a:avLst>
              <a:gd name="adj" fmla="val 1326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外圆"/>
          <p:cNvSpPr/>
          <p:nvPr/>
        </p:nvSpPr>
        <p:spPr>
          <a:xfrm>
            <a:off x="5102888" y="2045198"/>
            <a:ext cx="1729013" cy="1728788"/>
          </a:xfrm>
          <a:prstGeom prst="donut">
            <a:avLst>
              <a:gd name="adj" fmla="val 5815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同心圆 40"/>
          <p:cNvSpPr/>
          <p:nvPr/>
        </p:nvSpPr>
        <p:spPr>
          <a:xfrm>
            <a:off x="5316039" y="2258915"/>
            <a:ext cx="1302713" cy="1301354"/>
          </a:xfrm>
          <a:prstGeom prst="donut">
            <a:avLst>
              <a:gd name="adj" fmla="val 6443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填写技能4"/>
          <p:cNvSpPr>
            <a:spLocks noChangeArrowheads="1"/>
          </p:cNvSpPr>
          <p:nvPr/>
        </p:nvSpPr>
        <p:spPr bwMode="auto">
          <a:xfrm>
            <a:off x="4719652" y="1443266"/>
            <a:ext cx="1574790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持之以恒的毅力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填写技能1"/>
          <p:cNvSpPr>
            <a:spLocks noChangeArrowheads="1"/>
          </p:cNvSpPr>
          <p:nvPr/>
        </p:nvSpPr>
        <p:spPr bwMode="auto">
          <a:xfrm>
            <a:off x="6763893" y="1931655"/>
            <a:ext cx="1215718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专业知识扎实</a:t>
            </a:r>
          </a:p>
        </p:txBody>
      </p:sp>
      <p:sp>
        <p:nvSpPr>
          <p:cNvPr id="44" name="填写技能5"/>
          <p:cNvSpPr>
            <a:spLocks noChangeArrowheads="1"/>
          </p:cNvSpPr>
          <p:nvPr/>
        </p:nvSpPr>
        <p:spPr bwMode="auto">
          <a:xfrm>
            <a:off x="3368624" y="2186883"/>
            <a:ext cx="1574790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良好的客户关系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填写技能2"/>
          <p:cNvSpPr>
            <a:spLocks noChangeArrowheads="1"/>
          </p:cNvSpPr>
          <p:nvPr/>
        </p:nvSpPr>
        <p:spPr bwMode="auto">
          <a:xfrm>
            <a:off x="7066568" y="2648206"/>
            <a:ext cx="1215718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目标清晰明确</a:t>
            </a:r>
          </a:p>
        </p:txBody>
      </p:sp>
      <p:sp>
        <p:nvSpPr>
          <p:cNvPr id="46" name="填写技能6"/>
          <p:cNvSpPr>
            <a:spLocks noChangeArrowheads="1"/>
          </p:cNvSpPr>
          <p:nvPr/>
        </p:nvSpPr>
        <p:spPr bwMode="auto">
          <a:xfrm>
            <a:off x="3786570" y="2914954"/>
            <a:ext cx="1036182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消费心理学</a:t>
            </a:r>
          </a:p>
        </p:txBody>
      </p:sp>
      <p:sp>
        <p:nvSpPr>
          <p:cNvPr id="47" name="填写技能7"/>
          <p:cNvSpPr>
            <a:spLocks noChangeArrowheads="1"/>
          </p:cNvSpPr>
          <p:nvPr/>
        </p:nvSpPr>
        <p:spPr bwMode="auto">
          <a:xfrm>
            <a:off x="4344801" y="3700822"/>
            <a:ext cx="907942" cy="22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人力资源管理</a:t>
            </a:r>
          </a:p>
        </p:txBody>
      </p:sp>
      <p:sp>
        <p:nvSpPr>
          <p:cNvPr id="48" name="填写技能3"/>
          <p:cNvSpPr>
            <a:spLocks noChangeArrowheads="1"/>
          </p:cNvSpPr>
          <p:nvPr/>
        </p:nvSpPr>
        <p:spPr bwMode="auto">
          <a:xfrm>
            <a:off x="6977293" y="3269033"/>
            <a:ext cx="1215718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思维灵活敏捷</a:t>
            </a:r>
          </a:p>
        </p:txBody>
      </p:sp>
      <p:sp>
        <p:nvSpPr>
          <p:cNvPr id="49" name="填写技能8"/>
          <p:cNvSpPr>
            <a:spLocks noChangeArrowheads="1"/>
          </p:cNvSpPr>
          <p:nvPr/>
        </p:nvSpPr>
        <p:spPr bwMode="auto">
          <a:xfrm>
            <a:off x="6535426" y="3779050"/>
            <a:ext cx="157479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个人文化修养较好</a:t>
            </a:r>
          </a:p>
        </p:txBody>
      </p:sp>
      <p:sp>
        <p:nvSpPr>
          <p:cNvPr id="50" name="矩形 49"/>
          <p:cNvSpPr/>
          <p:nvPr/>
        </p:nvSpPr>
        <p:spPr>
          <a:xfrm>
            <a:off x="782572" y="1658335"/>
            <a:ext cx="1872208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请在此输入标题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782571" y="2034719"/>
            <a:ext cx="2400390" cy="18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输入相关文字，在此输入相关文字，在此输入相关文字，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稻壳儿设计师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qzuser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，更多精品模板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http://chn.docer.com/works?userid=310034636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DOCER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稻壳儿设计师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qzuser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3" name="KSO_Shape"/>
          <p:cNvSpPr>
            <a:spLocks/>
          </p:cNvSpPr>
          <p:nvPr/>
        </p:nvSpPr>
        <p:spPr bwMode="auto">
          <a:xfrm>
            <a:off x="5678776" y="2496126"/>
            <a:ext cx="578024" cy="827719"/>
          </a:xfrm>
          <a:custGeom>
            <a:avLst/>
            <a:gdLst>
              <a:gd name="T0" fmla="*/ 1291198 w 1025525"/>
              <a:gd name="T1" fmla="*/ 1151135 h 1466850"/>
              <a:gd name="T2" fmla="*/ 1324490 w 1025525"/>
              <a:gd name="T3" fmla="*/ 1186970 h 1466850"/>
              <a:gd name="T4" fmla="*/ 1328953 w 1025525"/>
              <a:gd name="T5" fmla="*/ 1576342 h 1466850"/>
              <a:gd name="T6" fmla="*/ 1302524 w 1025525"/>
              <a:gd name="T7" fmla="*/ 1619758 h 1466850"/>
              <a:gd name="T8" fmla="*/ 1257563 w 1025525"/>
              <a:gd name="T9" fmla="*/ 1634919 h 1466850"/>
              <a:gd name="T10" fmla="*/ 1016689 w 1025525"/>
              <a:gd name="T11" fmla="*/ 1084253 h 1466850"/>
              <a:gd name="T12" fmla="*/ 997481 w 1025525"/>
              <a:gd name="T13" fmla="*/ 1104522 h 1466850"/>
              <a:gd name="T14" fmla="*/ 972441 w 1025525"/>
              <a:gd name="T15" fmla="*/ 1113799 h 1466850"/>
              <a:gd name="T16" fmla="*/ 946028 w 1025525"/>
              <a:gd name="T17" fmla="*/ 1111394 h 1466850"/>
              <a:gd name="T18" fmla="*/ 923047 w 1025525"/>
              <a:gd name="T19" fmla="*/ 1097652 h 1466850"/>
              <a:gd name="T20" fmla="*/ 858217 w 1025525"/>
              <a:gd name="T21" fmla="*/ 1144374 h 1466850"/>
              <a:gd name="T22" fmla="*/ 866793 w 1025525"/>
              <a:gd name="T23" fmla="*/ 1068105 h 1466850"/>
              <a:gd name="T24" fmla="*/ 886345 w 1025525"/>
              <a:gd name="T25" fmla="*/ 1050929 h 1466850"/>
              <a:gd name="T26" fmla="*/ 858217 w 1025525"/>
              <a:gd name="T27" fmla="*/ 603622 h 1466850"/>
              <a:gd name="T28" fmla="*/ 698155 w 1025525"/>
              <a:gd name="T29" fmla="*/ 17165 h 1466850"/>
              <a:gd name="T30" fmla="*/ 746732 w 1025525"/>
              <a:gd name="T31" fmla="*/ 39084 h 1466850"/>
              <a:gd name="T32" fmla="*/ 784705 w 1025525"/>
              <a:gd name="T33" fmla="*/ 75045 h 1466850"/>
              <a:gd name="T34" fmla="*/ 808652 w 1025525"/>
              <a:gd name="T35" fmla="*/ 122652 h 1466850"/>
              <a:gd name="T36" fmla="*/ 815152 w 1025525"/>
              <a:gd name="T37" fmla="*/ 176765 h 1466850"/>
              <a:gd name="T38" fmla="*/ 803520 w 1025525"/>
              <a:gd name="T39" fmla="*/ 230194 h 1466850"/>
              <a:gd name="T40" fmla="*/ 775127 w 1025525"/>
              <a:gd name="T41" fmla="*/ 274374 h 1466850"/>
              <a:gd name="T42" fmla="*/ 733733 w 1025525"/>
              <a:gd name="T43" fmla="*/ 306568 h 1466850"/>
              <a:gd name="T44" fmla="*/ 683102 w 1025525"/>
              <a:gd name="T45" fmla="*/ 324035 h 1466850"/>
              <a:gd name="T46" fmla="*/ 627683 w 1025525"/>
              <a:gd name="T47" fmla="*/ 322322 h 1466850"/>
              <a:gd name="T48" fmla="*/ 577737 w 1025525"/>
              <a:gd name="T49" fmla="*/ 302800 h 1466850"/>
              <a:gd name="T50" fmla="*/ 538396 w 1025525"/>
              <a:gd name="T51" fmla="*/ 268552 h 1466850"/>
              <a:gd name="T52" fmla="*/ 512054 w 1025525"/>
              <a:gd name="T53" fmla="*/ 222658 h 1466850"/>
              <a:gd name="T54" fmla="*/ 502476 w 1025525"/>
              <a:gd name="T55" fmla="*/ 169230 h 1466850"/>
              <a:gd name="T56" fmla="*/ 512054 w 1025525"/>
              <a:gd name="T57" fmla="*/ 115117 h 1466850"/>
              <a:gd name="T58" fmla="*/ 538396 w 1025525"/>
              <a:gd name="T59" fmla="*/ 69223 h 1466850"/>
              <a:gd name="T60" fmla="*/ 577737 w 1025525"/>
              <a:gd name="T61" fmla="*/ 34974 h 1466850"/>
              <a:gd name="T62" fmla="*/ 627683 w 1025525"/>
              <a:gd name="T63" fmla="*/ 15453 h 1466850"/>
              <a:gd name="T64" fmla="*/ 93986 w 1025525"/>
              <a:gd name="T65" fmla="*/ 2749 h 1466850"/>
              <a:gd name="T66" fmla="*/ 827690 w 1025525"/>
              <a:gd name="T67" fmla="*/ 358326 h 1466850"/>
              <a:gd name="T68" fmla="*/ 912756 w 1025525"/>
              <a:gd name="T69" fmla="*/ 364853 h 1466850"/>
              <a:gd name="T70" fmla="*/ 972098 w 1025525"/>
              <a:gd name="T71" fmla="*/ 387871 h 1466850"/>
              <a:gd name="T72" fmla="*/ 1008456 w 1025525"/>
              <a:gd name="T73" fmla="*/ 433221 h 1466850"/>
              <a:gd name="T74" fmla="*/ 1025607 w 1025525"/>
              <a:gd name="T75" fmla="*/ 506053 h 1466850"/>
              <a:gd name="T76" fmla="*/ 1032124 w 1025525"/>
              <a:gd name="T77" fmla="*/ 1047149 h 1466850"/>
              <a:gd name="T78" fmla="*/ 1055793 w 1025525"/>
              <a:gd name="T79" fmla="*/ 1059517 h 1466850"/>
              <a:gd name="T80" fmla="*/ 1066769 w 1025525"/>
              <a:gd name="T81" fmla="*/ 1082535 h 1466850"/>
              <a:gd name="T82" fmla="*/ 858217 w 1025525"/>
              <a:gd name="T83" fmla="*/ 1817738 h 1466850"/>
              <a:gd name="T84" fmla="*/ 851014 w 1025525"/>
              <a:gd name="T85" fmla="*/ 1852781 h 1466850"/>
              <a:gd name="T86" fmla="*/ 834549 w 1025525"/>
              <a:gd name="T87" fmla="*/ 1879234 h 1466850"/>
              <a:gd name="T88" fmla="*/ 788929 w 1025525"/>
              <a:gd name="T89" fmla="*/ 1903283 h 1466850"/>
              <a:gd name="T90" fmla="*/ 733704 w 1025525"/>
              <a:gd name="T91" fmla="*/ 1895381 h 1466850"/>
              <a:gd name="T92" fmla="*/ 700432 w 1025525"/>
              <a:gd name="T93" fmla="*/ 1864461 h 1466850"/>
              <a:gd name="T94" fmla="*/ 688426 w 1025525"/>
              <a:gd name="T95" fmla="*/ 1833542 h 1466850"/>
              <a:gd name="T96" fmla="*/ 631144 w 1025525"/>
              <a:gd name="T97" fmla="*/ 1812242 h 1466850"/>
              <a:gd name="T98" fmla="*/ 625311 w 1025525"/>
              <a:gd name="T99" fmla="*/ 1847627 h 1466850"/>
              <a:gd name="T100" fmla="*/ 609876 w 1025525"/>
              <a:gd name="T101" fmla="*/ 1874768 h 1466850"/>
              <a:gd name="T102" fmla="*/ 561168 w 1025525"/>
              <a:gd name="T103" fmla="*/ 1902939 h 1466850"/>
              <a:gd name="T104" fmla="*/ 506287 w 1025525"/>
              <a:gd name="T105" fmla="*/ 1896068 h 1466850"/>
              <a:gd name="T106" fmla="*/ 475072 w 1025525"/>
              <a:gd name="T107" fmla="*/ 1869270 h 1466850"/>
              <a:gd name="T108" fmla="*/ 462381 w 1025525"/>
              <a:gd name="T109" fmla="*/ 1839382 h 1466850"/>
              <a:gd name="T110" fmla="*/ 24011 w 1025525"/>
              <a:gd name="T111" fmla="*/ 129864 h 1466850"/>
              <a:gd name="T112" fmla="*/ 0 w 1025525"/>
              <a:gd name="T113" fmla="*/ 79705 h 1466850"/>
              <a:gd name="T114" fmla="*/ 13721 w 1025525"/>
              <a:gd name="T115" fmla="*/ 33325 h 1466850"/>
              <a:gd name="T116" fmla="*/ 51795 w 1025525"/>
              <a:gd name="T117" fmla="*/ 4123 h 14668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025525" h="1466850">
                <a:moveTo>
                  <a:pt x="892175" y="879475"/>
                </a:moveTo>
                <a:lnTo>
                  <a:pt x="969434" y="879475"/>
                </a:lnTo>
                <a:lnTo>
                  <a:pt x="974725" y="879741"/>
                </a:lnTo>
                <a:lnTo>
                  <a:pt x="980017" y="880537"/>
                </a:lnTo>
                <a:lnTo>
                  <a:pt x="985309" y="881863"/>
                </a:lnTo>
                <a:lnTo>
                  <a:pt x="990336" y="883720"/>
                </a:lnTo>
                <a:lnTo>
                  <a:pt x="995363" y="886374"/>
                </a:lnTo>
                <a:lnTo>
                  <a:pt x="999861" y="888762"/>
                </a:lnTo>
                <a:lnTo>
                  <a:pt x="1004094" y="892211"/>
                </a:lnTo>
                <a:lnTo>
                  <a:pt x="1008327" y="895925"/>
                </a:lnTo>
                <a:lnTo>
                  <a:pt x="1012296" y="899905"/>
                </a:lnTo>
                <a:lnTo>
                  <a:pt x="1015471" y="904416"/>
                </a:lnTo>
                <a:lnTo>
                  <a:pt x="1018381" y="909192"/>
                </a:lnTo>
                <a:lnTo>
                  <a:pt x="1021027" y="913967"/>
                </a:lnTo>
                <a:lnTo>
                  <a:pt x="1023144" y="919539"/>
                </a:lnTo>
                <a:lnTo>
                  <a:pt x="1024467" y="924846"/>
                </a:lnTo>
                <a:lnTo>
                  <a:pt x="1025261" y="930948"/>
                </a:lnTo>
                <a:lnTo>
                  <a:pt x="1025525" y="937051"/>
                </a:lnTo>
                <a:lnTo>
                  <a:pt x="1025525" y="1200782"/>
                </a:lnTo>
                <a:lnTo>
                  <a:pt x="1025261" y="1207681"/>
                </a:lnTo>
                <a:lnTo>
                  <a:pt x="1024467" y="1213783"/>
                </a:lnTo>
                <a:lnTo>
                  <a:pt x="1022615" y="1219886"/>
                </a:lnTo>
                <a:lnTo>
                  <a:pt x="1020763" y="1225457"/>
                </a:lnTo>
                <a:lnTo>
                  <a:pt x="1018117" y="1230499"/>
                </a:lnTo>
                <a:lnTo>
                  <a:pt x="1015206" y="1235274"/>
                </a:lnTo>
                <a:lnTo>
                  <a:pt x="1011767" y="1239785"/>
                </a:lnTo>
                <a:lnTo>
                  <a:pt x="1008063" y="1243765"/>
                </a:lnTo>
                <a:lnTo>
                  <a:pt x="1004094" y="1247214"/>
                </a:lnTo>
                <a:lnTo>
                  <a:pt x="999596" y="1250133"/>
                </a:lnTo>
                <a:lnTo>
                  <a:pt x="995098" y="1252786"/>
                </a:lnTo>
                <a:lnTo>
                  <a:pt x="990071" y="1254908"/>
                </a:lnTo>
                <a:lnTo>
                  <a:pt x="985044" y="1256500"/>
                </a:lnTo>
                <a:lnTo>
                  <a:pt x="980017" y="1257827"/>
                </a:lnTo>
                <a:lnTo>
                  <a:pt x="974461" y="1258623"/>
                </a:lnTo>
                <a:lnTo>
                  <a:pt x="969434" y="1258888"/>
                </a:lnTo>
                <a:lnTo>
                  <a:pt x="892175" y="1258888"/>
                </a:lnTo>
                <a:lnTo>
                  <a:pt x="892175" y="879475"/>
                </a:lnTo>
                <a:close/>
                <a:moveTo>
                  <a:pt x="692523" y="834875"/>
                </a:moveTo>
                <a:lnTo>
                  <a:pt x="692523" y="881168"/>
                </a:lnTo>
                <a:lnTo>
                  <a:pt x="793797" y="881168"/>
                </a:lnTo>
                <a:lnTo>
                  <a:pt x="793797" y="834875"/>
                </a:lnTo>
                <a:lnTo>
                  <a:pt x="783748" y="834875"/>
                </a:lnTo>
                <a:lnTo>
                  <a:pt x="782162" y="837785"/>
                </a:lnTo>
                <a:lnTo>
                  <a:pt x="780047" y="840430"/>
                </a:lnTo>
                <a:lnTo>
                  <a:pt x="778196" y="842811"/>
                </a:lnTo>
                <a:lnTo>
                  <a:pt x="776080" y="845192"/>
                </a:lnTo>
                <a:lnTo>
                  <a:pt x="773965" y="847043"/>
                </a:lnTo>
                <a:lnTo>
                  <a:pt x="771321" y="848895"/>
                </a:lnTo>
                <a:lnTo>
                  <a:pt x="768941" y="850482"/>
                </a:lnTo>
                <a:lnTo>
                  <a:pt x="766561" y="852334"/>
                </a:lnTo>
                <a:lnTo>
                  <a:pt x="763652" y="853657"/>
                </a:lnTo>
                <a:lnTo>
                  <a:pt x="761008" y="854979"/>
                </a:lnTo>
                <a:lnTo>
                  <a:pt x="758100" y="855773"/>
                </a:lnTo>
                <a:lnTo>
                  <a:pt x="755191" y="856567"/>
                </a:lnTo>
                <a:lnTo>
                  <a:pt x="752547" y="857096"/>
                </a:lnTo>
                <a:lnTo>
                  <a:pt x="749638" y="857625"/>
                </a:lnTo>
                <a:lnTo>
                  <a:pt x="746729" y="857889"/>
                </a:lnTo>
                <a:lnTo>
                  <a:pt x="743821" y="857889"/>
                </a:lnTo>
                <a:lnTo>
                  <a:pt x="741176" y="857889"/>
                </a:lnTo>
                <a:lnTo>
                  <a:pt x="738003" y="857625"/>
                </a:lnTo>
                <a:lnTo>
                  <a:pt x="735095" y="857096"/>
                </a:lnTo>
                <a:lnTo>
                  <a:pt x="732186" y="856567"/>
                </a:lnTo>
                <a:lnTo>
                  <a:pt x="729277" y="855773"/>
                </a:lnTo>
                <a:lnTo>
                  <a:pt x="726898" y="854979"/>
                </a:lnTo>
                <a:lnTo>
                  <a:pt x="723989" y="853657"/>
                </a:lnTo>
                <a:lnTo>
                  <a:pt x="721345" y="852334"/>
                </a:lnTo>
                <a:lnTo>
                  <a:pt x="718701" y="850482"/>
                </a:lnTo>
                <a:lnTo>
                  <a:pt x="716321" y="848895"/>
                </a:lnTo>
                <a:lnTo>
                  <a:pt x="713941" y="847043"/>
                </a:lnTo>
                <a:lnTo>
                  <a:pt x="711561" y="845192"/>
                </a:lnTo>
                <a:lnTo>
                  <a:pt x="709446" y="842811"/>
                </a:lnTo>
                <a:lnTo>
                  <a:pt x="707330" y="840430"/>
                </a:lnTo>
                <a:lnTo>
                  <a:pt x="705479" y="837785"/>
                </a:lnTo>
                <a:lnTo>
                  <a:pt x="703628" y="834875"/>
                </a:lnTo>
                <a:lnTo>
                  <a:pt x="692523" y="834875"/>
                </a:lnTo>
                <a:close/>
                <a:moveTo>
                  <a:pt x="661585" y="464789"/>
                </a:moveTo>
                <a:lnTo>
                  <a:pt x="661585" y="881168"/>
                </a:lnTo>
                <a:lnTo>
                  <a:pt x="664758" y="881168"/>
                </a:lnTo>
                <a:lnTo>
                  <a:pt x="664758" y="836726"/>
                </a:lnTo>
                <a:lnTo>
                  <a:pt x="664758" y="833552"/>
                </a:lnTo>
                <a:lnTo>
                  <a:pt x="665287" y="830642"/>
                </a:lnTo>
                <a:lnTo>
                  <a:pt x="666080" y="827732"/>
                </a:lnTo>
                <a:lnTo>
                  <a:pt x="667138" y="824822"/>
                </a:lnTo>
                <a:lnTo>
                  <a:pt x="668196" y="822441"/>
                </a:lnTo>
                <a:lnTo>
                  <a:pt x="670047" y="820061"/>
                </a:lnTo>
                <a:lnTo>
                  <a:pt x="671633" y="817680"/>
                </a:lnTo>
                <a:lnTo>
                  <a:pt x="673749" y="815828"/>
                </a:lnTo>
                <a:lnTo>
                  <a:pt x="675600" y="813712"/>
                </a:lnTo>
                <a:lnTo>
                  <a:pt x="678244" y="812125"/>
                </a:lnTo>
                <a:lnTo>
                  <a:pt x="680624" y="810537"/>
                </a:lnTo>
                <a:lnTo>
                  <a:pt x="683268" y="809215"/>
                </a:lnTo>
                <a:lnTo>
                  <a:pt x="686177" y="808157"/>
                </a:lnTo>
                <a:lnTo>
                  <a:pt x="689085" y="806834"/>
                </a:lnTo>
                <a:lnTo>
                  <a:pt x="692258" y="806040"/>
                </a:lnTo>
                <a:lnTo>
                  <a:pt x="695431" y="805511"/>
                </a:lnTo>
                <a:lnTo>
                  <a:pt x="695167" y="804718"/>
                </a:lnTo>
                <a:lnTo>
                  <a:pt x="686705" y="464789"/>
                </a:lnTo>
                <a:lnTo>
                  <a:pt x="661585" y="464789"/>
                </a:lnTo>
                <a:close/>
                <a:moveTo>
                  <a:pt x="501803" y="9525"/>
                </a:moveTo>
                <a:lnTo>
                  <a:pt x="508132" y="9525"/>
                </a:lnTo>
                <a:lnTo>
                  <a:pt x="514198" y="9525"/>
                </a:lnTo>
                <a:lnTo>
                  <a:pt x="520263" y="10053"/>
                </a:lnTo>
                <a:lnTo>
                  <a:pt x="526592" y="10844"/>
                </a:lnTo>
                <a:lnTo>
                  <a:pt x="532130" y="11899"/>
                </a:lnTo>
                <a:lnTo>
                  <a:pt x="538196" y="13217"/>
                </a:lnTo>
                <a:lnTo>
                  <a:pt x="543997" y="14800"/>
                </a:lnTo>
                <a:lnTo>
                  <a:pt x="549535" y="16909"/>
                </a:lnTo>
                <a:lnTo>
                  <a:pt x="555074" y="18755"/>
                </a:lnTo>
                <a:lnTo>
                  <a:pt x="560348" y="21392"/>
                </a:lnTo>
                <a:lnTo>
                  <a:pt x="565622" y="24030"/>
                </a:lnTo>
                <a:lnTo>
                  <a:pt x="570633" y="26930"/>
                </a:lnTo>
                <a:lnTo>
                  <a:pt x="575643" y="30095"/>
                </a:lnTo>
                <a:lnTo>
                  <a:pt x="580390" y="33523"/>
                </a:lnTo>
                <a:lnTo>
                  <a:pt x="584873" y="37215"/>
                </a:lnTo>
                <a:lnTo>
                  <a:pt x="589093" y="40907"/>
                </a:lnTo>
                <a:lnTo>
                  <a:pt x="593576" y="44863"/>
                </a:lnTo>
                <a:lnTo>
                  <a:pt x="597532" y="49083"/>
                </a:lnTo>
                <a:lnTo>
                  <a:pt x="601224" y="53302"/>
                </a:lnTo>
                <a:lnTo>
                  <a:pt x="604916" y="57785"/>
                </a:lnTo>
                <a:lnTo>
                  <a:pt x="608080" y="62796"/>
                </a:lnTo>
                <a:lnTo>
                  <a:pt x="610981" y="67543"/>
                </a:lnTo>
                <a:lnTo>
                  <a:pt x="614146" y="72553"/>
                </a:lnTo>
                <a:lnTo>
                  <a:pt x="616783" y="77828"/>
                </a:lnTo>
                <a:lnTo>
                  <a:pt x="619420" y="83102"/>
                </a:lnTo>
                <a:lnTo>
                  <a:pt x="621266" y="88640"/>
                </a:lnTo>
                <a:lnTo>
                  <a:pt x="623376" y="94442"/>
                </a:lnTo>
                <a:lnTo>
                  <a:pt x="624695" y="99980"/>
                </a:lnTo>
                <a:lnTo>
                  <a:pt x="626277" y="105782"/>
                </a:lnTo>
                <a:lnTo>
                  <a:pt x="627332" y="111583"/>
                </a:lnTo>
                <a:lnTo>
                  <a:pt x="628123" y="117649"/>
                </a:lnTo>
                <a:lnTo>
                  <a:pt x="628387" y="123978"/>
                </a:lnTo>
                <a:lnTo>
                  <a:pt x="628650" y="130307"/>
                </a:lnTo>
                <a:lnTo>
                  <a:pt x="628387" y="136109"/>
                </a:lnTo>
                <a:lnTo>
                  <a:pt x="628123" y="142438"/>
                </a:lnTo>
                <a:lnTo>
                  <a:pt x="627332" y="148503"/>
                </a:lnTo>
                <a:lnTo>
                  <a:pt x="626277" y="154305"/>
                </a:lnTo>
                <a:lnTo>
                  <a:pt x="624695" y="160371"/>
                </a:lnTo>
                <a:lnTo>
                  <a:pt x="623376" y="166172"/>
                </a:lnTo>
                <a:lnTo>
                  <a:pt x="621266" y="171447"/>
                </a:lnTo>
                <a:lnTo>
                  <a:pt x="619420" y="177249"/>
                </a:lnTo>
                <a:lnTo>
                  <a:pt x="616783" y="182259"/>
                </a:lnTo>
                <a:lnTo>
                  <a:pt x="614146" y="187797"/>
                </a:lnTo>
                <a:lnTo>
                  <a:pt x="610981" y="192808"/>
                </a:lnTo>
                <a:lnTo>
                  <a:pt x="608080" y="197555"/>
                </a:lnTo>
                <a:lnTo>
                  <a:pt x="604916" y="202302"/>
                </a:lnTo>
                <a:lnTo>
                  <a:pt x="601224" y="206785"/>
                </a:lnTo>
                <a:lnTo>
                  <a:pt x="597532" y="211268"/>
                </a:lnTo>
                <a:lnTo>
                  <a:pt x="593576" y="215224"/>
                </a:lnTo>
                <a:lnTo>
                  <a:pt x="589093" y="219179"/>
                </a:lnTo>
                <a:lnTo>
                  <a:pt x="584873" y="223135"/>
                </a:lnTo>
                <a:lnTo>
                  <a:pt x="580390" y="226563"/>
                </a:lnTo>
                <a:lnTo>
                  <a:pt x="575643" y="229992"/>
                </a:lnTo>
                <a:lnTo>
                  <a:pt x="570633" y="233156"/>
                </a:lnTo>
                <a:lnTo>
                  <a:pt x="565622" y="236057"/>
                </a:lnTo>
                <a:lnTo>
                  <a:pt x="560348" y="238958"/>
                </a:lnTo>
                <a:lnTo>
                  <a:pt x="555074" y="241068"/>
                </a:lnTo>
                <a:lnTo>
                  <a:pt x="549535" y="243441"/>
                </a:lnTo>
                <a:lnTo>
                  <a:pt x="543997" y="245551"/>
                </a:lnTo>
                <a:lnTo>
                  <a:pt x="538196" y="246870"/>
                </a:lnTo>
                <a:lnTo>
                  <a:pt x="532130" y="248188"/>
                </a:lnTo>
                <a:lnTo>
                  <a:pt x="526592" y="249507"/>
                </a:lnTo>
                <a:lnTo>
                  <a:pt x="520263" y="250034"/>
                </a:lnTo>
                <a:lnTo>
                  <a:pt x="514198" y="250562"/>
                </a:lnTo>
                <a:lnTo>
                  <a:pt x="508132" y="250825"/>
                </a:lnTo>
                <a:lnTo>
                  <a:pt x="501803" y="250562"/>
                </a:lnTo>
                <a:lnTo>
                  <a:pt x="495737" y="250034"/>
                </a:lnTo>
                <a:lnTo>
                  <a:pt x="489672" y="249507"/>
                </a:lnTo>
                <a:lnTo>
                  <a:pt x="483870" y="248188"/>
                </a:lnTo>
                <a:lnTo>
                  <a:pt x="477805" y="246870"/>
                </a:lnTo>
                <a:lnTo>
                  <a:pt x="472267" y="245551"/>
                </a:lnTo>
                <a:lnTo>
                  <a:pt x="466465" y="243441"/>
                </a:lnTo>
                <a:lnTo>
                  <a:pt x="461191" y="241068"/>
                </a:lnTo>
                <a:lnTo>
                  <a:pt x="455653" y="238958"/>
                </a:lnTo>
                <a:lnTo>
                  <a:pt x="450642" y="236057"/>
                </a:lnTo>
                <a:lnTo>
                  <a:pt x="445368" y="233156"/>
                </a:lnTo>
                <a:lnTo>
                  <a:pt x="440621" y="229992"/>
                </a:lnTo>
                <a:lnTo>
                  <a:pt x="435874" y="226563"/>
                </a:lnTo>
                <a:lnTo>
                  <a:pt x="431127" y="223135"/>
                </a:lnTo>
                <a:lnTo>
                  <a:pt x="426908" y="219179"/>
                </a:lnTo>
                <a:lnTo>
                  <a:pt x="422688" y="215224"/>
                </a:lnTo>
                <a:lnTo>
                  <a:pt x="418732" y="211268"/>
                </a:lnTo>
                <a:lnTo>
                  <a:pt x="415040" y="206785"/>
                </a:lnTo>
                <a:lnTo>
                  <a:pt x="411348" y="202302"/>
                </a:lnTo>
                <a:lnTo>
                  <a:pt x="408184" y="197555"/>
                </a:lnTo>
                <a:lnTo>
                  <a:pt x="405019" y="192808"/>
                </a:lnTo>
                <a:lnTo>
                  <a:pt x="401855" y="187797"/>
                </a:lnTo>
                <a:lnTo>
                  <a:pt x="399217" y="182259"/>
                </a:lnTo>
                <a:lnTo>
                  <a:pt x="396844" y="177249"/>
                </a:lnTo>
                <a:lnTo>
                  <a:pt x="394734" y="171447"/>
                </a:lnTo>
                <a:lnTo>
                  <a:pt x="392888" y="166172"/>
                </a:lnTo>
                <a:lnTo>
                  <a:pt x="391042" y="160371"/>
                </a:lnTo>
                <a:lnTo>
                  <a:pt x="389987" y="154305"/>
                </a:lnTo>
                <a:lnTo>
                  <a:pt x="388933" y="148503"/>
                </a:lnTo>
                <a:lnTo>
                  <a:pt x="387878" y="142438"/>
                </a:lnTo>
                <a:lnTo>
                  <a:pt x="387614" y="136109"/>
                </a:lnTo>
                <a:lnTo>
                  <a:pt x="387350" y="130307"/>
                </a:lnTo>
                <a:lnTo>
                  <a:pt x="387614" y="123978"/>
                </a:lnTo>
                <a:lnTo>
                  <a:pt x="387878" y="117649"/>
                </a:lnTo>
                <a:lnTo>
                  <a:pt x="388933" y="111583"/>
                </a:lnTo>
                <a:lnTo>
                  <a:pt x="389987" y="105782"/>
                </a:lnTo>
                <a:lnTo>
                  <a:pt x="391042" y="99980"/>
                </a:lnTo>
                <a:lnTo>
                  <a:pt x="392888" y="94442"/>
                </a:lnTo>
                <a:lnTo>
                  <a:pt x="394734" y="88640"/>
                </a:lnTo>
                <a:lnTo>
                  <a:pt x="396844" y="83102"/>
                </a:lnTo>
                <a:lnTo>
                  <a:pt x="399217" y="77828"/>
                </a:lnTo>
                <a:lnTo>
                  <a:pt x="401855" y="72553"/>
                </a:lnTo>
                <a:lnTo>
                  <a:pt x="405019" y="67543"/>
                </a:lnTo>
                <a:lnTo>
                  <a:pt x="408184" y="62796"/>
                </a:lnTo>
                <a:lnTo>
                  <a:pt x="411348" y="57785"/>
                </a:lnTo>
                <a:lnTo>
                  <a:pt x="415040" y="53302"/>
                </a:lnTo>
                <a:lnTo>
                  <a:pt x="418732" y="49083"/>
                </a:lnTo>
                <a:lnTo>
                  <a:pt x="422688" y="44863"/>
                </a:lnTo>
                <a:lnTo>
                  <a:pt x="426908" y="40907"/>
                </a:lnTo>
                <a:lnTo>
                  <a:pt x="431127" y="37215"/>
                </a:lnTo>
                <a:lnTo>
                  <a:pt x="435874" y="33523"/>
                </a:lnTo>
                <a:lnTo>
                  <a:pt x="440621" y="30095"/>
                </a:lnTo>
                <a:lnTo>
                  <a:pt x="445368" y="26930"/>
                </a:lnTo>
                <a:lnTo>
                  <a:pt x="450642" y="24030"/>
                </a:lnTo>
                <a:lnTo>
                  <a:pt x="455653" y="21392"/>
                </a:lnTo>
                <a:lnTo>
                  <a:pt x="461191" y="18755"/>
                </a:lnTo>
                <a:lnTo>
                  <a:pt x="466465" y="16909"/>
                </a:lnTo>
                <a:lnTo>
                  <a:pt x="472267" y="14800"/>
                </a:lnTo>
                <a:lnTo>
                  <a:pt x="477805" y="13217"/>
                </a:lnTo>
                <a:lnTo>
                  <a:pt x="483870" y="11899"/>
                </a:lnTo>
                <a:lnTo>
                  <a:pt x="489672" y="10844"/>
                </a:lnTo>
                <a:lnTo>
                  <a:pt x="495737" y="10053"/>
                </a:lnTo>
                <a:lnTo>
                  <a:pt x="501803" y="9525"/>
                </a:lnTo>
                <a:close/>
                <a:moveTo>
                  <a:pt x="55529" y="0"/>
                </a:moveTo>
                <a:lnTo>
                  <a:pt x="61346" y="0"/>
                </a:lnTo>
                <a:lnTo>
                  <a:pt x="66635" y="529"/>
                </a:lnTo>
                <a:lnTo>
                  <a:pt x="72452" y="2117"/>
                </a:lnTo>
                <a:lnTo>
                  <a:pt x="77740" y="3704"/>
                </a:lnTo>
                <a:lnTo>
                  <a:pt x="83558" y="6349"/>
                </a:lnTo>
                <a:lnTo>
                  <a:pt x="88846" y="9788"/>
                </a:lnTo>
                <a:lnTo>
                  <a:pt x="94399" y="13756"/>
                </a:lnTo>
                <a:lnTo>
                  <a:pt x="99688" y="18518"/>
                </a:lnTo>
                <a:lnTo>
                  <a:pt x="353269" y="275911"/>
                </a:lnTo>
                <a:lnTo>
                  <a:pt x="638052" y="275911"/>
                </a:lnTo>
                <a:lnTo>
                  <a:pt x="648629" y="275911"/>
                </a:lnTo>
                <a:lnTo>
                  <a:pt x="658941" y="276175"/>
                </a:lnTo>
                <a:lnTo>
                  <a:pt x="668460" y="276704"/>
                </a:lnTo>
                <a:lnTo>
                  <a:pt x="677979" y="277234"/>
                </a:lnTo>
                <a:lnTo>
                  <a:pt x="687234" y="278292"/>
                </a:lnTo>
                <a:lnTo>
                  <a:pt x="695431" y="279614"/>
                </a:lnTo>
                <a:lnTo>
                  <a:pt x="703628" y="280937"/>
                </a:lnTo>
                <a:lnTo>
                  <a:pt x="711297" y="282524"/>
                </a:lnTo>
                <a:lnTo>
                  <a:pt x="718436" y="284376"/>
                </a:lnTo>
                <a:lnTo>
                  <a:pt x="725311" y="286757"/>
                </a:lnTo>
                <a:lnTo>
                  <a:pt x="731922" y="289138"/>
                </a:lnTo>
                <a:lnTo>
                  <a:pt x="738268" y="292048"/>
                </a:lnTo>
                <a:lnTo>
                  <a:pt x="743821" y="295222"/>
                </a:lnTo>
                <a:lnTo>
                  <a:pt x="749374" y="298661"/>
                </a:lnTo>
                <a:lnTo>
                  <a:pt x="754133" y="302629"/>
                </a:lnTo>
                <a:lnTo>
                  <a:pt x="759157" y="306597"/>
                </a:lnTo>
                <a:lnTo>
                  <a:pt x="763388" y="311359"/>
                </a:lnTo>
                <a:lnTo>
                  <a:pt x="767354" y="316385"/>
                </a:lnTo>
                <a:lnTo>
                  <a:pt x="771056" y="321676"/>
                </a:lnTo>
                <a:lnTo>
                  <a:pt x="774494" y="327495"/>
                </a:lnTo>
                <a:lnTo>
                  <a:pt x="777402" y="333580"/>
                </a:lnTo>
                <a:lnTo>
                  <a:pt x="780047" y="340458"/>
                </a:lnTo>
                <a:lnTo>
                  <a:pt x="782426" y="347336"/>
                </a:lnTo>
                <a:lnTo>
                  <a:pt x="784806" y="355007"/>
                </a:lnTo>
                <a:lnTo>
                  <a:pt x="786657" y="362943"/>
                </a:lnTo>
                <a:lnTo>
                  <a:pt x="788244" y="371144"/>
                </a:lnTo>
                <a:lnTo>
                  <a:pt x="789566" y="380402"/>
                </a:lnTo>
                <a:lnTo>
                  <a:pt x="790623" y="389661"/>
                </a:lnTo>
                <a:lnTo>
                  <a:pt x="791681" y="399714"/>
                </a:lnTo>
                <a:lnTo>
                  <a:pt x="792210" y="410295"/>
                </a:lnTo>
                <a:lnTo>
                  <a:pt x="792474" y="421405"/>
                </a:lnTo>
                <a:lnTo>
                  <a:pt x="792474" y="432781"/>
                </a:lnTo>
                <a:lnTo>
                  <a:pt x="792474" y="804718"/>
                </a:lnTo>
                <a:lnTo>
                  <a:pt x="792210" y="805511"/>
                </a:lnTo>
                <a:lnTo>
                  <a:pt x="795647" y="806305"/>
                </a:lnTo>
                <a:lnTo>
                  <a:pt x="798292" y="806834"/>
                </a:lnTo>
                <a:lnTo>
                  <a:pt x="801465" y="808157"/>
                </a:lnTo>
                <a:lnTo>
                  <a:pt x="804109" y="809215"/>
                </a:lnTo>
                <a:lnTo>
                  <a:pt x="807018" y="810537"/>
                </a:lnTo>
                <a:lnTo>
                  <a:pt x="809133" y="812125"/>
                </a:lnTo>
                <a:lnTo>
                  <a:pt x="811777" y="813976"/>
                </a:lnTo>
                <a:lnTo>
                  <a:pt x="813893" y="815828"/>
                </a:lnTo>
                <a:lnTo>
                  <a:pt x="815744" y="817680"/>
                </a:lnTo>
                <a:lnTo>
                  <a:pt x="817595" y="820061"/>
                </a:lnTo>
                <a:lnTo>
                  <a:pt x="818917" y="822441"/>
                </a:lnTo>
                <a:lnTo>
                  <a:pt x="820503" y="824822"/>
                </a:lnTo>
                <a:lnTo>
                  <a:pt x="821296" y="827732"/>
                </a:lnTo>
                <a:lnTo>
                  <a:pt x="822090" y="830642"/>
                </a:lnTo>
                <a:lnTo>
                  <a:pt x="822354" y="833552"/>
                </a:lnTo>
                <a:lnTo>
                  <a:pt x="822619" y="836726"/>
                </a:lnTo>
                <a:lnTo>
                  <a:pt x="822619" y="881168"/>
                </a:lnTo>
                <a:lnTo>
                  <a:pt x="869950" y="881168"/>
                </a:lnTo>
                <a:lnTo>
                  <a:pt x="869950" y="1259454"/>
                </a:lnTo>
                <a:lnTo>
                  <a:pt x="661585" y="1259454"/>
                </a:lnTo>
                <a:lnTo>
                  <a:pt x="661585" y="1395426"/>
                </a:lnTo>
                <a:lnTo>
                  <a:pt x="661585" y="1399658"/>
                </a:lnTo>
                <a:lnTo>
                  <a:pt x="661321" y="1403891"/>
                </a:lnTo>
                <a:lnTo>
                  <a:pt x="660792" y="1408123"/>
                </a:lnTo>
                <a:lnTo>
                  <a:pt x="660263" y="1412091"/>
                </a:lnTo>
                <a:lnTo>
                  <a:pt x="659470" y="1416324"/>
                </a:lnTo>
                <a:lnTo>
                  <a:pt x="658677" y="1420027"/>
                </a:lnTo>
                <a:lnTo>
                  <a:pt x="657355" y="1423466"/>
                </a:lnTo>
                <a:lnTo>
                  <a:pt x="656032" y="1426641"/>
                </a:lnTo>
                <a:lnTo>
                  <a:pt x="654446" y="1430080"/>
                </a:lnTo>
                <a:lnTo>
                  <a:pt x="653124" y="1433254"/>
                </a:lnTo>
                <a:lnTo>
                  <a:pt x="651537" y="1436164"/>
                </a:lnTo>
                <a:lnTo>
                  <a:pt x="649686" y="1439338"/>
                </a:lnTo>
                <a:lnTo>
                  <a:pt x="647835" y="1441984"/>
                </a:lnTo>
                <a:lnTo>
                  <a:pt x="645456" y="1444365"/>
                </a:lnTo>
                <a:lnTo>
                  <a:pt x="643340" y="1447010"/>
                </a:lnTo>
                <a:lnTo>
                  <a:pt x="641225" y="1449391"/>
                </a:lnTo>
                <a:lnTo>
                  <a:pt x="636201" y="1453359"/>
                </a:lnTo>
                <a:lnTo>
                  <a:pt x="631177" y="1457062"/>
                </a:lnTo>
                <a:lnTo>
                  <a:pt x="625624" y="1459972"/>
                </a:lnTo>
                <a:lnTo>
                  <a:pt x="620071" y="1462353"/>
                </a:lnTo>
                <a:lnTo>
                  <a:pt x="613989" y="1464469"/>
                </a:lnTo>
                <a:lnTo>
                  <a:pt x="608172" y="1465528"/>
                </a:lnTo>
                <a:lnTo>
                  <a:pt x="601826" y="1466586"/>
                </a:lnTo>
                <a:lnTo>
                  <a:pt x="595480" y="1466850"/>
                </a:lnTo>
                <a:lnTo>
                  <a:pt x="589398" y="1466586"/>
                </a:lnTo>
                <a:lnTo>
                  <a:pt x="583316" y="1465263"/>
                </a:lnTo>
                <a:lnTo>
                  <a:pt x="577235" y="1463940"/>
                </a:lnTo>
                <a:lnTo>
                  <a:pt x="571153" y="1461824"/>
                </a:lnTo>
                <a:lnTo>
                  <a:pt x="565600" y="1459443"/>
                </a:lnTo>
                <a:lnTo>
                  <a:pt x="560047" y="1456269"/>
                </a:lnTo>
                <a:lnTo>
                  <a:pt x="555023" y="1452830"/>
                </a:lnTo>
                <a:lnTo>
                  <a:pt x="549999" y="1448597"/>
                </a:lnTo>
                <a:lnTo>
                  <a:pt x="545504" y="1443571"/>
                </a:lnTo>
                <a:lnTo>
                  <a:pt x="543653" y="1440926"/>
                </a:lnTo>
                <a:lnTo>
                  <a:pt x="541537" y="1438545"/>
                </a:lnTo>
                <a:lnTo>
                  <a:pt x="539951" y="1435635"/>
                </a:lnTo>
                <a:lnTo>
                  <a:pt x="538100" y="1432461"/>
                </a:lnTo>
                <a:lnTo>
                  <a:pt x="536513" y="1429286"/>
                </a:lnTo>
                <a:lnTo>
                  <a:pt x="534927" y="1426112"/>
                </a:lnTo>
                <a:lnTo>
                  <a:pt x="533869" y="1422673"/>
                </a:lnTo>
                <a:lnTo>
                  <a:pt x="532812" y="1419234"/>
                </a:lnTo>
                <a:lnTo>
                  <a:pt x="531489" y="1415530"/>
                </a:lnTo>
                <a:lnTo>
                  <a:pt x="530696" y="1411827"/>
                </a:lnTo>
                <a:lnTo>
                  <a:pt x="530167" y="1407859"/>
                </a:lnTo>
                <a:lnTo>
                  <a:pt x="529903" y="1403891"/>
                </a:lnTo>
                <a:lnTo>
                  <a:pt x="529638" y="1399658"/>
                </a:lnTo>
                <a:lnTo>
                  <a:pt x="529374" y="1395426"/>
                </a:lnTo>
                <a:lnTo>
                  <a:pt x="520913" y="855244"/>
                </a:lnTo>
                <a:lnTo>
                  <a:pt x="494735" y="855244"/>
                </a:lnTo>
                <a:lnTo>
                  <a:pt x="486538" y="1395426"/>
                </a:lnTo>
                <a:lnTo>
                  <a:pt x="486538" y="1399658"/>
                </a:lnTo>
                <a:lnTo>
                  <a:pt x="486273" y="1403891"/>
                </a:lnTo>
                <a:lnTo>
                  <a:pt x="485744" y="1407859"/>
                </a:lnTo>
                <a:lnTo>
                  <a:pt x="484951" y="1411827"/>
                </a:lnTo>
                <a:lnTo>
                  <a:pt x="484158" y="1415530"/>
                </a:lnTo>
                <a:lnTo>
                  <a:pt x="483100" y="1419234"/>
                </a:lnTo>
                <a:lnTo>
                  <a:pt x="482042" y="1422673"/>
                </a:lnTo>
                <a:lnTo>
                  <a:pt x="480720" y="1426112"/>
                </a:lnTo>
                <a:lnTo>
                  <a:pt x="479398" y="1429286"/>
                </a:lnTo>
                <a:lnTo>
                  <a:pt x="477547" y="1432461"/>
                </a:lnTo>
                <a:lnTo>
                  <a:pt x="475961" y="1435635"/>
                </a:lnTo>
                <a:lnTo>
                  <a:pt x="474110" y="1438545"/>
                </a:lnTo>
                <a:lnTo>
                  <a:pt x="472259" y="1440926"/>
                </a:lnTo>
                <a:lnTo>
                  <a:pt x="470143" y="1443571"/>
                </a:lnTo>
                <a:lnTo>
                  <a:pt x="465648" y="1448597"/>
                </a:lnTo>
                <a:lnTo>
                  <a:pt x="460889" y="1452830"/>
                </a:lnTo>
                <a:lnTo>
                  <a:pt x="455600" y="1456269"/>
                </a:lnTo>
                <a:lnTo>
                  <a:pt x="450312" y="1459443"/>
                </a:lnTo>
                <a:lnTo>
                  <a:pt x="444494" y="1461824"/>
                </a:lnTo>
                <a:lnTo>
                  <a:pt x="438413" y="1463940"/>
                </a:lnTo>
                <a:lnTo>
                  <a:pt x="432595" y="1465263"/>
                </a:lnTo>
                <a:lnTo>
                  <a:pt x="426514" y="1466586"/>
                </a:lnTo>
                <a:lnTo>
                  <a:pt x="420168" y="1466850"/>
                </a:lnTo>
                <a:lnTo>
                  <a:pt x="414086" y="1466586"/>
                </a:lnTo>
                <a:lnTo>
                  <a:pt x="408004" y="1465528"/>
                </a:lnTo>
                <a:lnTo>
                  <a:pt x="401658" y="1464469"/>
                </a:lnTo>
                <a:lnTo>
                  <a:pt x="396105" y="1462353"/>
                </a:lnTo>
                <a:lnTo>
                  <a:pt x="390288" y="1459972"/>
                </a:lnTo>
                <a:lnTo>
                  <a:pt x="384471" y="1457062"/>
                </a:lnTo>
                <a:lnTo>
                  <a:pt x="379447" y="1453359"/>
                </a:lnTo>
                <a:lnTo>
                  <a:pt x="374687" y="1449391"/>
                </a:lnTo>
                <a:lnTo>
                  <a:pt x="372307" y="1447010"/>
                </a:lnTo>
                <a:lnTo>
                  <a:pt x="370456" y="1444365"/>
                </a:lnTo>
                <a:lnTo>
                  <a:pt x="368076" y="1441984"/>
                </a:lnTo>
                <a:lnTo>
                  <a:pt x="366225" y="1439338"/>
                </a:lnTo>
                <a:lnTo>
                  <a:pt x="364374" y="1436164"/>
                </a:lnTo>
                <a:lnTo>
                  <a:pt x="362523" y="1433254"/>
                </a:lnTo>
                <a:lnTo>
                  <a:pt x="361201" y="1430080"/>
                </a:lnTo>
                <a:lnTo>
                  <a:pt x="359879" y="1426641"/>
                </a:lnTo>
                <a:lnTo>
                  <a:pt x="358293" y="1423466"/>
                </a:lnTo>
                <a:lnTo>
                  <a:pt x="357235" y="1420027"/>
                </a:lnTo>
                <a:lnTo>
                  <a:pt x="356442" y="1416324"/>
                </a:lnTo>
                <a:lnTo>
                  <a:pt x="355384" y="1412091"/>
                </a:lnTo>
                <a:lnTo>
                  <a:pt x="354855" y="1408123"/>
                </a:lnTo>
                <a:lnTo>
                  <a:pt x="354326" y="1403891"/>
                </a:lnTo>
                <a:lnTo>
                  <a:pt x="354062" y="1399658"/>
                </a:lnTo>
                <a:lnTo>
                  <a:pt x="354062" y="1395426"/>
                </a:lnTo>
                <a:lnTo>
                  <a:pt x="354062" y="464789"/>
                </a:lnTo>
                <a:lnTo>
                  <a:pt x="18510" y="99995"/>
                </a:lnTo>
                <a:lnTo>
                  <a:pt x="13486" y="94439"/>
                </a:lnTo>
                <a:lnTo>
                  <a:pt x="9519" y="89149"/>
                </a:lnTo>
                <a:lnTo>
                  <a:pt x="6082" y="83594"/>
                </a:lnTo>
                <a:lnTo>
                  <a:pt x="3702" y="78303"/>
                </a:lnTo>
                <a:lnTo>
                  <a:pt x="1587" y="72483"/>
                </a:lnTo>
                <a:lnTo>
                  <a:pt x="529" y="66928"/>
                </a:lnTo>
                <a:lnTo>
                  <a:pt x="0" y="61373"/>
                </a:lnTo>
                <a:lnTo>
                  <a:pt x="0" y="56082"/>
                </a:lnTo>
                <a:lnTo>
                  <a:pt x="265" y="50527"/>
                </a:lnTo>
                <a:lnTo>
                  <a:pt x="1322" y="45236"/>
                </a:lnTo>
                <a:lnTo>
                  <a:pt x="2909" y="39945"/>
                </a:lnTo>
                <a:lnTo>
                  <a:pt x="5024" y="34919"/>
                </a:lnTo>
                <a:lnTo>
                  <a:pt x="7404" y="30422"/>
                </a:lnTo>
                <a:lnTo>
                  <a:pt x="10577" y="25660"/>
                </a:lnTo>
                <a:lnTo>
                  <a:pt x="13486" y="21428"/>
                </a:lnTo>
                <a:lnTo>
                  <a:pt x="17188" y="17460"/>
                </a:lnTo>
                <a:lnTo>
                  <a:pt x="21418" y="13756"/>
                </a:lnTo>
                <a:lnTo>
                  <a:pt x="25649" y="10582"/>
                </a:lnTo>
                <a:lnTo>
                  <a:pt x="30144" y="7672"/>
                </a:lnTo>
                <a:lnTo>
                  <a:pt x="34640" y="5291"/>
                </a:lnTo>
                <a:lnTo>
                  <a:pt x="39928" y="3175"/>
                </a:lnTo>
                <a:lnTo>
                  <a:pt x="44952" y="1323"/>
                </a:lnTo>
                <a:lnTo>
                  <a:pt x="50241" y="529"/>
                </a:lnTo>
                <a:lnTo>
                  <a:pt x="5552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5477" y="507663"/>
            <a:ext cx="2624328" cy="500137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岗位认知</a:t>
            </a:r>
          </a:p>
        </p:txBody>
      </p:sp>
      <p:sp>
        <p:nvSpPr>
          <p:cNvPr id="64" name="矩形 63"/>
          <p:cNvSpPr/>
          <p:nvPr/>
        </p:nvSpPr>
        <p:spPr>
          <a:xfrm>
            <a:off x="654530" y="947013"/>
            <a:ext cx="1633428" cy="253916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POST COGNITION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48975" y="2311316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18346" y="2995561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05514" y="1753114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690199" y="2055414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026231" y="2759772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921633" y="3352635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440235" y="3826846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45897" y="3745948"/>
            <a:ext cx="98879" cy="988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</p:tagLst>
</file>

<file path=ppt/theme/theme1.xml><?xml version="1.0" encoding="utf-8"?>
<a:theme xmlns:a="http://schemas.openxmlformats.org/drawingml/2006/main" name="Qzuser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5826</TotalTime>
  <Words>1133</Words>
  <Application>Microsoft Office PowerPoint</Application>
  <PresentationFormat>全屏显示(16:9)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Times New Roman</vt:lpstr>
      <vt:lpstr>Qzuser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Qzuser</dc:creator>
  <cp:keywords>Qzuser</cp:keywords>
  <cp:lastModifiedBy>ytfcells</cp:lastModifiedBy>
  <cp:revision>1721</cp:revision>
  <dcterms:created xsi:type="dcterms:W3CDTF">2014-10-29T09:18:14Z</dcterms:created>
  <dcterms:modified xsi:type="dcterms:W3CDTF">2020-03-24T08:52:28Z</dcterms:modified>
  <cp:category>Qzuser</cp:category>
  <cp:contentStatus>Qzuser</cp:contentStatus>
</cp:coreProperties>
</file>