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614" r:id="rId2"/>
  </p:sldIdLst>
  <p:sldSz cx="7559675" cy="106918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53E8000-79E8-4ECE-82BA-B1EBDF87AA14}">
          <p14:sldIdLst>
            <p14:sldId id="614"/>
          </p14:sldIdLst>
        </p14:section>
      </p14:sectionLst>
    </p:ext>
    <p:ext uri="{EFAFB233-063F-42B5-8137-9DF3F51BA10A}">
      <p15:sldGuideLst xmlns:p15="http://schemas.microsoft.com/office/powerpoint/2012/main">
        <p15:guide id="8" orient="horz" pos="3254" userDrawn="1">
          <p15:clr>
            <a:srgbClr val="A4A3A4"/>
          </p15:clr>
        </p15:guide>
        <p15:guide id="9"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3C6294"/>
    <a:srgbClr val="0B5395"/>
    <a:srgbClr val="262626"/>
    <a:srgbClr val="F0F0EF"/>
    <a:srgbClr val="113052"/>
    <a:srgbClr val="0D1111"/>
    <a:srgbClr val="252F2E"/>
    <a:srgbClr val="252E2D"/>
    <a:srgbClr val="219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6424" autoAdjust="0"/>
  </p:normalViewPr>
  <p:slideViewPr>
    <p:cSldViewPr snapToGrid="0" showGuides="1">
      <p:cViewPr varScale="1">
        <p:scale>
          <a:sx n="53" d="100"/>
          <a:sy n="53" d="100"/>
        </p:scale>
        <p:origin x="2674" y="62"/>
      </p:cViewPr>
      <p:guideLst>
        <p:guide orient="horz" pos="3254"/>
        <p:guide pos="2381"/>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FE2C1-CD6B-4189-80E8-D162A21D77A6}"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8B3B2-C53D-4F7F-B0D9-BFF6C97B0192}" type="slidenum">
              <a:rPr lang="zh-CN" altLang="en-US" smtClean="0"/>
              <a:t>‹#›</a:t>
            </a:fld>
            <a:endParaRPr lang="zh-CN" altLang="en-US"/>
          </a:p>
        </p:txBody>
      </p:sp>
    </p:spTree>
    <p:extLst>
      <p:ext uri="{BB962C8B-B14F-4D97-AF65-F5344CB8AC3E}">
        <p14:creationId xmlns:p14="http://schemas.microsoft.com/office/powerpoint/2010/main" val="3233661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38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2881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869955"/>
      </p:ext>
    </p:extLst>
  </p:cSld>
  <p:clrMap bg1="lt1" tx1="dk1" bg2="lt2" tx2="dk2" accent1="accent1" accent2="accent2" accent3="accent3" accent4="accent4" accent5="accent5" accent6="accent6" hlink="hlink" folHlink="folHlink"/>
  <p:sldLayoutIdLst>
    <p:sldLayoutId id="2147483733" r:id="rId1"/>
    <p:sldLayoutId id="2147483734" r:id="rId2"/>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zh-CN"/>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13DC26A-0214-4CFF-8D4B-03AE295E231F}"/>
              </a:ext>
            </a:extLst>
          </p:cNvPr>
          <p:cNvGrpSpPr/>
          <p:nvPr/>
        </p:nvGrpSpPr>
        <p:grpSpPr>
          <a:xfrm>
            <a:off x="-5" y="159"/>
            <a:ext cx="7559681" cy="10691495"/>
            <a:chOff x="-5" y="159"/>
            <a:chExt cx="7559681" cy="10691495"/>
          </a:xfrm>
        </p:grpSpPr>
        <p:grpSp>
          <p:nvGrpSpPr>
            <p:cNvPr id="40" name="组合 39">
              <a:extLst>
                <a:ext uri="{FF2B5EF4-FFF2-40B4-BE49-F238E27FC236}">
                  <a16:creationId xmlns:a16="http://schemas.microsoft.com/office/drawing/2014/main" id="{D0764BC1-903C-48DF-8207-BD49D24E6F44}"/>
                </a:ext>
              </a:extLst>
            </p:cNvPr>
            <p:cNvGrpSpPr/>
            <p:nvPr/>
          </p:nvGrpSpPr>
          <p:grpSpPr>
            <a:xfrm>
              <a:off x="-5" y="159"/>
              <a:ext cx="7559681" cy="10691495"/>
              <a:chOff x="-5" y="159"/>
              <a:chExt cx="7559681" cy="10691495"/>
            </a:xfrm>
          </p:grpSpPr>
          <p:sp>
            <p:nvSpPr>
              <p:cNvPr id="2" name="矩形 1">
                <a:extLst>
                  <a:ext uri="{FF2B5EF4-FFF2-40B4-BE49-F238E27FC236}">
                    <a16:creationId xmlns:a16="http://schemas.microsoft.com/office/drawing/2014/main" id="{5E082825-94FB-4715-915D-636E2AFBA3A4}"/>
                  </a:ext>
                </a:extLst>
              </p:cNvPr>
              <p:cNvSpPr/>
              <p:nvPr/>
            </p:nvSpPr>
            <p:spPr>
              <a:xfrm>
                <a:off x="0" y="159"/>
                <a:ext cx="266700" cy="1069149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 name="矩形: 圆顶角 3">
                <a:extLst>
                  <a:ext uri="{FF2B5EF4-FFF2-40B4-BE49-F238E27FC236}">
                    <a16:creationId xmlns:a16="http://schemas.microsoft.com/office/drawing/2014/main" id="{BF9C21A7-4F67-42A9-BAD7-D5002FBC42D2}"/>
                  </a:ext>
                </a:extLst>
              </p:cNvPr>
              <p:cNvSpPr/>
              <p:nvPr/>
            </p:nvSpPr>
            <p:spPr>
              <a:xfrm rot="5400000">
                <a:off x="774934" y="-86558"/>
                <a:ext cx="1042513" cy="2592392"/>
              </a:xfrm>
              <a:prstGeom prst="round2SameRect">
                <a:avLst>
                  <a:gd name="adj1" fmla="val 10311"/>
                  <a:gd name="adj2" fmla="val 0"/>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7" name="文本框 5">
                <a:extLst>
                  <a:ext uri="{FF2B5EF4-FFF2-40B4-BE49-F238E27FC236}">
                    <a16:creationId xmlns:a16="http://schemas.microsoft.com/office/drawing/2014/main" id="{FFC4CB05-566A-40E9-B871-655721C0D6AB}"/>
                  </a:ext>
                </a:extLst>
              </p:cNvPr>
              <p:cNvSpPr txBox="1"/>
              <p:nvPr/>
            </p:nvSpPr>
            <p:spPr>
              <a:xfrm>
                <a:off x="489426" y="828715"/>
                <a:ext cx="1880235" cy="751840"/>
              </a:xfrm>
              <a:prstGeom prst="rect">
                <a:avLst/>
              </a:prstGeom>
              <a:noFill/>
            </p:spPr>
            <p:txBody>
              <a:bodyPr wrap="square" rtlCol="0">
                <a:spAutoFit/>
              </a:bodyPr>
              <a:lstStyle/>
              <a:p>
                <a:pPr marL="0" marR="0" lvl="0" indent="0" algn="l" defTabSz="914400" rtl="0" eaLnBrk="1" fontAlgn="auto" latinLnBrk="0" hangingPunct="1">
                  <a:lnSpc>
                    <a:spcPts val="31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宋体" panose="02010600030101010101" pitchFamily="2" charset="-122"/>
                    <a:ea typeface="微软雅黑" panose="020B0503020204020204" pitchFamily="34" charset="-122"/>
                    <a:cs typeface="Times New Roman" panose="02020603050405020304" pitchFamily="18" charset="0"/>
                  </a:rPr>
                  <a:t>鹿小笙</a:t>
                </a:r>
                <a:r>
                  <a:rPr kumimoji="0" lang="en-US" sz="2000" b="0" i="0" u="none" strike="noStrike" kern="1200" cap="none" spc="0" normalizeH="0" baseline="0" noProof="0" dirty="0">
                    <a:ln>
                      <a:noFill/>
                    </a:ln>
                    <a:solidFill>
                      <a:srgbClr val="FFFFFF"/>
                    </a:solidFill>
                    <a:effectLst/>
                    <a:uLnTx/>
                    <a:uFillTx/>
                    <a:latin typeface="宋体" panose="02010600030101010101" pitchFamily="2"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ts val="21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FFFFFF"/>
                    </a:solidFill>
                    <a:effectLst/>
                    <a:uLnTx/>
                    <a:uFillTx/>
                    <a:latin typeface="宋体" panose="02010600030101010101" pitchFamily="2" charset="-122"/>
                    <a:ea typeface="微软雅黑" panose="020B0503020204020204" pitchFamily="34" charset="-122"/>
                    <a:cs typeface="Times New Roman" panose="02020603050405020304" pitchFamily="18" charset="0"/>
                  </a:rPr>
                  <a:t>求职意向：医护类工作</a:t>
                </a:r>
                <a:endParaRPr kumimoji="0" lang="zh-CN" altLang="en-US" sz="1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8" name="文本框 6">
                <a:extLst>
                  <a:ext uri="{FF2B5EF4-FFF2-40B4-BE49-F238E27FC236}">
                    <a16:creationId xmlns:a16="http://schemas.microsoft.com/office/drawing/2014/main" id="{4E7B9330-A81B-4052-8115-4ECEBE8B829D}"/>
                  </a:ext>
                </a:extLst>
              </p:cNvPr>
              <p:cNvSpPr txBox="1"/>
              <p:nvPr/>
            </p:nvSpPr>
            <p:spPr>
              <a:xfrm>
                <a:off x="337559" y="138422"/>
                <a:ext cx="2415540" cy="441146"/>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64AEC8"/>
                    </a:solidFill>
                    <a:effectLst/>
                    <a:uLnTx/>
                    <a:uFillTx/>
                    <a:latin typeface="Script MT Bold" panose="03040602040607080904" pitchFamily="66" charset="0"/>
                    <a:ea typeface="微软雅黑" panose="020B0503020204020204" pitchFamily="34" charset="-122"/>
                    <a:cs typeface="Times New Roman" panose="02020603050405020304" pitchFamily="18" charset="0"/>
                  </a:rPr>
                  <a:t> Personal Resume</a:t>
                </a:r>
                <a:endParaRPr kumimoji="0" lang="zh-CN" altLang="en-US" sz="1200" b="0" i="0" u="none" strike="noStrike" kern="1200" cap="none" spc="0" normalizeH="0" baseline="0" noProof="0" dirty="0">
                  <a:ln>
                    <a:noFill/>
                  </a:ln>
                  <a:solidFill>
                    <a:srgbClr val="64AEC8"/>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4" name="圆角矩形 11">
                <a:extLst>
                  <a:ext uri="{FF2B5EF4-FFF2-40B4-BE49-F238E27FC236}">
                    <a16:creationId xmlns:a16="http://schemas.microsoft.com/office/drawing/2014/main" id="{EFCACFE3-86CE-42D7-A2C8-67CF41B7CA71}"/>
                  </a:ext>
                </a:extLst>
              </p:cNvPr>
              <p:cNvSpPr/>
              <p:nvPr/>
            </p:nvSpPr>
            <p:spPr>
              <a:xfrm>
                <a:off x="3154680" y="1132884"/>
                <a:ext cx="184150" cy="184150"/>
              </a:xfrm>
              <a:prstGeom prst="round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圆角矩形 10">
                <a:extLst>
                  <a:ext uri="{FF2B5EF4-FFF2-40B4-BE49-F238E27FC236}">
                    <a16:creationId xmlns:a16="http://schemas.microsoft.com/office/drawing/2014/main" id="{00D9A705-E0C6-4506-B81A-8FCB1E0FF4AE}"/>
                  </a:ext>
                </a:extLst>
              </p:cNvPr>
              <p:cNvSpPr/>
              <p:nvPr/>
            </p:nvSpPr>
            <p:spPr>
              <a:xfrm>
                <a:off x="3154680" y="1451019"/>
                <a:ext cx="184150" cy="184150"/>
              </a:xfrm>
              <a:prstGeom prst="round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圆角矩形 81">
                <a:extLst>
                  <a:ext uri="{FF2B5EF4-FFF2-40B4-BE49-F238E27FC236}">
                    <a16:creationId xmlns:a16="http://schemas.microsoft.com/office/drawing/2014/main" id="{35BD365E-E78E-440D-9689-C9B6A917E5D9}"/>
                  </a:ext>
                </a:extLst>
              </p:cNvPr>
              <p:cNvSpPr/>
              <p:nvPr/>
            </p:nvSpPr>
            <p:spPr>
              <a:xfrm>
                <a:off x="3148965" y="811574"/>
                <a:ext cx="184150" cy="184150"/>
              </a:xfrm>
              <a:prstGeom prst="round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nvGrpSpPr>
              <p:cNvPr id="37" name="组合 36">
                <a:extLst>
                  <a:ext uri="{FF2B5EF4-FFF2-40B4-BE49-F238E27FC236}">
                    <a16:creationId xmlns:a16="http://schemas.microsoft.com/office/drawing/2014/main" id="{BB2B77DA-E7DE-4DD3-B0D8-E3312EADA0E8}"/>
                  </a:ext>
                </a:extLst>
              </p:cNvPr>
              <p:cNvGrpSpPr/>
              <p:nvPr/>
            </p:nvGrpSpPr>
            <p:grpSpPr>
              <a:xfrm>
                <a:off x="3177236" y="843372"/>
                <a:ext cx="128250" cy="753085"/>
                <a:chOff x="3453461" y="986997"/>
                <a:chExt cx="128250" cy="753085"/>
              </a:xfrm>
              <a:solidFill>
                <a:schemeClr val="bg1"/>
              </a:solidFill>
            </p:grpSpPr>
            <p:sp>
              <p:nvSpPr>
                <p:cNvPr id="35" name="KSO_Shape">
                  <a:extLst>
                    <a:ext uri="{FF2B5EF4-FFF2-40B4-BE49-F238E27FC236}">
                      <a16:creationId xmlns:a16="http://schemas.microsoft.com/office/drawing/2014/main" id="{C39F959E-D51C-4F69-97F7-E1E625369185}"/>
                    </a:ext>
                  </a:extLst>
                </p:cNvPr>
                <p:cNvSpPr>
                  <a:spLocks/>
                </p:cNvSpPr>
                <p:nvPr/>
              </p:nvSpPr>
              <p:spPr bwMode="auto">
                <a:xfrm>
                  <a:off x="3461711" y="1312704"/>
                  <a:ext cx="117885" cy="117885"/>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grpFill/>
                <a:ln>
                  <a:noFill/>
                </a:ln>
                <a:extLst/>
              </p:spPr>
              <p:txBody>
                <a:bodyPr anchor="ctr">
                  <a:scene3d>
                    <a:camera prst="orthographicFront"/>
                    <a:lightRig rig="threePt" dir="t"/>
                  </a:scene3d>
                  <a:sp3d>
                    <a:contourClr>
                      <a:srgbClr val="FFFFFF"/>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3" name="KSO_Shape">
                  <a:extLst>
                    <a:ext uri="{FF2B5EF4-FFF2-40B4-BE49-F238E27FC236}">
                      <a16:creationId xmlns:a16="http://schemas.microsoft.com/office/drawing/2014/main" id="{57B3C0E5-2ACB-4382-8F96-396692BC5E81}"/>
                    </a:ext>
                  </a:extLst>
                </p:cNvPr>
                <p:cNvSpPr>
                  <a:spLocks/>
                </p:cNvSpPr>
                <p:nvPr/>
              </p:nvSpPr>
              <p:spPr bwMode="auto">
                <a:xfrm>
                  <a:off x="3465432" y="1620432"/>
                  <a:ext cx="115662" cy="11965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grp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1" name="KSO_Shape">
                  <a:extLst>
                    <a:ext uri="{FF2B5EF4-FFF2-40B4-BE49-F238E27FC236}">
                      <a16:creationId xmlns:a16="http://schemas.microsoft.com/office/drawing/2014/main" id="{DE1E8F31-B17D-49D3-83AE-0E86B84B49AC}"/>
                    </a:ext>
                  </a:extLst>
                </p:cNvPr>
                <p:cNvSpPr>
                  <a:spLocks noChangeArrowheads="1"/>
                </p:cNvSpPr>
                <p:nvPr/>
              </p:nvSpPr>
              <p:spPr bwMode="auto">
                <a:xfrm>
                  <a:off x="3453461" y="986997"/>
                  <a:ext cx="128250" cy="120555"/>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grpFill/>
                <a:ln>
                  <a:noFill/>
                </a:ln>
                <a:extLst/>
              </p:spPr>
              <p:txBody>
                <a:bodyPr anchor="ctr">
                  <a:scene3d>
                    <a:camera prst="orthographicFront"/>
                    <a:lightRig rig="threePt" dir="t"/>
                  </a:scene3d>
                  <a:sp3d>
                    <a:contourClr>
                      <a:srgbClr val="FFFFFF"/>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
            <p:nvSpPr>
              <p:cNvPr id="12" name="文本框 48">
                <a:extLst>
                  <a:ext uri="{FF2B5EF4-FFF2-40B4-BE49-F238E27FC236}">
                    <a16:creationId xmlns:a16="http://schemas.microsoft.com/office/drawing/2014/main" id="{C761A703-4992-4098-83AB-7931FD8AE643}"/>
                  </a:ext>
                </a:extLst>
              </p:cNvPr>
              <p:cNvSpPr txBox="1"/>
              <p:nvPr/>
            </p:nvSpPr>
            <p:spPr>
              <a:xfrm>
                <a:off x="3392805" y="642029"/>
                <a:ext cx="1527810" cy="1082040"/>
              </a:xfrm>
              <a:prstGeom prst="rect">
                <a:avLst/>
              </a:prstGeom>
              <a:noFill/>
            </p:spPr>
            <p:txBody>
              <a:bodyPr wrap="square" rtlCol="0">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生日：</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1991.07.07</a:t>
                </a:r>
                <a:endParaRPr kumimoji="0" lang="zh-CN" altLang="en-US" sz="12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+86 152 0000 0000  </a:t>
                </a:r>
                <a:endParaRPr kumimoji="0" lang="zh-CN" altLang="en-US" sz="12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12125612@qq.com</a:t>
                </a:r>
                <a:endParaRPr kumimoji="0" lang="zh-CN" altLang="en-US" sz="12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矩形 12">
                <a:extLst>
                  <a:ext uri="{FF2B5EF4-FFF2-40B4-BE49-F238E27FC236}">
                    <a16:creationId xmlns:a16="http://schemas.microsoft.com/office/drawing/2014/main" id="{A80F5C16-D02D-4CD7-90C5-41E20E247024}"/>
                  </a:ext>
                </a:extLst>
              </p:cNvPr>
              <p:cNvSpPr/>
              <p:nvPr/>
            </p:nvSpPr>
            <p:spPr>
              <a:xfrm>
                <a:off x="414655" y="2267109"/>
                <a:ext cx="6730365" cy="8402300"/>
              </a:xfrm>
              <a:prstGeom prst="rect">
                <a:avLst/>
              </a:prstGeom>
            </p:spPr>
            <p:txBody>
              <a:bodyPr wrap="square">
                <a:spAutoFit/>
              </a:bodyPr>
              <a:lstStyle/>
              <a:p>
                <a:pPr marL="45720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教育背景</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2013.09-2017.07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上海同济医科大学</a:t>
                </a: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护理学专业</a:t>
                </a: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本科学士</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主修课程：</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人体解剖学、生理学、医学伦理学、心理学、病因学、药物治疗学、诊断学基础、护理学基础、急重症护理、内外科护理学、妇儿科护理学、精神护理学、大学英语、高等数学、马原思哲等课程</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45720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工作经历</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2015.07-2017.09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武汉市南湖区人民医院</a:t>
                </a: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急诊科护士</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、在护士长领导下进行工作，做好患者的基础护理和心理护理工作；</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、正确执行医嘱，完成各项护理工作，严格执行查对及交接班制度、消毒隔离制度，防止差错事故的发生；</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、做好基础护理和患者的心理护理工作认真做好危重患者的抢救工作及各种抢救物品的准备、保管工作。</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2013.09-2014.09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武汉市南湖区人民医院</a:t>
                </a: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实习</a:t>
                </a:r>
                <a:r>
                  <a:rPr kumimoji="0" 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zh-CN" altLang="en-US" sz="11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护士</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、经常巡视病人，密切观察记录危重患者的病情变化，发现异常情况及时处理并报告；</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、参加护理教学和科研工作，工作中不断总结经验，提高护理水平；</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、办理入院、出院、转科、转院手续，做好有关登记工作。</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45720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技能证书</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1BBC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专业类：</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护士资格证，上海医科大学第三届护理知识竞赛一等奖</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语言类：</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大学英语六级证书，普通话二甲资格证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荣誉类：</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大一、大二获得三等奖学金、</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2013-2014</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年度优秀团员</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活动类：</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摄影大赛二等奖，创业计划大赛亚军</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45720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自我评价</a:t>
                </a:r>
                <a:endParaRPr kumimoji="0" lang="zh-CN" altLang="en-US" sz="1200" b="0" i="0" u="none" strike="noStrike" kern="1200" cap="none" spc="0" normalizeH="0" baseline="0" noProof="0" dirty="0">
                  <a:ln>
                    <a:noFill/>
                  </a:ln>
                  <a:solidFill>
                    <a:srgbClr val="64AEC8"/>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1BBC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ts val="18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经过</a:t>
                </a:r>
                <a:r>
                  <a:rPr kumimoji="0" 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100" b="0" i="0" u="none" strike="noStrike" kern="1200" cap="none" spc="0" normalizeH="0" baseline="0" noProof="0" dirty="0">
                    <a:ln>
                      <a:noFill/>
                    </a:ln>
                    <a:solidFill>
                      <a:srgbClr val="3E3E3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多的临床工作，我强烈认识到爱心、耐心和高度责任感对护理工作的重要性！临床一年的锻炼，让我学会了很多的知识，临床护理和急救更加磨练了我的意志，极大地提高了我的操作能力和水平。自信这一年的工作让我实现了从护理实习生到专科护士的飞跃，有信心接受一份全职护士工作。虽然一年的时间不能完全达到专业护士的要求，但是在以后的工作中我会更加努力，为护理工作尽职尽责。</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同侧圆角矩形 19">
                <a:extLst>
                  <a:ext uri="{FF2B5EF4-FFF2-40B4-BE49-F238E27FC236}">
                    <a16:creationId xmlns:a16="http://schemas.microsoft.com/office/drawing/2014/main" id="{66B2FB14-0C6E-4111-93CD-948F02EFB163}"/>
                  </a:ext>
                </a:extLst>
              </p:cNvPr>
              <p:cNvSpPr/>
              <p:nvPr/>
            </p:nvSpPr>
            <p:spPr>
              <a:xfrm rot="5400000">
                <a:off x="257174" y="2049306"/>
                <a:ext cx="240665" cy="755016"/>
              </a:xfrm>
              <a:prstGeom prst="round2Same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9" name="同侧圆角矩形 20">
                <a:extLst>
                  <a:ext uri="{FF2B5EF4-FFF2-40B4-BE49-F238E27FC236}">
                    <a16:creationId xmlns:a16="http://schemas.microsoft.com/office/drawing/2014/main" id="{3146A137-04B9-419D-B86D-EDD66157E385}"/>
                  </a:ext>
                </a:extLst>
              </p:cNvPr>
              <p:cNvSpPr/>
              <p:nvPr/>
            </p:nvSpPr>
            <p:spPr>
              <a:xfrm rot="5400000">
                <a:off x="257492" y="8709503"/>
                <a:ext cx="240665" cy="751840"/>
              </a:xfrm>
              <a:prstGeom prst="round2Same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同侧圆角矩形 21">
                <a:extLst>
                  <a:ext uri="{FF2B5EF4-FFF2-40B4-BE49-F238E27FC236}">
                    <a16:creationId xmlns:a16="http://schemas.microsoft.com/office/drawing/2014/main" id="{4E66F691-EAA4-486E-A7FF-B21AF2171A51}"/>
                  </a:ext>
                </a:extLst>
              </p:cNvPr>
              <p:cNvSpPr/>
              <p:nvPr/>
            </p:nvSpPr>
            <p:spPr>
              <a:xfrm rot="5400000">
                <a:off x="257492" y="6892133"/>
                <a:ext cx="240665" cy="751840"/>
              </a:xfrm>
              <a:prstGeom prst="round2Same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同侧圆角矩形 22">
                <a:extLst>
                  <a:ext uri="{FF2B5EF4-FFF2-40B4-BE49-F238E27FC236}">
                    <a16:creationId xmlns:a16="http://schemas.microsoft.com/office/drawing/2014/main" id="{523A7FB0-72EC-47C8-B0EA-A0686F32E4EA}"/>
                  </a:ext>
                </a:extLst>
              </p:cNvPr>
              <p:cNvSpPr/>
              <p:nvPr/>
            </p:nvSpPr>
            <p:spPr>
              <a:xfrm rot="5400000">
                <a:off x="255586" y="3863182"/>
                <a:ext cx="240665" cy="751841"/>
              </a:xfrm>
              <a:prstGeom prst="round2SameRect">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2" name="Freeform 142">
                <a:extLst>
                  <a:ext uri="{FF2B5EF4-FFF2-40B4-BE49-F238E27FC236}">
                    <a16:creationId xmlns:a16="http://schemas.microsoft.com/office/drawing/2014/main" id="{3ED44176-EE9D-4127-9946-EA311FF1E65B}"/>
                  </a:ext>
                </a:extLst>
              </p:cNvPr>
              <p:cNvSpPr>
                <a:spLocks noChangeAspect="1" noEditPoints="1"/>
              </p:cNvSpPr>
              <p:nvPr/>
            </p:nvSpPr>
            <p:spPr bwMode="auto">
              <a:xfrm>
                <a:off x="513080" y="2363629"/>
                <a:ext cx="194945" cy="135890"/>
              </a:xfrm>
              <a:custGeom>
                <a:avLst/>
                <a:gdLst/>
                <a:ahLst/>
                <a:cxnLst>
                  <a:cxn ang="0">
                    <a:pos x="255" y="42"/>
                  </a:cxn>
                  <a:cxn ang="0">
                    <a:pos x="140" y="2"/>
                  </a:cxn>
                  <a:cxn ang="0">
                    <a:pos x="127" y="2"/>
                  </a:cxn>
                  <a:cxn ang="0">
                    <a:pos x="11" y="42"/>
                  </a:cxn>
                  <a:cxn ang="0">
                    <a:pos x="11" y="51"/>
                  </a:cxn>
                  <a:cxn ang="0">
                    <a:pos x="38" y="61"/>
                  </a:cxn>
                  <a:cxn ang="0">
                    <a:pos x="25" y="99"/>
                  </a:cxn>
                  <a:cxn ang="0">
                    <a:pos x="17" y="111"/>
                  </a:cxn>
                  <a:cxn ang="0">
                    <a:pos x="24" y="122"/>
                  </a:cxn>
                  <a:cxn ang="0">
                    <a:pos x="0" y="173"/>
                  </a:cxn>
                  <a:cxn ang="0">
                    <a:pos x="19" y="184"/>
                  </a:cxn>
                  <a:cxn ang="0">
                    <a:pos x="37" y="121"/>
                  </a:cxn>
                  <a:cxn ang="0">
                    <a:pos x="42" y="111"/>
                  </a:cxn>
                  <a:cxn ang="0">
                    <a:pos x="36" y="100"/>
                  </a:cxn>
                  <a:cxn ang="0">
                    <a:pos x="50" y="66"/>
                  </a:cxn>
                  <a:cxn ang="0">
                    <a:pos x="51" y="65"/>
                  </a:cxn>
                  <a:cxn ang="0">
                    <a:pos x="131" y="33"/>
                  </a:cxn>
                  <a:cxn ang="0">
                    <a:pos x="138" y="36"/>
                  </a:cxn>
                  <a:cxn ang="0">
                    <a:pos x="138" y="36"/>
                  </a:cxn>
                  <a:cxn ang="0">
                    <a:pos x="135" y="44"/>
                  </a:cxn>
                  <a:cxn ang="0">
                    <a:pos x="68" y="71"/>
                  </a:cxn>
                  <a:cxn ang="0">
                    <a:pos x="128" y="91"/>
                  </a:cxn>
                  <a:cxn ang="0">
                    <a:pos x="141" y="91"/>
                  </a:cxn>
                  <a:cxn ang="0">
                    <a:pos x="256" y="52"/>
                  </a:cxn>
                  <a:cxn ang="0">
                    <a:pos x="255" y="42"/>
                  </a:cxn>
                  <a:cxn ang="0">
                    <a:pos x="255" y="42"/>
                  </a:cxn>
                  <a:cxn ang="0">
                    <a:pos x="128" y="106"/>
                  </a:cxn>
                  <a:cxn ang="0">
                    <a:pos x="55" y="82"/>
                  </a:cxn>
                  <a:cxn ang="0">
                    <a:pos x="55" y="100"/>
                  </a:cxn>
                  <a:cxn ang="0">
                    <a:pos x="61" y="114"/>
                  </a:cxn>
                  <a:cxn ang="0">
                    <a:pos x="56" y="127"/>
                  </a:cxn>
                  <a:cxn ang="0">
                    <a:pos x="61" y="134"/>
                  </a:cxn>
                  <a:cxn ang="0">
                    <a:pos x="209" y="131"/>
                  </a:cxn>
                  <a:cxn ang="0">
                    <a:pos x="215" y="121"/>
                  </a:cxn>
                  <a:cxn ang="0">
                    <a:pos x="215" y="81"/>
                  </a:cxn>
                  <a:cxn ang="0">
                    <a:pos x="141" y="106"/>
                  </a:cxn>
                  <a:cxn ang="0">
                    <a:pos x="128" y="106"/>
                  </a:cxn>
                  <a:cxn ang="0">
                    <a:pos x="128" y="106"/>
                  </a:cxn>
                  <a:cxn ang="0">
                    <a:pos x="128" y="106"/>
                  </a:cxn>
                  <a:cxn ang="0">
                    <a:pos x="128" y="106"/>
                  </a:cxn>
                </a:cxnLst>
                <a:rect l="0" t="0" r="r" b="b"/>
                <a:pathLst>
                  <a:path w="263" h="184">
                    <a:moveTo>
                      <a:pt x="255" y="42"/>
                    </a:moveTo>
                    <a:cubicBezTo>
                      <a:pt x="140" y="2"/>
                      <a:pt x="140" y="2"/>
                      <a:pt x="140" y="2"/>
                    </a:cubicBezTo>
                    <a:cubicBezTo>
                      <a:pt x="133" y="0"/>
                      <a:pt x="134" y="0"/>
                      <a:pt x="127" y="2"/>
                    </a:cubicBezTo>
                    <a:cubicBezTo>
                      <a:pt x="11" y="42"/>
                      <a:pt x="11" y="42"/>
                      <a:pt x="11" y="42"/>
                    </a:cubicBezTo>
                    <a:cubicBezTo>
                      <a:pt x="3" y="44"/>
                      <a:pt x="3" y="49"/>
                      <a:pt x="11" y="51"/>
                    </a:cubicBezTo>
                    <a:cubicBezTo>
                      <a:pt x="38" y="61"/>
                      <a:pt x="38" y="61"/>
                      <a:pt x="38" y="61"/>
                    </a:cubicBezTo>
                    <a:cubicBezTo>
                      <a:pt x="26" y="73"/>
                      <a:pt x="25" y="85"/>
                      <a:pt x="25" y="99"/>
                    </a:cubicBezTo>
                    <a:cubicBezTo>
                      <a:pt x="20" y="101"/>
                      <a:pt x="17" y="106"/>
                      <a:pt x="17" y="111"/>
                    </a:cubicBezTo>
                    <a:cubicBezTo>
                      <a:pt x="17" y="116"/>
                      <a:pt x="20" y="120"/>
                      <a:pt x="24" y="122"/>
                    </a:cubicBezTo>
                    <a:cubicBezTo>
                      <a:pt x="22" y="137"/>
                      <a:pt x="16" y="153"/>
                      <a:pt x="0" y="173"/>
                    </a:cubicBezTo>
                    <a:cubicBezTo>
                      <a:pt x="8" y="179"/>
                      <a:pt x="12" y="181"/>
                      <a:pt x="19" y="184"/>
                    </a:cubicBezTo>
                    <a:cubicBezTo>
                      <a:pt x="42" y="174"/>
                      <a:pt x="39" y="147"/>
                      <a:pt x="37" y="121"/>
                    </a:cubicBezTo>
                    <a:cubicBezTo>
                      <a:pt x="40" y="119"/>
                      <a:pt x="42" y="115"/>
                      <a:pt x="42" y="111"/>
                    </a:cubicBezTo>
                    <a:cubicBezTo>
                      <a:pt x="42" y="106"/>
                      <a:pt x="40" y="102"/>
                      <a:pt x="36" y="100"/>
                    </a:cubicBezTo>
                    <a:cubicBezTo>
                      <a:pt x="37" y="86"/>
                      <a:pt x="40" y="74"/>
                      <a:pt x="50" y="66"/>
                    </a:cubicBezTo>
                    <a:cubicBezTo>
                      <a:pt x="50" y="65"/>
                      <a:pt x="51" y="65"/>
                      <a:pt x="51" y="65"/>
                    </a:cubicBezTo>
                    <a:cubicBezTo>
                      <a:pt x="131" y="33"/>
                      <a:pt x="131" y="33"/>
                      <a:pt x="131" y="33"/>
                    </a:cubicBezTo>
                    <a:cubicBezTo>
                      <a:pt x="134" y="32"/>
                      <a:pt x="137" y="33"/>
                      <a:pt x="138" y="36"/>
                    </a:cubicBezTo>
                    <a:cubicBezTo>
                      <a:pt x="138" y="36"/>
                      <a:pt x="138" y="36"/>
                      <a:pt x="138" y="36"/>
                    </a:cubicBezTo>
                    <a:cubicBezTo>
                      <a:pt x="139" y="39"/>
                      <a:pt x="138" y="43"/>
                      <a:pt x="135" y="44"/>
                    </a:cubicBezTo>
                    <a:cubicBezTo>
                      <a:pt x="68" y="71"/>
                      <a:pt x="68" y="71"/>
                      <a:pt x="68" y="71"/>
                    </a:cubicBezTo>
                    <a:cubicBezTo>
                      <a:pt x="128" y="91"/>
                      <a:pt x="128" y="91"/>
                      <a:pt x="128" y="91"/>
                    </a:cubicBezTo>
                    <a:cubicBezTo>
                      <a:pt x="135" y="94"/>
                      <a:pt x="134" y="94"/>
                      <a:pt x="141" y="91"/>
                    </a:cubicBezTo>
                    <a:cubicBezTo>
                      <a:pt x="256" y="52"/>
                      <a:pt x="256" y="52"/>
                      <a:pt x="256" y="52"/>
                    </a:cubicBezTo>
                    <a:cubicBezTo>
                      <a:pt x="263" y="49"/>
                      <a:pt x="263" y="45"/>
                      <a:pt x="255" y="42"/>
                    </a:cubicBezTo>
                    <a:cubicBezTo>
                      <a:pt x="255" y="42"/>
                      <a:pt x="255" y="42"/>
                      <a:pt x="255" y="42"/>
                    </a:cubicBezTo>
                    <a:close/>
                    <a:moveTo>
                      <a:pt x="128" y="106"/>
                    </a:moveTo>
                    <a:cubicBezTo>
                      <a:pt x="55" y="82"/>
                      <a:pt x="55" y="82"/>
                      <a:pt x="55" y="82"/>
                    </a:cubicBezTo>
                    <a:cubicBezTo>
                      <a:pt x="55" y="100"/>
                      <a:pt x="55" y="100"/>
                      <a:pt x="55" y="100"/>
                    </a:cubicBezTo>
                    <a:cubicBezTo>
                      <a:pt x="59" y="104"/>
                      <a:pt x="61" y="109"/>
                      <a:pt x="61" y="114"/>
                    </a:cubicBezTo>
                    <a:cubicBezTo>
                      <a:pt x="61" y="119"/>
                      <a:pt x="59" y="124"/>
                      <a:pt x="56" y="127"/>
                    </a:cubicBezTo>
                    <a:cubicBezTo>
                      <a:pt x="57" y="130"/>
                      <a:pt x="59" y="133"/>
                      <a:pt x="61" y="134"/>
                    </a:cubicBezTo>
                    <a:cubicBezTo>
                      <a:pt x="104" y="157"/>
                      <a:pt x="162" y="157"/>
                      <a:pt x="209" y="131"/>
                    </a:cubicBezTo>
                    <a:cubicBezTo>
                      <a:pt x="213" y="129"/>
                      <a:pt x="215" y="125"/>
                      <a:pt x="215" y="121"/>
                    </a:cubicBezTo>
                    <a:cubicBezTo>
                      <a:pt x="215" y="81"/>
                      <a:pt x="215" y="81"/>
                      <a:pt x="215" y="81"/>
                    </a:cubicBezTo>
                    <a:cubicBezTo>
                      <a:pt x="141" y="106"/>
                      <a:pt x="141" y="106"/>
                      <a:pt x="141" y="106"/>
                    </a:cubicBezTo>
                    <a:cubicBezTo>
                      <a:pt x="133" y="109"/>
                      <a:pt x="135" y="109"/>
                      <a:pt x="128" y="106"/>
                    </a:cubicBezTo>
                    <a:cubicBezTo>
                      <a:pt x="128" y="106"/>
                      <a:pt x="128" y="106"/>
                      <a:pt x="128" y="106"/>
                    </a:cubicBezTo>
                    <a:close/>
                    <a:moveTo>
                      <a:pt x="128" y="106"/>
                    </a:moveTo>
                    <a:cubicBezTo>
                      <a:pt x="128" y="106"/>
                      <a:pt x="128" y="106"/>
                      <a:pt x="128" y="106"/>
                    </a:cubicBezTo>
                  </a:path>
                </a:pathLst>
              </a:custGeom>
              <a:solidFill>
                <a:sysClr val="window" lastClr="FFFFFF"/>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KSO_Shape">
                <a:extLst>
                  <a:ext uri="{FF2B5EF4-FFF2-40B4-BE49-F238E27FC236}">
                    <a16:creationId xmlns:a16="http://schemas.microsoft.com/office/drawing/2014/main" id="{E2A91D22-CA87-478E-9525-61B9FFAF2DFD}"/>
                  </a:ext>
                </a:extLst>
              </p:cNvPr>
              <p:cNvSpPr>
                <a:spLocks/>
              </p:cNvSpPr>
              <p:nvPr/>
            </p:nvSpPr>
            <p:spPr bwMode="auto">
              <a:xfrm>
                <a:off x="539115" y="8997474"/>
                <a:ext cx="138430" cy="17526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ysClr val="window" lastClr="FFFFFF"/>
              </a:solidFill>
              <a:ln>
                <a:noFill/>
              </a:ln>
              <a:extLst/>
            </p:spPr>
            <p:txBody>
              <a:bodyPr anchor="ctr">
                <a:scene3d>
                  <a:camera prst="orthographicFront"/>
                  <a:lightRig rig="threePt" dir="t"/>
                </a:scene3d>
                <a:sp3d>
                  <a:contourClr>
                    <a:srgbClr val="FFFFFF"/>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KSO_Shape">
                <a:extLst>
                  <a:ext uri="{FF2B5EF4-FFF2-40B4-BE49-F238E27FC236}">
                    <a16:creationId xmlns:a16="http://schemas.microsoft.com/office/drawing/2014/main" id="{7DB6B649-825E-4211-83D0-1117C2489583}"/>
                  </a:ext>
                </a:extLst>
              </p:cNvPr>
              <p:cNvSpPr>
                <a:spLocks/>
              </p:cNvSpPr>
              <p:nvPr/>
            </p:nvSpPr>
            <p:spPr bwMode="auto">
              <a:xfrm>
                <a:off x="532130" y="4168299"/>
                <a:ext cx="144780" cy="14478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ysClr val="window" lastClr="FFFFFF"/>
              </a:solidFill>
              <a:ln>
                <a:noFill/>
              </a:ln>
              <a:extLst/>
            </p:spPr>
            <p:txBody>
              <a:bodyPr anchor="ctr">
                <a:scene3d>
                  <a:camera prst="orthographicFront"/>
                  <a:lightRig rig="threePt" dir="t"/>
                </a:scene3d>
                <a:sp3d>
                  <a:contourClr>
                    <a:srgbClr val="FFFFFF"/>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5" name="KSO_Shape">
                <a:extLst>
                  <a:ext uri="{FF2B5EF4-FFF2-40B4-BE49-F238E27FC236}">
                    <a16:creationId xmlns:a16="http://schemas.microsoft.com/office/drawing/2014/main" id="{9B851F8F-EF7C-4825-B55A-9E9AE6C92B1F}"/>
                  </a:ext>
                </a:extLst>
              </p:cNvPr>
              <p:cNvSpPr>
                <a:spLocks/>
              </p:cNvSpPr>
              <p:nvPr/>
            </p:nvSpPr>
            <p:spPr bwMode="auto">
              <a:xfrm>
                <a:off x="530860" y="7193439"/>
                <a:ext cx="158750" cy="155575"/>
              </a:xfrm>
              <a:custGeom>
                <a:avLst/>
                <a:gdLst>
                  <a:gd name="T0" fmla="*/ 2147483646 w 99"/>
                  <a:gd name="T1" fmla="*/ 2147483646 h 97"/>
                  <a:gd name="T2" fmla="*/ 2147483646 w 99"/>
                  <a:gd name="T3" fmla="*/ 2147483646 h 97"/>
                  <a:gd name="T4" fmla="*/ 2147483646 w 99"/>
                  <a:gd name="T5" fmla="*/ 2147483646 h 97"/>
                  <a:gd name="T6" fmla="*/ 2147483646 w 99"/>
                  <a:gd name="T7" fmla="*/ 2147483646 h 97"/>
                  <a:gd name="T8" fmla="*/ 2147483646 w 99"/>
                  <a:gd name="T9" fmla="*/ 2147483646 h 97"/>
                  <a:gd name="T10" fmla="*/ 2147483646 w 99"/>
                  <a:gd name="T11" fmla="*/ 2147483646 h 97"/>
                  <a:gd name="T12" fmla="*/ 2147483646 w 99"/>
                  <a:gd name="T13" fmla="*/ 2147483646 h 97"/>
                  <a:gd name="T14" fmla="*/ 2147483646 w 99"/>
                  <a:gd name="T15" fmla="*/ 2147483646 h 97"/>
                  <a:gd name="T16" fmla="*/ 2147483646 w 99"/>
                  <a:gd name="T17" fmla="*/ 2147483646 h 97"/>
                  <a:gd name="T18" fmla="*/ 2147483646 w 99"/>
                  <a:gd name="T19" fmla="*/ 2147483646 h 97"/>
                  <a:gd name="T20" fmla="*/ 2147483646 w 99"/>
                  <a:gd name="T21" fmla="*/ 2147483646 h 97"/>
                  <a:gd name="T22" fmla="*/ 2147483646 w 99"/>
                  <a:gd name="T23" fmla="*/ 2147483646 h 97"/>
                  <a:gd name="T24" fmla="*/ 2147483646 w 99"/>
                  <a:gd name="T25" fmla="*/ 2147483646 h 97"/>
                  <a:gd name="T26" fmla="*/ 2147483646 w 99"/>
                  <a:gd name="T27" fmla="*/ 2147483646 h 97"/>
                  <a:gd name="T28" fmla="*/ 2147483646 w 99"/>
                  <a:gd name="T29" fmla="*/ 2147483646 h 97"/>
                  <a:gd name="T30" fmla="*/ 0 w 99"/>
                  <a:gd name="T31" fmla="*/ 2147483646 h 97"/>
                  <a:gd name="T32" fmla="*/ 2147483646 w 99"/>
                  <a:gd name="T33" fmla="*/ 2147483646 h 97"/>
                  <a:gd name="T34" fmla="*/ 2147483646 w 99"/>
                  <a:gd name="T35" fmla="*/ 2147483646 h 97"/>
                  <a:gd name="T36" fmla="*/ 2147483646 w 99"/>
                  <a:gd name="T37" fmla="*/ 0 h 97"/>
                  <a:gd name="T38" fmla="*/ 2147483646 w 99"/>
                  <a:gd name="T39" fmla="*/ 2147483646 h 97"/>
                  <a:gd name="T40" fmla="*/ 2147483646 w 99"/>
                  <a:gd name="T41" fmla="*/ 2147483646 h 97"/>
                  <a:gd name="T42" fmla="*/ 2147483646 w 99"/>
                  <a:gd name="T43" fmla="*/ 2147483646 h 97"/>
                  <a:gd name="T44" fmla="*/ 2147483646 w 99"/>
                  <a:gd name="T45" fmla="*/ 2147483646 h 97"/>
                  <a:gd name="T46" fmla="*/ 2147483646 w 99"/>
                  <a:gd name="T47" fmla="*/ 2147483646 h 97"/>
                  <a:gd name="T48" fmla="*/ 2147483646 w 99"/>
                  <a:gd name="T49" fmla="*/ 2147483646 h 97"/>
                  <a:gd name="T50" fmla="*/ 2147483646 w 99"/>
                  <a:gd name="T51" fmla="*/ 2147483646 h 97"/>
                  <a:gd name="T52" fmla="*/ 2147483646 w 99"/>
                  <a:gd name="T53" fmla="*/ 2147483646 h 97"/>
                  <a:gd name="T54" fmla="*/ 2147483646 w 99"/>
                  <a:gd name="T55" fmla="*/ 2147483646 h 97"/>
                  <a:gd name="T56" fmla="*/ 2147483646 w 99"/>
                  <a:gd name="T57" fmla="*/ 2147483646 h 97"/>
                  <a:gd name="T58" fmla="*/ 2147483646 w 99"/>
                  <a:gd name="T59" fmla="*/ 2147483646 h 97"/>
                  <a:gd name="T60" fmla="*/ 2147483646 w 99"/>
                  <a:gd name="T61" fmla="*/ 2147483646 h 97"/>
                  <a:gd name="T62" fmla="*/ 2147483646 w 99"/>
                  <a:gd name="T63" fmla="*/ 2147483646 h 97"/>
                  <a:gd name="T64" fmla="*/ 2147483646 w 99"/>
                  <a:gd name="T65" fmla="*/ 2147483646 h 97"/>
                  <a:gd name="T66" fmla="*/ 2147483646 w 99"/>
                  <a:gd name="T67" fmla="*/ 2147483646 h 97"/>
                  <a:gd name="T68" fmla="*/ 2147483646 w 99"/>
                  <a:gd name="T69" fmla="*/ 2147483646 h 97"/>
                  <a:gd name="T70" fmla="*/ 2147483646 w 99"/>
                  <a:gd name="T71" fmla="*/ 2147483646 h 97"/>
                  <a:gd name="T72" fmla="*/ 2147483646 w 99"/>
                  <a:gd name="T73" fmla="*/ 2147483646 h 97"/>
                  <a:gd name="T74" fmla="*/ 2147483646 w 99"/>
                  <a:gd name="T75" fmla="*/ 2147483646 h 97"/>
                  <a:gd name="T76" fmla="*/ 2147483646 w 99"/>
                  <a:gd name="T77" fmla="*/ 2147483646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ysClr val="window" lastClr="FFFFFF"/>
              </a:solidFill>
              <a:ln>
                <a:noFill/>
              </a:ln>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矩形: 圆顶角 37">
                <a:extLst>
                  <a:ext uri="{FF2B5EF4-FFF2-40B4-BE49-F238E27FC236}">
                    <a16:creationId xmlns:a16="http://schemas.microsoft.com/office/drawing/2014/main" id="{18A98171-32A3-4D11-9C44-DBE122C7BD82}"/>
                  </a:ext>
                </a:extLst>
              </p:cNvPr>
              <p:cNvSpPr/>
              <p:nvPr/>
            </p:nvSpPr>
            <p:spPr>
              <a:xfrm rot="16200000">
                <a:off x="6339920" y="511139"/>
                <a:ext cx="1042513" cy="1396999"/>
              </a:xfrm>
              <a:prstGeom prst="round2SameRect">
                <a:avLst>
                  <a:gd name="adj1" fmla="val 10311"/>
                  <a:gd name="adj2" fmla="val 0"/>
                </a:avLst>
              </a:prstGeom>
              <a:solidFill>
                <a:srgbClr val="64AEC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
          <p:nvSpPr>
            <p:cNvPr id="28" name="矩形 27">
              <a:extLst>
                <a:ext uri="{FF2B5EF4-FFF2-40B4-BE49-F238E27FC236}">
                  <a16:creationId xmlns:a16="http://schemas.microsoft.com/office/drawing/2014/main" id="{0FB92FFB-33A5-48B3-B660-F757919889AC}"/>
                </a:ext>
              </a:extLst>
            </p:cNvPr>
            <p:cNvSpPr/>
            <p:nvPr/>
          </p:nvSpPr>
          <p:spPr>
            <a:xfrm>
              <a:off x="5817277" y="406775"/>
              <a:ext cx="1209792" cy="1613058"/>
            </a:xfrm>
            <a:prstGeom prst="rect">
              <a:avLst/>
            </a:prstGeom>
            <a:blipFill>
              <a:blip r:embed="rId2"/>
              <a:srcRect/>
              <a:stretch>
                <a:fillRect l="-28036" t="-2895" r="-31168" b="-63875"/>
              </a:stretch>
            </a:blipFill>
            <a:ln w="28575">
              <a:solidFill>
                <a:srgbClr val="64AE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4059884925"/>
      </p:ext>
    </p:extLst>
  </p:cSld>
  <p:clrMapOvr>
    <a:masterClrMapping/>
  </p:clrMapOvr>
</p:sld>
</file>

<file path=ppt/theme/theme1.xml><?xml version="1.0" encoding="utf-8"?>
<a:theme xmlns:a="http://schemas.openxmlformats.org/drawingml/2006/main" name="5_Office 主题">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F49100"/>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7129</TotalTime>
  <Words>88</Words>
  <Application>Microsoft Office PowerPoint</Application>
  <PresentationFormat>自定义</PresentationFormat>
  <Paragraphs>37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微软雅黑</vt:lpstr>
      <vt:lpstr>Arial</vt:lpstr>
      <vt:lpstr>Calibri</vt:lpstr>
      <vt:lpstr>Script MT Bold</vt:lpstr>
      <vt:lpstr>Times New Roman</vt:lpstr>
      <vt:lpstr>5_Office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SEVEN</cp:lastModifiedBy>
  <cp:revision>532</cp:revision>
  <dcterms:created xsi:type="dcterms:W3CDTF">2016-05-08T04:02:20Z</dcterms:created>
  <dcterms:modified xsi:type="dcterms:W3CDTF">2018-09-28T03:37:07Z</dcterms:modified>
</cp:coreProperties>
</file>