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8" r:id="rId2"/>
  </p:sldIdLst>
  <p:sldSz cx="7559675" cy="10691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5" userDrawn="1">
          <p15:clr>
            <a:srgbClr val="A4A3A4"/>
          </p15:clr>
        </p15:guide>
        <p15:guide id="2" pos="4195" userDrawn="1">
          <p15:clr>
            <a:srgbClr val="A4A3A4"/>
          </p15:clr>
        </p15:guide>
        <p15:guide id="3" pos="2381" userDrawn="1">
          <p15:clr>
            <a:srgbClr val="A4A3A4"/>
          </p15:clr>
        </p15:guide>
        <p15:guide id="5" pos="36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39D"/>
    <a:srgbClr val="333F50"/>
    <a:srgbClr val="15A9D1"/>
    <a:srgbClr val="18BBE8"/>
    <a:srgbClr val="1187A7"/>
    <a:srgbClr val="404040"/>
    <a:srgbClr val="5B9BD5"/>
    <a:srgbClr val="FFFFFF"/>
    <a:srgbClr val="1F8A70"/>
    <a:srgbClr val="324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0" autoAdjust="0"/>
    <p:restoredTop sz="96424" autoAdjust="0"/>
  </p:normalViewPr>
  <p:slideViewPr>
    <p:cSldViewPr snapToGrid="0" showGuides="1">
      <p:cViewPr varScale="1">
        <p:scale>
          <a:sx n="73" d="100"/>
          <a:sy n="73" d="100"/>
        </p:scale>
        <p:origin x="3240" y="54"/>
      </p:cViewPr>
      <p:guideLst>
        <p:guide orient="horz" pos="3345"/>
        <p:guide pos="4195"/>
        <p:guide pos="2381"/>
        <p:guide pos="367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44243-2082-4C53-A3EF-E0BF682719A7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ACF6-E3C6-494E-B7C7-32FDF8AC5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5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5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7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8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3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4CAB-8F62-4D20-853C-AA9ADA8220D1}" type="datetimeFigureOut">
              <a:rPr lang="zh-CN" altLang="en-US" smtClean="0"/>
              <a:t>2016/8/25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99B7-9444-427B-B4FF-D99CEFDF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8005" y="-1"/>
            <a:ext cx="7656833" cy="10872996"/>
            <a:chOff x="-8005" y="-1"/>
            <a:chExt cx="7656833" cy="10872996"/>
          </a:xfrm>
        </p:grpSpPr>
        <p:sp>
          <p:nvSpPr>
            <p:cNvPr id="5" name="矩形 4"/>
            <p:cNvSpPr/>
            <p:nvPr/>
          </p:nvSpPr>
          <p:spPr>
            <a:xfrm>
              <a:off x="-8005" y="-1"/>
              <a:ext cx="313688" cy="10691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800219" y="2853764"/>
              <a:ext cx="4955763" cy="0"/>
            </a:xfrm>
            <a:prstGeom prst="line">
              <a:avLst/>
            </a:prstGeom>
            <a:ln w="571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800219" y="4298763"/>
              <a:ext cx="4955763" cy="0"/>
            </a:xfrm>
            <a:prstGeom prst="line">
              <a:avLst/>
            </a:prstGeom>
            <a:ln w="571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800219" y="7180949"/>
              <a:ext cx="4955763" cy="0"/>
            </a:xfrm>
            <a:prstGeom prst="line">
              <a:avLst/>
            </a:prstGeom>
            <a:ln w="571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800219" y="8792590"/>
              <a:ext cx="4955763" cy="0"/>
            </a:xfrm>
            <a:prstGeom prst="line">
              <a:avLst/>
            </a:prstGeom>
            <a:ln w="571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2695467" y="10041998"/>
              <a:ext cx="49533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4800" dirty="0" smtClean="0">
                  <a:solidFill>
                    <a:srgbClr val="FFFFFF">
                      <a:lumMod val="85000"/>
                    </a:srgbClr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PERSONAL RESUME</a:t>
              </a:r>
              <a:endParaRPr lang="zh-CN" altLang="en-US" sz="4800" dirty="0">
                <a:solidFill>
                  <a:srgbClr val="FFFFFF">
                    <a:lumMod val="85000"/>
                  </a:srgbClr>
                </a:solidFill>
                <a:latin typeface="Impact" panose="020B0806030902050204" pitchFamily="34" charset="0"/>
                <a:ea typeface="方正兰亭粗黑简体" panose="02000000000000000000" pitchFamily="2" charset="-122"/>
              </a:endParaRPr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89" t="1905" r="6166" b="22559"/>
            <a:stretch/>
          </p:blipFill>
          <p:spPr>
            <a:xfrm>
              <a:off x="5621747" y="629893"/>
              <a:ext cx="1134236" cy="1512313"/>
            </a:xfrm>
            <a:prstGeom prst="rect">
              <a:avLst/>
            </a:prstGeom>
            <a:ln w="57150">
              <a:solidFill>
                <a:schemeClr val="bg1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" name="矩形 107"/>
            <p:cNvSpPr/>
            <p:nvPr/>
          </p:nvSpPr>
          <p:spPr>
            <a:xfrm>
              <a:off x="687183" y="612050"/>
              <a:ext cx="3353266" cy="842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zh-CN" altLang="en-US" sz="2800" kern="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张悦然</a:t>
              </a:r>
              <a:endParaRPr lang="zh-CN" altLang="en-US" sz="12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  <a:defRPr/>
              </a:pPr>
              <a:r>
                <a:rPr lang="zh-CN" altLang="en-US" sz="11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宋体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求职意向：市场销售相关工作岗位</a:t>
              </a:r>
              <a:endParaRPr lang="zh-CN" altLang="en-US" sz="12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9" name="文本框 42"/>
            <p:cNvSpPr txBox="1"/>
            <p:nvPr/>
          </p:nvSpPr>
          <p:spPr>
            <a:xfrm>
              <a:off x="926537" y="1493143"/>
              <a:ext cx="3683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10000"/>
                </a:lnSpc>
                <a:defRPr/>
              </a:pPr>
              <a:r>
                <a:rPr lang="zh-CN" altLang="en-US" sz="1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生日：</a:t>
              </a:r>
              <a:r>
                <a:rPr lang="en-US" sz="1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1989.05.07                    </a:t>
              </a:r>
              <a:r>
                <a:rPr lang="zh-CN" altLang="en-US" sz="1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现居：江苏南通市</a:t>
              </a:r>
            </a:p>
            <a:p>
              <a:pPr>
                <a:lnSpc>
                  <a:spcPct val="210000"/>
                </a:lnSpc>
                <a:defRPr/>
              </a:pPr>
              <a:r>
                <a:rPr lang="zh-CN" altLang="en-US" sz="1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电话：</a:t>
              </a:r>
              <a:r>
                <a:rPr lang="en-US" sz="1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88888888888                </a:t>
              </a:r>
              <a:r>
                <a:rPr lang="zh-CN" altLang="en-US" sz="1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邮箱：</a:t>
              </a:r>
              <a:r>
                <a:rPr lang="en-US" sz="10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888@qq.com</a:t>
              </a:r>
              <a:endParaRPr lang="zh-CN" altLang="en-US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6083" y="1645636"/>
              <a:ext cx="1949927" cy="496570"/>
              <a:chOff x="776083" y="1645636"/>
              <a:chExt cx="1949927" cy="496570"/>
            </a:xfrm>
            <a:solidFill>
              <a:srgbClr val="333F50"/>
            </a:solidFill>
          </p:grpSpPr>
          <p:sp>
            <p:nvSpPr>
              <p:cNvPr id="110" name="椭圆 109"/>
              <p:cNvSpPr/>
              <p:nvPr/>
            </p:nvSpPr>
            <p:spPr>
              <a:xfrm>
                <a:off x="776083" y="1651986"/>
                <a:ext cx="179070" cy="17907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333F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 kern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2546940" y="1645636"/>
                <a:ext cx="179070" cy="17907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333F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 kern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776083" y="1963136"/>
                <a:ext cx="179070" cy="17907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333F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 kern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2546940" y="1963136"/>
                <a:ext cx="179070" cy="17907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333F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 kern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14" name="KSO_Shape"/>
            <p:cNvSpPr>
              <a:spLocks/>
            </p:cNvSpPr>
            <p:nvPr/>
          </p:nvSpPr>
          <p:spPr bwMode="auto">
            <a:xfrm>
              <a:off x="820533" y="1677386"/>
              <a:ext cx="94615" cy="114935"/>
            </a:xfrm>
            <a:custGeom>
              <a:avLst/>
              <a:gdLst>
                <a:gd name="T0" fmla="*/ 0 w 2244"/>
                <a:gd name="T1" fmla="*/ 1192026366 h 2719"/>
                <a:gd name="T2" fmla="*/ 124849370 w 2244"/>
                <a:gd name="T3" fmla="*/ 900047615 h 2719"/>
                <a:gd name="T4" fmla="*/ 247945988 w 2244"/>
                <a:gd name="T5" fmla="*/ 802721585 h 2719"/>
                <a:gd name="T6" fmla="*/ 752599742 w 2244"/>
                <a:gd name="T7" fmla="*/ 802721585 h 2719"/>
                <a:gd name="T8" fmla="*/ 878762849 w 2244"/>
                <a:gd name="T9" fmla="*/ 900047615 h 2719"/>
                <a:gd name="T10" fmla="*/ 983022837 w 2244"/>
                <a:gd name="T11" fmla="*/ 1192026366 h 2719"/>
                <a:gd name="T12" fmla="*/ 0 w 2244"/>
                <a:gd name="T13" fmla="*/ 1192026366 h 2719"/>
                <a:gd name="T14" fmla="*/ 489758997 w 2244"/>
                <a:gd name="T15" fmla="*/ 778171257 h 2719"/>
                <a:gd name="T16" fmla="*/ 100755144 w 2244"/>
                <a:gd name="T17" fmla="*/ 389304781 h 2719"/>
                <a:gd name="T18" fmla="*/ 489758997 w 2244"/>
                <a:gd name="T19" fmla="*/ 0 h 2719"/>
                <a:gd name="T20" fmla="*/ 878762849 w 2244"/>
                <a:gd name="T21" fmla="*/ 389304781 h 2719"/>
                <a:gd name="T22" fmla="*/ 489758997 w 2244"/>
                <a:gd name="T23" fmla="*/ 778171257 h 2719"/>
                <a:gd name="T24" fmla="*/ 425801067 w 2244"/>
                <a:gd name="T25" fmla="*/ 105655795 h 2719"/>
                <a:gd name="T26" fmla="*/ 191435436 w 2244"/>
                <a:gd name="T27" fmla="*/ 389304781 h 2719"/>
                <a:gd name="T28" fmla="*/ 489758997 w 2244"/>
                <a:gd name="T29" fmla="*/ 687859418 h 2719"/>
                <a:gd name="T30" fmla="*/ 788083219 w 2244"/>
                <a:gd name="T31" fmla="*/ 389304781 h 2719"/>
                <a:gd name="T32" fmla="*/ 425801067 w 2244"/>
                <a:gd name="T33" fmla="*/ 105655795 h 27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4" h="2719">
                  <a:moveTo>
                    <a:pt x="0" y="2719"/>
                  </a:moveTo>
                  <a:cubicBezTo>
                    <a:pt x="285" y="2053"/>
                    <a:pt x="285" y="2053"/>
                    <a:pt x="285" y="2053"/>
                  </a:cubicBezTo>
                  <a:cubicBezTo>
                    <a:pt x="285" y="2053"/>
                    <a:pt x="347" y="1831"/>
                    <a:pt x="566" y="1831"/>
                  </a:cubicBezTo>
                  <a:cubicBezTo>
                    <a:pt x="1718" y="1831"/>
                    <a:pt x="1718" y="1831"/>
                    <a:pt x="1718" y="1831"/>
                  </a:cubicBezTo>
                  <a:cubicBezTo>
                    <a:pt x="1938" y="1831"/>
                    <a:pt x="2006" y="2053"/>
                    <a:pt x="2006" y="2053"/>
                  </a:cubicBezTo>
                  <a:cubicBezTo>
                    <a:pt x="2244" y="2719"/>
                    <a:pt x="2244" y="2719"/>
                    <a:pt x="2244" y="2719"/>
                  </a:cubicBezTo>
                  <a:lnTo>
                    <a:pt x="0" y="2719"/>
                  </a:lnTo>
                  <a:close/>
                  <a:moveTo>
                    <a:pt x="1118" y="1775"/>
                  </a:moveTo>
                  <a:cubicBezTo>
                    <a:pt x="627" y="1775"/>
                    <a:pt x="230" y="1378"/>
                    <a:pt x="230" y="888"/>
                  </a:cubicBezTo>
                  <a:cubicBezTo>
                    <a:pt x="230" y="397"/>
                    <a:pt x="627" y="0"/>
                    <a:pt x="1118" y="0"/>
                  </a:cubicBezTo>
                  <a:cubicBezTo>
                    <a:pt x="1608" y="0"/>
                    <a:pt x="2006" y="397"/>
                    <a:pt x="2006" y="888"/>
                  </a:cubicBezTo>
                  <a:cubicBezTo>
                    <a:pt x="2006" y="1378"/>
                    <a:pt x="1608" y="1775"/>
                    <a:pt x="1118" y="1775"/>
                  </a:cubicBezTo>
                  <a:close/>
                  <a:moveTo>
                    <a:pt x="972" y="241"/>
                  </a:moveTo>
                  <a:cubicBezTo>
                    <a:pt x="700" y="338"/>
                    <a:pt x="1033" y="685"/>
                    <a:pt x="437" y="888"/>
                  </a:cubicBezTo>
                  <a:cubicBezTo>
                    <a:pt x="437" y="1264"/>
                    <a:pt x="742" y="1569"/>
                    <a:pt x="1118" y="1569"/>
                  </a:cubicBezTo>
                  <a:cubicBezTo>
                    <a:pt x="1494" y="1569"/>
                    <a:pt x="1799" y="1264"/>
                    <a:pt x="1799" y="888"/>
                  </a:cubicBezTo>
                  <a:cubicBezTo>
                    <a:pt x="1452" y="602"/>
                    <a:pt x="870" y="734"/>
                    <a:pt x="972" y="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/>
            <a:p>
              <a:pPr>
                <a:defRPr/>
              </a:pPr>
              <a:endParaRPr lang="zh-CN" altLang="en-US" ker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5" name="KSO_Shape"/>
            <p:cNvSpPr>
              <a:spLocks/>
            </p:cNvSpPr>
            <p:nvPr/>
          </p:nvSpPr>
          <p:spPr bwMode="auto">
            <a:xfrm>
              <a:off x="2591390" y="1683736"/>
              <a:ext cx="94615" cy="107950"/>
            </a:xfrm>
            <a:custGeom>
              <a:avLst/>
              <a:gdLst>
                <a:gd name="T0" fmla="*/ 497573 w 1903413"/>
                <a:gd name="T1" fmla="*/ 570111 h 2176462"/>
                <a:gd name="T2" fmla="*/ 190290 w 1903413"/>
                <a:gd name="T3" fmla="*/ 633620 h 2176462"/>
                <a:gd name="T4" fmla="*/ 173 w 1903413"/>
                <a:gd name="T5" fmla="*/ 841900 h 2176462"/>
                <a:gd name="T6" fmla="*/ 47311 w 1903413"/>
                <a:gd name="T7" fmla="*/ 627888 h 2176462"/>
                <a:gd name="T8" fmla="*/ 1157362 w 1903413"/>
                <a:gd name="T9" fmla="*/ 608337 h 2176462"/>
                <a:gd name="T10" fmla="*/ 1611719 w 1903413"/>
                <a:gd name="T11" fmla="*/ 621287 h 2176462"/>
                <a:gd name="T12" fmla="*/ 1665135 w 1903413"/>
                <a:gd name="T13" fmla="*/ 817059 h 2176462"/>
                <a:gd name="T14" fmla="*/ 1532378 w 1903413"/>
                <a:gd name="T15" fmla="*/ 674616 h 2176462"/>
                <a:gd name="T16" fmla="*/ 235817 w 1903413"/>
                <a:gd name="T17" fmla="*/ 530787 h 2176462"/>
                <a:gd name="T18" fmla="*/ 858257 w 1903413"/>
                <a:gd name="T19" fmla="*/ 579561 h 2176462"/>
                <a:gd name="T20" fmla="*/ 1100839 w 1903413"/>
                <a:gd name="T21" fmla="*/ 575245 h 2176462"/>
                <a:gd name="T22" fmla="*/ 1172819 w 1903413"/>
                <a:gd name="T23" fmla="*/ 717303 h 2176462"/>
                <a:gd name="T24" fmla="*/ 486232 w 1903413"/>
                <a:gd name="T25" fmla="*/ 771661 h 2176462"/>
                <a:gd name="T26" fmla="*/ 541347 w 1903413"/>
                <a:gd name="T27" fmla="*/ 590875 h 2176462"/>
                <a:gd name="T28" fmla="*/ 645062 w 1903413"/>
                <a:gd name="T29" fmla="*/ 650742 h 2176462"/>
                <a:gd name="T30" fmla="*/ 447845 w 1903413"/>
                <a:gd name="T31" fmla="*/ 219977 h 2176462"/>
                <a:gd name="T32" fmla="*/ 498741 w 1903413"/>
                <a:gd name="T33" fmla="*/ 328564 h 2176462"/>
                <a:gd name="T34" fmla="*/ 446451 w 1903413"/>
                <a:gd name="T35" fmla="*/ 437847 h 2176462"/>
                <a:gd name="T36" fmla="*/ 337515 w 1903413"/>
                <a:gd name="T37" fmla="*/ 538081 h 2176462"/>
                <a:gd name="T38" fmla="*/ 215680 w 1903413"/>
                <a:gd name="T39" fmla="*/ 463775 h 2176462"/>
                <a:gd name="T40" fmla="*/ 151189 w 1903413"/>
                <a:gd name="T41" fmla="*/ 342486 h 2176462"/>
                <a:gd name="T42" fmla="*/ 193718 w 1903413"/>
                <a:gd name="T43" fmla="*/ 255129 h 2176462"/>
                <a:gd name="T44" fmla="*/ 297252 w 1903413"/>
                <a:gd name="T45" fmla="*/ 213191 h 2176462"/>
                <a:gd name="T46" fmla="*/ 1455279 w 1903413"/>
                <a:gd name="T47" fmla="*/ 192483 h 2176462"/>
                <a:gd name="T48" fmla="*/ 1507359 w 1903413"/>
                <a:gd name="T49" fmla="*/ 306638 h 2176462"/>
                <a:gd name="T50" fmla="*/ 1487222 w 1903413"/>
                <a:gd name="T51" fmla="*/ 384597 h 2176462"/>
                <a:gd name="T52" fmla="*/ 1405454 w 1903413"/>
                <a:gd name="T53" fmla="*/ 519286 h 2176462"/>
                <a:gd name="T54" fmla="*/ 1270910 w 1903413"/>
                <a:gd name="T55" fmla="*/ 506931 h 2176462"/>
                <a:gd name="T56" fmla="*/ 1190706 w 1903413"/>
                <a:gd name="T57" fmla="*/ 372764 h 2176462"/>
                <a:gd name="T58" fmla="*/ 1192268 w 1903413"/>
                <a:gd name="T59" fmla="*/ 300721 h 2176462"/>
                <a:gd name="T60" fmla="*/ 1267438 w 1903413"/>
                <a:gd name="T61" fmla="*/ 210929 h 2176462"/>
                <a:gd name="T62" fmla="*/ 927799 w 1903413"/>
                <a:gd name="T63" fmla="*/ 101433 h 2176462"/>
                <a:gd name="T64" fmla="*/ 984972 w 1903413"/>
                <a:gd name="T65" fmla="*/ 235520 h 2176462"/>
                <a:gd name="T66" fmla="*/ 1019553 w 1903413"/>
                <a:gd name="T67" fmla="*/ 298998 h 2176462"/>
                <a:gd name="T68" fmla="*/ 941180 w 1903413"/>
                <a:gd name="T69" fmla="*/ 438825 h 2176462"/>
                <a:gd name="T70" fmla="*/ 800419 w 1903413"/>
                <a:gd name="T71" fmla="*/ 495346 h 2176462"/>
                <a:gd name="T72" fmla="*/ 694067 w 1903413"/>
                <a:gd name="T73" fmla="*/ 368564 h 2176462"/>
                <a:gd name="T74" fmla="*/ 648364 w 1903413"/>
                <a:gd name="T75" fmla="*/ 261955 h 2176462"/>
                <a:gd name="T76" fmla="*/ 704494 w 1903413"/>
                <a:gd name="T77" fmla="*/ 143345 h 2176462"/>
                <a:gd name="T78" fmla="*/ 864196 w 1903413"/>
                <a:gd name="T79" fmla="*/ 134302 h 2176462"/>
                <a:gd name="T80" fmla="*/ 411106 w 1903413"/>
                <a:gd name="T81" fmla="*/ 101713 h 2176462"/>
                <a:gd name="T82" fmla="*/ 469750 w 1903413"/>
                <a:gd name="T83" fmla="*/ 143611 h 2176462"/>
                <a:gd name="T84" fmla="*/ 472179 w 1903413"/>
                <a:gd name="T85" fmla="*/ 293548 h 2176462"/>
                <a:gd name="T86" fmla="*/ 418741 w 1903413"/>
                <a:gd name="T87" fmla="*/ 169236 h 2176462"/>
                <a:gd name="T88" fmla="*/ 247841 w 1903413"/>
                <a:gd name="T89" fmla="*/ 205595 h 2176462"/>
                <a:gd name="T90" fmla="*/ 163867 w 1903413"/>
                <a:gd name="T91" fmla="*/ 298741 h 2176462"/>
                <a:gd name="T92" fmla="*/ 183646 w 1903413"/>
                <a:gd name="T93" fmla="*/ 148633 h 2176462"/>
                <a:gd name="T94" fmla="*/ 299197 w 1903413"/>
                <a:gd name="T95" fmla="*/ 81802 h 2176462"/>
                <a:gd name="T96" fmla="*/ 1452457 w 1903413"/>
                <a:gd name="T97" fmla="*/ 116429 h 2176462"/>
                <a:gd name="T98" fmla="*/ 1504553 w 1903413"/>
                <a:gd name="T99" fmla="*/ 180316 h 2176462"/>
                <a:gd name="T100" fmla="*/ 1476850 w 1903413"/>
                <a:gd name="T101" fmla="*/ 222908 h 2176462"/>
                <a:gd name="T102" fmla="*/ 1388860 w 1903413"/>
                <a:gd name="T103" fmla="*/ 189839 h 2176462"/>
                <a:gd name="T104" fmla="*/ 1224902 w 1903413"/>
                <a:gd name="T105" fmla="*/ 195206 h 2176462"/>
                <a:gd name="T106" fmla="*/ 1180298 w 1903413"/>
                <a:gd name="T107" fmla="*/ 249398 h 2176462"/>
                <a:gd name="T108" fmla="*/ 1226819 w 1903413"/>
                <a:gd name="T109" fmla="*/ 120065 h 2176462"/>
                <a:gd name="T110" fmla="*/ 871321 w 1903413"/>
                <a:gd name="T111" fmla="*/ 2952 h 2176462"/>
                <a:gd name="T112" fmla="*/ 970896 w 1903413"/>
                <a:gd name="T113" fmla="*/ 44985 h 2176462"/>
                <a:gd name="T114" fmla="*/ 1012949 w 1903413"/>
                <a:gd name="T115" fmla="*/ 151628 h 2176462"/>
                <a:gd name="T116" fmla="*/ 973154 w 1903413"/>
                <a:gd name="T117" fmla="*/ 142249 h 2176462"/>
                <a:gd name="T118" fmla="*/ 881922 w 1903413"/>
                <a:gd name="T119" fmla="*/ 119497 h 2176462"/>
                <a:gd name="T120" fmla="*/ 703626 w 1903413"/>
                <a:gd name="T121" fmla="*/ 125576 h 2176462"/>
                <a:gd name="T122" fmla="*/ 655142 w 1903413"/>
                <a:gd name="T123" fmla="*/ 202172 h 2176462"/>
                <a:gd name="T124" fmla="*/ 693894 w 1903413"/>
                <a:gd name="T125" fmla="*/ 56101 h 2176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03413" h="2176462">
                  <a:moveTo>
                    <a:pt x="1515515" y="644525"/>
                  </a:moveTo>
                  <a:lnTo>
                    <a:pt x="1554907" y="644525"/>
                  </a:lnTo>
                  <a:lnTo>
                    <a:pt x="1574800" y="682651"/>
                  </a:lnTo>
                  <a:lnTo>
                    <a:pt x="1560816" y="697147"/>
                  </a:lnTo>
                  <a:lnTo>
                    <a:pt x="1573618" y="785117"/>
                  </a:lnTo>
                  <a:lnTo>
                    <a:pt x="1535211" y="928688"/>
                  </a:lnTo>
                  <a:lnTo>
                    <a:pt x="1496804" y="785117"/>
                  </a:lnTo>
                  <a:lnTo>
                    <a:pt x="1509409" y="697147"/>
                  </a:lnTo>
                  <a:lnTo>
                    <a:pt x="1495425" y="682651"/>
                  </a:lnTo>
                  <a:lnTo>
                    <a:pt x="1515515" y="644525"/>
                  </a:lnTo>
                  <a:close/>
                  <a:moveTo>
                    <a:pt x="348904" y="644524"/>
                  </a:moveTo>
                  <a:lnTo>
                    <a:pt x="389084" y="644524"/>
                  </a:lnTo>
                  <a:lnTo>
                    <a:pt x="409576" y="682651"/>
                  </a:lnTo>
                  <a:lnTo>
                    <a:pt x="395312" y="697147"/>
                  </a:lnTo>
                  <a:lnTo>
                    <a:pt x="408169" y="785116"/>
                  </a:lnTo>
                  <a:lnTo>
                    <a:pt x="369195" y="928687"/>
                  </a:lnTo>
                  <a:lnTo>
                    <a:pt x="329818" y="785116"/>
                  </a:lnTo>
                  <a:lnTo>
                    <a:pt x="342877" y="697147"/>
                  </a:lnTo>
                  <a:lnTo>
                    <a:pt x="328613" y="682651"/>
                  </a:lnTo>
                  <a:lnTo>
                    <a:pt x="348904" y="644524"/>
                  </a:lnTo>
                  <a:close/>
                  <a:moveTo>
                    <a:pt x="534294" y="635000"/>
                  </a:moveTo>
                  <a:lnTo>
                    <a:pt x="550843" y="642777"/>
                  </a:lnTo>
                  <a:lnTo>
                    <a:pt x="568181" y="651352"/>
                  </a:lnTo>
                  <a:lnTo>
                    <a:pt x="585715" y="659927"/>
                  </a:lnTo>
                  <a:lnTo>
                    <a:pt x="603250" y="668702"/>
                  </a:lnTo>
                  <a:lnTo>
                    <a:pt x="597930" y="673288"/>
                  </a:lnTo>
                  <a:lnTo>
                    <a:pt x="594187" y="677077"/>
                  </a:lnTo>
                  <a:lnTo>
                    <a:pt x="591626" y="680069"/>
                  </a:lnTo>
                  <a:lnTo>
                    <a:pt x="589853" y="682063"/>
                  </a:lnTo>
                  <a:lnTo>
                    <a:pt x="588079" y="685054"/>
                  </a:lnTo>
                  <a:lnTo>
                    <a:pt x="586109" y="688046"/>
                  </a:lnTo>
                  <a:lnTo>
                    <a:pt x="584139" y="691436"/>
                  </a:lnTo>
                  <a:lnTo>
                    <a:pt x="582366" y="695025"/>
                  </a:lnTo>
                  <a:lnTo>
                    <a:pt x="580396" y="699014"/>
                  </a:lnTo>
                  <a:lnTo>
                    <a:pt x="578623" y="703002"/>
                  </a:lnTo>
                  <a:lnTo>
                    <a:pt x="575076" y="712175"/>
                  </a:lnTo>
                  <a:lnTo>
                    <a:pt x="571727" y="721947"/>
                  </a:lnTo>
                  <a:lnTo>
                    <a:pt x="568575" y="732716"/>
                  </a:lnTo>
                  <a:lnTo>
                    <a:pt x="565423" y="743883"/>
                  </a:lnTo>
                  <a:lnTo>
                    <a:pt x="562467" y="755649"/>
                  </a:lnTo>
                  <a:lnTo>
                    <a:pt x="520700" y="724340"/>
                  </a:lnTo>
                  <a:lnTo>
                    <a:pt x="572909" y="702603"/>
                  </a:lnTo>
                  <a:lnTo>
                    <a:pt x="534294" y="635000"/>
                  </a:lnTo>
                  <a:close/>
                  <a:moveTo>
                    <a:pt x="203588" y="634999"/>
                  </a:moveTo>
                  <a:lnTo>
                    <a:pt x="164658" y="702279"/>
                  </a:lnTo>
                  <a:lnTo>
                    <a:pt x="217293" y="723911"/>
                  </a:lnTo>
                  <a:lnTo>
                    <a:pt x="153932" y="770749"/>
                  </a:lnTo>
                  <a:lnTo>
                    <a:pt x="369041" y="988862"/>
                  </a:lnTo>
                  <a:lnTo>
                    <a:pt x="552966" y="802503"/>
                  </a:lnTo>
                  <a:lnTo>
                    <a:pt x="550979" y="814411"/>
                  </a:lnTo>
                  <a:lnTo>
                    <a:pt x="548993" y="826518"/>
                  </a:lnTo>
                  <a:lnTo>
                    <a:pt x="545418" y="850532"/>
                  </a:lnTo>
                  <a:lnTo>
                    <a:pt x="542637" y="873752"/>
                  </a:lnTo>
                  <a:lnTo>
                    <a:pt x="539857" y="895980"/>
                  </a:lnTo>
                  <a:lnTo>
                    <a:pt x="538069" y="916422"/>
                  </a:lnTo>
                  <a:lnTo>
                    <a:pt x="536480" y="934482"/>
                  </a:lnTo>
                  <a:lnTo>
                    <a:pt x="535685" y="949963"/>
                  </a:lnTo>
                  <a:lnTo>
                    <a:pt x="535487" y="962268"/>
                  </a:lnTo>
                  <a:lnTo>
                    <a:pt x="535487" y="1379440"/>
                  </a:lnTo>
                  <a:lnTo>
                    <a:pt x="638175" y="1379440"/>
                  </a:lnTo>
                  <a:lnTo>
                    <a:pt x="605005" y="2085974"/>
                  </a:lnTo>
                  <a:lnTo>
                    <a:pt x="380561" y="2085974"/>
                  </a:lnTo>
                  <a:lnTo>
                    <a:pt x="369041" y="1405240"/>
                  </a:lnTo>
                  <a:lnTo>
                    <a:pt x="357322" y="2085974"/>
                  </a:lnTo>
                  <a:lnTo>
                    <a:pt x="132878" y="2085974"/>
                  </a:lnTo>
                  <a:lnTo>
                    <a:pt x="97722" y="1341732"/>
                  </a:lnTo>
                  <a:lnTo>
                    <a:pt x="0" y="1341732"/>
                  </a:lnTo>
                  <a:lnTo>
                    <a:pt x="0" y="972985"/>
                  </a:lnTo>
                  <a:lnTo>
                    <a:pt x="198" y="961871"/>
                  </a:lnTo>
                  <a:lnTo>
                    <a:pt x="993" y="948574"/>
                  </a:lnTo>
                  <a:lnTo>
                    <a:pt x="2185" y="933490"/>
                  </a:lnTo>
                  <a:lnTo>
                    <a:pt x="3774" y="916819"/>
                  </a:lnTo>
                  <a:lnTo>
                    <a:pt x="5561" y="898957"/>
                  </a:lnTo>
                  <a:lnTo>
                    <a:pt x="7945" y="880302"/>
                  </a:lnTo>
                  <a:lnTo>
                    <a:pt x="10725" y="861249"/>
                  </a:lnTo>
                  <a:lnTo>
                    <a:pt x="13506" y="841998"/>
                  </a:lnTo>
                  <a:lnTo>
                    <a:pt x="16883" y="823144"/>
                  </a:lnTo>
                  <a:lnTo>
                    <a:pt x="20657" y="804488"/>
                  </a:lnTo>
                  <a:lnTo>
                    <a:pt x="24430" y="787023"/>
                  </a:lnTo>
                  <a:lnTo>
                    <a:pt x="26615" y="778489"/>
                  </a:lnTo>
                  <a:lnTo>
                    <a:pt x="28601" y="770551"/>
                  </a:lnTo>
                  <a:lnTo>
                    <a:pt x="30786" y="763009"/>
                  </a:lnTo>
                  <a:lnTo>
                    <a:pt x="32971" y="755666"/>
                  </a:lnTo>
                  <a:lnTo>
                    <a:pt x="35355" y="749117"/>
                  </a:lnTo>
                  <a:lnTo>
                    <a:pt x="37738" y="742766"/>
                  </a:lnTo>
                  <a:lnTo>
                    <a:pt x="40122" y="737010"/>
                  </a:lnTo>
                  <a:lnTo>
                    <a:pt x="42704" y="732247"/>
                  </a:lnTo>
                  <a:lnTo>
                    <a:pt x="45087" y="727682"/>
                  </a:lnTo>
                  <a:lnTo>
                    <a:pt x="47669" y="723911"/>
                  </a:lnTo>
                  <a:lnTo>
                    <a:pt x="49457" y="721728"/>
                  </a:lnTo>
                  <a:lnTo>
                    <a:pt x="51443" y="719545"/>
                  </a:lnTo>
                  <a:lnTo>
                    <a:pt x="54025" y="717362"/>
                  </a:lnTo>
                  <a:lnTo>
                    <a:pt x="56806" y="714981"/>
                  </a:lnTo>
                  <a:lnTo>
                    <a:pt x="63162" y="709821"/>
                  </a:lnTo>
                  <a:lnTo>
                    <a:pt x="70709" y="704462"/>
                  </a:lnTo>
                  <a:lnTo>
                    <a:pt x="79250" y="698905"/>
                  </a:lnTo>
                  <a:lnTo>
                    <a:pt x="88784" y="693348"/>
                  </a:lnTo>
                  <a:lnTo>
                    <a:pt x="98914" y="687394"/>
                  </a:lnTo>
                  <a:lnTo>
                    <a:pt x="109640" y="681440"/>
                  </a:lnTo>
                  <a:lnTo>
                    <a:pt x="120961" y="675486"/>
                  </a:lnTo>
                  <a:lnTo>
                    <a:pt x="132680" y="669334"/>
                  </a:lnTo>
                  <a:lnTo>
                    <a:pt x="156713" y="657426"/>
                  </a:lnTo>
                  <a:lnTo>
                    <a:pt x="180746" y="645915"/>
                  </a:lnTo>
                  <a:lnTo>
                    <a:pt x="203588" y="634999"/>
                  </a:lnTo>
                  <a:close/>
                  <a:moveTo>
                    <a:pt x="1370478" y="634999"/>
                  </a:moveTo>
                  <a:lnTo>
                    <a:pt x="1331214" y="702603"/>
                  </a:lnTo>
                  <a:lnTo>
                    <a:pt x="1384301" y="724340"/>
                  </a:lnTo>
                  <a:lnTo>
                    <a:pt x="1341831" y="755649"/>
                  </a:lnTo>
                  <a:lnTo>
                    <a:pt x="1338826" y="743883"/>
                  </a:lnTo>
                  <a:lnTo>
                    <a:pt x="1335821" y="732716"/>
                  </a:lnTo>
                  <a:lnTo>
                    <a:pt x="1332416" y="721947"/>
                  </a:lnTo>
                  <a:lnTo>
                    <a:pt x="1329010" y="712175"/>
                  </a:lnTo>
                  <a:lnTo>
                    <a:pt x="1325404" y="703002"/>
                  </a:lnTo>
                  <a:lnTo>
                    <a:pt x="1323601" y="699013"/>
                  </a:lnTo>
                  <a:lnTo>
                    <a:pt x="1321598" y="695025"/>
                  </a:lnTo>
                  <a:lnTo>
                    <a:pt x="1319795" y="691435"/>
                  </a:lnTo>
                  <a:lnTo>
                    <a:pt x="1317792" y="688045"/>
                  </a:lnTo>
                  <a:lnTo>
                    <a:pt x="1315788" y="685054"/>
                  </a:lnTo>
                  <a:lnTo>
                    <a:pt x="1313785" y="682063"/>
                  </a:lnTo>
                  <a:lnTo>
                    <a:pt x="1311381" y="679071"/>
                  </a:lnTo>
                  <a:lnTo>
                    <a:pt x="1308176" y="675880"/>
                  </a:lnTo>
                  <a:lnTo>
                    <a:pt x="1304370" y="672490"/>
                  </a:lnTo>
                  <a:lnTo>
                    <a:pt x="1300163" y="668901"/>
                  </a:lnTo>
                  <a:lnTo>
                    <a:pt x="1317992" y="659927"/>
                  </a:lnTo>
                  <a:lnTo>
                    <a:pt x="1336022" y="651352"/>
                  </a:lnTo>
                  <a:lnTo>
                    <a:pt x="1353650" y="642777"/>
                  </a:lnTo>
                  <a:lnTo>
                    <a:pt x="1370478" y="634999"/>
                  </a:lnTo>
                  <a:close/>
                  <a:moveTo>
                    <a:pt x="1699960" y="634999"/>
                  </a:moveTo>
                  <a:lnTo>
                    <a:pt x="1722809" y="645915"/>
                  </a:lnTo>
                  <a:lnTo>
                    <a:pt x="1746850" y="657426"/>
                  </a:lnTo>
                  <a:lnTo>
                    <a:pt x="1770891" y="669334"/>
                  </a:lnTo>
                  <a:lnTo>
                    <a:pt x="1782613" y="675486"/>
                  </a:lnTo>
                  <a:lnTo>
                    <a:pt x="1793739" y="681440"/>
                  </a:lnTo>
                  <a:lnTo>
                    <a:pt x="1804667" y="687394"/>
                  </a:lnTo>
                  <a:lnTo>
                    <a:pt x="1814800" y="693348"/>
                  </a:lnTo>
                  <a:lnTo>
                    <a:pt x="1824138" y="698905"/>
                  </a:lnTo>
                  <a:lnTo>
                    <a:pt x="1832880" y="704462"/>
                  </a:lnTo>
                  <a:lnTo>
                    <a:pt x="1840430" y="709820"/>
                  </a:lnTo>
                  <a:lnTo>
                    <a:pt x="1846788" y="714980"/>
                  </a:lnTo>
                  <a:lnTo>
                    <a:pt x="1849768" y="717362"/>
                  </a:lnTo>
                  <a:lnTo>
                    <a:pt x="1852153" y="719545"/>
                  </a:lnTo>
                  <a:lnTo>
                    <a:pt x="1854139" y="721728"/>
                  </a:lnTo>
                  <a:lnTo>
                    <a:pt x="1855928" y="723911"/>
                  </a:lnTo>
                  <a:lnTo>
                    <a:pt x="1858510" y="727682"/>
                  </a:lnTo>
                  <a:lnTo>
                    <a:pt x="1861093" y="732247"/>
                  </a:lnTo>
                  <a:lnTo>
                    <a:pt x="1863478" y="737010"/>
                  </a:lnTo>
                  <a:lnTo>
                    <a:pt x="1865862" y="742765"/>
                  </a:lnTo>
                  <a:lnTo>
                    <a:pt x="1868047" y="749116"/>
                  </a:lnTo>
                  <a:lnTo>
                    <a:pt x="1870630" y="755666"/>
                  </a:lnTo>
                  <a:lnTo>
                    <a:pt x="1872816" y="763009"/>
                  </a:lnTo>
                  <a:lnTo>
                    <a:pt x="1875001" y="770551"/>
                  </a:lnTo>
                  <a:lnTo>
                    <a:pt x="1876988" y="778489"/>
                  </a:lnTo>
                  <a:lnTo>
                    <a:pt x="1879174" y="787023"/>
                  </a:lnTo>
                  <a:lnTo>
                    <a:pt x="1882949" y="804488"/>
                  </a:lnTo>
                  <a:lnTo>
                    <a:pt x="1886724" y="823144"/>
                  </a:lnTo>
                  <a:lnTo>
                    <a:pt x="1890101" y="841998"/>
                  </a:lnTo>
                  <a:lnTo>
                    <a:pt x="1893082" y="861249"/>
                  </a:lnTo>
                  <a:lnTo>
                    <a:pt x="1895665" y="880301"/>
                  </a:lnTo>
                  <a:lnTo>
                    <a:pt x="1898049" y="898957"/>
                  </a:lnTo>
                  <a:lnTo>
                    <a:pt x="1899837" y="916819"/>
                  </a:lnTo>
                  <a:lnTo>
                    <a:pt x="1901426" y="933490"/>
                  </a:lnTo>
                  <a:lnTo>
                    <a:pt x="1902618" y="948573"/>
                  </a:lnTo>
                  <a:lnTo>
                    <a:pt x="1903215" y="961870"/>
                  </a:lnTo>
                  <a:lnTo>
                    <a:pt x="1903413" y="972984"/>
                  </a:lnTo>
                  <a:lnTo>
                    <a:pt x="1903413" y="1341732"/>
                  </a:lnTo>
                  <a:lnTo>
                    <a:pt x="1805660" y="1341732"/>
                  </a:lnTo>
                  <a:lnTo>
                    <a:pt x="1770692" y="2085974"/>
                  </a:lnTo>
                  <a:lnTo>
                    <a:pt x="1546178" y="2085974"/>
                  </a:lnTo>
                  <a:lnTo>
                    <a:pt x="1534655" y="1405240"/>
                  </a:lnTo>
                  <a:lnTo>
                    <a:pt x="1522932" y="2085974"/>
                  </a:lnTo>
                  <a:lnTo>
                    <a:pt x="1298418" y="2085974"/>
                  </a:lnTo>
                  <a:lnTo>
                    <a:pt x="1265238" y="1379440"/>
                  </a:lnTo>
                  <a:lnTo>
                    <a:pt x="1367958" y="1379440"/>
                  </a:lnTo>
                  <a:lnTo>
                    <a:pt x="1367958" y="962267"/>
                  </a:lnTo>
                  <a:lnTo>
                    <a:pt x="1367560" y="949962"/>
                  </a:lnTo>
                  <a:lnTo>
                    <a:pt x="1366766" y="934482"/>
                  </a:lnTo>
                  <a:lnTo>
                    <a:pt x="1365375" y="916422"/>
                  </a:lnTo>
                  <a:lnTo>
                    <a:pt x="1363388" y="895980"/>
                  </a:lnTo>
                  <a:lnTo>
                    <a:pt x="1361004" y="873752"/>
                  </a:lnTo>
                  <a:lnTo>
                    <a:pt x="1358023" y="850532"/>
                  </a:lnTo>
                  <a:lnTo>
                    <a:pt x="1354447" y="826517"/>
                  </a:lnTo>
                  <a:lnTo>
                    <a:pt x="1350473" y="802503"/>
                  </a:lnTo>
                  <a:lnTo>
                    <a:pt x="1534655" y="988862"/>
                  </a:lnTo>
                  <a:lnTo>
                    <a:pt x="1749830" y="770749"/>
                  </a:lnTo>
                  <a:lnTo>
                    <a:pt x="1686251" y="723911"/>
                  </a:lnTo>
                  <a:lnTo>
                    <a:pt x="1738902" y="702279"/>
                  </a:lnTo>
                  <a:lnTo>
                    <a:pt x="1699960" y="634999"/>
                  </a:lnTo>
                  <a:close/>
                  <a:moveTo>
                    <a:pt x="467842" y="606424"/>
                  </a:moveTo>
                  <a:lnTo>
                    <a:pt x="481434" y="612173"/>
                  </a:lnTo>
                  <a:lnTo>
                    <a:pt x="496825" y="618714"/>
                  </a:lnTo>
                  <a:lnTo>
                    <a:pt x="516413" y="627436"/>
                  </a:lnTo>
                  <a:lnTo>
                    <a:pt x="556990" y="697211"/>
                  </a:lnTo>
                  <a:lnTo>
                    <a:pt x="497424" y="721592"/>
                  </a:lnTo>
                  <a:lnTo>
                    <a:pt x="560388" y="767778"/>
                  </a:lnTo>
                  <a:lnTo>
                    <a:pt x="558789" y="774914"/>
                  </a:lnTo>
                  <a:lnTo>
                    <a:pt x="557390" y="782050"/>
                  </a:lnTo>
                  <a:lnTo>
                    <a:pt x="368300" y="973137"/>
                  </a:lnTo>
                  <a:lnTo>
                    <a:pt x="467842" y="606424"/>
                  </a:lnTo>
                  <a:close/>
                  <a:moveTo>
                    <a:pt x="269281" y="606424"/>
                  </a:moveTo>
                  <a:lnTo>
                    <a:pt x="368300" y="973137"/>
                  </a:lnTo>
                  <a:lnTo>
                    <a:pt x="171450" y="772535"/>
                  </a:lnTo>
                  <a:lnTo>
                    <a:pt x="240367" y="721592"/>
                  </a:lnTo>
                  <a:lnTo>
                    <a:pt x="181154" y="697211"/>
                  </a:lnTo>
                  <a:lnTo>
                    <a:pt x="221553" y="627436"/>
                  </a:lnTo>
                  <a:lnTo>
                    <a:pt x="240763" y="618714"/>
                  </a:lnTo>
                  <a:lnTo>
                    <a:pt x="256012" y="612173"/>
                  </a:lnTo>
                  <a:lnTo>
                    <a:pt x="269281" y="606424"/>
                  </a:lnTo>
                  <a:close/>
                  <a:moveTo>
                    <a:pt x="1633836" y="606424"/>
                  </a:moveTo>
                  <a:lnTo>
                    <a:pt x="1647316" y="612173"/>
                  </a:lnTo>
                  <a:lnTo>
                    <a:pt x="1662580" y="618714"/>
                  </a:lnTo>
                  <a:lnTo>
                    <a:pt x="1682007" y="627436"/>
                  </a:lnTo>
                  <a:lnTo>
                    <a:pt x="1722250" y="697210"/>
                  </a:lnTo>
                  <a:lnTo>
                    <a:pt x="1663175" y="721592"/>
                  </a:lnTo>
                  <a:lnTo>
                    <a:pt x="1731963" y="772535"/>
                  </a:lnTo>
                  <a:lnTo>
                    <a:pt x="1535113" y="973137"/>
                  </a:lnTo>
                  <a:lnTo>
                    <a:pt x="1633836" y="606424"/>
                  </a:lnTo>
                  <a:close/>
                  <a:moveTo>
                    <a:pt x="1436401" y="606424"/>
                  </a:moveTo>
                  <a:lnTo>
                    <a:pt x="1535113" y="973137"/>
                  </a:lnTo>
                  <a:lnTo>
                    <a:pt x="1347778" y="782050"/>
                  </a:lnTo>
                  <a:lnTo>
                    <a:pt x="1344613" y="767778"/>
                  </a:lnTo>
                  <a:lnTo>
                    <a:pt x="1407321" y="721592"/>
                  </a:lnTo>
                  <a:lnTo>
                    <a:pt x="1348173" y="697210"/>
                  </a:lnTo>
                  <a:lnTo>
                    <a:pt x="1388529" y="627436"/>
                  </a:lnTo>
                  <a:lnTo>
                    <a:pt x="1407717" y="618714"/>
                  </a:lnTo>
                  <a:lnTo>
                    <a:pt x="1422949" y="612172"/>
                  </a:lnTo>
                  <a:lnTo>
                    <a:pt x="1436401" y="606424"/>
                  </a:lnTo>
                  <a:close/>
                  <a:moveTo>
                    <a:pt x="930127" y="604836"/>
                  </a:moveTo>
                  <a:lnTo>
                    <a:pt x="973485" y="604836"/>
                  </a:lnTo>
                  <a:lnTo>
                    <a:pt x="995363" y="646482"/>
                  </a:lnTo>
                  <a:lnTo>
                    <a:pt x="980048" y="662148"/>
                  </a:lnTo>
                  <a:lnTo>
                    <a:pt x="994169" y="757932"/>
                  </a:lnTo>
                  <a:lnTo>
                    <a:pt x="951806" y="914399"/>
                  </a:lnTo>
                  <a:lnTo>
                    <a:pt x="909442" y="757932"/>
                  </a:lnTo>
                  <a:lnTo>
                    <a:pt x="923364" y="662148"/>
                  </a:lnTo>
                  <a:lnTo>
                    <a:pt x="908050" y="646482"/>
                  </a:lnTo>
                  <a:lnTo>
                    <a:pt x="930127" y="604836"/>
                  </a:lnTo>
                  <a:close/>
                  <a:moveTo>
                    <a:pt x="771237" y="593725"/>
                  </a:moveTo>
                  <a:lnTo>
                    <a:pt x="728949" y="666939"/>
                  </a:lnTo>
                  <a:lnTo>
                    <a:pt x="786128" y="690748"/>
                  </a:lnTo>
                  <a:lnTo>
                    <a:pt x="717037" y="741939"/>
                  </a:lnTo>
                  <a:lnTo>
                    <a:pt x="951706" y="979637"/>
                  </a:lnTo>
                  <a:lnTo>
                    <a:pt x="1186375" y="741939"/>
                  </a:lnTo>
                  <a:lnTo>
                    <a:pt x="1117086" y="690748"/>
                  </a:lnTo>
                  <a:lnTo>
                    <a:pt x="1174265" y="666939"/>
                  </a:lnTo>
                  <a:lnTo>
                    <a:pt x="1131977" y="593725"/>
                  </a:lnTo>
                  <a:lnTo>
                    <a:pt x="1156992" y="605233"/>
                  </a:lnTo>
                  <a:lnTo>
                    <a:pt x="1183199" y="617931"/>
                  </a:lnTo>
                  <a:lnTo>
                    <a:pt x="1196302" y="624280"/>
                  </a:lnTo>
                  <a:lnTo>
                    <a:pt x="1209405" y="631026"/>
                  </a:lnTo>
                  <a:lnTo>
                    <a:pt x="1222112" y="637772"/>
                  </a:lnTo>
                  <a:lnTo>
                    <a:pt x="1234222" y="644320"/>
                  </a:lnTo>
                  <a:lnTo>
                    <a:pt x="1245936" y="650867"/>
                  </a:lnTo>
                  <a:lnTo>
                    <a:pt x="1257054" y="657217"/>
                  </a:lnTo>
                  <a:lnTo>
                    <a:pt x="1267576" y="663368"/>
                  </a:lnTo>
                  <a:lnTo>
                    <a:pt x="1276907" y="669320"/>
                  </a:lnTo>
                  <a:lnTo>
                    <a:pt x="1285047" y="675074"/>
                  </a:lnTo>
                  <a:lnTo>
                    <a:pt x="1288820" y="678050"/>
                  </a:lnTo>
                  <a:lnTo>
                    <a:pt x="1292195" y="680629"/>
                  </a:lnTo>
                  <a:lnTo>
                    <a:pt x="1294974" y="683407"/>
                  </a:lnTo>
                  <a:lnTo>
                    <a:pt x="1297952" y="685788"/>
                  </a:lnTo>
                  <a:lnTo>
                    <a:pt x="1300136" y="688169"/>
                  </a:lnTo>
                  <a:lnTo>
                    <a:pt x="1302121" y="690748"/>
                  </a:lnTo>
                  <a:lnTo>
                    <a:pt x="1304702" y="694717"/>
                  </a:lnTo>
                  <a:lnTo>
                    <a:pt x="1307482" y="699479"/>
                  </a:lnTo>
                  <a:lnTo>
                    <a:pt x="1310063" y="705034"/>
                  </a:lnTo>
                  <a:lnTo>
                    <a:pt x="1312842" y="711383"/>
                  </a:lnTo>
                  <a:lnTo>
                    <a:pt x="1315423" y="717931"/>
                  </a:lnTo>
                  <a:lnTo>
                    <a:pt x="1317806" y="725272"/>
                  </a:lnTo>
                  <a:lnTo>
                    <a:pt x="1320387" y="733209"/>
                  </a:lnTo>
                  <a:lnTo>
                    <a:pt x="1322769" y="741542"/>
                  </a:lnTo>
                  <a:lnTo>
                    <a:pt x="1324953" y="750272"/>
                  </a:lnTo>
                  <a:lnTo>
                    <a:pt x="1327534" y="759399"/>
                  </a:lnTo>
                  <a:lnTo>
                    <a:pt x="1329519" y="768923"/>
                  </a:lnTo>
                  <a:lnTo>
                    <a:pt x="1331703" y="778645"/>
                  </a:lnTo>
                  <a:lnTo>
                    <a:pt x="1335674" y="798685"/>
                  </a:lnTo>
                  <a:lnTo>
                    <a:pt x="1339248" y="819518"/>
                  </a:lnTo>
                  <a:lnTo>
                    <a:pt x="1342623" y="840352"/>
                  </a:lnTo>
                  <a:lnTo>
                    <a:pt x="1345402" y="861185"/>
                  </a:lnTo>
                  <a:lnTo>
                    <a:pt x="1347785" y="881622"/>
                  </a:lnTo>
                  <a:lnTo>
                    <a:pt x="1350167" y="900868"/>
                  </a:lnTo>
                  <a:lnTo>
                    <a:pt x="1351557" y="919121"/>
                  </a:lnTo>
                  <a:lnTo>
                    <a:pt x="1352947" y="935590"/>
                  </a:lnTo>
                  <a:lnTo>
                    <a:pt x="1353542" y="950272"/>
                  </a:lnTo>
                  <a:lnTo>
                    <a:pt x="1354138" y="962177"/>
                  </a:lnTo>
                  <a:lnTo>
                    <a:pt x="1354138" y="1364954"/>
                  </a:lnTo>
                  <a:lnTo>
                    <a:pt x="1247524" y="1364954"/>
                  </a:lnTo>
                  <a:lnTo>
                    <a:pt x="1209008" y="2176462"/>
                  </a:lnTo>
                  <a:lnTo>
                    <a:pt x="964214" y="2176462"/>
                  </a:lnTo>
                  <a:lnTo>
                    <a:pt x="951706" y="1434200"/>
                  </a:lnTo>
                  <a:lnTo>
                    <a:pt x="939000" y="2176462"/>
                  </a:lnTo>
                  <a:lnTo>
                    <a:pt x="694007" y="2176462"/>
                  </a:lnTo>
                  <a:lnTo>
                    <a:pt x="655690" y="1364954"/>
                  </a:lnTo>
                  <a:lnTo>
                    <a:pt x="549275" y="1364954"/>
                  </a:lnTo>
                  <a:lnTo>
                    <a:pt x="549275" y="962177"/>
                  </a:lnTo>
                  <a:lnTo>
                    <a:pt x="549473" y="950272"/>
                  </a:lnTo>
                  <a:lnTo>
                    <a:pt x="550267" y="935590"/>
                  </a:lnTo>
                  <a:lnTo>
                    <a:pt x="551459" y="919121"/>
                  </a:lnTo>
                  <a:lnTo>
                    <a:pt x="553245" y="900868"/>
                  </a:lnTo>
                  <a:lnTo>
                    <a:pt x="555231" y="881622"/>
                  </a:lnTo>
                  <a:lnTo>
                    <a:pt x="557812" y="861185"/>
                  </a:lnTo>
                  <a:lnTo>
                    <a:pt x="560790" y="840352"/>
                  </a:lnTo>
                  <a:lnTo>
                    <a:pt x="563966" y="819518"/>
                  </a:lnTo>
                  <a:lnTo>
                    <a:pt x="567540" y="798685"/>
                  </a:lnTo>
                  <a:lnTo>
                    <a:pt x="571511" y="778645"/>
                  </a:lnTo>
                  <a:lnTo>
                    <a:pt x="573893" y="768923"/>
                  </a:lnTo>
                  <a:lnTo>
                    <a:pt x="575879" y="759399"/>
                  </a:lnTo>
                  <a:lnTo>
                    <a:pt x="578062" y="750272"/>
                  </a:lnTo>
                  <a:lnTo>
                    <a:pt x="580445" y="741542"/>
                  </a:lnTo>
                  <a:lnTo>
                    <a:pt x="582827" y="733209"/>
                  </a:lnTo>
                  <a:lnTo>
                    <a:pt x="585408" y="725272"/>
                  </a:lnTo>
                  <a:lnTo>
                    <a:pt x="587791" y="717931"/>
                  </a:lnTo>
                  <a:lnTo>
                    <a:pt x="590372" y="711383"/>
                  </a:lnTo>
                  <a:lnTo>
                    <a:pt x="592953" y="705034"/>
                  </a:lnTo>
                  <a:lnTo>
                    <a:pt x="595534" y="699479"/>
                  </a:lnTo>
                  <a:lnTo>
                    <a:pt x="598512" y="694717"/>
                  </a:lnTo>
                  <a:lnTo>
                    <a:pt x="601093" y="690748"/>
                  </a:lnTo>
                  <a:lnTo>
                    <a:pt x="603078" y="688169"/>
                  </a:lnTo>
                  <a:lnTo>
                    <a:pt x="605262" y="685788"/>
                  </a:lnTo>
                  <a:lnTo>
                    <a:pt x="608041" y="683407"/>
                  </a:lnTo>
                  <a:lnTo>
                    <a:pt x="611019" y="680629"/>
                  </a:lnTo>
                  <a:lnTo>
                    <a:pt x="614394" y="678050"/>
                  </a:lnTo>
                  <a:lnTo>
                    <a:pt x="618167" y="675074"/>
                  </a:lnTo>
                  <a:lnTo>
                    <a:pt x="626505" y="669320"/>
                  </a:lnTo>
                  <a:lnTo>
                    <a:pt x="635638" y="663368"/>
                  </a:lnTo>
                  <a:lnTo>
                    <a:pt x="645962" y="657217"/>
                  </a:lnTo>
                  <a:lnTo>
                    <a:pt x="657080" y="650867"/>
                  </a:lnTo>
                  <a:lnTo>
                    <a:pt x="668793" y="644320"/>
                  </a:lnTo>
                  <a:lnTo>
                    <a:pt x="681301" y="637772"/>
                  </a:lnTo>
                  <a:lnTo>
                    <a:pt x="693809" y="631026"/>
                  </a:lnTo>
                  <a:lnTo>
                    <a:pt x="706912" y="624280"/>
                  </a:lnTo>
                  <a:lnTo>
                    <a:pt x="720015" y="617931"/>
                  </a:lnTo>
                  <a:lnTo>
                    <a:pt x="746222" y="605233"/>
                  </a:lnTo>
                  <a:lnTo>
                    <a:pt x="771237" y="593725"/>
                  </a:lnTo>
                  <a:close/>
                  <a:moveTo>
                    <a:pt x="1059854" y="561975"/>
                  </a:moveTo>
                  <a:lnTo>
                    <a:pt x="1074682" y="568513"/>
                  </a:lnTo>
                  <a:lnTo>
                    <a:pt x="1091289" y="575646"/>
                  </a:lnTo>
                  <a:lnTo>
                    <a:pt x="1112246" y="584959"/>
                  </a:lnTo>
                  <a:lnTo>
                    <a:pt x="1156334" y="661046"/>
                  </a:lnTo>
                  <a:lnTo>
                    <a:pt x="1091685" y="687597"/>
                  </a:lnTo>
                  <a:lnTo>
                    <a:pt x="1166813" y="743473"/>
                  </a:lnTo>
                  <a:lnTo>
                    <a:pt x="952500" y="962025"/>
                  </a:lnTo>
                  <a:lnTo>
                    <a:pt x="1059854" y="561975"/>
                  </a:lnTo>
                  <a:close/>
                  <a:moveTo>
                    <a:pt x="844251" y="561974"/>
                  </a:moveTo>
                  <a:lnTo>
                    <a:pt x="952500" y="962025"/>
                  </a:lnTo>
                  <a:lnTo>
                    <a:pt x="736600" y="743473"/>
                  </a:lnTo>
                  <a:lnTo>
                    <a:pt x="812215" y="687597"/>
                  </a:lnTo>
                  <a:lnTo>
                    <a:pt x="747146" y="661046"/>
                  </a:lnTo>
                  <a:lnTo>
                    <a:pt x="791520" y="584959"/>
                  </a:lnTo>
                  <a:lnTo>
                    <a:pt x="812612" y="575646"/>
                  </a:lnTo>
                  <a:lnTo>
                    <a:pt x="829327" y="568513"/>
                  </a:lnTo>
                  <a:lnTo>
                    <a:pt x="844251" y="561974"/>
                  </a:lnTo>
                  <a:close/>
                  <a:moveTo>
                    <a:pt x="468406" y="196849"/>
                  </a:moveTo>
                  <a:lnTo>
                    <a:pt x="472984" y="199235"/>
                  </a:lnTo>
                  <a:lnTo>
                    <a:pt x="476965" y="201621"/>
                  </a:lnTo>
                  <a:lnTo>
                    <a:pt x="480746" y="204404"/>
                  </a:lnTo>
                  <a:lnTo>
                    <a:pt x="484329" y="207188"/>
                  </a:lnTo>
                  <a:lnTo>
                    <a:pt x="487513" y="210170"/>
                  </a:lnTo>
                  <a:lnTo>
                    <a:pt x="490698" y="213152"/>
                  </a:lnTo>
                  <a:lnTo>
                    <a:pt x="493683" y="216532"/>
                  </a:lnTo>
                  <a:lnTo>
                    <a:pt x="496271" y="219912"/>
                  </a:lnTo>
                  <a:lnTo>
                    <a:pt x="498659" y="223490"/>
                  </a:lnTo>
                  <a:lnTo>
                    <a:pt x="500848" y="227069"/>
                  </a:lnTo>
                  <a:lnTo>
                    <a:pt x="502839" y="230847"/>
                  </a:lnTo>
                  <a:lnTo>
                    <a:pt x="505028" y="234823"/>
                  </a:lnTo>
                  <a:lnTo>
                    <a:pt x="506620" y="238799"/>
                  </a:lnTo>
                  <a:lnTo>
                    <a:pt x="508213" y="242775"/>
                  </a:lnTo>
                  <a:lnTo>
                    <a:pt x="509805" y="247149"/>
                  </a:lnTo>
                  <a:lnTo>
                    <a:pt x="511397" y="251324"/>
                  </a:lnTo>
                  <a:lnTo>
                    <a:pt x="513786" y="260669"/>
                  </a:lnTo>
                  <a:lnTo>
                    <a:pt x="515975" y="270212"/>
                  </a:lnTo>
                  <a:lnTo>
                    <a:pt x="517965" y="280351"/>
                  </a:lnTo>
                  <a:lnTo>
                    <a:pt x="519757" y="290888"/>
                  </a:lnTo>
                  <a:lnTo>
                    <a:pt x="523936" y="313156"/>
                  </a:lnTo>
                  <a:lnTo>
                    <a:pt x="525927" y="324886"/>
                  </a:lnTo>
                  <a:lnTo>
                    <a:pt x="528315" y="337212"/>
                  </a:lnTo>
                  <a:lnTo>
                    <a:pt x="532296" y="338007"/>
                  </a:lnTo>
                  <a:lnTo>
                    <a:pt x="536077" y="339200"/>
                  </a:lnTo>
                  <a:lnTo>
                    <a:pt x="539859" y="340592"/>
                  </a:lnTo>
                  <a:lnTo>
                    <a:pt x="543242" y="341785"/>
                  </a:lnTo>
                  <a:lnTo>
                    <a:pt x="546825" y="343574"/>
                  </a:lnTo>
                  <a:lnTo>
                    <a:pt x="549810" y="345562"/>
                  </a:lnTo>
                  <a:lnTo>
                    <a:pt x="552995" y="347948"/>
                  </a:lnTo>
                  <a:lnTo>
                    <a:pt x="555980" y="350334"/>
                  </a:lnTo>
                  <a:lnTo>
                    <a:pt x="558369" y="352720"/>
                  </a:lnTo>
                  <a:lnTo>
                    <a:pt x="560757" y="355702"/>
                  </a:lnTo>
                  <a:lnTo>
                    <a:pt x="562947" y="358485"/>
                  </a:lnTo>
                  <a:lnTo>
                    <a:pt x="564738" y="361666"/>
                  </a:lnTo>
                  <a:lnTo>
                    <a:pt x="566330" y="365046"/>
                  </a:lnTo>
                  <a:lnTo>
                    <a:pt x="567723" y="368227"/>
                  </a:lnTo>
                  <a:lnTo>
                    <a:pt x="568719" y="371806"/>
                  </a:lnTo>
                  <a:lnTo>
                    <a:pt x="569515" y="375384"/>
                  </a:lnTo>
                  <a:lnTo>
                    <a:pt x="569913" y="379162"/>
                  </a:lnTo>
                  <a:lnTo>
                    <a:pt x="569913" y="383138"/>
                  </a:lnTo>
                  <a:lnTo>
                    <a:pt x="569714" y="387114"/>
                  </a:lnTo>
                  <a:lnTo>
                    <a:pt x="568918" y="391290"/>
                  </a:lnTo>
                  <a:lnTo>
                    <a:pt x="567922" y="395465"/>
                  </a:lnTo>
                  <a:lnTo>
                    <a:pt x="566330" y="399640"/>
                  </a:lnTo>
                  <a:lnTo>
                    <a:pt x="564539" y="403815"/>
                  </a:lnTo>
                  <a:lnTo>
                    <a:pt x="562150" y="408388"/>
                  </a:lnTo>
                  <a:lnTo>
                    <a:pt x="559364" y="412563"/>
                  </a:lnTo>
                  <a:lnTo>
                    <a:pt x="556379" y="416937"/>
                  </a:lnTo>
                  <a:lnTo>
                    <a:pt x="552597" y="421509"/>
                  </a:lnTo>
                  <a:lnTo>
                    <a:pt x="548417" y="425883"/>
                  </a:lnTo>
                  <a:lnTo>
                    <a:pt x="543640" y="430456"/>
                  </a:lnTo>
                  <a:lnTo>
                    <a:pt x="538466" y="435029"/>
                  </a:lnTo>
                  <a:lnTo>
                    <a:pt x="532893" y="439403"/>
                  </a:lnTo>
                  <a:lnTo>
                    <a:pt x="526524" y="443776"/>
                  </a:lnTo>
                  <a:lnTo>
                    <a:pt x="524931" y="452325"/>
                  </a:lnTo>
                  <a:lnTo>
                    <a:pt x="522941" y="460477"/>
                  </a:lnTo>
                  <a:lnTo>
                    <a:pt x="520752" y="468628"/>
                  </a:lnTo>
                  <a:lnTo>
                    <a:pt x="518562" y="476780"/>
                  </a:lnTo>
                  <a:lnTo>
                    <a:pt x="515776" y="484732"/>
                  </a:lnTo>
                  <a:lnTo>
                    <a:pt x="512989" y="492486"/>
                  </a:lnTo>
                  <a:lnTo>
                    <a:pt x="509805" y="500240"/>
                  </a:lnTo>
                  <a:lnTo>
                    <a:pt x="506421" y="507795"/>
                  </a:lnTo>
                  <a:lnTo>
                    <a:pt x="502839" y="515350"/>
                  </a:lnTo>
                  <a:lnTo>
                    <a:pt x="499057" y="522706"/>
                  </a:lnTo>
                  <a:lnTo>
                    <a:pt x="495077" y="529863"/>
                  </a:lnTo>
                  <a:lnTo>
                    <a:pt x="491096" y="536821"/>
                  </a:lnTo>
                  <a:lnTo>
                    <a:pt x="486717" y="543581"/>
                  </a:lnTo>
                  <a:lnTo>
                    <a:pt x="482338" y="550142"/>
                  </a:lnTo>
                  <a:lnTo>
                    <a:pt x="477363" y="556504"/>
                  </a:lnTo>
                  <a:lnTo>
                    <a:pt x="472387" y="562468"/>
                  </a:lnTo>
                  <a:lnTo>
                    <a:pt x="467411" y="568234"/>
                  </a:lnTo>
                  <a:lnTo>
                    <a:pt x="462037" y="573801"/>
                  </a:lnTo>
                  <a:lnTo>
                    <a:pt x="456663" y="579169"/>
                  </a:lnTo>
                  <a:lnTo>
                    <a:pt x="450891" y="584139"/>
                  </a:lnTo>
                  <a:lnTo>
                    <a:pt x="445119" y="588712"/>
                  </a:lnTo>
                  <a:lnTo>
                    <a:pt x="439148" y="593285"/>
                  </a:lnTo>
                  <a:lnTo>
                    <a:pt x="432779" y="597261"/>
                  </a:lnTo>
                  <a:lnTo>
                    <a:pt x="426609" y="600839"/>
                  </a:lnTo>
                  <a:lnTo>
                    <a:pt x="420240" y="604021"/>
                  </a:lnTo>
                  <a:lnTo>
                    <a:pt x="413473" y="607003"/>
                  </a:lnTo>
                  <a:lnTo>
                    <a:pt x="406507" y="609389"/>
                  </a:lnTo>
                  <a:lnTo>
                    <a:pt x="399740" y="611576"/>
                  </a:lnTo>
                  <a:lnTo>
                    <a:pt x="392774" y="613365"/>
                  </a:lnTo>
                  <a:lnTo>
                    <a:pt x="385410" y="614757"/>
                  </a:lnTo>
                  <a:lnTo>
                    <a:pt x="378045" y="615353"/>
                  </a:lnTo>
                  <a:lnTo>
                    <a:pt x="370880" y="615949"/>
                  </a:lnTo>
                  <a:lnTo>
                    <a:pt x="363317" y="615353"/>
                  </a:lnTo>
                  <a:lnTo>
                    <a:pt x="355953" y="614757"/>
                  </a:lnTo>
                  <a:lnTo>
                    <a:pt x="348788" y="613365"/>
                  </a:lnTo>
                  <a:lnTo>
                    <a:pt x="341623" y="611576"/>
                  </a:lnTo>
                  <a:lnTo>
                    <a:pt x="334656" y="609389"/>
                  </a:lnTo>
                  <a:lnTo>
                    <a:pt x="327889" y="607003"/>
                  </a:lnTo>
                  <a:lnTo>
                    <a:pt x="321321" y="604021"/>
                  </a:lnTo>
                  <a:lnTo>
                    <a:pt x="314753" y="600839"/>
                  </a:lnTo>
                  <a:lnTo>
                    <a:pt x="308583" y="597261"/>
                  </a:lnTo>
                  <a:lnTo>
                    <a:pt x="302214" y="593285"/>
                  </a:lnTo>
                  <a:lnTo>
                    <a:pt x="296243" y="588712"/>
                  </a:lnTo>
                  <a:lnTo>
                    <a:pt x="290471" y="584139"/>
                  </a:lnTo>
                  <a:lnTo>
                    <a:pt x="284898" y="579169"/>
                  </a:lnTo>
                  <a:lnTo>
                    <a:pt x="279325" y="573801"/>
                  </a:lnTo>
                  <a:lnTo>
                    <a:pt x="273951" y="568234"/>
                  </a:lnTo>
                  <a:lnTo>
                    <a:pt x="268976" y="562468"/>
                  </a:lnTo>
                  <a:lnTo>
                    <a:pt x="264000" y="556504"/>
                  </a:lnTo>
                  <a:lnTo>
                    <a:pt x="259422" y="550142"/>
                  </a:lnTo>
                  <a:lnTo>
                    <a:pt x="254645" y="543581"/>
                  </a:lnTo>
                  <a:lnTo>
                    <a:pt x="250267" y="536821"/>
                  </a:lnTo>
                  <a:lnTo>
                    <a:pt x="246286" y="529863"/>
                  </a:lnTo>
                  <a:lnTo>
                    <a:pt x="242106" y="522706"/>
                  </a:lnTo>
                  <a:lnTo>
                    <a:pt x="238325" y="515350"/>
                  </a:lnTo>
                  <a:lnTo>
                    <a:pt x="234941" y="507795"/>
                  </a:lnTo>
                  <a:lnTo>
                    <a:pt x="231558" y="500240"/>
                  </a:lnTo>
                  <a:lnTo>
                    <a:pt x="228572" y="492486"/>
                  </a:lnTo>
                  <a:lnTo>
                    <a:pt x="225786" y="484732"/>
                  </a:lnTo>
                  <a:lnTo>
                    <a:pt x="222999" y="476780"/>
                  </a:lnTo>
                  <a:lnTo>
                    <a:pt x="220611" y="468628"/>
                  </a:lnTo>
                  <a:lnTo>
                    <a:pt x="218421" y="460477"/>
                  </a:lnTo>
                  <a:lnTo>
                    <a:pt x="216630" y="452325"/>
                  </a:lnTo>
                  <a:lnTo>
                    <a:pt x="214839" y="443776"/>
                  </a:lnTo>
                  <a:lnTo>
                    <a:pt x="208669" y="439403"/>
                  </a:lnTo>
                  <a:lnTo>
                    <a:pt x="202897" y="435029"/>
                  </a:lnTo>
                  <a:lnTo>
                    <a:pt x="197722" y="430456"/>
                  </a:lnTo>
                  <a:lnTo>
                    <a:pt x="192945" y="425883"/>
                  </a:lnTo>
                  <a:lnTo>
                    <a:pt x="188766" y="421509"/>
                  </a:lnTo>
                  <a:lnTo>
                    <a:pt x="185183" y="416937"/>
                  </a:lnTo>
                  <a:lnTo>
                    <a:pt x="181998" y="412563"/>
                  </a:lnTo>
                  <a:lnTo>
                    <a:pt x="179212" y="408388"/>
                  </a:lnTo>
                  <a:lnTo>
                    <a:pt x="177023" y="403815"/>
                  </a:lnTo>
                  <a:lnTo>
                    <a:pt x="175032" y="399640"/>
                  </a:lnTo>
                  <a:lnTo>
                    <a:pt x="173440" y="395465"/>
                  </a:lnTo>
                  <a:lnTo>
                    <a:pt x="172644" y="391290"/>
                  </a:lnTo>
                  <a:lnTo>
                    <a:pt x="171848" y="387114"/>
                  </a:lnTo>
                  <a:lnTo>
                    <a:pt x="171450" y="383138"/>
                  </a:lnTo>
                  <a:lnTo>
                    <a:pt x="171450" y="379162"/>
                  </a:lnTo>
                  <a:lnTo>
                    <a:pt x="171848" y="375384"/>
                  </a:lnTo>
                  <a:lnTo>
                    <a:pt x="172644" y="371806"/>
                  </a:lnTo>
                  <a:lnTo>
                    <a:pt x="173639" y="368227"/>
                  </a:lnTo>
                  <a:lnTo>
                    <a:pt x="175032" y="365046"/>
                  </a:lnTo>
                  <a:lnTo>
                    <a:pt x="176625" y="361666"/>
                  </a:lnTo>
                  <a:lnTo>
                    <a:pt x="178615" y="358485"/>
                  </a:lnTo>
                  <a:lnTo>
                    <a:pt x="180605" y="355702"/>
                  </a:lnTo>
                  <a:lnTo>
                    <a:pt x="182994" y="352720"/>
                  </a:lnTo>
                  <a:lnTo>
                    <a:pt x="185780" y="350334"/>
                  </a:lnTo>
                  <a:lnTo>
                    <a:pt x="188368" y="347948"/>
                  </a:lnTo>
                  <a:lnTo>
                    <a:pt x="191552" y="345562"/>
                  </a:lnTo>
                  <a:lnTo>
                    <a:pt x="194737" y="343574"/>
                  </a:lnTo>
                  <a:lnTo>
                    <a:pt x="198120" y="341785"/>
                  </a:lnTo>
                  <a:lnTo>
                    <a:pt x="201703" y="340592"/>
                  </a:lnTo>
                  <a:lnTo>
                    <a:pt x="205285" y="339200"/>
                  </a:lnTo>
                  <a:lnTo>
                    <a:pt x="209266" y="338007"/>
                  </a:lnTo>
                  <a:lnTo>
                    <a:pt x="213048" y="337212"/>
                  </a:lnTo>
                  <a:lnTo>
                    <a:pt x="216232" y="321108"/>
                  </a:lnTo>
                  <a:lnTo>
                    <a:pt x="218819" y="305800"/>
                  </a:lnTo>
                  <a:lnTo>
                    <a:pt x="221208" y="291485"/>
                  </a:lnTo>
                  <a:lnTo>
                    <a:pt x="223994" y="277369"/>
                  </a:lnTo>
                  <a:lnTo>
                    <a:pt x="225388" y="270808"/>
                  </a:lnTo>
                  <a:lnTo>
                    <a:pt x="226582" y="264446"/>
                  </a:lnTo>
                  <a:lnTo>
                    <a:pt x="228174" y="258283"/>
                  </a:lnTo>
                  <a:lnTo>
                    <a:pt x="229965" y="252120"/>
                  </a:lnTo>
                  <a:lnTo>
                    <a:pt x="231757" y="246354"/>
                  </a:lnTo>
                  <a:lnTo>
                    <a:pt x="233747" y="240787"/>
                  </a:lnTo>
                  <a:lnTo>
                    <a:pt x="236135" y="235419"/>
                  </a:lnTo>
                  <a:lnTo>
                    <a:pt x="238723" y="230250"/>
                  </a:lnTo>
                  <a:lnTo>
                    <a:pt x="243699" y="232039"/>
                  </a:lnTo>
                  <a:lnTo>
                    <a:pt x="250665" y="234028"/>
                  </a:lnTo>
                  <a:lnTo>
                    <a:pt x="259024" y="236612"/>
                  </a:lnTo>
                  <a:lnTo>
                    <a:pt x="269374" y="238799"/>
                  </a:lnTo>
                  <a:lnTo>
                    <a:pt x="274947" y="239793"/>
                  </a:lnTo>
                  <a:lnTo>
                    <a:pt x="280918" y="240986"/>
                  </a:lnTo>
                  <a:lnTo>
                    <a:pt x="287287" y="241781"/>
                  </a:lnTo>
                  <a:lnTo>
                    <a:pt x="293855" y="242775"/>
                  </a:lnTo>
                  <a:lnTo>
                    <a:pt x="300622" y="243372"/>
                  </a:lnTo>
                  <a:lnTo>
                    <a:pt x="307986" y="243770"/>
                  </a:lnTo>
                  <a:lnTo>
                    <a:pt x="315350" y="244167"/>
                  </a:lnTo>
                  <a:lnTo>
                    <a:pt x="323112" y="244366"/>
                  </a:lnTo>
                  <a:lnTo>
                    <a:pt x="331273" y="244167"/>
                  </a:lnTo>
                  <a:lnTo>
                    <a:pt x="339433" y="243571"/>
                  </a:lnTo>
                  <a:lnTo>
                    <a:pt x="347793" y="242974"/>
                  </a:lnTo>
                  <a:lnTo>
                    <a:pt x="356351" y="241781"/>
                  </a:lnTo>
                  <a:lnTo>
                    <a:pt x="365307" y="240589"/>
                  </a:lnTo>
                  <a:lnTo>
                    <a:pt x="374065" y="238998"/>
                  </a:lnTo>
                  <a:lnTo>
                    <a:pt x="383021" y="236811"/>
                  </a:lnTo>
                  <a:lnTo>
                    <a:pt x="392376" y="234226"/>
                  </a:lnTo>
                  <a:lnTo>
                    <a:pt x="401531" y="231443"/>
                  </a:lnTo>
                  <a:lnTo>
                    <a:pt x="411085" y="228063"/>
                  </a:lnTo>
                  <a:lnTo>
                    <a:pt x="420439" y="224087"/>
                  </a:lnTo>
                  <a:lnTo>
                    <a:pt x="429993" y="219912"/>
                  </a:lnTo>
                  <a:lnTo>
                    <a:pt x="439546" y="214941"/>
                  </a:lnTo>
                  <a:lnTo>
                    <a:pt x="449100" y="209375"/>
                  </a:lnTo>
                  <a:lnTo>
                    <a:pt x="458853" y="203410"/>
                  </a:lnTo>
                  <a:lnTo>
                    <a:pt x="468406" y="196849"/>
                  </a:lnTo>
                  <a:close/>
                  <a:moveTo>
                    <a:pt x="1634036" y="196849"/>
                  </a:moveTo>
                  <a:lnTo>
                    <a:pt x="1638596" y="199235"/>
                  </a:lnTo>
                  <a:lnTo>
                    <a:pt x="1642560" y="201621"/>
                  </a:lnTo>
                  <a:lnTo>
                    <a:pt x="1646327" y="204404"/>
                  </a:lnTo>
                  <a:lnTo>
                    <a:pt x="1649895" y="207187"/>
                  </a:lnTo>
                  <a:lnTo>
                    <a:pt x="1653067" y="210170"/>
                  </a:lnTo>
                  <a:lnTo>
                    <a:pt x="1656239" y="213152"/>
                  </a:lnTo>
                  <a:lnTo>
                    <a:pt x="1659213" y="216532"/>
                  </a:lnTo>
                  <a:lnTo>
                    <a:pt x="1661790" y="219912"/>
                  </a:lnTo>
                  <a:lnTo>
                    <a:pt x="1664169" y="223490"/>
                  </a:lnTo>
                  <a:lnTo>
                    <a:pt x="1666349" y="227069"/>
                  </a:lnTo>
                  <a:lnTo>
                    <a:pt x="1668332" y="230846"/>
                  </a:lnTo>
                  <a:lnTo>
                    <a:pt x="1670512" y="234823"/>
                  </a:lnTo>
                  <a:lnTo>
                    <a:pt x="1672098" y="238799"/>
                  </a:lnTo>
                  <a:lnTo>
                    <a:pt x="1673882" y="242775"/>
                  </a:lnTo>
                  <a:lnTo>
                    <a:pt x="1675270" y="247149"/>
                  </a:lnTo>
                  <a:lnTo>
                    <a:pt x="1676856" y="251324"/>
                  </a:lnTo>
                  <a:lnTo>
                    <a:pt x="1679235" y="260669"/>
                  </a:lnTo>
                  <a:lnTo>
                    <a:pt x="1681415" y="270212"/>
                  </a:lnTo>
                  <a:lnTo>
                    <a:pt x="1683398" y="280351"/>
                  </a:lnTo>
                  <a:lnTo>
                    <a:pt x="1685578" y="290888"/>
                  </a:lnTo>
                  <a:lnTo>
                    <a:pt x="1689345" y="313155"/>
                  </a:lnTo>
                  <a:lnTo>
                    <a:pt x="1691327" y="324885"/>
                  </a:lnTo>
                  <a:lnTo>
                    <a:pt x="1693706" y="337212"/>
                  </a:lnTo>
                  <a:lnTo>
                    <a:pt x="1697671" y="338007"/>
                  </a:lnTo>
                  <a:lnTo>
                    <a:pt x="1701438" y="339200"/>
                  </a:lnTo>
                  <a:lnTo>
                    <a:pt x="1705204" y="340592"/>
                  </a:lnTo>
                  <a:lnTo>
                    <a:pt x="1708772" y="341785"/>
                  </a:lnTo>
                  <a:lnTo>
                    <a:pt x="1712142" y="343574"/>
                  </a:lnTo>
                  <a:lnTo>
                    <a:pt x="1715116" y="345562"/>
                  </a:lnTo>
                  <a:lnTo>
                    <a:pt x="1718288" y="347948"/>
                  </a:lnTo>
                  <a:lnTo>
                    <a:pt x="1721261" y="350334"/>
                  </a:lnTo>
                  <a:lnTo>
                    <a:pt x="1723640" y="352719"/>
                  </a:lnTo>
                  <a:lnTo>
                    <a:pt x="1726019" y="355702"/>
                  </a:lnTo>
                  <a:lnTo>
                    <a:pt x="1728200" y="358485"/>
                  </a:lnTo>
                  <a:lnTo>
                    <a:pt x="1729984" y="361666"/>
                  </a:lnTo>
                  <a:lnTo>
                    <a:pt x="1731570" y="365046"/>
                  </a:lnTo>
                  <a:lnTo>
                    <a:pt x="1732958" y="368227"/>
                  </a:lnTo>
                  <a:lnTo>
                    <a:pt x="1733949" y="371806"/>
                  </a:lnTo>
                  <a:lnTo>
                    <a:pt x="1734742" y="375384"/>
                  </a:lnTo>
                  <a:lnTo>
                    <a:pt x="1735138" y="379162"/>
                  </a:lnTo>
                  <a:lnTo>
                    <a:pt x="1735138" y="383138"/>
                  </a:lnTo>
                  <a:lnTo>
                    <a:pt x="1734940" y="387114"/>
                  </a:lnTo>
                  <a:lnTo>
                    <a:pt x="1734147" y="391289"/>
                  </a:lnTo>
                  <a:lnTo>
                    <a:pt x="1733156" y="395464"/>
                  </a:lnTo>
                  <a:lnTo>
                    <a:pt x="1731570" y="399639"/>
                  </a:lnTo>
                  <a:lnTo>
                    <a:pt x="1729786" y="403815"/>
                  </a:lnTo>
                  <a:lnTo>
                    <a:pt x="1727407" y="408387"/>
                  </a:lnTo>
                  <a:lnTo>
                    <a:pt x="1724632" y="412562"/>
                  </a:lnTo>
                  <a:lnTo>
                    <a:pt x="1721658" y="416936"/>
                  </a:lnTo>
                  <a:lnTo>
                    <a:pt x="1717891" y="421509"/>
                  </a:lnTo>
                  <a:lnTo>
                    <a:pt x="1713728" y="425883"/>
                  </a:lnTo>
                  <a:lnTo>
                    <a:pt x="1708971" y="430456"/>
                  </a:lnTo>
                  <a:lnTo>
                    <a:pt x="1703816" y="435028"/>
                  </a:lnTo>
                  <a:lnTo>
                    <a:pt x="1698266" y="439402"/>
                  </a:lnTo>
                  <a:lnTo>
                    <a:pt x="1692120" y="443776"/>
                  </a:lnTo>
                  <a:lnTo>
                    <a:pt x="1690336" y="452325"/>
                  </a:lnTo>
                  <a:lnTo>
                    <a:pt x="1688354" y="460477"/>
                  </a:lnTo>
                  <a:lnTo>
                    <a:pt x="1686173" y="468628"/>
                  </a:lnTo>
                  <a:lnTo>
                    <a:pt x="1683993" y="476779"/>
                  </a:lnTo>
                  <a:lnTo>
                    <a:pt x="1681217" y="484732"/>
                  </a:lnTo>
                  <a:lnTo>
                    <a:pt x="1678442" y="492486"/>
                  </a:lnTo>
                  <a:lnTo>
                    <a:pt x="1675270" y="500239"/>
                  </a:lnTo>
                  <a:lnTo>
                    <a:pt x="1671900" y="507794"/>
                  </a:lnTo>
                  <a:lnTo>
                    <a:pt x="1668332" y="515349"/>
                  </a:lnTo>
                  <a:lnTo>
                    <a:pt x="1664565" y="522705"/>
                  </a:lnTo>
                  <a:lnTo>
                    <a:pt x="1660799" y="529863"/>
                  </a:lnTo>
                  <a:lnTo>
                    <a:pt x="1656635" y="536821"/>
                  </a:lnTo>
                  <a:lnTo>
                    <a:pt x="1652274" y="543581"/>
                  </a:lnTo>
                  <a:lnTo>
                    <a:pt x="1647913" y="550142"/>
                  </a:lnTo>
                  <a:lnTo>
                    <a:pt x="1642957" y="556504"/>
                  </a:lnTo>
                  <a:lnTo>
                    <a:pt x="1638001" y="562468"/>
                  </a:lnTo>
                  <a:lnTo>
                    <a:pt x="1633045" y="568234"/>
                  </a:lnTo>
                  <a:lnTo>
                    <a:pt x="1627693" y="573801"/>
                  </a:lnTo>
                  <a:lnTo>
                    <a:pt x="1622340" y="579169"/>
                  </a:lnTo>
                  <a:lnTo>
                    <a:pt x="1616591" y="584139"/>
                  </a:lnTo>
                  <a:lnTo>
                    <a:pt x="1610842" y="588712"/>
                  </a:lnTo>
                  <a:lnTo>
                    <a:pt x="1604895" y="593284"/>
                  </a:lnTo>
                  <a:lnTo>
                    <a:pt x="1598551" y="597261"/>
                  </a:lnTo>
                  <a:lnTo>
                    <a:pt x="1592406" y="600839"/>
                  </a:lnTo>
                  <a:lnTo>
                    <a:pt x="1586062" y="604020"/>
                  </a:lnTo>
                  <a:lnTo>
                    <a:pt x="1579322" y="607003"/>
                  </a:lnTo>
                  <a:lnTo>
                    <a:pt x="1572780" y="609388"/>
                  </a:lnTo>
                  <a:lnTo>
                    <a:pt x="1565842" y="611575"/>
                  </a:lnTo>
                  <a:lnTo>
                    <a:pt x="1558705" y="613365"/>
                  </a:lnTo>
                  <a:lnTo>
                    <a:pt x="1551370" y="614756"/>
                  </a:lnTo>
                  <a:lnTo>
                    <a:pt x="1544036" y="615353"/>
                  </a:lnTo>
                  <a:lnTo>
                    <a:pt x="1536899" y="615949"/>
                  </a:lnTo>
                  <a:lnTo>
                    <a:pt x="1529366" y="615353"/>
                  </a:lnTo>
                  <a:lnTo>
                    <a:pt x="1522031" y="614756"/>
                  </a:lnTo>
                  <a:lnTo>
                    <a:pt x="1514894" y="613365"/>
                  </a:lnTo>
                  <a:lnTo>
                    <a:pt x="1507758" y="611575"/>
                  </a:lnTo>
                  <a:lnTo>
                    <a:pt x="1500819" y="609388"/>
                  </a:lnTo>
                  <a:lnTo>
                    <a:pt x="1494079" y="607003"/>
                  </a:lnTo>
                  <a:lnTo>
                    <a:pt x="1487537" y="604020"/>
                  </a:lnTo>
                  <a:lnTo>
                    <a:pt x="1481193" y="600839"/>
                  </a:lnTo>
                  <a:lnTo>
                    <a:pt x="1474850" y="597261"/>
                  </a:lnTo>
                  <a:lnTo>
                    <a:pt x="1468506" y="593284"/>
                  </a:lnTo>
                  <a:lnTo>
                    <a:pt x="1462559" y="588712"/>
                  </a:lnTo>
                  <a:lnTo>
                    <a:pt x="1456810" y="584139"/>
                  </a:lnTo>
                  <a:lnTo>
                    <a:pt x="1451259" y="579169"/>
                  </a:lnTo>
                  <a:lnTo>
                    <a:pt x="1445708" y="573801"/>
                  </a:lnTo>
                  <a:lnTo>
                    <a:pt x="1440356" y="568234"/>
                  </a:lnTo>
                  <a:lnTo>
                    <a:pt x="1435400" y="562468"/>
                  </a:lnTo>
                  <a:lnTo>
                    <a:pt x="1430444" y="556504"/>
                  </a:lnTo>
                  <a:lnTo>
                    <a:pt x="1425885" y="550142"/>
                  </a:lnTo>
                  <a:lnTo>
                    <a:pt x="1421127" y="543581"/>
                  </a:lnTo>
                  <a:lnTo>
                    <a:pt x="1416964" y="536821"/>
                  </a:lnTo>
                  <a:lnTo>
                    <a:pt x="1412801" y="529863"/>
                  </a:lnTo>
                  <a:lnTo>
                    <a:pt x="1408638" y="522705"/>
                  </a:lnTo>
                  <a:lnTo>
                    <a:pt x="1404871" y="515349"/>
                  </a:lnTo>
                  <a:lnTo>
                    <a:pt x="1401699" y="507794"/>
                  </a:lnTo>
                  <a:lnTo>
                    <a:pt x="1398329" y="500239"/>
                  </a:lnTo>
                  <a:lnTo>
                    <a:pt x="1395157" y="492486"/>
                  </a:lnTo>
                  <a:lnTo>
                    <a:pt x="1392382" y="484732"/>
                  </a:lnTo>
                  <a:lnTo>
                    <a:pt x="1389607" y="476779"/>
                  </a:lnTo>
                  <a:lnTo>
                    <a:pt x="1387228" y="468628"/>
                  </a:lnTo>
                  <a:lnTo>
                    <a:pt x="1385047" y="460477"/>
                  </a:lnTo>
                  <a:lnTo>
                    <a:pt x="1383263" y="452325"/>
                  </a:lnTo>
                  <a:lnTo>
                    <a:pt x="1381479" y="443776"/>
                  </a:lnTo>
                  <a:lnTo>
                    <a:pt x="1375333" y="439402"/>
                  </a:lnTo>
                  <a:lnTo>
                    <a:pt x="1369585" y="435028"/>
                  </a:lnTo>
                  <a:lnTo>
                    <a:pt x="1364430" y="430456"/>
                  </a:lnTo>
                  <a:lnTo>
                    <a:pt x="1359673" y="425883"/>
                  </a:lnTo>
                  <a:lnTo>
                    <a:pt x="1355510" y="421509"/>
                  </a:lnTo>
                  <a:lnTo>
                    <a:pt x="1351941" y="416936"/>
                  </a:lnTo>
                  <a:lnTo>
                    <a:pt x="1348769" y="412562"/>
                  </a:lnTo>
                  <a:lnTo>
                    <a:pt x="1345994" y="408387"/>
                  </a:lnTo>
                  <a:lnTo>
                    <a:pt x="1343813" y="403815"/>
                  </a:lnTo>
                  <a:lnTo>
                    <a:pt x="1341831" y="399639"/>
                  </a:lnTo>
                  <a:lnTo>
                    <a:pt x="1340443" y="395464"/>
                  </a:lnTo>
                  <a:lnTo>
                    <a:pt x="1339452" y="391289"/>
                  </a:lnTo>
                  <a:lnTo>
                    <a:pt x="1338659" y="387114"/>
                  </a:lnTo>
                  <a:lnTo>
                    <a:pt x="1338263" y="383138"/>
                  </a:lnTo>
                  <a:lnTo>
                    <a:pt x="1338263" y="379162"/>
                  </a:lnTo>
                  <a:lnTo>
                    <a:pt x="1338659" y="375384"/>
                  </a:lnTo>
                  <a:lnTo>
                    <a:pt x="1339452" y="371806"/>
                  </a:lnTo>
                  <a:lnTo>
                    <a:pt x="1340443" y="368227"/>
                  </a:lnTo>
                  <a:lnTo>
                    <a:pt x="1341831" y="365046"/>
                  </a:lnTo>
                  <a:lnTo>
                    <a:pt x="1343417" y="361666"/>
                  </a:lnTo>
                  <a:lnTo>
                    <a:pt x="1345399" y="358485"/>
                  </a:lnTo>
                  <a:lnTo>
                    <a:pt x="1347382" y="355702"/>
                  </a:lnTo>
                  <a:lnTo>
                    <a:pt x="1349761" y="352719"/>
                  </a:lnTo>
                  <a:lnTo>
                    <a:pt x="1352536" y="350334"/>
                  </a:lnTo>
                  <a:lnTo>
                    <a:pt x="1355311" y="347948"/>
                  </a:lnTo>
                  <a:lnTo>
                    <a:pt x="1358285" y="345562"/>
                  </a:lnTo>
                  <a:lnTo>
                    <a:pt x="1361457" y="343574"/>
                  </a:lnTo>
                  <a:lnTo>
                    <a:pt x="1364827" y="341785"/>
                  </a:lnTo>
                  <a:lnTo>
                    <a:pt x="1368395" y="340592"/>
                  </a:lnTo>
                  <a:lnTo>
                    <a:pt x="1371963" y="339200"/>
                  </a:lnTo>
                  <a:lnTo>
                    <a:pt x="1375928" y="338007"/>
                  </a:lnTo>
                  <a:lnTo>
                    <a:pt x="1379695" y="337212"/>
                  </a:lnTo>
                  <a:lnTo>
                    <a:pt x="1382867" y="321108"/>
                  </a:lnTo>
                  <a:lnTo>
                    <a:pt x="1385444" y="305799"/>
                  </a:lnTo>
                  <a:lnTo>
                    <a:pt x="1388219" y="291485"/>
                  </a:lnTo>
                  <a:lnTo>
                    <a:pt x="1390598" y="277369"/>
                  </a:lnTo>
                  <a:lnTo>
                    <a:pt x="1391986" y="270808"/>
                  </a:lnTo>
                  <a:lnTo>
                    <a:pt x="1393175" y="264446"/>
                  </a:lnTo>
                  <a:lnTo>
                    <a:pt x="1394761" y="258283"/>
                  </a:lnTo>
                  <a:lnTo>
                    <a:pt x="1396545" y="252119"/>
                  </a:lnTo>
                  <a:lnTo>
                    <a:pt x="1398329" y="246354"/>
                  </a:lnTo>
                  <a:lnTo>
                    <a:pt x="1400510" y="240787"/>
                  </a:lnTo>
                  <a:lnTo>
                    <a:pt x="1402691" y="235419"/>
                  </a:lnTo>
                  <a:lnTo>
                    <a:pt x="1405268" y="230250"/>
                  </a:lnTo>
                  <a:lnTo>
                    <a:pt x="1410224" y="232039"/>
                  </a:lnTo>
                  <a:lnTo>
                    <a:pt x="1417162" y="234027"/>
                  </a:lnTo>
                  <a:lnTo>
                    <a:pt x="1425885" y="236612"/>
                  </a:lnTo>
                  <a:lnTo>
                    <a:pt x="1435796" y="238799"/>
                  </a:lnTo>
                  <a:lnTo>
                    <a:pt x="1441545" y="239793"/>
                  </a:lnTo>
                  <a:lnTo>
                    <a:pt x="1447294" y="240986"/>
                  </a:lnTo>
                  <a:lnTo>
                    <a:pt x="1453638" y="241781"/>
                  </a:lnTo>
                  <a:lnTo>
                    <a:pt x="1460378" y="242775"/>
                  </a:lnTo>
                  <a:lnTo>
                    <a:pt x="1467317" y="243372"/>
                  </a:lnTo>
                  <a:lnTo>
                    <a:pt x="1474255" y="243769"/>
                  </a:lnTo>
                  <a:lnTo>
                    <a:pt x="1481788" y="244167"/>
                  </a:lnTo>
                  <a:lnTo>
                    <a:pt x="1489519" y="244366"/>
                  </a:lnTo>
                  <a:lnTo>
                    <a:pt x="1497449" y="244167"/>
                  </a:lnTo>
                  <a:lnTo>
                    <a:pt x="1505577" y="243571"/>
                  </a:lnTo>
                  <a:lnTo>
                    <a:pt x="1513903" y="242974"/>
                  </a:lnTo>
                  <a:lnTo>
                    <a:pt x="1522428" y="241781"/>
                  </a:lnTo>
                  <a:lnTo>
                    <a:pt x="1531348" y="240588"/>
                  </a:lnTo>
                  <a:lnTo>
                    <a:pt x="1540071" y="238998"/>
                  </a:lnTo>
                  <a:lnTo>
                    <a:pt x="1549190" y="236811"/>
                  </a:lnTo>
                  <a:lnTo>
                    <a:pt x="1558309" y="234226"/>
                  </a:lnTo>
                  <a:lnTo>
                    <a:pt x="1567626" y="231443"/>
                  </a:lnTo>
                  <a:lnTo>
                    <a:pt x="1576943" y="228063"/>
                  </a:lnTo>
                  <a:lnTo>
                    <a:pt x="1586261" y="224087"/>
                  </a:lnTo>
                  <a:lnTo>
                    <a:pt x="1595776" y="219912"/>
                  </a:lnTo>
                  <a:lnTo>
                    <a:pt x="1605292" y="214941"/>
                  </a:lnTo>
                  <a:lnTo>
                    <a:pt x="1615005" y="209374"/>
                  </a:lnTo>
                  <a:lnTo>
                    <a:pt x="1624521" y="203410"/>
                  </a:lnTo>
                  <a:lnTo>
                    <a:pt x="1634036" y="196849"/>
                  </a:lnTo>
                  <a:close/>
                  <a:moveTo>
                    <a:pt x="1059458" y="115887"/>
                  </a:moveTo>
                  <a:lnTo>
                    <a:pt x="1064419" y="118470"/>
                  </a:lnTo>
                  <a:lnTo>
                    <a:pt x="1068785" y="121251"/>
                  </a:lnTo>
                  <a:lnTo>
                    <a:pt x="1072952" y="124232"/>
                  </a:lnTo>
                  <a:lnTo>
                    <a:pt x="1076920" y="127014"/>
                  </a:lnTo>
                  <a:lnTo>
                    <a:pt x="1080492" y="130391"/>
                  </a:lnTo>
                  <a:lnTo>
                    <a:pt x="1083667" y="133769"/>
                  </a:lnTo>
                  <a:lnTo>
                    <a:pt x="1086842" y="137346"/>
                  </a:lnTo>
                  <a:lnTo>
                    <a:pt x="1089819" y="141121"/>
                  </a:lnTo>
                  <a:lnTo>
                    <a:pt x="1092399" y="144896"/>
                  </a:lnTo>
                  <a:lnTo>
                    <a:pt x="1094780" y="148870"/>
                  </a:lnTo>
                  <a:lnTo>
                    <a:pt x="1097360" y="152844"/>
                  </a:lnTo>
                  <a:lnTo>
                    <a:pt x="1099344" y="157017"/>
                  </a:lnTo>
                  <a:lnTo>
                    <a:pt x="1101328" y="161587"/>
                  </a:lnTo>
                  <a:lnTo>
                    <a:pt x="1103114" y="166157"/>
                  </a:lnTo>
                  <a:lnTo>
                    <a:pt x="1104900" y="170727"/>
                  </a:lnTo>
                  <a:lnTo>
                    <a:pt x="1106091" y="175495"/>
                  </a:lnTo>
                  <a:lnTo>
                    <a:pt x="1109067" y="185430"/>
                  </a:lnTo>
                  <a:lnTo>
                    <a:pt x="1111449" y="195961"/>
                  </a:lnTo>
                  <a:lnTo>
                    <a:pt x="1113631" y="207088"/>
                  </a:lnTo>
                  <a:lnTo>
                    <a:pt x="1115616" y="218612"/>
                  </a:lnTo>
                  <a:lnTo>
                    <a:pt x="1119981" y="243052"/>
                  </a:lnTo>
                  <a:lnTo>
                    <a:pt x="1122164" y="255570"/>
                  </a:lnTo>
                  <a:lnTo>
                    <a:pt x="1124744" y="269081"/>
                  </a:lnTo>
                  <a:lnTo>
                    <a:pt x="1128911" y="269876"/>
                  </a:lnTo>
                  <a:lnTo>
                    <a:pt x="1133277" y="271068"/>
                  </a:lnTo>
                  <a:lnTo>
                    <a:pt x="1137246" y="272459"/>
                  </a:lnTo>
                  <a:lnTo>
                    <a:pt x="1141214" y="274049"/>
                  </a:lnTo>
                  <a:lnTo>
                    <a:pt x="1144786" y="276036"/>
                  </a:lnTo>
                  <a:lnTo>
                    <a:pt x="1148358" y="278420"/>
                  </a:lnTo>
                  <a:lnTo>
                    <a:pt x="1151533" y="280606"/>
                  </a:lnTo>
                  <a:lnTo>
                    <a:pt x="1154708" y="283189"/>
                  </a:lnTo>
                  <a:lnTo>
                    <a:pt x="1157685" y="286169"/>
                  </a:lnTo>
                  <a:lnTo>
                    <a:pt x="1160066" y="288951"/>
                  </a:lnTo>
                  <a:lnTo>
                    <a:pt x="1162447" y="292329"/>
                  </a:lnTo>
                  <a:lnTo>
                    <a:pt x="1164432" y="295707"/>
                  </a:lnTo>
                  <a:lnTo>
                    <a:pt x="1166217" y="299283"/>
                  </a:lnTo>
                  <a:lnTo>
                    <a:pt x="1167607" y="302661"/>
                  </a:lnTo>
                  <a:lnTo>
                    <a:pt x="1168996" y="306834"/>
                  </a:lnTo>
                  <a:lnTo>
                    <a:pt x="1169591" y="310808"/>
                  </a:lnTo>
                  <a:lnTo>
                    <a:pt x="1169988" y="314781"/>
                  </a:lnTo>
                  <a:lnTo>
                    <a:pt x="1169988" y="318954"/>
                  </a:lnTo>
                  <a:lnTo>
                    <a:pt x="1169789" y="323325"/>
                  </a:lnTo>
                  <a:lnTo>
                    <a:pt x="1168996" y="327895"/>
                  </a:lnTo>
                  <a:lnTo>
                    <a:pt x="1167805" y="332267"/>
                  </a:lnTo>
                  <a:lnTo>
                    <a:pt x="1166217" y="337035"/>
                  </a:lnTo>
                  <a:lnTo>
                    <a:pt x="1164233" y="341605"/>
                  </a:lnTo>
                  <a:lnTo>
                    <a:pt x="1161653" y="346374"/>
                  </a:lnTo>
                  <a:lnTo>
                    <a:pt x="1158677" y="351143"/>
                  </a:lnTo>
                  <a:lnTo>
                    <a:pt x="1155105" y="356110"/>
                  </a:lnTo>
                  <a:lnTo>
                    <a:pt x="1151136" y="360879"/>
                  </a:lnTo>
                  <a:lnTo>
                    <a:pt x="1146771" y="365846"/>
                  </a:lnTo>
                  <a:lnTo>
                    <a:pt x="1141611" y="370814"/>
                  </a:lnTo>
                  <a:lnTo>
                    <a:pt x="1135856" y="375583"/>
                  </a:lnTo>
                  <a:lnTo>
                    <a:pt x="1129705" y="380550"/>
                  </a:lnTo>
                  <a:lnTo>
                    <a:pt x="1122958" y="385319"/>
                  </a:lnTo>
                  <a:lnTo>
                    <a:pt x="1120974" y="394459"/>
                  </a:lnTo>
                  <a:lnTo>
                    <a:pt x="1118989" y="403400"/>
                  </a:lnTo>
                  <a:lnTo>
                    <a:pt x="1116608" y="412341"/>
                  </a:lnTo>
                  <a:lnTo>
                    <a:pt x="1113830" y="421084"/>
                  </a:lnTo>
                  <a:lnTo>
                    <a:pt x="1111052" y="429827"/>
                  </a:lnTo>
                  <a:lnTo>
                    <a:pt x="1107877" y="438371"/>
                  </a:lnTo>
                  <a:lnTo>
                    <a:pt x="1104503" y="446915"/>
                  </a:lnTo>
                  <a:lnTo>
                    <a:pt x="1101130" y="455061"/>
                  </a:lnTo>
                  <a:lnTo>
                    <a:pt x="1097360" y="463406"/>
                  </a:lnTo>
                  <a:lnTo>
                    <a:pt x="1092994" y="471354"/>
                  </a:lnTo>
                  <a:lnTo>
                    <a:pt x="1088827" y="479103"/>
                  </a:lnTo>
                  <a:lnTo>
                    <a:pt x="1084263" y="486654"/>
                  </a:lnTo>
                  <a:lnTo>
                    <a:pt x="1079500" y="494006"/>
                  </a:lnTo>
                  <a:lnTo>
                    <a:pt x="1074738" y="501357"/>
                  </a:lnTo>
                  <a:lnTo>
                    <a:pt x="1069380" y="508113"/>
                  </a:lnTo>
                  <a:lnTo>
                    <a:pt x="1064022" y="514670"/>
                  </a:lnTo>
                  <a:lnTo>
                    <a:pt x="1058466" y="521028"/>
                  </a:lnTo>
                  <a:lnTo>
                    <a:pt x="1052711" y="526989"/>
                  </a:lnTo>
                  <a:lnTo>
                    <a:pt x="1046758" y="532751"/>
                  </a:lnTo>
                  <a:lnTo>
                    <a:pt x="1040408" y="538116"/>
                  </a:lnTo>
                  <a:lnTo>
                    <a:pt x="1034256" y="543282"/>
                  </a:lnTo>
                  <a:lnTo>
                    <a:pt x="1027708" y="548250"/>
                  </a:lnTo>
                  <a:lnTo>
                    <a:pt x="1020961" y="552422"/>
                  </a:lnTo>
                  <a:lnTo>
                    <a:pt x="1014016" y="556396"/>
                  </a:lnTo>
                  <a:lnTo>
                    <a:pt x="1007070" y="559973"/>
                  </a:lnTo>
                  <a:lnTo>
                    <a:pt x="999927" y="563350"/>
                  </a:lnTo>
                  <a:lnTo>
                    <a:pt x="992386" y="565933"/>
                  </a:lnTo>
                  <a:lnTo>
                    <a:pt x="985044" y="568318"/>
                  </a:lnTo>
                  <a:lnTo>
                    <a:pt x="977305" y="570106"/>
                  </a:lnTo>
                  <a:lnTo>
                    <a:pt x="969566" y="571497"/>
                  </a:lnTo>
                  <a:lnTo>
                    <a:pt x="961430" y="572689"/>
                  </a:lnTo>
                  <a:lnTo>
                    <a:pt x="953294" y="573087"/>
                  </a:lnTo>
                  <a:lnTo>
                    <a:pt x="945158" y="572689"/>
                  </a:lnTo>
                  <a:lnTo>
                    <a:pt x="937220" y="571497"/>
                  </a:lnTo>
                  <a:lnTo>
                    <a:pt x="929283" y="570106"/>
                  </a:lnTo>
                  <a:lnTo>
                    <a:pt x="921544" y="568318"/>
                  </a:lnTo>
                  <a:lnTo>
                    <a:pt x="914003" y="565933"/>
                  </a:lnTo>
                  <a:lnTo>
                    <a:pt x="906661" y="563350"/>
                  </a:lnTo>
                  <a:lnTo>
                    <a:pt x="899716" y="559973"/>
                  </a:lnTo>
                  <a:lnTo>
                    <a:pt x="892572" y="556396"/>
                  </a:lnTo>
                  <a:lnTo>
                    <a:pt x="885626" y="552422"/>
                  </a:lnTo>
                  <a:lnTo>
                    <a:pt x="879078" y="548250"/>
                  </a:lnTo>
                  <a:lnTo>
                    <a:pt x="872331" y="543282"/>
                  </a:lnTo>
                  <a:lnTo>
                    <a:pt x="866180" y="538116"/>
                  </a:lnTo>
                  <a:lnTo>
                    <a:pt x="860028" y="532751"/>
                  </a:lnTo>
                  <a:lnTo>
                    <a:pt x="853876" y="526989"/>
                  </a:lnTo>
                  <a:lnTo>
                    <a:pt x="848122" y="521028"/>
                  </a:lnTo>
                  <a:lnTo>
                    <a:pt x="842566" y="514670"/>
                  </a:lnTo>
                  <a:lnTo>
                    <a:pt x="837009" y="508113"/>
                  </a:lnTo>
                  <a:lnTo>
                    <a:pt x="832048" y="501357"/>
                  </a:lnTo>
                  <a:lnTo>
                    <a:pt x="827087" y="494006"/>
                  </a:lnTo>
                  <a:lnTo>
                    <a:pt x="822325" y="486654"/>
                  </a:lnTo>
                  <a:lnTo>
                    <a:pt x="817761" y="479103"/>
                  </a:lnTo>
                  <a:lnTo>
                    <a:pt x="813594" y="471354"/>
                  </a:lnTo>
                  <a:lnTo>
                    <a:pt x="809426" y="463406"/>
                  </a:lnTo>
                  <a:lnTo>
                    <a:pt x="805656" y="455061"/>
                  </a:lnTo>
                  <a:lnTo>
                    <a:pt x="802084" y="446915"/>
                  </a:lnTo>
                  <a:lnTo>
                    <a:pt x="798711" y="438371"/>
                  </a:lnTo>
                  <a:lnTo>
                    <a:pt x="795337" y="429827"/>
                  </a:lnTo>
                  <a:lnTo>
                    <a:pt x="792559" y="421084"/>
                  </a:lnTo>
                  <a:lnTo>
                    <a:pt x="789980" y="412341"/>
                  </a:lnTo>
                  <a:lnTo>
                    <a:pt x="787598" y="403400"/>
                  </a:lnTo>
                  <a:lnTo>
                    <a:pt x="785415" y="394459"/>
                  </a:lnTo>
                  <a:lnTo>
                    <a:pt x="783629" y="385319"/>
                  </a:lnTo>
                  <a:lnTo>
                    <a:pt x="776883" y="380550"/>
                  </a:lnTo>
                  <a:lnTo>
                    <a:pt x="770731" y="375583"/>
                  </a:lnTo>
                  <a:lnTo>
                    <a:pt x="764976" y="370814"/>
                  </a:lnTo>
                  <a:lnTo>
                    <a:pt x="759817" y="365846"/>
                  </a:lnTo>
                  <a:lnTo>
                    <a:pt x="755451" y="360879"/>
                  </a:lnTo>
                  <a:lnTo>
                    <a:pt x="751483" y="356110"/>
                  </a:lnTo>
                  <a:lnTo>
                    <a:pt x="747911" y="351143"/>
                  </a:lnTo>
                  <a:lnTo>
                    <a:pt x="745133" y="346374"/>
                  </a:lnTo>
                  <a:lnTo>
                    <a:pt x="742354" y="341605"/>
                  </a:lnTo>
                  <a:lnTo>
                    <a:pt x="740370" y="337035"/>
                  </a:lnTo>
                  <a:lnTo>
                    <a:pt x="738783" y="332267"/>
                  </a:lnTo>
                  <a:lnTo>
                    <a:pt x="737790" y="327895"/>
                  </a:lnTo>
                  <a:lnTo>
                    <a:pt x="736798" y="323325"/>
                  </a:lnTo>
                  <a:lnTo>
                    <a:pt x="736600" y="318954"/>
                  </a:lnTo>
                  <a:lnTo>
                    <a:pt x="736600" y="314781"/>
                  </a:lnTo>
                  <a:lnTo>
                    <a:pt x="736997" y="310808"/>
                  </a:lnTo>
                  <a:lnTo>
                    <a:pt x="737790" y="306834"/>
                  </a:lnTo>
                  <a:lnTo>
                    <a:pt x="738783" y="302661"/>
                  </a:lnTo>
                  <a:lnTo>
                    <a:pt x="740370" y="299283"/>
                  </a:lnTo>
                  <a:lnTo>
                    <a:pt x="742156" y="295707"/>
                  </a:lnTo>
                  <a:lnTo>
                    <a:pt x="744140" y="292329"/>
                  </a:lnTo>
                  <a:lnTo>
                    <a:pt x="746522" y="288951"/>
                  </a:lnTo>
                  <a:lnTo>
                    <a:pt x="749101" y="286169"/>
                  </a:lnTo>
                  <a:lnTo>
                    <a:pt x="751879" y="283189"/>
                  </a:lnTo>
                  <a:lnTo>
                    <a:pt x="755054" y="280606"/>
                  </a:lnTo>
                  <a:lnTo>
                    <a:pt x="758428" y="278420"/>
                  </a:lnTo>
                  <a:lnTo>
                    <a:pt x="761801" y="276036"/>
                  </a:lnTo>
                  <a:lnTo>
                    <a:pt x="765373" y="274049"/>
                  </a:lnTo>
                  <a:lnTo>
                    <a:pt x="769342" y="272459"/>
                  </a:lnTo>
                  <a:lnTo>
                    <a:pt x="773509" y="271068"/>
                  </a:lnTo>
                  <a:lnTo>
                    <a:pt x="777478" y="269876"/>
                  </a:lnTo>
                  <a:lnTo>
                    <a:pt x="781844" y="269081"/>
                  </a:lnTo>
                  <a:lnTo>
                    <a:pt x="785217" y="251596"/>
                  </a:lnTo>
                  <a:lnTo>
                    <a:pt x="787995" y="234707"/>
                  </a:lnTo>
                  <a:lnTo>
                    <a:pt x="790773" y="219010"/>
                  </a:lnTo>
                  <a:lnTo>
                    <a:pt x="793551" y="203909"/>
                  </a:lnTo>
                  <a:lnTo>
                    <a:pt x="794940" y="196557"/>
                  </a:lnTo>
                  <a:lnTo>
                    <a:pt x="796528" y="189404"/>
                  </a:lnTo>
                  <a:lnTo>
                    <a:pt x="798314" y="182847"/>
                  </a:lnTo>
                  <a:lnTo>
                    <a:pt x="800100" y="176091"/>
                  </a:lnTo>
                  <a:lnTo>
                    <a:pt x="802084" y="169932"/>
                  </a:lnTo>
                  <a:lnTo>
                    <a:pt x="804465" y="163772"/>
                  </a:lnTo>
                  <a:lnTo>
                    <a:pt x="806847" y="158010"/>
                  </a:lnTo>
                  <a:lnTo>
                    <a:pt x="809625" y="152447"/>
                  </a:lnTo>
                  <a:lnTo>
                    <a:pt x="815181" y="154235"/>
                  </a:lnTo>
                  <a:lnTo>
                    <a:pt x="822722" y="156619"/>
                  </a:lnTo>
                  <a:lnTo>
                    <a:pt x="832048" y="159004"/>
                  </a:lnTo>
                  <a:lnTo>
                    <a:pt x="843161" y="161785"/>
                  </a:lnTo>
                  <a:lnTo>
                    <a:pt x="849114" y="162779"/>
                  </a:lnTo>
                  <a:lnTo>
                    <a:pt x="855662" y="163971"/>
                  </a:lnTo>
                  <a:lnTo>
                    <a:pt x="862608" y="164964"/>
                  </a:lnTo>
                  <a:lnTo>
                    <a:pt x="869751" y="165958"/>
                  </a:lnTo>
                  <a:lnTo>
                    <a:pt x="877292" y="166554"/>
                  </a:lnTo>
                  <a:lnTo>
                    <a:pt x="885230" y="166951"/>
                  </a:lnTo>
                  <a:lnTo>
                    <a:pt x="893167" y="167548"/>
                  </a:lnTo>
                  <a:lnTo>
                    <a:pt x="901700" y="167548"/>
                  </a:lnTo>
                  <a:lnTo>
                    <a:pt x="910233" y="167548"/>
                  </a:lnTo>
                  <a:lnTo>
                    <a:pt x="919162" y="166753"/>
                  </a:lnTo>
                  <a:lnTo>
                    <a:pt x="928489" y="166157"/>
                  </a:lnTo>
                  <a:lnTo>
                    <a:pt x="937816" y="164964"/>
                  </a:lnTo>
                  <a:lnTo>
                    <a:pt x="947341" y="163574"/>
                  </a:lnTo>
                  <a:lnTo>
                    <a:pt x="956866" y="161785"/>
                  </a:lnTo>
                  <a:lnTo>
                    <a:pt x="966788" y="159401"/>
                  </a:lnTo>
                  <a:lnTo>
                    <a:pt x="976908" y="156818"/>
                  </a:lnTo>
                  <a:lnTo>
                    <a:pt x="986830" y="153440"/>
                  </a:lnTo>
                  <a:lnTo>
                    <a:pt x="997148" y="149864"/>
                  </a:lnTo>
                  <a:lnTo>
                    <a:pt x="1007467" y="145691"/>
                  </a:lnTo>
                  <a:lnTo>
                    <a:pt x="1017786" y="140922"/>
                  </a:lnTo>
                  <a:lnTo>
                    <a:pt x="1028303" y="135557"/>
                  </a:lnTo>
                  <a:lnTo>
                    <a:pt x="1038622" y="129795"/>
                  </a:lnTo>
                  <a:lnTo>
                    <a:pt x="1043781" y="126417"/>
                  </a:lnTo>
                  <a:lnTo>
                    <a:pt x="1049139" y="123040"/>
                  </a:lnTo>
                  <a:lnTo>
                    <a:pt x="1054497" y="119463"/>
                  </a:lnTo>
                  <a:lnTo>
                    <a:pt x="1059458" y="115887"/>
                  </a:lnTo>
                  <a:close/>
                  <a:moveTo>
                    <a:pt x="360477" y="92074"/>
                  </a:moveTo>
                  <a:lnTo>
                    <a:pt x="370581" y="92074"/>
                  </a:lnTo>
                  <a:lnTo>
                    <a:pt x="380289" y="92272"/>
                  </a:lnTo>
                  <a:lnTo>
                    <a:pt x="389997" y="92866"/>
                  </a:lnTo>
                  <a:lnTo>
                    <a:pt x="399507" y="93855"/>
                  </a:lnTo>
                  <a:lnTo>
                    <a:pt x="408621" y="95041"/>
                  </a:lnTo>
                  <a:lnTo>
                    <a:pt x="417734" y="96822"/>
                  </a:lnTo>
                  <a:lnTo>
                    <a:pt x="426056" y="98602"/>
                  </a:lnTo>
                  <a:lnTo>
                    <a:pt x="434575" y="100976"/>
                  </a:lnTo>
                  <a:lnTo>
                    <a:pt x="442302" y="103349"/>
                  </a:lnTo>
                  <a:lnTo>
                    <a:pt x="449830" y="106316"/>
                  </a:lnTo>
                  <a:lnTo>
                    <a:pt x="456765" y="109481"/>
                  </a:lnTo>
                  <a:lnTo>
                    <a:pt x="463501" y="112646"/>
                  </a:lnTo>
                  <a:lnTo>
                    <a:pt x="469444" y="116207"/>
                  </a:lnTo>
                  <a:lnTo>
                    <a:pt x="474992" y="120163"/>
                  </a:lnTo>
                  <a:lnTo>
                    <a:pt x="480143" y="124119"/>
                  </a:lnTo>
                  <a:lnTo>
                    <a:pt x="482322" y="126097"/>
                  </a:lnTo>
                  <a:lnTo>
                    <a:pt x="484304" y="128471"/>
                  </a:lnTo>
                  <a:lnTo>
                    <a:pt x="486285" y="130647"/>
                  </a:lnTo>
                  <a:lnTo>
                    <a:pt x="488068" y="132823"/>
                  </a:lnTo>
                  <a:lnTo>
                    <a:pt x="492030" y="133021"/>
                  </a:lnTo>
                  <a:lnTo>
                    <a:pt x="495795" y="133416"/>
                  </a:lnTo>
                  <a:lnTo>
                    <a:pt x="499361" y="134207"/>
                  </a:lnTo>
                  <a:lnTo>
                    <a:pt x="502927" y="134999"/>
                  </a:lnTo>
                  <a:lnTo>
                    <a:pt x="506295" y="136185"/>
                  </a:lnTo>
                  <a:lnTo>
                    <a:pt x="509267" y="137372"/>
                  </a:lnTo>
                  <a:lnTo>
                    <a:pt x="512437" y="138955"/>
                  </a:lnTo>
                  <a:lnTo>
                    <a:pt x="515409" y="140735"/>
                  </a:lnTo>
                  <a:lnTo>
                    <a:pt x="518183" y="142515"/>
                  </a:lnTo>
                  <a:lnTo>
                    <a:pt x="520758" y="144691"/>
                  </a:lnTo>
                  <a:lnTo>
                    <a:pt x="523532" y="147065"/>
                  </a:lnTo>
                  <a:lnTo>
                    <a:pt x="525909" y="149439"/>
                  </a:lnTo>
                  <a:lnTo>
                    <a:pt x="528089" y="152010"/>
                  </a:lnTo>
                  <a:lnTo>
                    <a:pt x="530466" y="154779"/>
                  </a:lnTo>
                  <a:lnTo>
                    <a:pt x="532646" y="157747"/>
                  </a:lnTo>
                  <a:lnTo>
                    <a:pt x="534627" y="160714"/>
                  </a:lnTo>
                  <a:lnTo>
                    <a:pt x="536410" y="164076"/>
                  </a:lnTo>
                  <a:lnTo>
                    <a:pt x="538391" y="167241"/>
                  </a:lnTo>
                  <a:lnTo>
                    <a:pt x="539976" y="170604"/>
                  </a:lnTo>
                  <a:lnTo>
                    <a:pt x="541363" y="174362"/>
                  </a:lnTo>
                  <a:lnTo>
                    <a:pt x="544533" y="181681"/>
                  </a:lnTo>
                  <a:lnTo>
                    <a:pt x="546910" y="189396"/>
                  </a:lnTo>
                  <a:lnTo>
                    <a:pt x="549288" y="197704"/>
                  </a:lnTo>
                  <a:lnTo>
                    <a:pt x="551269" y="206012"/>
                  </a:lnTo>
                  <a:lnTo>
                    <a:pt x="552656" y="214715"/>
                  </a:lnTo>
                  <a:lnTo>
                    <a:pt x="554043" y="223419"/>
                  </a:lnTo>
                  <a:lnTo>
                    <a:pt x="555232" y="232320"/>
                  </a:lnTo>
                  <a:lnTo>
                    <a:pt x="555826" y="241222"/>
                  </a:lnTo>
                  <a:lnTo>
                    <a:pt x="556420" y="250321"/>
                  </a:lnTo>
                  <a:lnTo>
                    <a:pt x="557015" y="259024"/>
                  </a:lnTo>
                  <a:lnTo>
                    <a:pt x="557213" y="267926"/>
                  </a:lnTo>
                  <a:lnTo>
                    <a:pt x="557213" y="276234"/>
                  </a:lnTo>
                  <a:lnTo>
                    <a:pt x="557015" y="292849"/>
                  </a:lnTo>
                  <a:lnTo>
                    <a:pt x="556222" y="307883"/>
                  </a:lnTo>
                  <a:lnTo>
                    <a:pt x="555430" y="321334"/>
                  </a:lnTo>
                  <a:lnTo>
                    <a:pt x="554241" y="332411"/>
                  </a:lnTo>
                  <a:lnTo>
                    <a:pt x="553448" y="341115"/>
                  </a:lnTo>
                  <a:lnTo>
                    <a:pt x="548892" y="338939"/>
                  </a:lnTo>
                  <a:lnTo>
                    <a:pt x="544335" y="336961"/>
                  </a:lnTo>
                  <a:lnTo>
                    <a:pt x="539184" y="335378"/>
                  </a:lnTo>
                  <a:lnTo>
                    <a:pt x="534231" y="334191"/>
                  </a:lnTo>
                  <a:lnTo>
                    <a:pt x="530664" y="309268"/>
                  </a:lnTo>
                  <a:lnTo>
                    <a:pt x="528683" y="297399"/>
                  </a:lnTo>
                  <a:lnTo>
                    <a:pt x="526900" y="286124"/>
                  </a:lnTo>
                  <a:lnTo>
                    <a:pt x="524523" y="275047"/>
                  </a:lnTo>
                  <a:lnTo>
                    <a:pt x="522343" y="264563"/>
                  </a:lnTo>
                  <a:lnTo>
                    <a:pt x="519768" y="254672"/>
                  </a:lnTo>
                  <a:lnTo>
                    <a:pt x="518183" y="249727"/>
                  </a:lnTo>
                  <a:lnTo>
                    <a:pt x="516598" y="245178"/>
                  </a:lnTo>
                  <a:lnTo>
                    <a:pt x="515013" y="240430"/>
                  </a:lnTo>
                  <a:lnTo>
                    <a:pt x="513031" y="236079"/>
                  </a:lnTo>
                  <a:lnTo>
                    <a:pt x="511050" y="231727"/>
                  </a:lnTo>
                  <a:lnTo>
                    <a:pt x="509069" y="227771"/>
                  </a:lnTo>
                  <a:lnTo>
                    <a:pt x="506890" y="223419"/>
                  </a:lnTo>
                  <a:lnTo>
                    <a:pt x="504512" y="219660"/>
                  </a:lnTo>
                  <a:lnTo>
                    <a:pt x="501738" y="215902"/>
                  </a:lnTo>
                  <a:lnTo>
                    <a:pt x="499163" y="212144"/>
                  </a:lnTo>
                  <a:lnTo>
                    <a:pt x="495993" y="208583"/>
                  </a:lnTo>
                  <a:lnTo>
                    <a:pt x="493021" y="205418"/>
                  </a:lnTo>
                  <a:lnTo>
                    <a:pt x="489653" y="202253"/>
                  </a:lnTo>
                  <a:lnTo>
                    <a:pt x="486087" y="199088"/>
                  </a:lnTo>
                  <a:lnTo>
                    <a:pt x="482124" y="196319"/>
                  </a:lnTo>
                  <a:lnTo>
                    <a:pt x="478162" y="193352"/>
                  </a:lnTo>
                  <a:lnTo>
                    <a:pt x="474001" y="190780"/>
                  </a:lnTo>
                  <a:lnTo>
                    <a:pt x="469246" y="188407"/>
                  </a:lnTo>
                  <a:lnTo>
                    <a:pt x="459340" y="195132"/>
                  </a:lnTo>
                  <a:lnTo>
                    <a:pt x="449236" y="201660"/>
                  </a:lnTo>
                  <a:lnTo>
                    <a:pt x="439330" y="207199"/>
                  </a:lnTo>
                  <a:lnTo>
                    <a:pt x="429424" y="212144"/>
                  </a:lnTo>
                  <a:lnTo>
                    <a:pt x="419716" y="216891"/>
                  </a:lnTo>
                  <a:lnTo>
                    <a:pt x="410008" y="220847"/>
                  </a:lnTo>
                  <a:lnTo>
                    <a:pt x="400101" y="224408"/>
                  </a:lnTo>
                  <a:lnTo>
                    <a:pt x="390592" y="227177"/>
                  </a:lnTo>
                  <a:lnTo>
                    <a:pt x="381082" y="229947"/>
                  </a:lnTo>
                  <a:lnTo>
                    <a:pt x="371770" y="232122"/>
                  </a:lnTo>
                  <a:lnTo>
                    <a:pt x="362656" y="233903"/>
                  </a:lnTo>
                  <a:lnTo>
                    <a:pt x="353741" y="235287"/>
                  </a:lnTo>
                  <a:lnTo>
                    <a:pt x="344825" y="236276"/>
                  </a:lnTo>
                  <a:lnTo>
                    <a:pt x="336306" y="236870"/>
                  </a:lnTo>
                  <a:lnTo>
                    <a:pt x="327985" y="237463"/>
                  </a:lnTo>
                  <a:lnTo>
                    <a:pt x="319862" y="237661"/>
                  </a:lnTo>
                  <a:lnTo>
                    <a:pt x="311739" y="237463"/>
                  </a:lnTo>
                  <a:lnTo>
                    <a:pt x="304210" y="237265"/>
                  </a:lnTo>
                  <a:lnTo>
                    <a:pt x="296681" y="236474"/>
                  </a:lnTo>
                  <a:lnTo>
                    <a:pt x="289945" y="235881"/>
                  </a:lnTo>
                  <a:lnTo>
                    <a:pt x="283011" y="234892"/>
                  </a:lnTo>
                  <a:lnTo>
                    <a:pt x="276671" y="234100"/>
                  </a:lnTo>
                  <a:lnTo>
                    <a:pt x="270331" y="232914"/>
                  </a:lnTo>
                  <a:lnTo>
                    <a:pt x="264586" y="231925"/>
                  </a:lnTo>
                  <a:lnTo>
                    <a:pt x="254283" y="229353"/>
                  </a:lnTo>
                  <a:lnTo>
                    <a:pt x="245566" y="226979"/>
                  </a:lnTo>
                  <a:lnTo>
                    <a:pt x="238433" y="224803"/>
                  </a:lnTo>
                  <a:lnTo>
                    <a:pt x="233282" y="223023"/>
                  </a:lnTo>
                  <a:lnTo>
                    <a:pt x="230508" y="228364"/>
                  </a:lnTo>
                  <a:lnTo>
                    <a:pt x="228329" y="233903"/>
                  </a:lnTo>
                  <a:lnTo>
                    <a:pt x="226150" y="239837"/>
                  </a:lnTo>
                  <a:lnTo>
                    <a:pt x="224169" y="245771"/>
                  </a:lnTo>
                  <a:lnTo>
                    <a:pt x="222385" y="251903"/>
                  </a:lnTo>
                  <a:lnTo>
                    <a:pt x="220800" y="258629"/>
                  </a:lnTo>
                  <a:lnTo>
                    <a:pt x="219215" y="265354"/>
                  </a:lnTo>
                  <a:lnTo>
                    <a:pt x="217829" y="272080"/>
                  </a:lnTo>
                  <a:lnTo>
                    <a:pt x="215253" y="286520"/>
                  </a:lnTo>
                  <a:lnTo>
                    <a:pt x="212677" y="301751"/>
                  </a:lnTo>
                  <a:lnTo>
                    <a:pt x="209904" y="317378"/>
                  </a:lnTo>
                  <a:lnTo>
                    <a:pt x="206536" y="334191"/>
                  </a:lnTo>
                  <a:lnTo>
                    <a:pt x="201583" y="335378"/>
                  </a:lnTo>
                  <a:lnTo>
                    <a:pt x="196431" y="336961"/>
                  </a:lnTo>
                  <a:lnTo>
                    <a:pt x="191478" y="338939"/>
                  </a:lnTo>
                  <a:lnTo>
                    <a:pt x="187120" y="341312"/>
                  </a:lnTo>
                  <a:lnTo>
                    <a:pt x="185535" y="331818"/>
                  </a:lnTo>
                  <a:lnTo>
                    <a:pt x="184742" y="325686"/>
                  </a:lnTo>
                  <a:lnTo>
                    <a:pt x="183950" y="318762"/>
                  </a:lnTo>
                  <a:lnTo>
                    <a:pt x="183355" y="311048"/>
                  </a:lnTo>
                  <a:lnTo>
                    <a:pt x="182959" y="302938"/>
                  </a:lnTo>
                  <a:lnTo>
                    <a:pt x="182563" y="294234"/>
                  </a:lnTo>
                  <a:lnTo>
                    <a:pt x="182563" y="284937"/>
                  </a:lnTo>
                  <a:lnTo>
                    <a:pt x="182563" y="275245"/>
                  </a:lnTo>
                  <a:lnTo>
                    <a:pt x="183157" y="264959"/>
                  </a:lnTo>
                  <a:lnTo>
                    <a:pt x="183751" y="254870"/>
                  </a:lnTo>
                  <a:lnTo>
                    <a:pt x="185138" y="244189"/>
                  </a:lnTo>
                  <a:lnTo>
                    <a:pt x="186921" y="233507"/>
                  </a:lnTo>
                  <a:lnTo>
                    <a:pt x="189101" y="222628"/>
                  </a:lnTo>
                  <a:lnTo>
                    <a:pt x="190488" y="217287"/>
                  </a:lnTo>
                  <a:lnTo>
                    <a:pt x="192073" y="211946"/>
                  </a:lnTo>
                  <a:lnTo>
                    <a:pt x="193459" y="206407"/>
                  </a:lnTo>
                  <a:lnTo>
                    <a:pt x="195243" y="201066"/>
                  </a:lnTo>
                  <a:lnTo>
                    <a:pt x="197224" y="195923"/>
                  </a:lnTo>
                  <a:lnTo>
                    <a:pt x="199403" y="190583"/>
                  </a:lnTo>
                  <a:lnTo>
                    <a:pt x="201781" y="185242"/>
                  </a:lnTo>
                  <a:lnTo>
                    <a:pt x="204158" y="180099"/>
                  </a:lnTo>
                  <a:lnTo>
                    <a:pt x="206932" y="174758"/>
                  </a:lnTo>
                  <a:lnTo>
                    <a:pt x="209706" y="169813"/>
                  </a:lnTo>
                  <a:lnTo>
                    <a:pt x="212677" y="164868"/>
                  </a:lnTo>
                  <a:lnTo>
                    <a:pt x="215847" y="159922"/>
                  </a:lnTo>
                  <a:lnTo>
                    <a:pt x="219414" y="155175"/>
                  </a:lnTo>
                  <a:lnTo>
                    <a:pt x="222980" y="150428"/>
                  </a:lnTo>
                  <a:lnTo>
                    <a:pt x="226942" y="145878"/>
                  </a:lnTo>
                  <a:lnTo>
                    <a:pt x="230905" y="141526"/>
                  </a:lnTo>
                  <a:lnTo>
                    <a:pt x="235462" y="137175"/>
                  </a:lnTo>
                  <a:lnTo>
                    <a:pt x="240018" y="133021"/>
                  </a:lnTo>
                  <a:lnTo>
                    <a:pt x="244971" y="129064"/>
                  </a:lnTo>
                  <a:lnTo>
                    <a:pt x="249924" y="125108"/>
                  </a:lnTo>
                  <a:lnTo>
                    <a:pt x="255274" y="121548"/>
                  </a:lnTo>
                  <a:lnTo>
                    <a:pt x="260821" y="117987"/>
                  </a:lnTo>
                  <a:lnTo>
                    <a:pt x="266765" y="114624"/>
                  </a:lnTo>
                  <a:lnTo>
                    <a:pt x="273105" y="111657"/>
                  </a:lnTo>
                  <a:lnTo>
                    <a:pt x="279445" y="108492"/>
                  </a:lnTo>
                  <a:lnTo>
                    <a:pt x="286181" y="105921"/>
                  </a:lnTo>
                  <a:lnTo>
                    <a:pt x="293115" y="103349"/>
                  </a:lnTo>
                  <a:lnTo>
                    <a:pt x="300446" y="101173"/>
                  </a:lnTo>
                  <a:lnTo>
                    <a:pt x="307974" y="98998"/>
                  </a:lnTo>
                  <a:lnTo>
                    <a:pt x="316097" y="97217"/>
                  </a:lnTo>
                  <a:lnTo>
                    <a:pt x="324220" y="95635"/>
                  </a:lnTo>
                  <a:lnTo>
                    <a:pt x="332938" y="94250"/>
                  </a:lnTo>
                  <a:lnTo>
                    <a:pt x="341655" y="93459"/>
                  </a:lnTo>
                  <a:lnTo>
                    <a:pt x="350967" y="92866"/>
                  </a:lnTo>
                  <a:lnTo>
                    <a:pt x="360477" y="92074"/>
                  </a:lnTo>
                  <a:close/>
                  <a:moveTo>
                    <a:pt x="1526457" y="92074"/>
                  </a:moveTo>
                  <a:lnTo>
                    <a:pt x="1536604" y="92074"/>
                  </a:lnTo>
                  <a:lnTo>
                    <a:pt x="1546353" y="92272"/>
                  </a:lnTo>
                  <a:lnTo>
                    <a:pt x="1556102" y="92865"/>
                  </a:lnTo>
                  <a:lnTo>
                    <a:pt x="1565652" y="93854"/>
                  </a:lnTo>
                  <a:lnTo>
                    <a:pt x="1575003" y="95041"/>
                  </a:lnTo>
                  <a:lnTo>
                    <a:pt x="1583957" y="96821"/>
                  </a:lnTo>
                  <a:lnTo>
                    <a:pt x="1592512" y="98602"/>
                  </a:lnTo>
                  <a:lnTo>
                    <a:pt x="1600868" y="100975"/>
                  </a:lnTo>
                  <a:lnTo>
                    <a:pt x="1608827" y="103349"/>
                  </a:lnTo>
                  <a:lnTo>
                    <a:pt x="1616189" y="106316"/>
                  </a:lnTo>
                  <a:lnTo>
                    <a:pt x="1623152" y="109481"/>
                  </a:lnTo>
                  <a:lnTo>
                    <a:pt x="1629917" y="112646"/>
                  </a:lnTo>
                  <a:lnTo>
                    <a:pt x="1635886" y="116207"/>
                  </a:lnTo>
                  <a:lnTo>
                    <a:pt x="1641457" y="120163"/>
                  </a:lnTo>
                  <a:lnTo>
                    <a:pt x="1646630" y="124119"/>
                  </a:lnTo>
                  <a:lnTo>
                    <a:pt x="1648818" y="126097"/>
                  </a:lnTo>
                  <a:lnTo>
                    <a:pt x="1651007" y="128471"/>
                  </a:lnTo>
                  <a:lnTo>
                    <a:pt x="1652798" y="130647"/>
                  </a:lnTo>
                  <a:lnTo>
                    <a:pt x="1654588" y="132823"/>
                  </a:lnTo>
                  <a:lnTo>
                    <a:pt x="1658568" y="133020"/>
                  </a:lnTo>
                  <a:lnTo>
                    <a:pt x="1662348" y="133416"/>
                  </a:lnTo>
                  <a:lnTo>
                    <a:pt x="1665929" y="134207"/>
                  </a:lnTo>
                  <a:lnTo>
                    <a:pt x="1669511" y="134998"/>
                  </a:lnTo>
                  <a:lnTo>
                    <a:pt x="1672893" y="136185"/>
                  </a:lnTo>
                  <a:lnTo>
                    <a:pt x="1675877" y="137372"/>
                  </a:lnTo>
                  <a:lnTo>
                    <a:pt x="1679061" y="138955"/>
                  </a:lnTo>
                  <a:lnTo>
                    <a:pt x="1682045" y="140735"/>
                  </a:lnTo>
                  <a:lnTo>
                    <a:pt x="1684831" y="142515"/>
                  </a:lnTo>
                  <a:lnTo>
                    <a:pt x="1687417" y="144691"/>
                  </a:lnTo>
                  <a:lnTo>
                    <a:pt x="1690203" y="147065"/>
                  </a:lnTo>
                  <a:lnTo>
                    <a:pt x="1692590" y="149438"/>
                  </a:lnTo>
                  <a:lnTo>
                    <a:pt x="1694779" y="152010"/>
                  </a:lnTo>
                  <a:lnTo>
                    <a:pt x="1697166" y="154779"/>
                  </a:lnTo>
                  <a:lnTo>
                    <a:pt x="1699355" y="157746"/>
                  </a:lnTo>
                  <a:lnTo>
                    <a:pt x="1701345" y="160713"/>
                  </a:lnTo>
                  <a:lnTo>
                    <a:pt x="1703334" y="164076"/>
                  </a:lnTo>
                  <a:lnTo>
                    <a:pt x="1705125" y="167241"/>
                  </a:lnTo>
                  <a:lnTo>
                    <a:pt x="1706717" y="170604"/>
                  </a:lnTo>
                  <a:lnTo>
                    <a:pt x="1708507" y="174362"/>
                  </a:lnTo>
                  <a:lnTo>
                    <a:pt x="1711293" y="181681"/>
                  </a:lnTo>
                  <a:lnTo>
                    <a:pt x="1713680" y="189396"/>
                  </a:lnTo>
                  <a:lnTo>
                    <a:pt x="1716068" y="197704"/>
                  </a:lnTo>
                  <a:lnTo>
                    <a:pt x="1718057" y="206011"/>
                  </a:lnTo>
                  <a:lnTo>
                    <a:pt x="1719450" y="214715"/>
                  </a:lnTo>
                  <a:lnTo>
                    <a:pt x="1720843" y="223419"/>
                  </a:lnTo>
                  <a:lnTo>
                    <a:pt x="1722037" y="232320"/>
                  </a:lnTo>
                  <a:lnTo>
                    <a:pt x="1722633" y="241221"/>
                  </a:lnTo>
                  <a:lnTo>
                    <a:pt x="1723230" y="250320"/>
                  </a:lnTo>
                  <a:lnTo>
                    <a:pt x="1723827" y="259024"/>
                  </a:lnTo>
                  <a:lnTo>
                    <a:pt x="1724026" y="267925"/>
                  </a:lnTo>
                  <a:lnTo>
                    <a:pt x="1724026" y="276233"/>
                  </a:lnTo>
                  <a:lnTo>
                    <a:pt x="1723827" y="292849"/>
                  </a:lnTo>
                  <a:lnTo>
                    <a:pt x="1723031" y="307883"/>
                  </a:lnTo>
                  <a:lnTo>
                    <a:pt x="1722236" y="321334"/>
                  </a:lnTo>
                  <a:lnTo>
                    <a:pt x="1721042" y="332411"/>
                  </a:lnTo>
                  <a:lnTo>
                    <a:pt x="1720246" y="341114"/>
                  </a:lnTo>
                  <a:lnTo>
                    <a:pt x="1715670" y="338938"/>
                  </a:lnTo>
                  <a:lnTo>
                    <a:pt x="1711094" y="336960"/>
                  </a:lnTo>
                  <a:lnTo>
                    <a:pt x="1706120" y="335378"/>
                  </a:lnTo>
                  <a:lnTo>
                    <a:pt x="1700947" y="334191"/>
                  </a:lnTo>
                  <a:lnTo>
                    <a:pt x="1697365" y="309267"/>
                  </a:lnTo>
                  <a:lnTo>
                    <a:pt x="1695575" y="297399"/>
                  </a:lnTo>
                  <a:lnTo>
                    <a:pt x="1693585" y="286124"/>
                  </a:lnTo>
                  <a:lnTo>
                    <a:pt x="1691595" y="275046"/>
                  </a:lnTo>
                  <a:lnTo>
                    <a:pt x="1689009" y="264563"/>
                  </a:lnTo>
                  <a:lnTo>
                    <a:pt x="1686422" y="254672"/>
                  </a:lnTo>
                  <a:lnTo>
                    <a:pt x="1684831" y="249727"/>
                  </a:lnTo>
                  <a:lnTo>
                    <a:pt x="1683239" y="245177"/>
                  </a:lnTo>
                  <a:lnTo>
                    <a:pt x="1681647" y="240430"/>
                  </a:lnTo>
                  <a:lnTo>
                    <a:pt x="1679658" y="236078"/>
                  </a:lnTo>
                  <a:lnTo>
                    <a:pt x="1677867" y="231727"/>
                  </a:lnTo>
                  <a:lnTo>
                    <a:pt x="1675678" y="227770"/>
                  </a:lnTo>
                  <a:lnTo>
                    <a:pt x="1673490" y="223419"/>
                  </a:lnTo>
                  <a:lnTo>
                    <a:pt x="1671102" y="219660"/>
                  </a:lnTo>
                  <a:lnTo>
                    <a:pt x="1668317" y="215902"/>
                  </a:lnTo>
                  <a:lnTo>
                    <a:pt x="1665730" y="212144"/>
                  </a:lnTo>
                  <a:lnTo>
                    <a:pt x="1662547" y="208583"/>
                  </a:lnTo>
                  <a:lnTo>
                    <a:pt x="1659562" y="205418"/>
                  </a:lnTo>
                  <a:lnTo>
                    <a:pt x="1656180" y="202253"/>
                  </a:lnTo>
                  <a:lnTo>
                    <a:pt x="1652599" y="199088"/>
                  </a:lnTo>
                  <a:lnTo>
                    <a:pt x="1648818" y="196319"/>
                  </a:lnTo>
                  <a:lnTo>
                    <a:pt x="1644640" y="193352"/>
                  </a:lnTo>
                  <a:lnTo>
                    <a:pt x="1640462" y="190780"/>
                  </a:lnTo>
                  <a:lnTo>
                    <a:pt x="1635687" y="188407"/>
                  </a:lnTo>
                  <a:lnTo>
                    <a:pt x="1625739" y="195132"/>
                  </a:lnTo>
                  <a:lnTo>
                    <a:pt x="1615592" y="201660"/>
                  </a:lnTo>
                  <a:lnTo>
                    <a:pt x="1605644" y="207198"/>
                  </a:lnTo>
                  <a:lnTo>
                    <a:pt x="1595695" y="212144"/>
                  </a:lnTo>
                  <a:lnTo>
                    <a:pt x="1585946" y="216891"/>
                  </a:lnTo>
                  <a:lnTo>
                    <a:pt x="1575998" y="220847"/>
                  </a:lnTo>
                  <a:lnTo>
                    <a:pt x="1566249" y="224408"/>
                  </a:lnTo>
                  <a:lnTo>
                    <a:pt x="1556699" y="227177"/>
                  </a:lnTo>
                  <a:lnTo>
                    <a:pt x="1547149" y="229946"/>
                  </a:lnTo>
                  <a:lnTo>
                    <a:pt x="1537797" y="232122"/>
                  </a:lnTo>
                  <a:lnTo>
                    <a:pt x="1528645" y="233902"/>
                  </a:lnTo>
                  <a:lnTo>
                    <a:pt x="1519692" y="235287"/>
                  </a:lnTo>
                  <a:lnTo>
                    <a:pt x="1510937" y="236276"/>
                  </a:lnTo>
                  <a:lnTo>
                    <a:pt x="1502183" y="236870"/>
                  </a:lnTo>
                  <a:lnTo>
                    <a:pt x="1493826" y="237463"/>
                  </a:lnTo>
                  <a:lnTo>
                    <a:pt x="1485669" y="237661"/>
                  </a:lnTo>
                  <a:lnTo>
                    <a:pt x="1477511" y="237463"/>
                  </a:lnTo>
                  <a:lnTo>
                    <a:pt x="1469951" y="237265"/>
                  </a:lnTo>
                  <a:lnTo>
                    <a:pt x="1462589" y="236474"/>
                  </a:lnTo>
                  <a:lnTo>
                    <a:pt x="1455625" y="235881"/>
                  </a:lnTo>
                  <a:lnTo>
                    <a:pt x="1448662" y="234891"/>
                  </a:lnTo>
                  <a:lnTo>
                    <a:pt x="1442295" y="234100"/>
                  </a:lnTo>
                  <a:lnTo>
                    <a:pt x="1435928" y="232913"/>
                  </a:lnTo>
                  <a:lnTo>
                    <a:pt x="1430158" y="231924"/>
                  </a:lnTo>
                  <a:lnTo>
                    <a:pt x="1420011" y="229353"/>
                  </a:lnTo>
                  <a:lnTo>
                    <a:pt x="1411058" y="226979"/>
                  </a:lnTo>
                  <a:lnTo>
                    <a:pt x="1403895" y="224803"/>
                  </a:lnTo>
                  <a:lnTo>
                    <a:pt x="1398722" y="223023"/>
                  </a:lnTo>
                  <a:lnTo>
                    <a:pt x="1396136" y="228364"/>
                  </a:lnTo>
                  <a:lnTo>
                    <a:pt x="1393748" y="233902"/>
                  </a:lnTo>
                  <a:lnTo>
                    <a:pt x="1391559" y="239837"/>
                  </a:lnTo>
                  <a:lnTo>
                    <a:pt x="1389570" y="245771"/>
                  </a:lnTo>
                  <a:lnTo>
                    <a:pt x="1387779" y="251903"/>
                  </a:lnTo>
                  <a:lnTo>
                    <a:pt x="1386188" y="258628"/>
                  </a:lnTo>
                  <a:lnTo>
                    <a:pt x="1384596" y="265354"/>
                  </a:lnTo>
                  <a:lnTo>
                    <a:pt x="1383203" y="272079"/>
                  </a:lnTo>
                  <a:lnTo>
                    <a:pt x="1380617" y="286519"/>
                  </a:lnTo>
                  <a:lnTo>
                    <a:pt x="1378229" y="301751"/>
                  </a:lnTo>
                  <a:lnTo>
                    <a:pt x="1375245" y="317377"/>
                  </a:lnTo>
                  <a:lnTo>
                    <a:pt x="1371862" y="334191"/>
                  </a:lnTo>
                  <a:lnTo>
                    <a:pt x="1366689" y="335378"/>
                  </a:lnTo>
                  <a:lnTo>
                    <a:pt x="1361715" y="336960"/>
                  </a:lnTo>
                  <a:lnTo>
                    <a:pt x="1356741" y="338938"/>
                  </a:lnTo>
                  <a:lnTo>
                    <a:pt x="1352364" y="341312"/>
                  </a:lnTo>
                  <a:lnTo>
                    <a:pt x="1350772" y="331817"/>
                  </a:lnTo>
                  <a:lnTo>
                    <a:pt x="1349976" y="325685"/>
                  </a:lnTo>
                  <a:lnTo>
                    <a:pt x="1349180" y="318762"/>
                  </a:lnTo>
                  <a:lnTo>
                    <a:pt x="1348584" y="311048"/>
                  </a:lnTo>
                  <a:lnTo>
                    <a:pt x="1348186" y="302937"/>
                  </a:lnTo>
                  <a:lnTo>
                    <a:pt x="1347788" y="294234"/>
                  </a:lnTo>
                  <a:lnTo>
                    <a:pt x="1347788" y="284937"/>
                  </a:lnTo>
                  <a:lnTo>
                    <a:pt x="1347788" y="275244"/>
                  </a:lnTo>
                  <a:lnTo>
                    <a:pt x="1348385" y="264958"/>
                  </a:lnTo>
                  <a:lnTo>
                    <a:pt x="1348982" y="254870"/>
                  </a:lnTo>
                  <a:lnTo>
                    <a:pt x="1350374" y="244188"/>
                  </a:lnTo>
                  <a:lnTo>
                    <a:pt x="1352165" y="233507"/>
                  </a:lnTo>
                  <a:lnTo>
                    <a:pt x="1354354" y="222627"/>
                  </a:lnTo>
                  <a:lnTo>
                    <a:pt x="1355746" y="217287"/>
                  </a:lnTo>
                  <a:lnTo>
                    <a:pt x="1357338" y="211946"/>
                  </a:lnTo>
                  <a:lnTo>
                    <a:pt x="1358731" y="206407"/>
                  </a:lnTo>
                  <a:lnTo>
                    <a:pt x="1360521" y="201066"/>
                  </a:lnTo>
                  <a:lnTo>
                    <a:pt x="1362511" y="195923"/>
                  </a:lnTo>
                  <a:lnTo>
                    <a:pt x="1364700" y="190582"/>
                  </a:lnTo>
                  <a:lnTo>
                    <a:pt x="1367087" y="185242"/>
                  </a:lnTo>
                  <a:lnTo>
                    <a:pt x="1369475" y="180099"/>
                  </a:lnTo>
                  <a:lnTo>
                    <a:pt x="1372260" y="174758"/>
                  </a:lnTo>
                  <a:lnTo>
                    <a:pt x="1375046" y="169813"/>
                  </a:lnTo>
                  <a:lnTo>
                    <a:pt x="1378030" y="164867"/>
                  </a:lnTo>
                  <a:lnTo>
                    <a:pt x="1381213" y="159922"/>
                  </a:lnTo>
                  <a:lnTo>
                    <a:pt x="1384795" y="155175"/>
                  </a:lnTo>
                  <a:lnTo>
                    <a:pt x="1388376" y="150427"/>
                  </a:lnTo>
                  <a:lnTo>
                    <a:pt x="1392355" y="145878"/>
                  </a:lnTo>
                  <a:lnTo>
                    <a:pt x="1396335" y="141526"/>
                  </a:lnTo>
                  <a:lnTo>
                    <a:pt x="1400911" y="137174"/>
                  </a:lnTo>
                  <a:lnTo>
                    <a:pt x="1405487" y="133020"/>
                  </a:lnTo>
                  <a:lnTo>
                    <a:pt x="1410461" y="129064"/>
                  </a:lnTo>
                  <a:lnTo>
                    <a:pt x="1415435" y="125108"/>
                  </a:lnTo>
                  <a:lnTo>
                    <a:pt x="1420807" y="121547"/>
                  </a:lnTo>
                  <a:lnTo>
                    <a:pt x="1426378" y="117987"/>
                  </a:lnTo>
                  <a:lnTo>
                    <a:pt x="1432347" y="114624"/>
                  </a:lnTo>
                  <a:lnTo>
                    <a:pt x="1438714" y="111657"/>
                  </a:lnTo>
                  <a:lnTo>
                    <a:pt x="1445080" y="108492"/>
                  </a:lnTo>
                  <a:lnTo>
                    <a:pt x="1451845" y="105921"/>
                  </a:lnTo>
                  <a:lnTo>
                    <a:pt x="1458809" y="103349"/>
                  </a:lnTo>
                  <a:lnTo>
                    <a:pt x="1466170" y="101173"/>
                  </a:lnTo>
                  <a:lnTo>
                    <a:pt x="1473731" y="98997"/>
                  </a:lnTo>
                  <a:lnTo>
                    <a:pt x="1481888" y="97217"/>
                  </a:lnTo>
                  <a:lnTo>
                    <a:pt x="1490046" y="95635"/>
                  </a:lnTo>
                  <a:lnTo>
                    <a:pt x="1498801" y="94250"/>
                  </a:lnTo>
                  <a:lnTo>
                    <a:pt x="1507555" y="93459"/>
                  </a:lnTo>
                  <a:lnTo>
                    <a:pt x="1516906" y="92865"/>
                  </a:lnTo>
                  <a:lnTo>
                    <a:pt x="1526457" y="92074"/>
                  </a:lnTo>
                  <a:close/>
                  <a:moveTo>
                    <a:pt x="953294" y="0"/>
                  </a:moveTo>
                  <a:lnTo>
                    <a:pt x="964208" y="198"/>
                  </a:lnTo>
                  <a:lnTo>
                    <a:pt x="974527" y="793"/>
                  </a:lnTo>
                  <a:lnTo>
                    <a:pt x="985044" y="1984"/>
                  </a:lnTo>
                  <a:lnTo>
                    <a:pt x="994966" y="3373"/>
                  </a:lnTo>
                  <a:lnTo>
                    <a:pt x="1004689" y="5159"/>
                  </a:lnTo>
                  <a:lnTo>
                    <a:pt x="1014214" y="7342"/>
                  </a:lnTo>
                  <a:lnTo>
                    <a:pt x="1023342" y="9723"/>
                  </a:lnTo>
                  <a:lnTo>
                    <a:pt x="1032074" y="12501"/>
                  </a:lnTo>
                  <a:lnTo>
                    <a:pt x="1040011" y="15478"/>
                  </a:lnTo>
                  <a:lnTo>
                    <a:pt x="1047750" y="19050"/>
                  </a:lnTo>
                  <a:lnTo>
                    <a:pt x="1054894" y="22621"/>
                  </a:lnTo>
                  <a:lnTo>
                    <a:pt x="1061641" y="26590"/>
                  </a:lnTo>
                  <a:lnTo>
                    <a:pt x="1064617" y="28575"/>
                  </a:lnTo>
                  <a:lnTo>
                    <a:pt x="1067792" y="30757"/>
                  </a:lnTo>
                  <a:lnTo>
                    <a:pt x="1070372" y="32940"/>
                  </a:lnTo>
                  <a:lnTo>
                    <a:pt x="1073150" y="35321"/>
                  </a:lnTo>
                  <a:lnTo>
                    <a:pt x="1075532" y="37504"/>
                  </a:lnTo>
                  <a:lnTo>
                    <a:pt x="1077913" y="39687"/>
                  </a:lnTo>
                  <a:lnTo>
                    <a:pt x="1079897" y="42068"/>
                  </a:lnTo>
                  <a:lnTo>
                    <a:pt x="1081882" y="44648"/>
                  </a:lnTo>
                  <a:lnTo>
                    <a:pt x="1086247" y="44846"/>
                  </a:lnTo>
                  <a:lnTo>
                    <a:pt x="1090414" y="45243"/>
                  </a:lnTo>
                  <a:lnTo>
                    <a:pt x="1094185" y="46037"/>
                  </a:lnTo>
                  <a:lnTo>
                    <a:pt x="1097955" y="47029"/>
                  </a:lnTo>
                  <a:lnTo>
                    <a:pt x="1101725" y="48418"/>
                  </a:lnTo>
                  <a:lnTo>
                    <a:pt x="1105297" y="49609"/>
                  </a:lnTo>
                  <a:lnTo>
                    <a:pt x="1108671" y="51395"/>
                  </a:lnTo>
                  <a:lnTo>
                    <a:pt x="1111647" y="53181"/>
                  </a:lnTo>
                  <a:lnTo>
                    <a:pt x="1114822" y="55364"/>
                  </a:lnTo>
                  <a:lnTo>
                    <a:pt x="1117600" y="57745"/>
                  </a:lnTo>
                  <a:lnTo>
                    <a:pt x="1120577" y="60126"/>
                  </a:lnTo>
                  <a:lnTo>
                    <a:pt x="1123157" y="62706"/>
                  </a:lnTo>
                  <a:lnTo>
                    <a:pt x="1125736" y="65682"/>
                  </a:lnTo>
                  <a:lnTo>
                    <a:pt x="1128117" y="68659"/>
                  </a:lnTo>
                  <a:lnTo>
                    <a:pt x="1130499" y="71834"/>
                  </a:lnTo>
                  <a:lnTo>
                    <a:pt x="1132682" y="75207"/>
                  </a:lnTo>
                  <a:lnTo>
                    <a:pt x="1134666" y="78779"/>
                  </a:lnTo>
                  <a:lnTo>
                    <a:pt x="1136650" y="82351"/>
                  </a:lnTo>
                  <a:lnTo>
                    <a:pt x="1138436" y="86121"/>
                  </a:lnTo>
                  <a:lnTo>
                    <a:pt x="1140222" y="90090"/>
                  </a:lnTo>
                  <a:lnTo>
                    <a:pt x="1142008" y="94059"/>
                  </a:lnTo>
                  <a:lnTo>
                    <a:pt x="1143596" y="98226"/>
                  </a:lnTo>
                  <a:lnTo>
                    <a:pt x="1146374" y="106759"/>
                  </a:lnTo>
                  <a:lnTo>
                    <a:pt x="1148755" y="115490"/>
                  </a:lnTo>
                  <a:lnTo>
                    <a:pt x="1150739" y="124817"/>
                  </a:lnTo>
                  <a:lnTo>
                    <a:pt x="1152525" y="134143"/>
                  </a:lnTo>
                  <a:lnTo>
                    <a:pt x="1154113" y="143867"/>
                  </a:lnTo>
                  <a:lnTo>
                    <a:pt x="1155105" y="153392"/>
                  </a:lnTo>
                  <a:lnTo>
                    <a:pt x="1156097" y="163512"/>
                  </a:lnTo>
                  <a:lnTo>
                    <a:pt x="1156692" y="173235"/>
                  </a:lnTo>
                  <a:lnTo>
                    <a:pt x="1157089" y="182760"/>
                  </a:lnTo>
                  <a:lnTo>
                    <a:pt x="1157288" y="192484"/>
                  </a:lnTo>
                  <a:lnTo>
                    <a:pt x="1157288" y="201810"/>
                  </a:lnTo>
                  <a:lnTo>
                    <a:pt x="1157288" y="210939"/>
                  </a:lnTo>
                  <a:lnTo>
                    <a:pt x="1157089" y="219868"/>
                  </a:lnTo>
                  <a:lnTo>
                    <a:pt x="1156296" y="236339"/>
                  </a:lnTo>
                  <a:lnTo>
                    <a:pt x="1155303" y="251023"/>
                  </a:lnTo>
                  <a:lnTo>
                    <a:pt x="1154311" y="263326"/>
                  </a:lnTo>
                  <a:lnTo>
                    <a:pt x="1153121" y="272851"/>
                  </a:lnTo>
                  <a:lnTo>
                    <a:pt x="1148557" y="270073"/>
                  </a:lnTo>
                  <a:lnTo>
                    <a:pt x="1143397" y="267890"/>
                  </a:lnTo>
                  <a:lnTo>
                    <a:pt x="1137841" y="266303"/>
                  </a:lnTo>
                  <a:lnTo>
                    <a:pt x="1135261" y="265707"/>
                  </a:lnTo>
                  <a:lnTo>
                    <a:pt x="1132285" y="265112"/>
                  </a:lnTo>
                  <a:lnTo>
                    <a:pt x="1128316" y="237728"/>
                  </a:lnTo>
                  <a:lnTo>
                    <a:pt x="1126332" y="224631"/>
                  </a:lnTo>
                  <a:lnTo>
                    <a:pt x="1124347" y="212328"/>
                  </a:lnTo>
                  <a:lnTo>
                    <a:pt x="1121966" y="200223"/>
                  </a:lnTo>
                  <a:lnTo>
                    <a:pt x="1119386" y="188714"/>
                  </a:lnTo>
                  <a:lnTo>
                    <a:pt x="1116608" y="177800"/>
                  </a:lnTo>
                  <a:lnTo>
                    <a:pt x="1115021" y="172640"/>
                  </a:lnTo>
                  <a:lnTo>
                    <a:pt x="1113235" y="167481"/>
                  </a:lnTo>
                  <a:lnTo>
                    <a:pt x="1111250" y="162520"/>
                  </a:lnTo>
                  <a:lnTo>
                    <a:pt x="1109266" y="157757"/>
                  </a:lnTo>
                  <a:lnTo>
                    <a:pt x="1107282" y="152995"/>
                  </a:lnTo>
                  <a:lnTo>
                    <a:pt x="1104900" y="148431"/>
                  </a:lnTo>
                  <a:lnTo>
                    <a:pt x="1102321" y="143867"/>
                  </a:lnTo>
                  <a:lnTo>
                    <a:pt x="1099741" y="139700"/>
                  </a:lnTo>
                  <a:lnTo>
                    <a:pt x="1096963" y="135532"/>
                  </a:lnTo>
                  <a:lnTo>
                    <a:pt x="1093986" y="131564"/>
                  </a:lnTo>
                  <a:lnTo>
                    <a:pt x="1090613" y="127793"/>
                  </a:lnTo>
                  <a:lnTo>
                    <a:pt x="1087239" y="124023"/>
                  </a:lnTo>
                  <a:lnTo>
                    <a:pt x="1083469" y="120650"/>
                  </a:lnTo>
                  <a:lnTo>
                    <a:pt x="1079500" y="117276"/>
                  </a:lnTo>
                  <a:lnTo>
                    <a:pt x="1075532" y="113903"/>
                  </a:lnTo>
                  <a:lnTo>
                    <a:pt x="1071166" y="111125"/>
                  </a:lnTo>
                  <a:lnTo>
                    <a:pt x="1066205" y="108148"/>
                  </a:lnTo>
                  <a:lnTo>
                    <a:pt x="1061244" y="105370"/>
                  </a:lnTo>
                  <a:lnTo>
                    <a:pt x="1055688" y="109339"/>
                  </a:lnTo>
                  <a:lnTo>
                    <a:pt x="1050528" y="112910"/>
                  </a:lnTo>
                  <a:lnTo>
                    <a:pt x="1044972" y="116482"/>
                  </a:lnTo>
                  <a:lnTo>
                    <a:pt x="1039416" y="119856"/>
                  </a:lnTo>
                  <a:lnTo>
                    <a:pt x="1034058" y="123031"/>
                  </a:lnTo>
                  <a:lnTo>
                    <a:pt x="1028502" y="126007"/>
                  </a:lnTo>
                  <a:lnTo>
                    <a:pt x="1017786" y="131564"/>
                  </a:lnTo>
                  <a:lnTo>
                    <a:pt x="1007071" y="136525"/>
                  </a:lnTo>
                  <a:lnTo>
                    <a:pt x="996355" y="140890"/>
                  </a:lnTo>
                  <a:lnTo>
                    <a:pt x="985639" y="144859"/>
                  </a:lnTo>
                  <a:lnTo>
                    <a:pt x="975321" y="148232"/>
                  </a:lnTo>
                  <a:lnTo>
                    <a:pt x="965002" y="150812"/>
                  </a:lnTo>
                  <a:lnTo>
                    <a:pt x="954882" y="153193"/>
                  </a:lnTo>
                  <a:lnTo>
                    <a:pt x="944960" y="155178"/>
                  </a:lnTo>
                  <a:lnTo>
                    <a:pt x="934839" y="156765"/>
                  </a:lnTo>
                  <a:lnTo>
                    <a:pt x="925314" y="157956"/>
                  </a:lnTo>
                  <a:lnTo>
                    <a:pt x="915988" y="158551"/>
                  </a:lnTo>
                  <a:lnTo>
                    <a:pt x="906661" y="159146"/>
                  </a:lnTo>
                  <a:lnTo>
                    <a:pt x="897930" y="159146"/>
                  </a:lnTo>
                  <a:lnTo>
                    <a:pt x="889199" y="159146"/>
                  </a:lnTo>
                  <a:lnTo>
                    <a:pt x="881063" y="158749"/>
                  </a:lnTo>
                  <a:lnTo>
                    <a:pt x="872728" y="158353"/>
                  </a:lnTo>
                  <a:lnTo>
                    <a:pt x="864989" y="157559"/>
                  </a:lnTo>
                  <a:lnTo>
                    <a:pt x="857647" y="156567"/>
                  </a:lnTo>
                  <a:lnTo>
                    <a:pt x="850702" y="155376"/>
                  </a:lnTo>
                  <a:lnTo>
                    <a:pt x="843955" y="154384"/>
                  </a:lnTo>
                  <a:lnTo>
                    <a:pt x="837803" y="152995"/>
                  </a:lnTo>
                  <a:lnTo>
                    <a:pt x="826492" y="150415"/>
                  </a:lnTo>
                  <a:lnTo>
                    <a:pt x="816769" y="147637"/>
                  </a:lnTo>
                  <a:lnTo>
                    <a:pt x="809228" y="145454"/>
                  </a:lnTo>
                  <a:lnTo>
                    <a:pt x="803474" y="143470"/>
                  </a:lnTo>
                  <a:lnTo>
                    <a:pt x="800497" y="149225"/>
                  </a:lnTo>
                  <a:lnTo>
                    <a:pt x="797917" y="155376"/>
                  </a:lnTo>
                  <a:lnTo>
                    <a:pt x="795536" y="161726"/>
                  </a:lnTo>
                  <a:lnTo>
                    <a:pt x="793353" y="168275"/>
                  </a:lnTo>
                  <a:lnTo>
                    <a:pt x="791369" y="175220"/>
                  </a:lnTo>
                  <a:lnTo>
                    <a:pt x="789782" y="182364"/>
                  </a:lnTo>
                  <a:lnTo>
                    <a:pt x="787996" y="189706"/>
                  </a:lnTo>
                  <a:lnTo>
                    <a:pt x="786607" y="197246"/>
                  </a:lnTo>
                  <a:lnTo>
                    <a:pt x="783828" y="212923"/>
                  </a:lnTo>
                  <a:lnTo>
                    <a:pt x="781050" y="229592"/>
                  </a:lnTo>
                  <a:lnTo>
                    <a:pt x="777875" y="246856"/>
                  </a:lnTo>
                  <a:lnTo>
                    <a:pt x="774303" y="265112"/>
                  </a:lnTo>
                  <a:lnTo>
                    <a:pt x="771525" y="265707"/>
                  </a:lnTo>
                  <a:lnTo>
                    <a:pt x="768549" y="266303"/>
                  </a:lnTo>
                  <a:lnTo>
                    <a:pt x="765572" y="267096"/>
                  </a:lnTo>
                  <a:lnTo>
                    <a:pt x="762992" y="268089"/>
                  </a:lnTo>
                  <a:lnTo>
                    <a:pt x="757635" y="270271"/>
                  </a:lnTo>
                  <a:lnTo>
                    <a:pt x="752872" y="273050"/>
                  </a:lnTo>
                  <a:lnTo>
                    <a:pt x="751285" y="262334"/>
                  </a:lnTo>
                  <a:lnTo>
                    <a:pt x="750292" y="255786"/>
                  </a:lnTo>
                  <a:lnTo>
                    <a:pt x="749499" y="248245"/>
                  </a:lnTo>
                  <a:lnTo>
                    <a:pt x="748903" y="239712"/>
                  </a:lnTo>
                  <a:lnTo>
                    <a:pt x="748110" y="230981"/>
                  </a:lnTo>
                  <a:lnTo>
                    <a:pt x="747911" y="221059"/>
                  </a:lnTo>
                  <a:lnTo>
                    <a:pt x="747713" y="211137"/>
                  </a:lnTo>
                  <a:lnTo>
                    <a:pt x="747911" y="200421"/>
                  </a:lnTo>
                  <a:lnTo>
                    <a:pt x="748308" y="189507"/>
                  </a:lnTo>
                  <a:lnTo>
                    <a:pt x="749499" y="177998"/>
                  </a:lnTo>
                  <a:lnTo>
                    <a:pt x="750888" y="166489"/>
                  </a:lnTo>
                  <a:lnTo>
                    <a:pt x="752674" y="154781"/>
                  </a:lnTo>
                  <a:lnTo>
                    <a:pt x="753864" y="149026"/>
                  </a:lnTo>
                  <a:lnTo>
                    <a:pt x="755055" y="143073"/>
                  </a:lnTo>
                  <a:lnTo>
                    <a:pt x="756642" y="137120"/>
                  </a:lnTo>
                  <a:lnTo>
                    <a:pt x="758032" y="131167"/>
                  </a:lnTo>
                  <a:lnTo>
                    <a:pt x="759817" y="125214"/>
                  </a:lnTo>
                  <a:lnTo>
                    <a:pt x="761802" y="119260"/>
                  </a:lnTo>
                  <a:lnTo>
                    <a:pt x="764183" y="113506"/>
                  </a:lnTo>
                  <a:lnTo>
                    <a:pt x="766366" y="107751"/>
                  </a:lnTo>
                  <a:lnTo>
                    <a:pt x="768747" y="101996"/>
                  </a:lnTo>
                  <a:lnTo>
                    <a:pt x="771525" y="96242"/>
                  </a:lnTo>
                  <a:lnTo>
                    <a:pt x="774303" y="90685"/>
                  </a:lnTo>
                  <a:lnTo>
                    <a:pt x="777478" y="85129"/>
                  </a:lnTo>
                  <a:lnTo>
                    <a:pt x="780653" y="79573"/>
                  </a:lnTo>
                  <a:lnTo>
                    <a:pt x="784225" y="74215"/>
                  </a:lnTo>
                  <a:lnTo>
                    <a:pt x="788194" y="69254"/>
                  </a:lnTo>
                  <a:lnTo>
                    <a:pt x="792361" y="64095"/>
                  </a:lnTo>
                  <a:lnTo>
                    <a:pt x="796528" y="58935"/>
                  </a:lnTo>
                  <a:lnTo>
                    <a:pt x="800894" y="54173"/>
                  </a:lnTo>
                  <a:lnTo>
                    <a:pt x="805855" y="49410"/>
                  </a:lnTo>
                  <a:lnTo>
                    <a:pt x="810617" y="44846"/>
                  </a:lnTo>
                  <a:lnTo>
                    <a:pt x="815975" y="40481"/>
                  </a:lnTo>
                  <a:lnTo>
                    <a:pt x="821532" y="36314"/>
                  </a:lnTo>
                  <a:lnTo>
                    <a:pt x="827485" y="32146"/>
                  </a:lnTo>
                  <a:lnTo>
                    <a:pt x="833636" y="28376"/>
                  </a:lnTo>
                  <a:lnTo>
                    <a:pt x="839986" y="24804"/>
                  </a:lnTo>
                  <a:lnTo>
                    <a:pt x="846932" y="21232"/>
                  </a:lnTo>
                  <a:lnTo>
                    <a:pt x="853678" y="18256"/>
                  </a:lnTo>
                  <a:lnTo>
                    <a:pt x="861021" y="15081"/>
                  </a:lnTo>
                  <a:lnTo>
                    <a:pt x="868760" y="12501"/>
                  </a:lnTo>
                  <a:lnTo>
                    <a:pt x="876697" y="9921"/>
                  </a:lnTo>
                  <a:lnTo>
                    <a:pt x="885230" y="7739"/>
                  </a:lnTo>
                  <a:lnTo>
                    <a:pt x="893961" y="5754"/>
                  </a:lnTo>
                  <a:lnTo>
                    <a:pt x="902692" y="3968"/>
                  </a:lnTo>
                  <a:lnTo>
                    <a:pt x="912217" y="2579"/>
                  </a:lnTo>
                  <a:lnTo>
                    <a:pt x="921742" y="1587"/>
                  </a:lnTo>
                  <a:lnTo>
                    <a:pt x="932061" y="595"/>
                  </a:lnTo>
                  <a:lnTo>
                    <a:pt x="942380" y="198"/>
                  </a:lnTo>
                  <a:lnTo>
                    <a:pt x="95329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>
                <a:defRPr/>
              </a:pPr>
              <a:endParaRPr lang="zh-CN" altLang="en-US" ker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6" name="KSO_Shape"/>
            <p:cNvSpPr/>
            <p:nvPr/>
          </p:nvSpPr>
          <p:spPr>
            <a:xfrm>
              <a:off x="839583" y="2001236"/>
              <a:ext cx="69215" cy="108585"/>
            </a:xfrm>
            <a:custGeom>
              <a:avLst/>
              <a:gdLst>
                <a:gd name="connsiteX0" fmla="*/ 608252 w 1978606"/>
                <a:gd name="connsiteY0" fmla="*/ 0 h 3092264"/>
                <a:gd name="connsiteX1" fmla="*/ 720410 w 1978606"/>
                <a:gd name="connsiteY1" fmla="*/ 112000 h 3092264"/>
                <a:gd name="connsiteX2" fmla="*/ 877432 w 1978606"/>
                <a:gd name="connsiteY2" fmla="*/ 672000 h 3092264"/>
                <a:gd name="connsiteX3" fmla="*/ 832568 w 1978606"/>
                <a:gd name="connsiteY3" fmla="*/ 828801 h 3092264"/>
                <a:gd name="connsiteX4" fmla="*/ 563388 w 1978606"/>
                <a:gd name="connsiteY4" fmla="*/ 985601 h 3092264"/>
                <a:gd name="connsiteX5" fmla="*/ 1079317 w 1978606"/>
                <a:gd name="connsiteY5" fmla="*/ 2172802 h 3092264"/>
                <a:gd name="connsiteX6" fmla="*/ 1348497 w 1978606"/>
                <a:gd name="connsiteY6" fmla="*/ 2016002 h 3092264"/>
                <a:gd name="connsiteX7" fmla="*/ 1505519 w 1978606"/>
                <a:gd name="connsiteY7" fmla="*/ 2038402 h 3092264"/>
                <a:gd name="connsiteX8" fmla="*/ 1931721 w 1978606"/>
                <a:gd name="connsiteY8" fmla="*/ 2464003 h 3092264"/>
                <a:gd name="connsiteX9" fmla="*/ 1954153 w 1978606"/>
                <a:gd name="connsiteY9" fmla="*/ 2620803 h 3092264"/>
                <a:gd name="connsiteX10" fmla="*/ 1707404 w 1978606"/>
                <a:gd name="connsiteY10" fmla="*/ 3001603 h 3092264"/>
                <a:gd name="connsiteX11" fmla="*/ 1483087 w 1978606"/>
                <a:gd name="connsiteY11" fmla="*/ 3046403 h 3092264"/>
                <a:gd name="connsiteX12" fmla="*/ 2596 w 1978606"/>
                <a:gd name="connsiteY12" fmla="*/ 179200 h 3092264"/>
                <a:gd name="connsiteX13" fmla="*/ 159618 w 1978606"/>
                <a:gd name="connsiteY13" fmla="*/ 44800 h 3092264"/>
                <a:gd name="connsiteX14" fmla="*/ 608252 w 1978606"/>
                <a:gd name="connsiteY14" fmla="*/ 0 h 3092264"/>
                <a:gd name="connsiteX0" fmla="*/ 608252 w 1978606"/>
                <a:gd name="connsiteY0" fmla="*/ 0 h 3092264"/>
                <a:gd name="connsiteX1" fmla="*/ 720410 w 1978606"/>
                <a:gd name="connsiteY1" fmla="*/ 112000 h 3092264"/>
                <a:gd name="connsiteX2" fmla="*/ 877432 w 1978606"/>
                <a:gd name="connsiteY2" fmla="*/ 672000 h 3092264"/>
                <a:gd name="connsiteX3" fmla="*/ 832568 w 1978606"/>
                <a:gd name="connsiteY3" fmla="*/ 828801 h 3092264"/>
                <a:gd name="connsiteX4" fmla="*/ 563388 w 1978606"/>
                <a:gd name="connsiteY4" fmla="*/ 985601 h 3092264"/>
                <a:gd name="connsiteX5" fmla="*/ 1079317 w 1978606"/>
                <a:gd name="connsiteY5" fmla="*/ 2172802 h 3092264"/>
                <a:gd name="connsiteX6" fmla="*/ 1348497 w 1978606"/>
                <a:gd name="connsiteY6" fmla="*/ 2016002 h 3092264"/>
                <a:gd name="connsiteX7" fmla="*/ 1505519 w 1978606"/>
                <a:gd name="connsiteY7" fmla="*/ 2038402 h 3092264"/>
                <a:gd name="connsiteX8" fmla="*/ 1931721 w 1978606"/>
                <a:gd name="connsiteY8" fmla="*/ 2464003 h 3092264"/>
                <a:gd name="connsiteX9" fmla="*/ 1954153 w 1978606"/>
                <a:gd name="connsiteY9" fmla="*/ 2620803 h 3092264"/>
                <a:gd name="connsiteX10" fmla="*/ 1707404 w 1978606"/>
                <a:gd name="connsiteY10" fmla="*/ 3001603 h 3092264"/>
                <a:gd name="connsiteX11" fmla="*/ 1483087 w 1978606"/>
                <a:gd name="connsiteY11" fmla="*/ 3046403 h 3092264"/>
                <a:gd name="connsiteX12" fmla="*/ 2596 w 1978606"/>
                <a:gd name="connsiteY12" fmla="*/ 179200 h 3092264"/>
                <a:gd name="connsiteX13" fmla="*/ 159618 w 1978606"/>
                <a:gd name="connsiteY13" fmla="*/ 44800 h 3092264"/>
                <a:gd name="connsiteX14" fmla="*/ 608252 w 1978606"/>
                <a:gd name="connsiteY14" fmla="*/ 0 h 3092264"/>
                <a:gd name="connsiteX0" fmla="*/ 608252 w 1978606"/>
                <a:gd name="connsiteY0" fmla="*/ 0 h 3092264"/>
                <a:gd name="connsiteX1" fmla="*/ 720410 w 1978606"/>
                <a:gd name="connsiteY1" fmla="*/ 112000 h 3092264"/>
                <a:gd name="connsiteX2" fmla="*/ 877432 w 1978606"/>
                <a:gd name="connsiteY2" fmla="*/ 672000 h 3092264"/>
                <a:gd name="connsiteX3" fmla="*/ 832568 w 1978606"/>
                <a:gd name="connsiteY3" fmla="*/ 828801 h 3092264"/>
                <a:gd name="connsiteX4" fmla="*/ 563388 w 1978606"/>
                <a:gd name="connsiteY4" fmla="*/ 985601 h 3092264"/>
                <a:gd name="connsiteX5" fmla="*/ 1079317 w 1978606"/>
                <a:gd name="connsiteY5" fmla="*/ 2172802 h 3092264"/>
                <a:gd name="connsiteX6" fmla="*/ 1326200 w 1978606"/>
                <a:gd name="connsiteY6" fmla="*/ 2010428 h 3092264"/>
                <a:gd name="connsiteX7" fmla="*/ 1505519 w 1978606"/>
                <a:gd name="connsiteY7" fmla="*/ 2038402 h 3092264"/>
                <a:gd name="connsiteX8" fmla="*/ 1931721 w 1978606"/>
                <a:gd name="connsiteY8" fmla="*/ 2464003 h 3092264"/>
                <a:gd name="connsiteX9" fmla="*/ 1954153 w 1978606"/>
                <a:gd name="connsiteY9" fmla="*/ 2620803 h 3092264"/>
                <a:gd name="connsiteX10" fmla="*/ 1707404 w 1978606"/>
                <a:gd name="connsiteY10" fmla="*/ 3001603 h 3092264"/>
                <a:gd name="connsiteX11" fmla="*/ 1483087 w 1978606"/>
                <a:gd name="connsiteY11" fmla="*/ 3046403 h 3092264"/>
                <a:gd name="connsiteX12" fmla="*/ 2596 w 1978606"/>
                <a:gd name="connsiteY12" fmla="*/ 179200 h 3092264"/>
                <a:gd name="connsiteX13" fmla="*/ 159618 w 1978606"/>
                <a:gd name="connsiteY13" fmla="*/ 44800 h 3092264"/>
                <a:gd name="connsiteX14" fmla="*/ 608252 w 1978606"/>
                <a:gd name="connsiteY14" fmla="*/ 0 h 3092264"/>
                <a:gd name="connsiteX0" fmla="*/ 608252 w 1978606"/>
                <a:gd name="connsiteY0" fmla="*/ 0 h 3092264"/>
                <a:gd name="connsiteX1" fmla="*/ 720410 w 1978606"/>
                <a:gd name="connsiteY1" fmla="*/ 112000 h 3092264"/>
                <a:gd name="connsiteX2" fmla="*/ 877432 w 1978606"/>
                <a:gd name="connsiteY2" fmla="*/ 672000 h 3092264"/>
                <a:gd name="connsiteX3" fmla="*/ 832568 w 1978606"/>
                <a:gd name="connsiteY3" fmla="*/ 828801 h 3092264"/>
                <a:gd name="connsiteX4" fmla="*/ 563388 w 1978606"/>
                <a:gd name="connsiteY4" fmla="*/ 985601 h 3092264"/>
                <a:gd name="connsiteX5" fmla="*/ 1079317 w 1978606"/>
                <a:gd name="connsiteY5" fmla="*/ 2172802 h 3092264"/>
                <a:gd name="connsiteX6" fmla="*/ 1337349 w 1978606"/>
                <a:gd name="connsiteY6" fmla="*/ 2010428 h 3092264"/>
                <a:gd name="connsiteX7" fmla="*/ 1505519 w 1978606"/>
                <a:gd name="connsiteY7" fmla="*/ 2038402 h 3092264"/>
                <a:gd name="connsiteX8" fmla="*/ 1931721 w 1978606"/>
                <a:gd name="connsiteY8" fmla="*/ 2464003 h 3092264"/>
                <a:gd name="connsiteX9" fmla="*/ 1954153 w 1978606"/>
                <a:gd name="connsiteY9" fmla="*/ 2620803 h 3092264"/>
                <a:gd name="connsiteX10" fmla="*/ 1707404 w 1978606"/>
                <a:gd name="connsiteY10" fmla="*/ 3001603 h 3092264"/>
                <a:gd name="connsiteX11" fmla="*/ 1483087 w 1978606"/>
                <a:gd name="connsiteY11" fmla="*/ 3046403 h 3092264"/>
                <a:gd name="connsiteX12" fmla="*/ 2596 w 1978606"/>
                <a:gd name="connsiteY12" fmla="*/ 179200 h 3092264"/>
                <a:gd name="connsiteX13" fmla="*/ 159618 w 1978606"/>
                <a:gd name="connsiteY13" fmla="*/ 44800 h 3092264"/>
                <a:gd name="connsiteX14" fmla="*/ 608252 w 1978606"/>
                <a:gd name="connsiteY14" fmla="*/ 0 h 3092264"/>
                <a:gd name="connsiteX0" fmla="*/ 608252 w 1978606"/>
                <a:gd name="connsiteY0" fmla="*/ 0 h 3092264"/>
                <a:gd name="connsiteX1" fmla="*/ 720410 w 1978606"/>
                <a:gd name="connsiteY1" fmla="*/ 112000 h 3092264"/>
                <a:gd name="connsiteX2" fmla="*/ 877432 w 1978606"/>
                <a:gd name="connsiteY2" fmla="*/ 672000 h 3092264"/>
                <a:gd name="connsiteX3" fmla="*/ 832568 w 1978606"/>
                <a:gd name="connsiteY3" fmla="*/ 828801 h 3092264"/>
                <a:gd name="connsiteX4" fmla="*/ 563388 w 1978606"/>
                <a:gd name="connsiteY4" fmla="*/ 985601 h 3092264"/>
                <a:gd name="connsiteX5" fmla="*/ 1079317 w 1978606"/>
                <a:gd name="connsiteY5" fmla="*/ 2172802 h 3092264"/>
                <a:gd name="connsiteX6" fmla="*/ 1337349 w 1978606"/>
                <a:gd name="connsiteY6" fmla="*/ 2010428 h 3092264"/>
                <a:gd name="connsiteX7" fmla="*/ 1505519 w 1978606"/>
                <a:gd name="connsiteY7" fmla="*/ 2038402 h 3092264"/>
                <a:gd name="connsiteX8" fmla="*/ 1931721 w 1978606"/>
                <a:gd name="connsiteY8" fmla="*/ 2464003 h 3092264"/>
                <a:gd name="connsiteX9" fmla="*/ 1954153 w 1978606"/>
                <a:gd name="connsiteY9" fmla="*/ 2620803 h 3092264"/>
                <a:gd name="connsiteX10" fmla="*/ 1707404 w 1978606"/>
                <a:gd name="connsiteY10" fmla="*/ 3001603 h 3092264"/>
                <a:gd name="connsiteX11" fmla="*/ 1483087 w 1978606"/>
                <a:gd name="connsiteY11" fmla="*/ 3046403 h 3092264"/>
                <a:gd name="connsiteX12" fmla="*/ 2596 w 1978606"/>
                <a:gd name="connsiteY12" fmla="*/ 179200 h 3092264"/>
                <a:gd name="connsiteX13" fmla="*/ 159618 w 1978606"/>
                <a:gd name="connsiteY13" fmla="*/ 44800 h 3092264"/>
                <a:gd name="connsiteX14" fmla="*/ 608252 w 1978606"/>
                <a:gd name="connsiteY14" fmla="*/ 0 h 3092264"/>
                <a:gd name="connsiteX0" fmla="*/ 608252 w 1978606"/>
                <a:gd name="connsiteY0" fmla="*/ 0 h 3092264"/>
                <a:gd name="connsiteX1" fmla="*/ 720410 w 1978606"/>
                <a:gd name="connsiteY1" fmla="*/ 112000 h 3092264"/>
                <a:gd name="connsiteX2" fmla="*/ 877432 w 1978606"/>
                <a:gd name="connsiteY2" fmla="*/ 672000 h 3092264"/>
                <a:gd name="connsiteX3" fmla="*/ 832568 w 1978606"/>
                <a:gd name="connsiteY3" fmla="*/ 828801 h 3092264"/>
                <a:gd name="connsiteX4" fmla="*/ 563388 w 1978606"/>
                <a:gd name="connsiteY4" fmla="*/ 985601 h 3092264"/>
                <a:gd name="connsiteX5" fmla="*/ 1079317 w 1978606"/>
                <a:gd name="connsiteY5" fmla="*/ 2172802 h 3092264"/>
                <a:gd name="connsiteX6" fmla="*/ 1337349 w 1978606"/>
                <a:gd name="connsiteY6" fmla="*/ 2010428 h 3092264"/>
                <a:gd name="connsiteX7" fmla="*/ 1505519 w 1978606"/>
                <a:gd name="connsiteY7" fmla="*/ 2038402 h 3092264"/>
                <a:gd name="connsiteX8" fmla="*/ 1931721 w 1978606"/>
                <a:gd name="connsiteY8" fmla="*/ 2464003 h 3092264"/>
                <a:gd name="connsiteX9" fmla="*/ 1954153 w 1978606"/>
                <a:gd name="connsiteY9" fmla="*/ 2620803 h 3092264"/>
                <a:gd name="connsiteX10" fmla="*/ 1707404 w 1978606"/>
                <a:gd name="connsiteY10" fmla="*/ 3001603 h 3092264"/>
                <a:gd name="connsiteX11" fmla="*/ 1483087 w 1978606"/>
                <a:gd name="connsiteY11" fmla="*/ 3046403 h 3092264"/>
                <a:gd name="connsiteX12" fmla="*/ 2596 w 1978606"/>
                <a:gd name="connsiteY12" fmla="*/ 179200 h 3092264"/>
                <a:gd name="connsiteX13" fmla="*/ 159618 w 1978606"/>
                <a:gd name="connsiteY13" fmla="*/ 44800 h 3092264"/>
                <a:gd name="connsiteX14" fmla="*/ 608252 w 1978606"/>
                <a:gd name="connsiteY14" fmla="*/ 0 h 309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8606" h="3092264">
                  <a:moveTo>
                    <a:pt x="608252" y="0"/>
                  </a:moveTo>
                  <a:cubicBezTo>
                    <a:pt x="675547" y="0"/>
                    <a:pt x="697978" y="44800"/>
                    <a:pt x="720410" y="112000"/>
                  </a:cubicBezTo>
                  <a:cubicBezTo>
                    <a:pt x="787705" y="291200"/>
                    <a:pt x="832568" y="492800"/>
                    <a:pt x="877432" y="672000"/>
                  </a:cubicBezTo>
                  <a:cubicBezTo>
                    <a:pt x="899864" y="761601"/>
                    <a:pt x="877432" y="806401"/>
                    <a:pt x="832568" y="828801"/>
                  </a:cubicBezTo>
                  <a:cubicBezTo>
                    <a:pt x="742842" y="896001"/>
                    <a:pt x="653115" y="940801"/>
                    <a:pt x="563388" y="985601"/>
                  </a:cubicBezTo>
                  <a:cubicBezTo>
                    <a:pt x="563388" y="1388801"/>
                    <a:pt x="675547" y="1747202"/>
                    <a:pt x="1079317" y="2172802"/>
                  </a:cubicBezTo>
                  <a:cubicBezTo>
                    <a:pt x="1169044" y="2105602"/>
                    <a:pt x="1270188" y="2055228"/>
                    <a:pt x="1337349" y="2010428"/>
                  </a:cubicBezTo>
                  <a:cubicBezTo>
                    <a:pt x="1404510" y="1965628"/>
                    <a:pt x="1454947" y="1993602"/>
                    <a:pt x="1505519" y="2038402"/>
                  </a:cubicBezTo>
                  <a:cubicBezTo>
                    <a:pt x="1640109" y="2172802"/>
                    <a:pt x="1797131" y="2307202"/>
                    <a:pt x="1931721" y="2464003"/>
                  </a:cubicBezTo>
                  <a:cubicBezTo>
                    <a:pt x="1976584" y="2508803"/>
                    <a:pt x="1999016" y="2576003"/>
                    <a:pt x="1954153" y="2620803"/>
                  </a:cubicBezTo>
                  <a:cubicBezTo>
                    <a:pt x="1864426" y="2755203"/>
                    <a:pt x="1797131" y="2867203"/>
                    <a:pt x="1707404" y="3001603"/>
                  </a:cubicBezTo>
                  <a:cubicBezTo>
                    <a:pt x="1640109" y="3113603"/>
                    <a:pt x="1572814" y="3113603"/>
                    <a:pt x="1483087" y="3046403"/>
                  </a:cubicBezTo>
                  <a:cubicBezTo>
                    <a:pt x="496093" y="2329602"/>
                    <a:pt x="-42267" y="1568002"/>
                    <a:pt x="2596" y="179200"/>
                  </a:cubicBezTo>
                  <a:cubicBezTo>
                    <a:pt x="2596" y="89600"/>
                    <a:pt x="25028" y="44800"/>
                    <a:pt x="159618" y="44800"/>
                  </a:cubicBezTo>
                  <a:cubicBezTo>
                    <a:pt x="294208" y="22400"/>
                    <a:pt x="451230" y="0"/>
                    <a:pt x="608252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>
                <a:defRPr/>
              </a:pPr>
              <a:endParaRPr lang="zh-CN" altLang="en-US" ker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7" name="KSO_Shape"/>
            <p:cNvSpPr/>
            <p:nvPr/>
          </p:nvSpPr>
          <p:spPr>
            <a:xfrm>
              <a:off x="2585040" y="2007586"/>
              <a:ext cx="108585" cy="81915"/>
            </a:xfrm>
            <a:custGeom>
              <a:avLst/>
              <a:gdLst>
                <a:gd name="connsiteX0" fmla="*/ 367281 w 529316"/>
                <a:gd name="connsiteY0" fmla="*/ 196274 h 401026"/>
                <a:gd name="connsiteX1" fmla="*/ 355293 w 529316"/>
                <a:gd name="connsiteY1" fmla="*/ 208263 h 401026"/>
                <a:gd name="connsiteX2" fmla="*/ 465090 w 529316"/>
                <a:gd name="connsiteY2" fmla="*/ 318060 h 401026"/>
                <a:gd name="connsiteX3" fmla="*/ 466739 w 529316"/>
                <a:gd name="connsiteY3" fmla="*/ 320716 h 401026"/>
                <a:gd name="connsiteX4" fmla="*/ 491723 w 529316"/>
                <a:gd name="connsiteY4" fmla="*/ 320716 h 401026"/>
                <a:gd name="connsiteX5" fmla="*/ 162035 w 529316"/>
                <a:gd name="connsiteY5" fmla="*/ 196274 h 401026"/>
                <a:gd name="connsiteX6" fmla="*/ 37593 w 529316"/>
                <a:gd name="connsiteY6" fmla="*/ 320716 h 401026"/>
                <a:gd name="connsiteX7" fmla="*/ 62577 w 529316"/>
                <a:gd name="connsiteY7" fmla="*/ 320716 h 401026"/>
                <a:gd name="connsiteX8" fmla="*/ 64225 w 529316"/>
                <a:gd name="connsiteY8" fmla="*/ 318061 h 401026"/>
                <a:gd name="connsiteX9" fmla="*/ 174023 w 529316"/>
                <a:gd name="connsiteY9" fmla="*/ 208263 h 401026"/>
                <a:gd name="connsiteX10" fmla="*/ 46349 w 529316"/>
                <a:gd name="connsiteY10" fmla="*/ 80311 h 401026"/>
                <a:gd name="connsiteX11" fmla="*/ 222791 w 529316"/>
                <a:gd name="connsiteY11" fmla="*/ 256753 h 401026"/>
                <a:gd name="connsiteX12" fmla="*/ 263500 w 529316"/>
                <a:gd name="connsiteY12" fmla="*/ 273616 h 401026"/>
                <a:gd name="connsiteX13" fmla="*/ 264659 w 529316"/>
                <a:gd name="connsiteY13" fmla="*/ 273504 h 401026"/>
                <a:gd name="connsiteX14" fmla="*/ 306525 w 529316"/>
                <a:gd name="connsiteY14" fmla="*/ 256753 h 401026"/>
                <a:gd name="connsiteX15" fmla="*/ 482968 w 529316"/>
                <a:gd name="connsiteY15" fmla="*/ 80311 h 401026"/>
                <a:gd name="connsiteX16" fmla="*/ 458990 w 529316"/>
                <a:gd name="connsiteY16" fmla="*/ 80311 h 401026"/>
                <a:gd name="connsiteX17" fmla="*/ 300904 w 529316"/>
                <a:gd name="connsiteY17" fmla="*/ 238397 h 401026"/>
                <a:gd name="connsiteX18" fmla="*/ 264659 w 529316"/>
                <a:gd name="connsiteY18" fmla="*/ 252899 h 401026"/>
                <a:gd name="connsiteX19" fmla="*/ 263656 w 529316"/>
                <a:gd name="connsiteY19" fmla="*/ 252995 h 401026"/>
                <a:gd name="connsiteX20" fmla="*/ 228412 w 529316"/>
                <a:gd name="connsiteY20" fmla="*/ 238397 h 401026"/>
                <a:gd name="connsiteX21" fmla="*/ 70326 w 529316"/>
                <a:gd name="connsiteY21" fmla="*/ 80311 h 401026"/>
                <a:gd name="connsiteX22" fmla="*/ 92015 w 529316"/>
                <a:gd name="connsiteY22" fmla="*/ 0 h 401026"/>
                <a:gd name="connsiteX23" fmla="*/ 437301 w 529316"/>
                <a:gd name="connsiteY23" fmla="*/ 0 h 401026"/>
                <a:gd name="connsiteX24" fmla="*/ 529316 w 529316"/>
                <a:gd name="connsiteY24" fmla="*/ 92015 h 401026"/>
                <a:gd name="connsiteX25" fmla="*/ 529316 w 529316"/>
                <a:gd name="connsiteY25" fmla="*/ 309011 h 401026"/>
                <a:gd name="connsiteX26" fmla="*/ 437301 w 529316"/>
                <a:gd name="connsiteY26" fmla="*/ 401026 h 401026"/>
                <a:gd name="connsiteX27" fmla="*/ 92015 w 529316"/>
                <a:gd name="connsiteY27" fmla="*/ 401026 h 401026"/>
                <a:gd name="connsiteX28" fmla="*/ 0 w 529316"/>
                <a:gd name="connsiteY28" fmla="*/ 309011 h 401026"/>
                <a:gd name="connsiteX29" fmla="*/ 0 w 529316"/>
                <a:gd name="connsiteY29" fmla="*/ 92015 h 401026"/>
                <a:gd name="connsiteX30" fmla="*/ 92015 w 529316"/>
                <a:gd name="connsiteY30" fmla="*/ 0 h 4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9316" h="401026">
                  <a:moveTo>
                    <a:pt x="367281" y="196274"/>
                  </a:moveTo>
                  <a:lnTo>
                    <a:pt x="355293" y="208263"/>
                  </a:lnTo>
                  <a:lnTo>
                    <a:pt x="465090" y="318060"/>
                  </a:lnTo>
                  <a:cubicBezTo>
                    <a:pt x="465822" y="318792"/>
                    <a:pt x="466527" y="319541"/>
                    <a:pt x="466739" y="320716"/>
                  </a:cubicBezTo>
                  <a:lnTo>
                    <a:pt x="491723" y="320716"/>
                  </a:lnTo>
                  <a:close/>
                  <a:moveTo>
                    <a:pt x="162035" y="196274"/>
                  </a:moveTo>
                  <a:lnTo>
                    <a:pt x="37593" y="320716"/>
                  </a:lnTo>
                  <a:lnTo>
                    <a:pt x="62577" y="320716"/>
                  </a:lnTo>
                  <a:lnTo>
                    <a:pt x="64225" y="318061"/>
                  </a:lnTo>
                  <a:lnTo>
                    <a:pt x="174023" y="208263"/>
                  </a:lnTo>
                  <a:close/>
                  <a:moveTo>
                    <a:pt x="46349" y="80311"/>
                  </a:moveTo>
                  <a:lnTo>
                    <a:pt x="222791" y="256753"/>
                  </a:lnTo>
                  <a:cubicBezTo>
                    <a:pt x="234032" y="267995"/>
                    <a:pt x="248767" y="273616"/>
                    <a:pt x="263500" y="273616"/>
                  </a:cubicBezTo>
                  <a:cubicBezTo>
                    <a:pt x="263887" y="273616"/>
                    <a:pt x="264274" y="273611"/>
                    <a:pt x="264659" y="273504"/>
                  </a:cubicBezTo>
                  <a:cubicBezTo>
                    <a:pt x="279774" y="273906"/>
                    <a:pt x="294989" y="268289"/>
                    <a:pt x="306525" y="256753"/>
                  </a:cubicBezTo>
                  <a:lnTo>
                    <a:pt x="482968" y="80311"/>
                  </a:lnTo>
                  <a:lnTo>
                    <a:pt x="458990" y="80311"/>
                  </a:lnTo>
                  <a:lnTo>
                    <a:pt x="300904" y="238397"/>
                  </a:lnTo>
                  <a:cubicBezTo>
                    <a:pt x="290917" y="248385"/>
                    <a:pt x="277745" y="253247"/>
                    <a:pt x="264659" y="252899"/>
                  </a:cubicBezTo>
                  <a:cubicBezTo>
                    <a:pt x="264325" y="252991"/>
                    <a:pt x="263990" y="252995"/>
                    <a:pt x="263656" y="252995"/>
                  </a:cubicBezTo>
                  <a:cubicBezTo>
                    <a:pt x="250900" y="252995"/>
                    <a:pt x="238144" y="248128"/>
                    <a:pt x="228412" y="238397"/>
                  </a:cubicBezTo>
                  <a:lnTo>
                    <a:pt x="70326" y="80311"/>
                  </a:lnTo>
                  <a:close/>
                  <a:moveTo>
                    <a:pt x="92015" y="0"/>
                  </a:moveTo>
                  <a:lnTo>
                    <a:pt x="437301" y="0"/>
                  </a:lnTo>
                  <a:cubicBezTo>
                    <a:pt x="488119" y="0"/>
                    <a:pt x="529316" y="41197"/>
                    <a:pt x="529316" y="92015"/>
                  </a:cubicBezTo>
                  <a:lnTo>
                    <a:pt x="529316" y="309011"/>
                  </a:lnTo>
                  <a:cubicBezTo>
                    <a:pt x="529316" y="359829"/>
                    <a:pt x="488119" y="401026"/>
                    <a:pt x="437301" y="401026"/>
                  </a:cubicBezTo>
                  <a:lnTo>
                    <a:pt x="92015" y="401026"/>
                  </a:lnTo>
                  <a:cubicBezTo>
                    <a:pt x="41197" y="401026"/>
                    <a:pt x="0" y="359829"/>
                    <a:pt x="0" y="309011"/>
                  </a:cubicBezTo>
                  <a:lnTo>
                    <a:pt x="0" y="92015"/>
                  </a:lnTo>
                  <a:cubicBezTo>
                    <a:pt x="0" y="41197"/>
                    <a:pt x="41197" y="0"/>
                    <a:pt x="92015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>
                <a:defRPr/>
              </a:pPr>
              <a:endParaRPr lang="zh-CN" altLang="en-US" ker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8022" y="2668140"/>
              <a:ext cx="112362" cy="6306072"/>
              <a:chOff x="-1991962" y="2668140"/>
              <a:chExt cx="112362" cy="630607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6" name="矩形 55"/>
              <p:cNvSpPr/>
              <p:nvPr/>
            </p:nvSpPr>
            <p:spPr>
              <a:xfrm>
                <a:off x="-1991962" y="2668140"/>
                <a:ext cx="112362" cy="3654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-1991962" y="4124095"/>
                <a:ext cx="112362" cy="3654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-1991962" y="7000876"/>
                <a:ext cx="112362" cy="3654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-1991962" y="8608734"/>
                <a:ext cx="112362" cy="3654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15638" y="2704591"/>
              <a:ext cx="1714742" cy="6233169"/>
              <a:chOff x="741748" y="2704591"/>
              <a:chExt cx="1071174" cy="6233169"/>
            </a:xfrm>
            <a:solidFill>
              <a:srgbClr val="333F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>
              <a:xfrm>
                <a:off x="741748" y="2704591"/>
                <a:ext cx="1071174" cy="2925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41748" y="4160546"/>
                <a:ext cx="1071174" cy="2925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41748" y="7037327"/>
                <a:ext cx="1071174" cy="2925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41748" y="8645185"/>
                <a:ext cx="1071174" cy="2925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KSO_Shape"/>
            <p:cNvSpPr/>
            <p:nvPr/>
          </p:nvSpPr>
          <p:spPr>
            <a:xfrm>
              <a:off x="507527" y="4234757"/>
              <a:ext cx="158698" cy="134628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517702" y="2794193"/>
              <a:ext cx="138349" cy="13395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08275" y="8707354"/>
              <a:ext cx="139491" cy="168996"/>
            </a:xfrm>
            <a:custGeom>
              <a:avLst/>
              <a:gdLst>
                <a:gd name="T0" fmla="*/ 0 w 2244"/>
                <a:gd name="T1" fmla="*/ 1192026366 h 2719"/>
                <a:gd name="T2" fmla="*/ 124849370 w 2244"/>
                <a:gd name="T3" fmla="*/ 900047615 h 2719"/>
                <a:gd name="T4" fmla="*/ 247945988 w 2244"/>
                <a:gd name="T5" fmla="*/ 802721585 h 2719"/>
                <a:gd name="T6" fmla="*/ 752599742 w 2244"/>
                <a:gd name="T7" fmla="*/ 802721585 h 2719"/>
                <a:gd name="T8" fmla="*/ 878762849 w 2244"/>
                <a:gd name="T9" fmla="*/ 900047615 h 2719"/>
                <a:gd name="T10" fmla="*/ 983022837 w 2244"/>
                <a:gd name="T11" fmla="*/ 1192026366 h 2719"/>
                <a:gd name="T12" fmla="*/ 0 w 2244"/>
                <a:gd name="T13" fmla="*/ 1192026366 h 2719"/>
                <a:gd name="T14" fmla="*/ 489758997 w 2244"/>
                <a:gd name="T15" fmla="*/ 778171257 h 2719"/>
                <a:gd name="T16" fmla="*/ 100755144 w 2244"/>
                <a:gd name="T17" fmla="*/ 389304781 h 2719"/>
                <a:gd name="T18" fmla="*/ 489758997 w 2244"/>
                <a:gd name="T19" fmla="*/ 0 h 2719"/>
                <a:gd name="T20" fmla="*/ 878762849 w 2244"/>
                <a:gd name="T21" fmla="*/ 389304781 h 2719"/>
                <a:gd name="T22" fmla="*/ 489758997 w 2244"/>
                <a:gd name="T23" fmla="*/ 778171257 h 2719"/>
                <a:gd name="T24" fmla="*/ 425801067 w 2244"/>
                <a:gd name="T25" fmla="*/ 105655795 h 2719"/>
                <a:gd name="T26" fmla="*/ 191435436 w 2244"/>
                <a:gd name="T27" fmla="*/ 389304781 h 2719"/>
                <a:gd name="T28" fmla="*/ 489758997 w 2244"/>
                <a:gd name="T29" fmla="*/ 687859418 h 2719"/>
                <a:gd name="T30" fmla="*/ 788083219 w 2244"/>
                <a:gd name="T31" fmla="*/ 389304781 h 2719"/>
                <a:gd name="T32" fmla="*/ 425801067 w 2244"/>
                <a:gd name="T33" fmla="*/ 105655795 h 27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4" h="2719">
                  <a:moveTo>
                    <a:pt x="0" y="2719"/>
                  </a:moveTo>
                  <a:cubicBezTo>
                    <a:pt x="285" y="2053"/>
                    <a:pt x="285" y="2053"/>
                    <a:pt x="285" y="2053"/>
                  </a:cubicBezTo>
                  <a:cubicBezTo>
                    <a:pt x="285" y="2053"/>
                    <a:pt x="347" y="1831"/>
                    <a:pt x="566" y="1831"/>
                  </a:cubicBezTo>
                  <a:cubicBezTo>
                    <a:pt x="1718" y="1831"/>
                    <a:pt x="1718" y="1831"/>
                    <a:pt x="1718" y="1831"/>
                  </a:cubicBezTo>
                  <a:cubicBezTo>
                    <a:pt x="1938" y="1831"/>
                    <a:pt x="2006" y="2053"/>
                    <a:pt x="2006" y="2053"/>
                  </a:cubicBezTo>
                  <a:cubicBezTo>
                    <a:pt x="2244" y="2719"/>
                    <a:pt x="2244" y="2719"/>
                    <a:pt x="2244" y="2719"/>
                  </a:cubicBezTo>
                  <a:lnTo>
                    <a:pt x="0" y="2719"/>
                  </a:lnTo>
                  <a:close/>
                  <a:moveTo>
                    <a:pt x="1118" y="1775"/>
                  </a:moveTo>
                  <a:cubicBezTo>
                    <a:pt x="627" y="1775"/>
                    <a:pt x="230" y="1378"/>
                    <a:pt x="230" y="888"/>
                  </a:cubicBezTo>
                  <a:cubicBezTo>
                    <a:pt x="230" y="397"/>
                    <a:pt x="627" y="0"/>
                    <a:pt x="1118" y="0"/>
                  </a:cubicBezTo>
                  <a:cubicBezTo>
                    <a:pt x="1608" y="0"/>
                    <a:pt x="2006" y="397"/>
                    <a:pt x="2006" y="888"/>
                  </a:cubicBezTo>
                  <a:cubicBezTo>
                    <a:pt x="2006" y="1378"/>
                    <a:pt x="1608" y="1775"/>
                    <a:pt x="1118" y="1775"/>
                  </a:cubicBezTo>
                  <a:close/>
                  <a:moveTo>
                    <a:pt x="972" y="241"/>
                  </a:moveTo>
                  <a:cubicBezTo>
                    <a:pt x="700" y="338"/>
                    <a:pt x="1033" y="685"/>
                    <a:pt x="437" y="888"/>
                  </a:cubicBezTo>
                  <a:cubicBezTo>
                    <a:pt x="437" y="1264"/>
                    <a:pt x="742" y="1569"/>
                    <a:pt x="1118" y="1569"/>
                  </a:cubicBezTo>
                  <a:cubicBezTo>
                    <a:pt x="1494" y="1569"/>
                    <a:pt x="1799" y="1264"/>
                    <a:pt x="1799" y="888"/>
                  </a:cubicBezTo>
                  <a:cubicBezTo>
                    <a:pt x="1452" y="602"/>
                    <a:pt x="870" y="734"/>
                    <a:pt x="972" y="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500036" y="7107319"/>
              <a:ext cx="163808" cy="148519"/>
            </a:xfrm>
            <a:custGeom>
              <a:avLst/>
              <a:gdLst>
                <a:gd name="T0" fmla="*/ 489274 w 2228850"/>
                <a:gd name="T1" fmla="*/ 1171178 h 2019300"/>
                <a:gd name="T2" fmla="*/ 683136 w 2228850"/>
                <a:gd name="T3" fmla="*/ 1519238 h 2019300"/>
                <a:gd name="T4" fmla="*/ 1056587 w 2228850"/>
                <a:gd name="T5" fmla="*/ 1377950 h 2019300"/>
                <a:gd name="T6" fmla="*/ 970559 w 2228850"/>
                <a:gd name="T7" fmla="*/ 988219 h 2019300"/>
                <a:gd name="T8" fmla="*/ 1033990 w 2228850"/>
                <a:gd name="T9" fmla="*/ 962025 h 2019300"/>
                <a:gd name="T10" fmla="*/ 1091871 w 2228850"/>
                <a:gd name="T11" fmla="*/ 1437085 h 2019300"/>
                <a:gd name="T12" fmla="*/ 629616 w 2228850"/>
                <a:gd name="T13" fmla="*/ 1562498 h 2019300"/>
                <a:gd name="T14" fmla="*/ 438529 w 2228850"/>
                <a:gd name="T15" fmla="*/ 1123950 h 2019300"/>
                <a:gd name="T16" fmla="*/ 761603 w 2228850"/>
                <a:gd name="T17" fmla="*/ 832840 h 2019300"/>
                <a:gd name="T18" fmla="*/ 421481 w 2228850"/>
                <a:gd name="T19" fmla="*/ 1071482 h 2019300"/>
                <a:gd name="T20" fmla="*/ 410369 w 2228850"/>
                <a:gd name="T21" fmla="*/ 1364523 h 2019300"/>
                <a:gd name="T22" fmla="*/ 723503 w 2228850"/>
                <a:gd name="T23" fmla="*/ 1626196 h 2019300"/>
                <a:gd name="T24" fmla="*/ 1080294 w 2228850"/>
                <a:gd name="T25" fmla="*/ 1505088 h 2019300"/>
                <a:gd name="T26" fmla="*/ 1187053 w 2228850"/>
                <a:gd name="T27" fmla="*/ 1194972 h 2019300"/>
                <a:gd name="T28" fmla="*/ 939403 w 2228850"/>
                <a:gd name="T29" fmla="*/ 861826 h 2019300"/>
                <a:gd name="T30" fmla="*/ 989013 w 2228850"/>
                <a:gd name="T31" fmla="*/ 477060 h 2019300"/>
                <a:gd name="T32" fmla="*/ 1144985 w 2228850"/>
                <a:gd name="T33" fmla="*/ 702599 h 2019300"/>
                <a:gd name="T34" fmla="*/ 1411685 w 2228850"/>
                <a:gd name="T35" fmla="*/ 749454 h 2019300"/>
                <a:gd name="T36" fmla="*/ 1373188 w 2228850"/>
                <a:gd name="T37" fmla="*/ 975390 h 2019300"/>
                <a:gd name="T38" fmla="*/ 1560116 w 2228850"/>
                <a:gd name="T39" fmla="*/ 1219194 h 2019300"/>
                <a:gd name="T40" fmla="*/ 1448991 w 2228850"/>
                <a:gd name="T41" fmla="*/ 1425673 h 2019300"/>
                <a:gd name="T42" fmla="*/ 1267222 w 2228850"/>
                <a:gd name="T43" fmla="*/ 1667095 h 2019300"/>
                <a:gd name="T44" fmla="*/ 1175544 w 2228850"/>
                <a:gd name="T45" fmla="*/ 1906134 h 2019300"/>
                <a:gd name="T46" fmla="*/ 894953 w 2228850"/>
                <a:gd name="T47" fmla="*/ 1860470 h 2019300"/>
                <a:gd name="T48" fmla="*/ 731044 w 2228850"/>
                <a:gd name="T49" fmla="*/ 2017315 h 2019300"/>
                <a:gd name="T50" fmla="*/ 570309 w 2228850"/>
                <a:gd name="T51" fmla="*/ 1831881 h 2019300"/>
                <a:gd name="T52" fmla="*/ 246459 w 2228850"/>
                <a:gd name="T53" fmla="*/ 1787805 h 2019300"/>
                <a:gd name="T54" fmla="*/ 203994 w 2228850"/>
                <a:gd name="T55" fmla="*/ 1546781 h 2019300"/>
                <a:gd name="T56" fmla="*/ 137715 w 2228850"/>
                <a:gd name="T57" fmla="*/ 1259695 h 2019300"/>
                <a:gd name="T58" fmla="*/ 29369 w 2228850"/>
                <a:gd name="T59" fmla="*/ 1034157 h 2019300"/>
                <a:gd name="T60" fmla="*/ 249634 w 2228850"/>
                <a:gd name="T61" fmla="*/ 888430 h 2019300"/>
                <a:gd name="T62" fmla="*/ 288925 w 2228850"/>
                <a:gd name="T63" fmla="*/ 622390 h 2019300"/>
                <a:gd name="T64" fmla="*/ 517128 w 2228850"/>
                <a:gd name="T65" fmla="*/ 653759 h 2019300"/>
                <a:gd name="T66" fmla="*/ 775097 w 2228850"/>
                <a:gd name="T67" fmla="*/ 462766 h 2019300"/>
                <a:gd name="T68" fmla="*/ 1636253 w 2228850"/>
                <a:gd name="T69" fmla="*/ 339029 h 2019300"/>
                <a:gd name="T70" fmla="*/ 1653303 w 2228850"/>
                <a:gd name="T71" fmla="*/ 573804 h 2019300"/>
                <a:gd name="T72" fmla="*/ 1888031 w 2228850"/>
                <a:gd name="T73" fmla="*/ 591283 h 2019300"/>
                <a:gd name="T74" fmla="*/ 1938387 w 2228850"/>
                <a:gd name="T75" fmla="*/ 361275 h 2019300"/>
                <a:gd name="T76" fmla="*/ 1832918 w 2228850"/>
                <a:gd name="T77" fmla="*/ 242894 h 2019300"/>
                <a:gd name="T78" fmla="*/ 1989536 w 2228850"/>
                <a:gd name="T79" fmla="*/ 468135 h 2019300"/>
                <a:gd name="T80" fmla="*/ 1791285 w 2228850"/>
                <a:gd name="T81" fmla="*/ 656829 h 2019300"/>
                <a:gd name="T82" fmla="*/ 1574399 w 2228850"/>
                <a:gd name="T83" fmla="*/ 489587 h 2019300"/>
                <a:gd name="T84" fmla="*/ 1708020 w 2228850"/>
                <a:gd name="T85" fmla="*/ 248853 h 2019300"/>
                <a:gd name="T86" fmla="*/ 1575304 w 2228850"/>
                <a:gd name="T87" fmla="*/ 344885 h 2019300"/>
                <a:gd name="T88" fmla="*/ 1650744 w 2228850"/>
                <a:gd name="T89" fmla="*/ 635794 h 2019300"/>
                <a:gd name="T90" fmla="*/ 1949723 w 2228850"/>
                <a:gd name="T91" fmla="*/ 603250 h 2019300"/>
                <a:gd name="T92" fmla="*/ 1960841 w 2228850"/>
                <a:gd name="T93" fmla="*/ 303213 h 2019300"/>
                <a:gd name="T94" fmla="*/ 1737698 w 2228850"/>
                <a:gd name="T95" fmla="*/ 39687 h 2019300"/>
                <a:gd name="T96" fmla="*/ 1949326 w 2228850"/>
                <a:gd name="T97" fmla="*/ 34131 h 2019300"/>
                <a:gd name="T98" fmla="*/ 2021193 w 2228850"/>
                <a:gd name="T99" fmla="*/ 167481 h 2019300"/>
                <a:gd name="T100" fmla="*/ 2207807 w 2228850"/>
                <a:gd name="T101" fmla="*/ 295275 h 2019300"/>
                <a:gd name="T102" fmla="*/ 2145072 w 2228850"/>
                <a:gd name="T103" fmla="*/ 494904 h 2019300"/>
                <a:gd name="T104" fmla="*/ 2146661 w 2228850"/>
                <a:gd name="T105" fmla="*/ 713979 h 2019300"/>
                <a:gd name="T106" fmla="*/ 1938606 w 2228850"/>
                <a:gd name="T107" fmla="*/ 781447 h 2019300"/>
                <a:gd name="T108" fmla="*/ 1834182 w 2228850"/>
                <a:gd name="T109" fmla="*/ 887413 h 2019300"/>
                <a:gd name="T110" fmla="*/ 1618186 w 2228850"/>
                <a:gd name="T111" fmla="*/ 854076 h 2019300"/>
                <a:gd name="T112" fmla="*/ 1542349 w 2228850"/>
                <a:gd name="T113" fmla="*/ 733822 h 2019300"/>
                <a:gd name="T114" fmla="*/ 1362882 w 2228850"/>
                <a:gd name="T115" fmla="*/ 615157 h 2019300"/>
                <a:gd name="T116" fmla="*/ 1414895 w 2228850"/>
                <a:gd name="T117" fmla="*/ 452835 h 2019300"/>
                <a:gd name="T118" fmla="*/ 1395837 w 2228850"/>
                <a:gd name="T119" fmla="*/ 209947 h 2019300"/>
                <a:gd name="T120" fmla="*/ 1619377 w 2228850"/>
                <a:gd name="T121" fmla="*/ 118269 h 2019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28850" h="2019300">
                  <a:moveTo>
                    <a:pt x="788194" y="927497"/>
                  </a:moveTo>
                  <a:lnTo>
                    <a:pt x="772732" y="927894"/>
                  </a:lnTo>
                  <a:lnTo>
                    <a:pt x="756875" y="929085"/>
                  </a:lnTo>
                  <a:lnTo>
                    <a:pt x="741810" y="931069"/>
                  </a:lnTo>
                  <a:lnTo>
                    <a:pt x="726745" y="933847"/>
                  </a:lnTo>
                  <a:lnTo>
                    <a:pt x="711680" y="937022"/>
                  </a:lnTo>
                  <a:lnTo>
                    <a:pt x="697408" y="940991"/>
                  </a:lnTo>
                  <a:lnTo>
                    <a:pt x="683136" y="945753"/>
                  </a:lnTo>
                  <a:lnTo>
                    <a:pt x="669260" y="951706"/>
                  </a:lnTo>
                  <a:lnTo>
                    <a:pt x="655781" y="957660"/>
                  </a:lnTo>
                  <a:lnTo>
                    <a:pt x="642698" y="964406"/>
                  </a:lnTo>
                  <a:lnTo>
                    <a:pt x="630012" y="971947"/>
                  </a:lnTo>
                  <a:lnTo>
                    <a:pt x="617326" y="979488"/>
                  </a:lnTo>
                  <a:lnTo>
                    <a:pt x="605432" y="988219"/>
                  </a:lnTo>
                  <a:lnTo>
                    <a:pt x="593936" y="997347"/>
                  </a:lnTo>
                  <a:lnTo>
                    <a:pt x="583232" y="1006872"/>
                  </a:lnTo>
                  <a:lnTo>
                    <a:pt x="572131" y="1016794"/>
                  </a:lnTo>
                  <a:lnTo>
                    <a:pt x="562220" y="1027510"/>
                  </a:lnTo>
                  <a:lnTo>
                    <a:pt x="552705" y="1038622"/>
                  </a:lnTo>
                  <a:lnTo>
                    <a:pt x="543587" y="1050132"/>
                  </a:lnTo>
                  <a:lnTo>
                    <a:pt x="535262" y="1062038"/>
                  </a:lnTo>
                  <a:lnTo>
                    <a:pt x="526936" y="1074341"/>
                  </a:lnTo>
                  <a:lnTo>
                    <a:pt x="519800" y="1087438"/>
                  </a:lnTo>
                  <a:lnTo>
                    <a:pt x="513061" y="1100535"/>
                  </a:lnTo>
                  <a:lnTo>
                    <a:pt x="507114" y="1114028"/>
                  </a:lnTo>
                  <a:lnTo>
                    <a:pt x="501564" y="1127522"/>
                  </a:lnTo>
                  <a:lnTo>
                    <a:pt x="496806" y="1142207"/>
                  </a:lnTo>
                  <a:lnTo>
                    <a:pt x="492842" y="1156494"/>
                  </a:lnTo>
                  <a:lnTo>
                    <a:pt x="489274" y="1171178"/>
                  </a:lnTo>
                  <a:lnTo>
                    <a:pt x="486499" y="1186260"/>
                  </a:lnTo>
                  <a:lnTo>
                    <a:pt x="484517" y="1201341"/>
                  </a:lnTo>
                  <a:lnTo>
                    <a:pt x="483327" y="1216819"/>
                  </a:lnTo>
                  <a:lnTo>
                    <a:pt x="482931" y="1232694"/>
                  </a:lnTo>
                  <a:lnTo>
                    <a:pt x="483327" y="1248172"/>
                  </a:lnTo>
                  <a:lnTo>
                    <a:pt x="484517" y="1263650"/>
                  </a:lnTo>
                  <a:lnTo>
                    <a:pt x="486499" y="1279129"/>
                  </a:lnTo>
                  <a:lnTo>
                    <a:pt x="489274" y="1294210"/>
                  </a:lnTo>
                  <a:lnTo>
                    <a:pt x="492842" y="1308894"/>
                  </a:lnTo>
                  <a:lnTo>
                    <a:pt x="496806" y="1323579"/>
                  </a:lnTo>
                  <a:lnTo>
                    <a:pt x="501564" y="1337469"/>
                  </a:lnTo>
                  <a:lnTo>
                    <a:pt x="507114" y="1351360"/>
                  </a:lnTo>
                  <a:lnTo>
                    <a:pt x="513061" y="1365250"/>
                  </a:lnTo>
                  <a:lnTo>
                    <a:pt x="519800" y="1377950"/>
                  </a:lnTo>
                  <a:lnTo>
                    <a:pt x="526936" y="1390650"/>
                  </a:lnTo>
                  <a:lnTo>
                    <a:pt x="535262" y="1402954"/>
                  </a:lnTo>
                  <a:lnTo>
                    <a:pt x="543587" y="1415257"/>
                  </a:lnTo>
                  <a:lnTo>
                    <a:pt x="552705" y="1426766"/>
                  </a:lnTo>
                  <a:lnTo>
                    <a:pt x="562220" y="1437879"/>
                  </a:lnTo>
                  <a:lnTo>
                    <a:pt x="572131" y="1448197"/>
                  </a:lnTo>
                  <a:lnTo>
                    <a:pt x="583232" y="1458516"/>
                  </a:lnTo>
                  <a:lnTo>
                    <a:pt x="593936" y="1468041"/>
                  </a:lnTo>
                  <a:lnTo>
                    <a:pt x="605432" y="1477169"/>
                  </a:lnTo>
                  <a:lnTo>
                    <a:pt x="617326" y="1485504"/>
                  </a:lnTo>
                  <a:lnTo>
                    <a:pt x="630012" y="1493441"/>
                  </a:lnTo>
                  <a:lnTo>
                    <a:pt x="642698" y="1500585"/>
                  </a:lnTo>
                  <a:lnTo>
                    <a:pt x="655781" y="1507729"/>
                  </a:lnTo>
                  <a:lnTo>
                    <a:pt x="669260" y="1513682"/>
                  </a:lnTo>
                  <a:lnTo>
                    <a:pt x="683136" y="1519238"/>
                  </a:lnTo>
                  <a:lnTo>
                    <a:pt x="697408" y="1524001"/>
                  </a:lnTo>
                  <a:lnTo>
                    <a:pt x="711680" y="1527969"/>
                  </a:lnTo>
                  <a:lnTo>
                    <a:pt x="726745" y="1531541"/>
                  </a:lnTo>
                  <a:lnTo>
                    <a:pt x="741810" y="1534319"/>
                  </a:lnTo>
                  <a:lnTo>
                    <a:pt x="756875" y="1536304"/>
                  </a:lnTo>
                  <a:lnTo>
                    <a:pt x="772732" y="1537494"/>
                  </a:lnTo>
                  <a:lnTo>
                    <a:pt x="788194" y="1537891"/>
                  </a:lnTo>
                  <a:lnTo>
                    <a:pt x="803655" y="1537494"/>
                  </a:lnTo>
                  <a:lnTo>
                    <a:pt x="819513" y="1536304"/>
                  </a:lnTo>
                  <a:lnTo>
                    <a:pt x="834578" y="1534319"/>
                  </a:lnTo>
                  <a:lnTo>
                    <a:pt x="849643" y="1531541"/>
                  </a:lnTo>
                  <a:lnTo>
                    <a:pt x="864708" y="1527969"/>
                  </a:lnTo>
                  <a:lnTo>
                    <a:pt x="878980" y="1524001"/>
                  </a:lnTo>
                  <a:lnTo>
                    <a:pt x="892855" y="1519238"/>
                  </a:lnTo>
                  <a:lnTo>
                    <a:pt x="907127" y="1513682"/>
                  </a:lnTo>
                  <a:lnTo>
                    <a:pt x="920606" y="1507729"/>
                  </a:lnTo>
                  <a:lnTo>
                    <a:pt x="933689" y="1500585"/>
                  </a:lnTo>
                  <a:lnTo>
                    <a:pt x="946772" y="1493441"/>
                  </a:lnTo>
                  <a:lnTo>
                    <a:pt x="958665" y="1485504"/>
                  </a:lnTo>
                  <a:lnTo>
                    <a:pt x="970559" y="1477169"/>
                  </a:lnTo>
                  <a:lnTo>
                    <a:pt x="982056" y="1468041"/>
                  </a:lnTo>
                  <a:lnTo>
                    <a:pt x="993552" y="1458516"/>
                  </a:lnTo>
                  <a:lnTo>
                    <a:pt x="1003860" y="1448197"/>
                  </a:lnTo>
                  <a:lnTo>
                    <a:pt x="1014168" y="1437879"/>
                  </a:lnTo>
                  <a:lnTo>
                    <a:pt x="1023682" y="1426766"/>
                  </a:lnTo>
                  <a:lnTo>
                    <a:pt x="1032404" y="1415257"/>
                  </a:lnTo>
                  <a:lnTo>
                    <a:pt x="1041522" y="1402954"/>
                  </a:lnTo>
                  <a:lnTo>
                    <a:pt x="1049055" y="1390650"/>
                  </a:lnTo>
                  <a:lnTo>
                    <a:pt x="1056587" y="1377950"/>
                  </a:lnTo>
                  <a:lnTo>
                    <a:pt x="1063327" y="1365250"/>
                  </a:lnTo>
                  <a:lnTo>
                    <a:pt x="1069273" y="1351360"/>
                  </a:lnTo>
                  <a:lnTo>
                    <a:pt x="1074824" y="1337469"/>
                  </a:lnTo>
                  <a:lnTo>
                    <a:pt x="1079581" y="1323579"/>
                  </a:lnTo>
                  <a:lnTo>
                    <a:pt x="1083942" y="1308894"/>
                  </a:lnTo>
                  <a:lnTo>
                    <a:pt x="1087510" y="1294210"/>
                  </a:lnTo>
                  <a:lnTo>
                    <a:pt x="1089889" y="1279129"/>
                  </a:lnTo>
                  <a:lnTo>
                    <a:pt x="1091871" y="1263650"/>
                  </a:lnTo>
                  <a:lnTo>
                    <a:pt x="1093060" y="1248172"/>
                  </a:lnTo>
                  <a:lnTo>
                    <a:pt x="1093457" y="1232694"/>
                  </a:lnTo>
                  <a:lnTo>
                    <a:pt x="1093060" y="1216819"/>
                  </a:lnTo>
                  <a:lnTo>
                    <a:pt x="1091871" y="1201341"/>
                  </a:lnTo>
                  <a:lnTo>
                    <a:pt x="1089889" y="1186260"/>
                  </a:lnTo>
                  <a:lnTo>
                    <a:pt x="1087510" y="1171178"/>
                  </a:lnTo>
                  <a:lnTo>
                    <a:pt x="1083942" y="1156494"/>
                  </a:lnTo>
                  <a:lnTo>
                    <a:pt x="1079581" y="1142207"/>
                  </a:lnTo>
                  <a:lnTo>
                    <a:pt x="1074824" y="1127522"/>
                  </a:lnTo>
                  <a:lnTo>
                    <a:pt x="1069273" y="1114028"/>
                  </a:lnTo>
                  <a:lnTo>
                    <a:pt x="1063327" y="1100535"/>
                  </a:lnTo>
                  <a:lnTo>
                    <a:pt x="1056587" y="1087438"/>
                  </a:lnTo>
                  <a:lnTo>
                    <a:pt x="1049055" y="1074341"/>
                  </a:lnTo>
                  <a:lnTo>
                    <a:pt x="1041522" y="1062038"/>
                  </a:lnTo>
                  <a:lnTo>
                    <a:pt x="1032404" y="1050132"/>
                  </a:lnTo>
                  <a:lnTo>
                    <a:pt x="1023682" y="1038622"/>
                  </a:lnTo>
                  <a:lnTo>
                    <a:pt x="1014168" y="1027510"/>
                  </a:lnTo>
                  <a:lnTo>
                    <a:pt x="1003860" y="1016794"/>
                  </a:lnTo>
                  <a:lnTo>
                    <a:pt x="993552" y="1006872"/>
                  </a:lnTo>
                  <a:lnTo>
                    <a:pt x="982056" y="997347"/>
                  </a:lnTo>
                  <a:lnTo>
                    <a:pt x="970559" y="988219"/>
                  </a:lnTo>
                  <a:lnTo>
                    <a:pt x="958665" y="979488"/>
                  </a:lnTo>
                  <a:lnTo>
                    <a:pt x="946772" y="971947"/>
                  </a:lnTo>
                  <a:lnTo>
                    <a:pt x="933689" y="964406"/>
                  </a:lnTo>
                  <a:lnTo>
                    <a:pt x="920606" y="957660"/>
                  </a:lnTo>
                  <a:lnTo>
                    <a:pt x="907127" y="951706"/>
                  </a:lnTo>
                  <a:lnTo>
                    <a:pt x="892855" y="945753"/>
                  </a:lnTo>
                  <a:lnTo>
                    <a:pt x="878980" y="940991"/>
                  </a:lnTo>
                  <a:lnTo>
                    <a:pt x="864708" y="937022"/>
                  </a:lnTo>
                  <a:lnTo>
                    <a:pt x="849643" y="933847"/>
                  </a:lnTo>
                  <a:lnTo>
                    <a:pt x="834578" y="931069"/>
                  </a:lnTo>
                  <a:lnTo>
                    <a:pt x="819513" y="929085"/>
                  </a:lnTo>
                  <a:lnTo>
                    <a:pt x="803655" y="927894"/>
                  </a:lnTo>
                  <a:lnTo>
                    <a:pt x="788194" y="927497"/>
                  </a:lnTo>
                  <a:close/>
                  <a:moveTo>
                    <a:pt x="788194" y="866775"/>
                  </a:moveTo>
                  <a:lnTo>
                    <a:pt x="806827" y="867569"/>
                  </a:lnTo>
                  <a:lnTo>
                    <a:pt x="825460" y="868760"/>
                  </a:lnTo>
                  <a:lnTo>
                    <a:pt x="843696" y="871141"/>
                  </a:lnTo>
                  <a:lnTo>
                    <a:pt x="861933" y="874316"/>
                  </a:lnTo>
                  <a:lnTo>
                    <a:pt x="879773" y="878285"/>
                  </a:lnTo>
                  <a:lnTo>
                    <a:pt x="896820" y="883444"/>
                  </a:lnTo>
                  <a:lnTo>
                    <a:pt x="913867" y="889000"/>
                  </a:lnTo>
                  <a:lnTo>
                    <a:pt x="930518" y="895350"/>
                  </a:lnTo>
                  <a:lnTo>
                    <a:pt x="947168" y="903288"/>
                  </a:lnTo>
                  <a:lnTo>
                    <a:pt x="962630" y="911225"/>
                  </a:lnTo>
                  <a:lnTo>
                    <a:pt x="977695" y="919956"/>
                  </a:lnTo>
                  <a:lnTo>
                    <a:pt x="992760" y="929481"/>
                  </a:lnTo>
                  <a:lnTo>
                    <a:pt x="1007032" y="939403"/>
                  </a:lnTo>
                  <a:lnTo>
                    <a:pt x="1020907" y="950516"/>
                  </a:lnTo>
                  <a:lnTo>
                    <a:pt x="1033990" y="962025"/>
                  </a:lnTo>
                  <a:lnTo>
                    <a:pt x="1047073" y="973931"/>
                  </a:lnTo>
                  <a:lnTo>
                    <a:pt x="1058966" y="986631"/>
                  </a:lnTo>
                  <a:lnTo>
                    <a:pt x="1070463" y="1000125"/>
                  </a:lnTo>
                  <a:lnTo>
                    <a:pt x="1081167" y="1014016"/>
                  </a:lnTo>
                  <a:lnTo>
                    <a:pt x="1091871" y="1027906"/>
                  </a:lnTo>
                  <a:lnTo>
                    <a:pt x="1100989" y="1042988"/>
                  </a:lnTo>
                  <a:lnTo>
                    <a:pt x="1109711" y="1058466"/>
                  </a:lnTo>
                  <a:lnTo>
                    <a:pt x="1118036" y="1073944"/>
                  </a:lnTo>
                  <a:lnTo>
                    <a:pt x="1125172" y="1090613"/>
                  </a:lnTo>
                  <a:lnTo>
                    <a:pt x="1131912" y="1106885"/>
                  </a:lnTo>
                  <a:lnTo>
                    <a:pt x="1137859" y="1123950"/>
                  </a:lnTo>
                  <a:lnTo>
                    <a:pt x="1142616" y="1141413"/>
                  </a:lnTo>
                  <a:lnTo>
                    <a:pt x="1146580" y="1158875"/>
                  </a:lnTo>
                  <a:lnTo>
                    <a:pt x="1149752" y="1176735"/>
                  </a:lnTo>
                  <a:lnTo>
                    <a:pt x="1152131" y="1195388"/>
                  </a:lnTo>
                  <a:lnTo>
                    <a:pt x="1153716" y="1213644"/>
                  </a:lnTo>
                  <a:lnTo>
                    <a:pt x="1154113" y="1232694"/>
                  </a:lnTo>
                  <a:lnTo>
                    <a:pt x="1153716" y="1251347"/>
                  </a:lnTo>
                  <a:lnTo>
                    <a:pt x="1152131" y="1270000"/>
                  </a:lnTo>
                  <a:lnTo>
                    <a:pt x="1149752" y="1288257"/>
                  </a:lnTo>
                  <a:lnTo>
                    <a:pt x="1146580" y="1306116"/>
                  </a:lnTo>
                  <a:lnTo>
                    <a:pt x="1142616" y="1324372"/>
                  </a:lnTo>
                  <a:lnTo>
                    <a:pt x="1137859" y="1341438"/>
                  </a:lnTo>
                  <a:lnTo>
                    <a:pt x="1131912" y="1358107"/>
                  </a:lnTo>
                  <a:lnTo>
                    <a:pt x="1125172" y="1375172"/>
                  </a:lnTo>
                  <a:lnTo>
                    <a:pt x="1118036" y="1391047"/>
                  </a:lnTo>
                  <a:lnTo>
                    <a:pt x="1109711" y="1406922"/>
                  </a:lnTo>
                  <a:lnTo>
                    <a:pt x="1100989" y="1422401"/>
                  </a:lnTo>
                  <a:lnTo>
                    <a:pt x="1091871" y="1437085"/>
                  </a:lnTo>
                  <a:lnTo>
                    <a:pt x="1081167" y="1451372"/>
                  </a:lnTo>
                  <a:lnTo>
                    <a:pt x="1070463" y="1465660"/>
                  </a:lnTo>
                  <a:lnTo>
                    <a:pt x="1058966" y="1478757"/>
                  </a:lnTo>
                  <a:lnTo>
                    <a:pt x="1047073" y="1491060"/>
                  </a:lnTo>
                  <a:lnTo>
                    <a:pt x="1033990" y="1503760"/>
                  </a:lnTo>
                  <a:lnTo>
                    <a:pt x="1020907" y="1514872"/>
                  </a:lnTo>
                  <a:lnTo>
                    <a:pt x="1007032" y="1525588"/>
                  </a:lnTo>
                  <a:lnTo>
                    <a:pt x="992760" y="1535907"/>
                  </a:lnTo>
                  <a:lnTo>
                    <a:pt x="977695" y="1545432"/>
                  </a:lnTo>
                  <a:lnTo>
                    <a:pt x="962630" y="1554560"/>
                  </a:lnTo>
                  <a:lnTo>
                    <a:pt x="947168" y="1562498"/>
                  </a:lnTo>
                  <a:lnTo>
                    <a:pt x="930518" y="1569641"/>
                  </a:lnTo>
                  <a:lnTo>
                    <a:pt x="913867" y="1576388"/>
                  </a:lnTo>
                  <a:lnTo>
                    <a:pt x="896820" y="1581944"/>
                  </a:lnTo>
                  <a:lnTo>
                    <a:pt x="879773" y="1586707"/>
                  </a:lnTo>
                  <a:lnTo>
                    <a:pt x="861933" y="1590676"/>
                  </a:lnTo>
                  <a:lnTo>
                    <a:pt x="843696" y="1594248"/>
                  </a:lnTo>
                  <a:lnTo>
                    <a:pt x="825460" y="1596629"/>
                  </a:lnTo>
                  <a:lnTo>
                    <a:pt x="806827" y="1598216"/>
                  </a:lnTo>
                  <a:lnTo>
                    <a:pt x="788194" y="1598613"/>
                  </a:lnTo>
                  <a:lnTo>
                    <a:pt x="769561" y="1598216"/>
                  </a:lnTo>
                  <a:lnTo>
                    <a:pt x="750531" y="1596629"/>
                  </a:lnTo>
                  <a:lnTo>
                    <a:pt x="732295" y="1594248"/>
                  </a:lnTo>
                  <a:lnTo>
                    <a:pt x="714058" y="1590676"/>
                  </a:lnTo>
                  <a:lnTo>
                    <a:pt x="696615" y="1586707"/>
                  </a:lnTo>
                  <a:lnTo>
                    <a:pt x="679568" y="1581944"/>
                  </a:lnTo>
                  <a:lnTo>
                    <a:pt x="662124" y="1576388"/>
                  </a:lnTo>
                  <a:lnTo>
                    <a:pt x="645870" y="1569641"/>
                  </a:lnTo>
                  <a:lnTo>
                    <a:pt x="629616" y="1562498"/>
                  </a:lnTo>
                  <a:lnTo>
                    <a:pt x="613758" y="1554560"/>
                  </a:lnTo>
                  <a:lnTo>
                    <a:pt x="598296" y="1545432"/>
                  </a:lnTo>
                  <a:lnTo>
                    <a:pt x="583628" y="1535907"/>
                  </a:lnTo>
                  <a:lnTo>
                    <a:pt x="568960" y="1525588"/>
                  </a:lnTo>
                  <a:lnTo>
                    <a:pt x="555480" y="1514872"/>
                  </a:lnTo>
                  <a:lnTo>
                    <a:pt x="542398" y="1503760"/>
                  </a:lnTo>
                  <a:lnTo>
                    <a:pt x="529315" y="1491060"/>
                  </a:lnTo>
                  <a:lnTo>
                    <a:pt x="517025" y="1478757"/>
                  </a:lnTo>
                  <a:lnTo>
                    <a:pt x="505925" y="1465660"/>
                  </a:lnTo>
                  <a:lnTo>
                    <a:pt x="494824" y="1451372"/>
                  </a:lnTo>
                  <a:lnTo>
                    <a:pt x="484517" y="1437085"/>
                  </a:lnTo>
                  <a:lnTo>
                    <a:pt x="475002" y="1422401"/>
                  </a:lnTo>
                  <a:lnTo>
                    <a:pt x="466280" y="1406922"/>
                  </a:lnTo>
                  <a:lnTo>
                    <a:pt x="458351" y="1391047"/>
                  </a:lnTo>
                  <a:lnTo>
                    <a:pt x="451215" y="1375172"/>
                  </a:lnTo>
                  <a:lnTo>
                    <a:pt x="444476" y="1358107"/>
                  </a:lnTo>
                  <a:lnTo>
                    <a:pt x="438529" y="1341438"/>
                  </a:lnTo>
                  <a:lnTo>
                    <a:pt x="433375" y="1324372"/>
                  </a:lnTo>
                  <a:lnTo>
                    <a:pt x="429411" y="1306116"/>
                  </a:lnTo>
                  <a:lnTo>
                    <a:pt x="426239" y="1288257"/>
                  </a:lnTo>
                  <a:lnTo>
                    <a:pt x="423861" y="1270000"/>
                  </a:lnTo>
                  <a:lnTo>
                    <a:pt x="422671" y="1251347"/>
                  </a:lnTo>
                  <a:lnTo>
                    <a:pt x="422275" y="1232694"/>
                  </a:lnTo>
                  <a:lnTo>
                    <a:pt x="422671" y="1213644"/>
                  </a:lnTo>
                  <a:lnTo>
                    <a:pt x="423861" y="1195388"/>
                  </a:lnTo>
                  <a:lnTo>
                    <a:pt x="426239" y="1176735"/>
                  </a:lnTo>
                  <a:lnTo>
                    <a:pt x="429411" y="1158875"/>
                  </a:lnTo>
                  <a:lnTo>
                    <a:pt x="433375" y="1141413"/>
                  </a:lnTo>
                  <a:lnTo>
                    <a:pt x="438529" y="1123950"/>
                  </a:lnTo>
                  <a:lnTo>
                    <a:pt x="444476" y="1106885"/>
                  </a:lnTo>
                  <a:lnTo>
                    <a:pt x="451215" y="1090613"/>
                  </a:lnTo>
                  <a:lnTo>
                    <a:pt x="458351" y="1073944"/>
                  </a:lnTo>
                  <a:lnTo>
                    <a:pt x="466280" y="1058466"/>
                  </a:lnTo>
                  <a:lnTo>
                    <a:pt x="475002" y="1042988"/>
                  </a:lnTo>
                  <a:lnTo>
                    <a:pt x="484517" y="1027906"/>
                  </a:lnTo>
                  <a:lnTo>
                    <a:pt x="494824" y="1014016"/>
                  </a:lnTo>
                  <a:lnTo>
                    <a:pt x="505925" y="1000125"/>
                  </a:lnTo>
                  <a:lnTo>
                    <a:pt x="517025" y="986631"/>
                  </a:lnTo>
                  <a:lnTo>
                    <a:pt x="529315" y="973931"/>
                  </a:lnTo>
                  <a:lnTo>
                    <a:pt x="542398" y="962025"/>
                  </a:lnTo>
                  <a:lnTo>
                    <a:pt x="555480" y="950516"/>
                  </a:lnTo>
                  <a:lnTo>
                    <a:pt x="568960" y="939403"/>
                  </a:lnTo>
                  <a:lnTo>
                    <a:pt x="583628" y="929481"/>
                  </a:lnTo>
                  <a:lnTo>
                    <a:pt x="598296" y="919956"/>
                  </a:lnTo>
                  <a:lnTo>
                    <a:pt x="613758" y="911225"/>
                  </a:lnTo>
                  <a:lnTo>
                    <a:pt x="629616" y="903288"/>
                  </a:lnTo>
                  <a:lnTo>
                    <a:pt x="645870" y="895350"/>
                  </a:lnTo>
                  <a:lnTo>
                    <a:pt x="662124" y="889000"/>
                  </a:lnTo>
                  <a:lnTo>
                    <a:pt x="679568" y="883444"/>
                  </a:lnTo>
                  <a:lnTo>
                    <a:pt x="696615" y="878285"/>
                  </a:lnTo>
                  <a:lnTo>
                    <a:pt x="714058" y="874316"/>
                  </a:lnTo>
                  <a:lnTo>
                    <a:pt x="732295" y="871141"/>
                  </a:lnTo>
                  <a:lnTo>
                    <a:pt x="750531" y="868760"/>
                  </a:lnTo>
                  <a:lnTo>
                    <a:pt x="769561" y="867569"/>
                  </a:lnTo>
                  <a:lnTo>
                    <a:pt x="788194" y="866775"/>
                  </a:lnTo>
                  <a:close/>
                  <a:moveTo>
                    <a:pt x="781447" y="832045"/>
                  </a:moveTo>
                  <a:lnTo>
                    <a:pt x="771525" y="832443"/>
                  </a:lnTo>
                  <a:lnTo>
                    <a:pt x="761603" y="832840"/>
                  </a:lnTo>
                  <a:lnTo>
                    <a:pt x="751284" y="833634"/>
                  </a:lnTo>
                  <a:lnTo>
                    <a:pt x="741363" y="834428"/>
                  </a:lnTo>
                  <a:lnTo>
                    <a:pt x="731838" y="836016"/>
                  </a:lnTo>
                  <a:lnTo>
                    <a:pt x="721916" y="837207"/>
                  </a:lnTo>
                  <a:lnTo>
                    <a:pt x="711994" y="839193"/>
                  </a:lnTo>
                  <a:lnTo>
                    <a:pt x="702469" y="841178"/>
                  </a:lnTo>
                  <a:lnTo>
                    <a:pt x="692944" y="843164"/>
                  </a:lnTo>
                  <a:lnTo>
                    <a:pt x="683419" y="845546"/>
                  </a:lnTo>
                  <a:lnTo>
                    <a:pt x="674291" y="848326"/>
                  </a:lnTo>
                  <a:lnTo>
                    <a:pt x="655637" y="854282"/>
                  </a:lnTo>
                  <a:lnTo>
                    <a:pt x="637381" y="861429"/>
                  </a:lnTo>
                  <a:lnTo>
                    <a:pt x="619522" y="868973"/>
                  </a:lnTo>
                  <a:lnTo>
                    <a:pt x="602456" y="877709"/>
                  </a:lnTo>
                  <a:lnTo>
                    <a:pt x="585787" y="886842"/>
                  </a:lnTo>
                  <a:lnTo>
                    <a:pt x="569119" y="896769"/>
                  </a:lnTo>
                  <a:lnTo>
                    <a:pt x="553641" y="908284"/>
                  </a:lnTo>
                  <a:lnTo>
                    <a:pt x="538162" y="919799"/>
                  </a:lnTo>
                  <a:lnTo>
                    <a:pt x="523478" y="931711"/>
                  </a:lnTo>
                  <a:lnTo>
                    <a:pt x="509587" y="944815"/>
                  </a:lnTo>
                  <a:lnTo>
                    <a:pt x="496094" y="958712"/>
                  </a:lnTo>
                  <a:lnTo>
                    <a:pt x="482997" y="973007"/>
                  </a:lnTo>
                  <a:lnTo>
                    <a:pt x="470694" y="987699"/>
                  </a:lnTo>
                  <a:lnTo>
                    <a:pt x="459581" y="1003582"/>
                  </a:lnTo>
                  <a:lnTo>
                    <a:pt x="448866" y="1019465"/>
                  </a:lnTo>
                  <a:lnTo>
                    <a:pt x="438547" y="1036142"/>
                  </a:lnTo>
                  <a:lnTo>
                    <a:pt x="434181" y="1045275"/>
                  </a:lnTo>
                  <a:lnTo>
                    <a:pt x="429816" y="1053613"/>
                  </a:lnTo>
                  <a:lnTo>
                    <a:pt x="425450" y="1062349"/>
                  </a:lnTo>
                  <a:lnTo>
                    <a:pt x="421481" y="1071482"/>
                  </a:lnTo>
                  <a:lnTo>
                    <a:pt x="417512" y="1080217"/>
                  </a:lnTo>
                  <a:lnTo>
                    <a:pt x="413941" y="1089747"/>
                  </a:lnTo>
                  <a:lnTo>
                    <a:pt x="410766" y="1098880"/>
                  </a:lnTo>
                  <a:lnTo>
                    <a:pt x="407591" y="1108410"/>
                  </a:lnTo>
                  <a:lnTo>
                    <a:pt x="404416" y="1117940"/>
                  </a:lnTo>
                  <a:lnTo>
                    <a:pt x="402034" y="1127469"/>
                  </a:lnTo>
                  <a:lnTo>
                    <a:pt x="399256" y="1137396"/>
                  </a:lnTo>
                  <a:lnTo>
                    <a:pt x="397272" y="1147323"/>
                  </a:lnTo>
                  <a:lnTo>
                    <a:pt x="395287" y="1157250"/>
                  </a:lnTo>
                  <a:lnTo>
                    <a:pt x="392906" y="1167177"/>
                  </a:lnTo>
                  <a:lnTo>
                    <a:pt x="391319" y="1177104"/>
                  </a:lnTo>
                  <a:lnTo>
                    <a:pt x="390128" y="1187825"/>
                  </a:lnTo>
                  <a:lnTo>
                    <a:pt x="389334" y="1197752"/>
                  </a:lnTo>
                  <a:lnTo>
                    <a:pt x="388541" y="1208076"/>
                  </a:lnTo>
                  <a:lnTo>
                    <a:pt x="388144" y="1218003"/>
                  </a:lnTo>
                  <a:lnTo>
                    <a:pt x="387747" y="1228724"/>
                  </a:lnTo>
                  <a:lnTo>
                    <a:pt x="387747" y="1238650"/>
                  </a:lnTo>
                  <a:lnTo>
                    <a:pt x="388144" y="1248577"/>
                  </a:lnTo>
                  <a:lnTo>
                    <a:pt x="388541" y="1258504"/>
                  </a:lnTo>
                  <a:lnTo>
                    <a:pt x="389334" y="1268431"/>
                  </a:lnTo>
                  <a:lnTo>
                    <a:pt x="390525" y="1278755"/>
                  </a:lnTo>
                  <a:lnTo>
                    <a:pt x="391716" y="1288285"/>
                  </a:lnTo>
                  <a:lnTo>
                    <a:pt x="393303" y="1297815"/>
                  </a:lnTo>
                  <a:lnTo>
                    <a:pt x="395287" y="1307742"/>
                  </a:lnTo>
                  <a:lnTo>
                    <a:pt x="397272" y="1317668"/>
                  </a:lnTo>
                  <a:lnTo>
                    <a:pt x="399653" y="1326801"/>
                  </a:lnTo>
                  <a:lnTo>
                    <a:pt x="402034" y="1336331"/>
                  </a:lnTo>
                  <a:lnTo>
                    <a:pt x="404416" y="1345464"/>
                  </a:lnTo>
                  <a:lnTo>
                    <a:pt x="410369" y="1364523"/>
                  </a:lnTo>
                  <a:lnTo>
                    <a:pt x="417512" y="1382392"/>
                  </a:lnTo>
                  <a:lnTo>
                    <a:pt x="425053" y="1399863"/>
                  </a:lnTo>
                  <a:lnTo>
                    <a:pt x="433387" y="1417334"/>
                  </a:lnTo>
                  <a:lnTo>
                    <a:pt x="443309" y="1434011"/>
                  </a:lnTo>
                  <a:lnTo>
                    <a:pt x="453231" y="1450291"/>
                  </a:lnTo>
                  <a:lnTo>
                    <a:pt x="463947" y="1466174"/>
                  </a:lnTo>
                  <a:lnTo>
                    <a:pt x="475456" y="1481660"/>
                  </a:lnTo>
                  <a:lnTo>
                    <a:pt x="488156" y="1495955"/>
                  </a:lnTo>
                  <a:lnTo>
                    <a:pt x="501253" y="1510250"/>
                  </a:lnTo>
                  <a:lnTo>
                    <a:pt x="514747" y="1523750"/>
                  </a:lnTo>
                  <a:lnTo>
                    <a:pt x="529034" y="1536457"/>
                  </a:lnTo>
                  <a:lnTo>
                    <a:pt x="544116" y="1548766"/>
                  </a:lnTo>
                  <a:lnTo>
                    <a:pt x="559594" y="1560281"/>
                  </a:lnTo>
                  <a:lnTo>
                    <a:pt x="575469" y="1571002"/>
                  </a:lnTo>
                  <a:lnTo>
                    <a:pt x="592534" y="1580532"/>
                  </a:lnTo>
                  <a:lnTo>
                    <a:pt x="601266" y="1585297"/>
                  </a:lnTo>
                  <a:lnTo>
                    <a:pt x="609600" y="1589665"/>
                  </a:lnTo>
                  <a:lnTo>
                    <a:pt x="618331" y="1594430"/>
                  </a:lnTo>
                  <a:lnTo>
                    <a:pt x="627856" y="1598401"/>
                  </a:lnTo>
                  <a:lnTo>
                    <a:pt x="636587" y="1601974"/>
                  </a:lnTo>
                  <a:lnTo>
                    <a:pt x="645716" y="1605548"/>
                  </a:lnTo>
                  <a:lnTo>
                    <a:pt x="655241" y="1609122"/>
                  </a:lnTo>
                  <a:lnTo>
                    <a:pt x="664369" y="1612298"/>
                  </a:lnTo>
                  <a:lnTo>
                    <a:pt x="674291" y="1615078"/>
                  </a:lnTo>
                  <a:lnTo>
                    <a:pt x="683816" y="1617857"/>
                  </a:lnTo>
                  <a:lnTo>
                    <a:pt x="693738" y="1620240"/>
                  </a:lnTo>
                  <a:lnTo>
                    <a:pt x="703263" y="1622622"/>
                  </a:lnTo>
                  <a:lnTo>
                    <a:pt x="713184" y="1624607"/>
                  </a:lnTo>
                  <a:lnTo>
                    <a:pt x="723503" y="1626196"/>
                  </a:lnTo>
                  <a:lnTo>
                    <a:pt x="733822" y="1627784"/>
                  </a:lnTo>
                  <a:lnTo>
                    <a:pt x="743744" y="1628975"/>
                  </a:lnTo>
                  <a:lnTo>
                    <a:pt x="754063" y="1630167"/>
                  </a:lnTo>
                  <a:lnTo>
                    <a:pt x="764778" y="1630961"/>
                  </a:lnTo>
                  <a:lnTo>
                    <a:pt x="774700" y="1631358"/>
                  </a:lnTo>
                  <a:lnTo>
                    <a:pt x="784622" y="1631755"/>
                  </a:lnTo>
                  <a:lnTo>
                    <a:pt x="794941" y="1631755"/>
                  </a:lnTo>
                  <a:lnTo>
                    <a:pt x="804863" y="1631358"/>
                  </a:lnTo>
                  <a:lnTo>
                    <a:pt x="815181" y="1630564"/>
                  </a:lnTo>
                  <a:lnTo>
                    <a:pt x="825103" y="1630167"/>
                  </a:lnTo>
                  <a:lnTo>
                    <a:pt x="834628" y="1628975"/>
                  </a:lnTo>
                  <a:lnTo>
                    <a:pt x="844550" y="1627784"/>
                  </a:lnTo>
                  <a:lnTo>
                    <a:pt x="854472" y="1626196"/>
                  </a:lnTo>
                  <a:lnTo>
                    <a:pt x="864394" y="1624607"/>
                  </a:lnTo>
                  <a:lnTo>
                    <a:pt x="873919" y="1622622"/>
                  </a:lnTo>
                  <a:lnTo>
                    <a:pt x="883444" y="1620240"/>
                  </a:lnTo>
                  <a:lnTo>
                    <a:pt x="892572" y="1617857"/>
                  </a:lnTo>
                  <a:lnTo>
                    <a:pt x="902494" y="1615078"/>
                  </a:lnTo>
                  <a:lnTo>
                    <a:pt x="920750" y="1609122"/>
                  </a:lnTo>
                  <a:lnTo>
                    <a:pt x="938609" y="1602371"/>
                  </a:lnTo>
                  <a:lnTo>
                    <a:pt x="956469" y="1594827"/>
                  </a:lnTo>
                  <a:lnTo>
                    <a:pt x="973931" y="1586091"/>
                  </a:lnTo>
                  <a:lnTo>
                    <a:pt x="990600" y="1576561"/>
                  </a:lnTo>
                  <a:lnTo>
                    <a:pt x="1006872" y="1566635"/>
                  </a:lnTo>
                  <a:lnTo>
                    <a:pt x="1022747" y="1555914"/>
                  </a:lnTo>
                  <a:lnTo>
                    <a:pt x="1038225" y="1544001"/>
                  </a:lnTo>
                  <a:lnTo>
                    <a:pt x="1052910" y="1531692"/>
                  </a:lnTo>
                  <a:lnTo>
                    <a:pt x="1066800" y="1518588"/>
                  </a:lnTo>
                  <a:lnTo>
                    <a:pt x="1080294" y="1505088"/>
                  </a:lnTo>
                  <a:lnTo>
                    <a:pt x="1093391" y="1490396"/>
                  </a:lnTo>
                  <a:lnTo>
                    <a:pt x="1105297" y="1475704"/>
                  </a:lnTo>
                  <a:lnTo>
                    <a:pt x="1116806" y="1460218"/>
                  </a:lnTo>
                  <a:lnTo>
                    <a:pt x="1127125" y="1443938"/>
                  </a:lnTo>
                  <a:lnTo>
                    <a:pt x="1137444" y="1427261"/>
                  </a:lnTo>
                  <a:lnTo>
                    <a:pt x="1142206" y="1418923"/>
                  </a:lnTo>
                  <a:lnTo>
                    <a:pt x="1146572" y="1410187"/>
                  </a:lnTo>
                  <a:lnTo>
                    <a:pt x="1150938" y="1401054"/>
                  </a:lnTo>
                  <a:lnTo>
                    <a:pt x="1154906" y="1392319"/>
                  </a:lnTo>
                  <a:lnTo>
                    <a:pt x="1158478" y="1383186"/>
                  </a:lnTo>
                  <a:lnTo>
                    <a:pt x="1162050" y="1374053"/>
                  </a:lnTo>
                  <a:lnTo>
                    <a:pt x="1165622" y="1364920"/>
                  </a:lnTo>
                  <a:lnTo>
                    <a:pt x="1168797" y="1354993"/>
                  </a:lnTo>
                  <a:lnTo>
                    <a:pt x="1171575" y="1345861"/>
                  </a:lnTo>
                  <a:lnTo>
                    <a:pt x="1174353" y="1335934"/>
                  </a:lnTo>
                  <a:lnTo>
                    <a:pt x="1177131" y="1326404"/>
                  </a:lnTo>
                  <a:lnTo>
                    <a:pt x="1179513" y="1316874"/>
                  </a:lnTo>
                  <a:lnTo>
                    <a:pt x="1181497" y="1306550"/>
                  </a:lnTo>
                  <a:lnTo>
                    <a:pt x="1183085" y="1296623"/>
                  </a:lnTo>
                  <a:lnTo>
                    <a:pt x="1184672" y="1286299"/>
                  </a:lnTo>
                  <a:lnTo>
                    <a:pt x="1185863" y="1276373"/>
                  </a:lnTo>
                  <a:lnTo>
                    <a:pt x="1187053" y="1265652"/>
                  </a:lnTo>
                  <a:lnTo>
                    <a:pt x="1187847" y="1255328"/>
                  </a:lnTo>
                  <a:lnTo>
                    <a:pt x="1188244" y="1245401"/>
                  </a:lnTo>
                  <a:lnTo>
                    <a:pt x="1188641" y="1235474"/>
                  </a:lnTo>
                  <a:lnTo>
                    <a:pt x="1188641" y="1225150"/>
                  </a:lnTo>
                  <a:lnTo>
                    <a:pt x="1188244" y="1214826"/>
                  </a:lnTo>
                  <a:lnTo>
                    <a:pt x="1187847" y="1204899"/>
                  </a:lnTo>
                  <a:lnTo>
                    <a:pt x="1187053" y="1194972"/>
                  </a:lnTo>
                  <a:lnTo>
                    <a:pt x="1185863" y="1185442"/>
                  </a:lnTo>
                  <a:lnTo>
                    <a:pt x="1184672" y="1175118"/>
                  </a:lnTo>
                  <a:lnTo>
                    <a:pt x="1183085" y="1165589"/>
                  </a:lnTo>
                  <a:lnTo>
                    <a:pt x="1181497" y="1156059"/>
                  </a:lnTo>
                  <a:lnTo>
                    <a:pt x="1179513" y="1146529"/>
                  </a:lnTo>
                  <a:lnTo>
                    <a:pt x="1177131" y="1136999"/>
                  </a:lnTo>
                  <a:lnTo>
                    <a:pt x="1174353" y="1127072"/>
                  </a:lnTo>
                  <a:lnTo>
                    <a:pt x="1171575" y="1117940"/>
                  </a:lnTo>
                  <a:lnTo>
                    <a:pt x="1165622" y="1099674"/>
                  </a:lnTo>
                  <a:lnTo>
                    <a:pt x="1158875" y="1081012"/>
                  </a:lnTo>
                  <a:lnTo>
                    <a:pt x="1151335" y="1063540"/>
                  </a:lnTo>
                  <a:lnTo>
                    <a:pt x="1143000" y="1046466"/>
                  </a:lnTo>
                  <a:lnTo>
                    <a:pt x="1133475" y="1029392"/>
                  </a:lnTo>
                  <a:lnTo>
                    <a:pt x="1123156" y="1013112"/>
                  </a:lnTo>
                  <a:lnTo>
                    <a:pt x="1112441" y="997626"/>
                  </a:lnTo>
                  <a:lnTo>
                    <a:pt x="1100931" y="982140"/>
                  </a:lnTo>
                  <a:lnTo>
                    <a:pt x="1088628" y="967448"/>
                  </a:lnTo>
                  <a:lnTo>
                    <a:pt x="1075135" y="953550"/>
                  </a:lnTo>
                  <a:lnTo>
                    <a:pt x="1061641" y="939653"/>
                  </a:lnTo>
                  <a:lnTo>
                    <a:pt x="1047353" y="926946"/>
                  </a:lnTo>
                  <a:lnTo>
                    <a:pt x="1032272" y="915034"/>
                  </a:lnTo>
                  <a:lnTo>
                    <a:pt x="1016794" y="903519"/>
                  </a:lnTo>
                  <a:lnTo>
                    <a:pt x="1000522" y="892798"/>
                  </a:lnTo>
                  <a:lnTo>
                    <a:pt x="983456" y="882871"/>
                  </a:lnTo>
                  <a:lnTo>
                    <a:pt x="975122" y="878106"/>
                  </a:lnTo>
                  <a:lnTo>
                    <a:pt x="966391" y="873738"/>
                  </a:lnTo>
                  <a:lnTo>
                    <a:pt x="957659" y="869371"/>
                  </a:lnTo>
                  <a:lnTo>
                    <a:pt x="948928" y="865400"/>
                  </a:lnTo>
                  <a:lnTo>
                    <a:pt x="939403" y="861826"/>
                  </a:lnTo>
                  <a:lnTo>
                    <a:pt x="930275" y="858252"/>
                  </a:lnTo>
                  <a:lnTo>
                    <a:pt x="921147" y="854282"/>
                  </a:lnTo>
                  <a:lnTo>
                    <a:pt x="911622" y="851105"/>
                  </a:lnTo>
                  <a:lnTo>
                    <a:pt x="902494" y="848326"/>
                  </a:lnTo>
                  <a:lnTo>
                    <a:pt x="892175" y="845546"/>
                  </a:lnTo>
                  <a:lnTo>
                    <a:pt x="882650" y="843164"/>
                  </a:lnTo>
                  <a:lnTo>
                    <a:pt x="872728" y="840781"/>
                  </a:lnTo>
                  <a:lnTo>
                    <a:pt x="863203" y="838796"/>
                  </a:lnTo>
                  <a:lnTo>
                    <a:pt x="852488" y="837207"/>
                  </a:lnTo>
                  <a:lnTo>
                    <a:pt x="842566" y="835619"/>
                  </a:lnTo>
                  <a:lnTo>
                    <a:pt x="832247" y="834428"/>
                  </a:lnTo>
                  <a:lnTo>
                    <a:pt x="822325" y="833237"/>
                  </a:lnTo>
                  <a:lnTo>
                    <a:pt x="812006" y="832840"/>
                  </a:lnTo>
                  <a:lnTo>
                    <a:pt x="801688" y="832045"/>
                  </a:lnTo>
                  <a:lnTo>
                    <a:pt x="791369" y="832045"/>
                  </a:lnTo>
                  <a:lnTo>
                    <a:pt x="781447" y="832045"/>
                  </a:lnTo>
                  <a:close/>
                  <a:moveTo>
                    <a:pt x="802481" y="444500"/>
                  </a:moveTo>
                  <a:lnTo>
                    <a:pt x="823913" y="445294"/>
                  </a:lnTo>
                  <a:lnTo>
                    <a:pt x="844947" y="446486"/>
                  </a:lnTo>
                  <a:lnTo>
                    <a:pt x="866775" y="448471"/>
                  </a:lnTo>
                  <a:lnTo>
                    <a:pt x="887413" y="450853"/>
                  </a:lnTo>
                  <a:lnTo>
                    <a:pt x="908844" y="453633"/>
                  </a:lnTo>
                  <a:lnTo>
                    <a:pt x="929878" y="457207"/>
                  </a:lnTo>
                  <a:lnTo>
                    <a:pt x="950913" y="461177"/>
                  </a:lnTo>
                  <a:lnTo>
                    <a:pt x="971550" y="465545"/>
                  </a:lnTo>
                  <a:lnTo>
                    <a:pt x="977106" y="467530"/>
                  </a:lnTo>
                  <a:lnTo>
                    <a:pt x="981869" y="470310"/>
                  </a:lnTo>
                  <a:lnTo>
                    <a:pt x="985838" y="473487"/>
                  </a:lnTo>
                  <a:lnTo>
                    <a:pt x="989013" y="477060"/>
                  </a:lnTo>
                  <a:lnTo>
                    <a:pt x="991791" y="481428"/>
                  </a:lnTo>
                  <a:lnTo>
                    <a:pt x="992981" y="483413"/>
                  </a:lnTo>
                  <a:lnTo>
                    <a:pt x="993378" y="485796"/>
                  </a:lnTo>
                  <a:lnTo>
                    <a:pt x="993775" y="488575"/>
                  </a:lnTo>
                  <a:lnTo>
                    <a:pt x="993775" y="490561"/>
                  </a:lnTo>
                  <a:lnTo>
                    <a:pt x="993775" y="492943"/>
                  </a:lnTo>
                  <a:lnTo>
                    <a:pt x="993378" y="495326"/>
                  </a:lnTo>
                  <a:lnTo>
                    <a:pt x="989409" y="520341"/>
                  </a:lnTo>
                  <a:lnTo>
                    <a:pt x="985838" y="546151"/>
                  </a:lnTo>
                  <a:lnTo>
                    <a:pt x="978297" y="596580"/>
                  </a:lnTo>
                  <a:lnTo>
                    <a:pt x="977503" y="600948"/>
                  </a:lnTo>
                  <a:lnTo>
                    <a:pt x="977106" y="605316"/>
                  </a:lnTo>
                  <a:lnTo>
                    <a:pt x="977900" y="609683"/>
                  </a:lnTo>
                  <a:lnTo>
                    <a:pt x="979488" y="613654"/>
                  </a:lnTo>
                  <a:lnTo>
                    <a:pt x="981472" y="617625"/>
                  </a:lnTo>
                  <a:lnTo>
                    <a:pt x="983853" y="620801"/>
                  </a:lnTo>
                  <a:lnTo>
                    <a:pt x="987028" y="623581"/>
                  </a:lnTo>
                  <a:lnTo>
                    <a:pt x="990600" y="626361"/>
                  </a:lnTo>
                  <a:lnTo>
                    <a:pt x="1005681" y="631920"/>
                  </a:lnTo>
                  <a:lnTo>
                    <a:pt x="1020366" y="637479"/>
                  </a:lnTo>
                  <a:lnTo>
                    <a:pt x="1034653" y="643435"/>
                  </a:lnTo>
                  <a:lnTo>
                    <a:pt x="1049338" y="649391"/>
                  </a:lnTo>
                  <a:lnTo>
                    <a:pt x="1063625" y="656141"/>
                  </a:lnTo>
                  <a:lnTo>
                    <a:pt x="1077516" y="662891"/>
                  </a:lnTo>
                  <a:lnTo>
                    <a:pt x="1091803" y="670039"/>
                  </a:lnTo>
                  <a:lnTo>
                    <a:pt x="1105297" y="677583"/>
                  </a:lnTo>
                  <a:lnTo>
                    <a:pt x="1118791" y="685525"/>
                  </a:lnTo>
                  <a:lnTo>
                    <a:pt x="1132285" y="693863"/>
                  </a:lnTo>
                  <a:lnTo>
                    <a:pt x="1144985" y="702599"/>
                  </a:lnTo>
                  <a:lnTo>
                    <a:pt x="1157685" y="711335"/>
                  </a:lnTo>
                  <a:lnTo>
                    <a:pt x="1170385" y="720864"/>
                  </a:lnTo>
                  <a:lnTo>
                    <a:pt x="1183085" y="730394"/>
                  </a:lnTo>
                  <a:lnTo>
                    <a:pt x="1195388" y="739924"/>
                  </a:lnTo>
                  <a:lnTo>
                    <a:pt x="1207294" y="749851"/>
                  </a:lnTo>
                  <a:lnTo>
                    <a:pt x="1211263" y="751836"/>
                  </a:lnTo>
                  <a:lnTo>
                    <a:pt x="1215231" y="753028"/>
                  </a:lnTo>
                  <a:lnTo>
                    <a:pt x="1219597" y="753425"/>
                  </a:lnTo>
                  <a:lnTo>
                    <a:pt x="1224360" y="753425"/>
                  </a:lnTo>
                  <a:lnTo>
                    <a:pt x="1228328" y="752630"/>
                  </a:lnTo>
                  <a:lnTo>
                    <a:pt x="1232297" y="751042"/>
                  </a:lnTo>
                  <a:lnTo>
                    <a:pt x="1236266" y="748660"/>
                  </a:lnTo>
                  <a:lnTo>
                    <a:pt x="1239441" y="745880"/>
                  </a:lnTo>
                  <a:lnTo>
                    <a:pt x="1320006" y="681554"/>
                  </a:lnTo>
                  <a:lnTo>
                    <a:pt x="1321594" y="679966"/>
                  </a:lnTo>
                  <a:lnTo>
                    <a:pt x="1323181" y="678774"/>
                  </a:lnTo>
                  <a:lnTo>
                    <a:pt x="1325166" y="677583"/>
                  </a:lnTo>
                  <a:lnTo>
                    <a:pt x="1327547" y="676789"/>
                  </a:lnTo>
                  <a:lnTo>
                    <a:pt x="1329531" y="676392"/>
                  </a:lnTo>
                  <a:lnTo>
                    <a:pt x="1331913" y="675995"/>
                  </a:lnTo>
                  <a:lnTo>
                    <a:pt x="1336675" y="675995"/>
                  </a:lnTo>
                  <a:lnTo>
                    <a:pt x="1341835" y="676789"/>
                  </a:lnTo>
                  <a:lnTo>
                    <a:pt x="1346597" y="678774"/>
                  </a:lnTo>
                  <a:lnTo>
                    <a:pt x="1351360" y="681554"/>
                  </a:lnTo>
                  <a:lnTo>
                    <a:pt x="1355725" y="685128"/>
                  </a:lnTo>
                  <a:lnTo>
                    <a:pt x="1370410" y="700614"/>
                  </a:lnTo>
                  <a:lnTo>
                    <a:pt x="1384300" y="716497"/>
                  </a:lnTo>
                  <a:lnTo>
                    <a:pt x="1397794" y="733174"/>
                  </a:lnTo>
                  <a:lnTo>
                    <a:pt x="1411685" y="749454"/>
                  </a:lnTo>
                  <a:lnTo>
                    <a:pt x="1424385" y="766925"/>
                  </a:lnTo>
                  <a:lnTo>
                    <a:pt x="1436688" y="783999"/>
                  </a:lnTo>
                  <a:lnTo>
                    <a:pt x="1448594" y="801471"/>
                  </a:lnTo>
                  <a:lnTo>
                    <a:pt x="1460103" y="819736"/>
                  </a:lnTo>
                  <a:lnTo>
                    <a:pt x="1462485" y="824898"/>
                  </a:lnTo>
                  <a:lnTo>
                    <a:pt x="1464072" y="830060"/>
                  </a:lnTo>
                  <a:lnTo>
                    <a:pt x="1464866" y="835619"/>
                  </a:lnTo>
                  <a:lnTo>
                    <a:pt x="1464469" y="840384"/>
                  </a:lnTo>
                  <a:lnTo>
                    <a:pt x="1463278" y="845149"/>
                  </a:lnTo>
                  <a:lnTo>
                    <a:pt x="1462485" y="847134"/>
                  </a:lnTo>
                  <a:lnTo>
                    <a:pt x="1461294" y="849120"/>
                  </a:lnTo>
                  <a:lnTo>
                    <a:pt x="1460103" y="851105"/>
                  </a:lnTo>
                  <a:lnTo>
                    <a:pt x="1458516" y="852693"/>
                  </a:lnTo>
                  <a:lnTo>
                    <a:pt x="1456532" y="853885"/>
                  </a:lnTo>
                  <a:lnTo>
                    <a:pt x="1454944" y="855076"/>
                  </a:lnTo>
                  <a:lnTo>
                    <a:pt x="1434307" y="871356"/>
                  </a:lnTo>
                  <a:lnTo>
                    <a:pt x="1413669" y="886445"/>
                  </a:lnTo>
                  <a:lnTo>
                    <a:pt x="1393032" y="901931"/>
                  </a:lnTo>
                  <a:lnTo>
                    <a:pt x="1372394" y="917020"/>
                  </a:lnTo>
                  <a:lnTo>
                    <a:pt x="1368822" y="919402"/>
                  </a:lnTo>
                  <a:lnTo>
                    <a:pt x="1365647" y="922579"/>
                  </a:lnTo>
                  <a:lnTo>
                    <a:pt x="1362869" y="925755"/>
                  </a:lnTo>
                  <a:lnTo>
                    <a:pt x="1361281" y="929726"/>
                  </a:lnTo>
                  <a:lnTo>
                    <a:pt x="1360091" y="933697"/>
                  </a:lnTo>
                  <a:lnTo>
                    <a:pt x="1359297" y="938065"/>
                  </a:lnTo>
                  <a:lnTo>
                    <a:pt x="1359694" y="942432"/>
                  </a:lnTo>
                  <a:lnTo>
                    <a:pt x="1360488" y="946800"/>
                  </a:lnTo>
                  <a:lnTo>
                    <a:pt x="1366838" y="961492"/>
                  </a:lnTo>
                  <a:lnTo>
                    <a:pt x="1373188" y="975390"/>
                  </a:lnTo>
                  <a:lnTo>
                    <a:pt x="1379141" y="989684"/>
                  </a:lnTo>
                  <a:lnTo>
                    <a:pt x="1384697" y="1004773"/>
                  </a:lnTo>
                  <a:lnTo>
                    <a:pt x="1390253" y="1019068"/>
                  </a:lnTo>
                  <a:lnTo>
                    <a:pt x="1395413" y="1033760"/>
                  </a:lnTo>
                  <a:lnTo>
                    <a:pt x="1400175" y="1048849"/>
                  </a:lnTo>
                  <a:lnTo>
                    <a:pt x="1404938" y="1063937"/>
                  </a:lnTo>
                  <a:lnTo>
                    <a:pt x="1408510" y="1079026"/>
                  </a:lnTo>
                  <a:lnTo>
                    <a:pt x="1412082" y="1094512"/>
                  </a:lnTo>
                  <a:lnTo>
                    <a:pt x="1415257" y="1109601"/>
                  </a:lnTo>
                  <a:lnTo>
                    <a:pt x="1418035" y="1125087"/>
                  </a:lnTo>
                  <a:lnTo>
                    <a:pt x="1420416" y="1140573"/>
                  </a:lnTo>
                  <a:lnTo>
                    <a:pt x="1422400" y="1156059"/>
                  </a:lnTo>
                  <a:lnTo>
                    <a:pt x="1424385" y="1171545"/>
                  </a:lnTo>
                  <a:lnTo>
                    <a:pt x="1425575" y="1187428"/>
                  </a:lnTo>
                  <a:lnTo>
                    <a:pt x="1427163" y="1191398"/>
                  </a:lnTo>
                  <a:lnTo>
                    <a:pt x="1429147" y="1195369"/>
                  </a:lnTo>
                  <a:lnTo>
                    <a:pt x="1431925" y="1198546"/>
                  </a:lnTo>
                  <a:lnTo>
                    <a:pt x="1435100" y="1201722"/>
                  </a:lnTo>
                  <a:lnTo>
                    <a:pt x="1438672" y="1204105"/>
                  </a:lnTo>
                  <a:lnTo>
                    <a:pt x="1442641" y="1205693"/>
                  </a:lnTo>
                  <a:lnTo>
                    <a:pt x="1446610" y="1206884"/>
                  </a:lnTo>
                  <a:lnTo>
                    <a:pt x="1451769" y="1206884"/>
                  </a:lnTo>
                  <a:lnTo>
                    <a:pt x="1476772" y="1209267"/>
                  </a:lnTo>
                  <a:lnTo>
                    <a:pt x="1502569" y="1212046"/>
                  </a:lnTo>
                  <a:lnTo>
                    <a:pt x="1527969" y="1214826"/>
                  </a:lnTo>
                  <a:lnTo>
                    <a:pt x="1553766" y="1218003"/>
                  </a:lnTo>
                  <a:lnTo>
                    <a:pt x="1555750" y="1218003"/>
                  </a:lnTo>
                  <a:lnTo>
                    <a:pt x="1558132" y="1218400"/>
                  </a:lnTo>
                  <a:lnTo>
                    <a:pt x="1560116" y="1219194"/>
                  </a:lnTo>
                  <a:lnTo>
                    <a:pt x="1562497" y="1219988"/>
                  </a:lnTo>
                  <a:lnTo>
                    <a:pt x="1564482" y="1221179"/>
                  </a:lnTo>
                  <a:lnTo>
                    <a:pt x="1566069" y="1222767"/>
                  </a:lnTo>
                  <a:lnTo>
                    <a:pt x="1569641" y="1226341"/>
                  </a:lnTo>
                  <a:lnTo>
                    <a:pt x="1572419" y="1230709"/>
                  </a:lnTo>
                  <a:lnTo>
                    <a:pt x="1574404" y="1235474"/>
                  </a:lnTo>
                  <a:lnTo>
                    <a:pt x="1575991" y="1240636"/>
                  </a:lnTo>
                  <a:lnTo>
                    <a:pt x="1576388" y="1246195"/>
                  </a:lnTo>
                  <a:lnTo>
                    <a:pt x="1575594" y="1267240"/>
                  </a:lnTo>
                  <a:lnTo>
                    <a:pt x="1574404" y="1289079"/>
                  </a:lnTo>
                  <a:lnTo>
                    <a:pt x="1572419" y="1310124"/>
                  </a:lnTo>
                  <a:lnTo>
                    <a:pt x="1570038" y="1331169"/>
                  </a:lnTo>
                  <a:lnTo>
                    <a:pt x="1567260" y="1352214"/>
                  </a:lnTo>
                  <a:lnTo>
                    <a:pt x="1563688" y="1373656"/>
                  </a:lnTo>
                  <a:lnTo>
                    <a:pt x="1559719" y="1394304"/>
                  </a:lnTo>
                  <a:lnTo>
                    <a:pt x="1555353" y="1415349"/>
                  </a:lnTo>
                  <a:lnTo>
                    <a:pt x="1553369" y="1420511"/>
                  </a:lnTo>
                  <a:lnTo>
                    <a:pt x="1550591" y="1425276"/>
                  </a:lnTo>
                  <a:lnTo>
                    <a:pt x="1547416" y="1429644"/>
                  </a:lnTo>
                  <a:lnTo>
                    <a:pt x="1543447" y="1432820"/>
                  </a:lnTo>
                  <a:lnTo>
                    <a:pt x="1539082" y="1435203"/>
                  </a:lnTo>
                  <a:lnTo>
                    <a:pt x="1536700" y="1435997"/>
                  </a:lnTo>
                  <a:lnTo>
                    <a:pt x="1534716" y="1436791"/>
                  </a:lnTo>
                  <a:lnTo>
                    <a:pt x="1532335" y="1437188"/>
                  </a:lnTo>
                  <a:lnTo>
                    <a:pt x="1530350" y="1437188"/>
                  </a:lnTo>
                  <a:lnTo>
                    <a:pt x="1527969" y="1436791"/>
                  </a:lnTo>
                  <a:lnTo>
                    <a:pt x="1525588" y="1436394"/>
                  </a:lnTo>
                  <a:lnTo>
                    <a:pt x="1474788" y="1429644"/>
                  </a:lnTo>
                  <a:lnTo>
                    <a:pt x="1448991" y="1425673"/>
                  </a:lnTo>
                  <a:lnTo>
                    <a:pt x="1423988" y="1421702"/>
                  </a:lnTo>
                  <a:lnTo>
                    <a:pt x="1419622" y="1420908"/>
                  </a:lnTo>
                  <a:lnTo>
                    <a:pt x="1415257" y="1420908"/>
                  </a:lnTo>
                  <a:lnTo>
                    <a:pt x="1410891" y="1421702"/>
                  </a:lnTo>
                  <a:lnTo>
                    <a:pt x="1406922" y="1422893"/>
                  </a:lnTo>
                  <a:lnTo>
                    <a:pt x="1402953" y="1424879"/>
                  </a:lnTo>
                  <a:lnTo>
                    <a:pt x="1399382" y="1427658"/>
                  </a:lnTo>
                  <a:lnTo>
                    <a:pt x="1396603" y="1430835"/>
                  </a:lnTo>
                  <a:lnTo>
                    <a:pt x="1394222" y="1434408"/>
                  </a:lnTo>
                  <a:lnTo>
                    <a:pt x="1388666" y="1449100"/>
                  </a:lnTo>
                  <a:lnTo>
                    <a:pt x="1383110" y="1464189"/>
                  </a:lnTo>
                  <a:lnTo>
                    <a:pt x="1377156" y="1478484"/>
                  </a:lnTo>
                  <a:lnTo>
                    <a:pt x="1371203" y="1492381"/>
                  </a:lnTo>
                  <a:lnTo>
                    <a:pt x="1364456" y="1507073"/>
                  </a:lnTo>
                  <a:lnTo>
                    <a:pt x="1357313" y="1520971"/>
                  </a:lnTo>
                  <a:lnTo>
                    <a:pt x="1350169" y="1534869"/>
                  </a:lnTo>
                  <a:lnTo>
                    <a:pt x="1343025" y="1548766"/>
                  </a:lnTo>
                  <a:lnTo>
                    <a:pt x="1335088" y="1561870"/>
                  </a:lnTo>
                  <a:lnTo>
                    <a:pt x="1326753" y="1574973"/>
                  </a:lnTo>
                  <a:lnTo>
                    <a:pt x="1318022" y="1588077"/>
                  </a:lnTo>
                  <a:lnTo>
                    <a:pt x="1308894" y="1601180"/>
                  </a:lnTo>
                  <a:lnTo>
                    <a:pt x="1299766" y="1613886"/>
                  </a:lnTo>
                  <a:lnTo>
                    <a:pt x="1290241" y="1626196"/>
                  </a:lnTo>
                  <a:lnTo>
                    <a:pt x="1280716" y="1638902"/>
                  </a:lnTo>
                  <a:lnTo>
                    <a:pt x="1270794" y="1650814"/>
                  </a:lnTo>
                  <a:lnTo>
                    <a:pt x="1268810" y="1654785"/>
                  </a:lnTo>
                  <a:lnTo>
                    <a:pt x="1267619" y="1658756"/>
                  </a:lnTo>
                  <a:lnTo>
                    <a:pt x="1266825" y="1663124"/>
                  </a:lnTo>
                  <a:lnTo>
                    <a:pt x="1267222" y="1667095"/>
                  </a:lnTo>
                  <a:lnTo>
                    <a:pt x="1268016" y="1671462"/>
                  </a:lnTo>
                  <a:lnTo>
                    <a:pt x="1269603" y="1675433"/>
                  </a:lnTo>
                  <a:lnTo>
                    <a:pt x="1271588" y="1679007"/>
                  </a:lnTo>
                  <a:lnTo>
                    <a:pt x="1274763" y="1682580"/>
                  </a:lnTo>
                  <a:lnTo>
                    <a:pt x="1339056" y="1762790"/>
                  </a:lnTo>
                  <a:lnTo>
                    <a:pt x="1340644" y="1764378"/>
                  </a:lnTo>
                  <a:lnTo>
                    <a:pt x="1341835" y="1766363"/>
                  </a:lnTo>
                  <a:lnTo>
                    <a:pt x="1343025" y="1768349"/>
                  </a:lnTo>
                  <a:lnTo>
                    <a:pt x="1343819" y="1770334"/>
                  </a:lnTo>
                  <a:lnTo>
                    <a:pt x="1344216" y="1772717"/>
                  </a:lnTo>
                  <a:lnTo>
                    <a:pt x="1344613" y="1774702"/>
                  </a:lnTo>
                  <a:lnTo>
                    <a:pt x="1344613" y="1779864"/>
                  </a:lnTo>
                  <a:lnTo>
                    <a:pt x="1343819" y="1785026"/>
                  </a:lnTo>
                  <a:lnTo>
                    <a:pt x="1341835" y="1789791"/>
                  </a:lnTo>
                  <a:lnTo>
                    <a:pt x="1339056" y="1794556"/>
                  </a:lnTo>
                  <a:lnTo>
                    <a:pt x="1335485" y="1798923"/>
                  </a:lnTo>
                  <a:lnTo>
                    <a:pt x="1320006" y="1813218"/>
                  </a:lnTo>
                  <a:lnTo>
                    <a:pt x="1303735" y="1827513"/>
                  </a:lnTo>
                  <a:lnTo>
                    <a:pt x="1287463" y="1841013"/>
                  </a:lnTo>
                  <a:lnTo>
                    <a:pt x="1271191" y="1854514"/>
                  </a:lnTo>
                  <a:lnTo>
                    <a:pt x="1253728" y="1867220"/>
                  </a:lnTo>
                  <a:lnTo>
                    <a:pt x="1236663" y="1879927"/>
                  </a:lnTo>
                  <a:lnTo>
                    <a:pt x="1218406" y="1891442"/>
                  </a:lnTo>
                  <a:lnTo>
                    <a:pt x="1200547" y="1902957"/>
                  </a:lnTo>
                  <a:lnTo>
                    <a:pt x="1195388" y="1905340"/>
                  </a:lnTo>
                  <a:lnTo>
                    <a:pt x="1190228" y="1906928"/>
                  </a:lnTo>
                  <a:lnTo>
                    <a:pt x="1185069" y="1907325"/>
                  </a:lnTo>
                  <a:lnTo>
                    <a:pt x="1179910" y="1906928"/>
                  </a:lnTo>
                  <a:lnTo>
                    <a:pt x="1175544" y="1906134"/>
                  </a:lnTo>
                  <a:lnTo>
                    <a:pt x="1172766" y="1904943"/>
                  </a:lnTo>
                  <a:lnTo>
                    <a:pt x="1170781" y="1903751"/>
                  </a:lnTo>
                  <a:lnTo>
                    <a:pt x="1169194" y="1902560"/>
                  </a:lnTo>
                  <a:lnTo>
                    <a:pt x="1167606" y="1900972"/>
                  </a:lnTo>
                  <a:lnTo>
                    <a:pt x="1166019" y="1899383"/>
                  </a:lnTo>
                  <a:lnTo>
                    <a:pt x="1164828" y="1897398"/>
                  </a:lnTo>
                  <a:lnTo>
                    <a:pt x="1149350" y="1877147"/>
                  </a:lnTo>
                  <a:lnTo>
                    <a:pt x="1133872" y="1856499"/>
                  </a:lnTo>
                  <a:lnTo>
                    <a:pt x="1103313" y="1815204"/>
                  </a:lnTo>
                  <a:lnTo>
                    <a:pt x="1100931" y="1811630"/>
                  </a:lnTo>
                  <a:lnTo>
                    <a:pt x="1097756" y="1808453"/>
                  </a:lnTo>
                  <a:lnTo>
                    <a:pt x="1094581" y="1806071"/>
                  </a:lnTo>
                  <a:lnTo>
                    <a:pt x="1090613" y="1804085"/>
                  </a:lnTo>
                  <a:lnTo>
                    <a:pt x="1086644" y="1802894"/>
                  </a:lnTo>
                  <a:lnTo>
                    <a:pt x="1081881" y="1802497"/>
                  </a:lnTo>
                  <a:lnTo>
                    <a:pt x="1077516" y="1802497"/>
                  </a:lnTo>
                  <a:lnTo>
                    <a:pt x="1073150" y="1803291"/>
                  </a:lnTo>
                  <a:lnTo>
                    <a:pt x="1058863" y="1810042"/>
                  </a:lnTo>
                  <a:lnTo>
                    <a:pt x="1044972" y="1815998"/>
                  </a:lnTo>
                  <a:lnTo>
                    <a:pt x="1029891" y="1821954"/>
                  </a:lnTo>
                  <a:lnTo>
                    <a:pt x="1015603" y="1828307"/>
                  </a:lnTo>
                  <a:lnTo>
                    <a:pt x="1000919" y="1833469"/>
                  </a:lnTo>
                  <a:lnTo>
                    <a:pt x="985838" y="1838631"/>
                  </a:lnTo>
                  <a:lnTo>
                    <a:pt x="971153" y="1843396"/>
                  </a:lnTo>
                  <a:lnTo>
                    <a:pt x="956469" y="1847764"/>
                  </a:lnTo>
                  <a:lnTo>
                    <a:pt x="940991" y="1851337"/>
                  </a:lnTo>
                  <a:lnTo>
                    <a:pt x="925909" y="1854911"/>
                  </a:lnTo>
                  <a:lnTo>
                    <a:pt x="910431" y="1857691"/>
                  </a:lnTo>
                  <a:lnTo>
                    <a:pt x="894953" y="1860470"/>
                  </a:lnTo>
                  <a:lnTo>
                    <a:pt x="879475" y="1863250"/>
                  </a:lnTo>
                  <a:lnTo>
                    <a:pt x="863997" y="1865235"/>
                  </a:lnTo>
                  <a:lnTo>
                    <a:pt x="848122" y="1867220"/>
                  </a:lnTo>
                  <a:lnTo>
                    <a:pt x="832644" y="1868412"/>
                  </a:lnTo>
                  <a:lnTo>
                    <a:pt x="828675" y="1870397"/>
                  </a:lnTo>
                  <a:lnTo>
                    <a:pt x="824706" y="1872382"/>
                  </a:lnTo>
                  <a:lnTo>
                    <a:pt x="821531" y="1875162"/>
                  </a:lnTo>
                  <a:lnTo>
                    <a:pt x="818753" y="1878339"/>
                  </a:lnTo>
                  <a:lnTo>
                    <a:pt x="816372" y="1881912"/>
                  </a:lnTo>
                  <a:lnTo>
                    <a:pt x="814388" y="1885883"/>
                  </a:lnTo>
                  <a:lnTo>
                    <a:pt x="813594" y="1889854"/>
                  </a:lnTo>
                  <a:lnTo>
                    <a:pt x="813197" y="1894222"/>
                  </a:lnTo>
                  <a:lnTo>
                    <a:pt x="810816" y="1920031"/>
                  </a:lnTo>
                  <a:lnTo>
                    <a:pt x="808038" y="1945444"/>
                  </a:lnTo>
                  <a:lnTo>
                    <a:pt x="804863" y="1970857"/>
                  </a:lnTo>
                  <a:lnTo>
                    <a:pt x="801688" y="1996270"/>
                  </a:lnTo>
                  <a:lnTo>
                    <a:pt x="801688" y="1998652"/>
                  </a:lnTo>
                  <a:lnTo>
                    <a:pt x="801291" y="2001035"/>
                  </a:lnTo>
                  <a:lnTo>
                    <a:pt x="800497" y="2003020"/>
                  </a:lnTo>
                  <a:lnTo>
                    <a:pt x="799703" y="2005005"/>
                  </a:lnTo>
                  <a:lnTo>
                    <a:pt x="798513" y="2007388"/>
                  </a:lnTo>
                  <a:lnTo>
                    <a:pt x="797322" y="2009373"/>
                  </a:lnTo>
                  <a:lnTo>
                    <a:pt x="793750" y="2012550"/>
                  </a:lnTo>
                  <a:lnTo>
                    <a:pt x="789384" y="2015329"/>
                  </a:lnTo>
                  <a:lnTo>
                    <a:pt x="784622" y="2017315"/>
                  </a:lnTo>
                  <a:lnTo>
                    <a:pt x="779463" y="2018903"/>
                  </a:lnTo>
                  <a:lnTo>
                    <a:pt x="773906" y="2019300"/>
                  </a:lnTo>
                  <a:lnTo>
                    <a:pt x="752078" y="2018506"/>
                  </a:lnTo>
                  <a:lnTo>
                    <a:pt x="731044" y="2017315"/>
                  </a:lnTo>
                  <a:lnTo>
                    <a:pt x="709613" y="2015727"/>
                  </a:lnTo>
                  <a:lnTo>
                    <a:pt x="688578" y="2013344"/>
                  </a:lnTo>
                  <a:lnTo>
                    <a:pt x="667147" y="2010167"/>
                  </a:lnTo>
                  <a:lnTo>
                    <a:pt x="646509" y="2006197"/>
                  </a:lnTo>
                  <a:lnTo>
                    <a:pt x="625475" y="2002226"/>
                  </a:lnTo>
                  <a:lnTo>
                    <a:pt x="604441" y="1997858"/>
                  </a:lnTo>
                  <a:lnTo>
                    <a:pt x="599281" y="1995873"/>
                  </a:lnTo>
                  <a:lnTo>
                    <a:pt x="594519" y="1993093"/>
                  </a:lnTo>
                  <a:lnTo>
                    <a:pt x="590550" y="1989917"/>
                  </a:lnTo>
                  <a:lnTo>
                    <a:pt x="586978" y="1986343"/>
                  </a:lnTo>
                  <a:lnTo>
                    <a:pt x="584597" y="1981975"/>
                  </a:lnTo>
                  <a:lnTo>
                    <a:pt x="583803" y="1979990"/>
                  </a:lnTo>
                  <a:lnTo>
                    <a:pt x="583009" y="1977607"/>
                  </a:lnTo>
                  <a:lnTo>
                    <a:pt x="583009" y="1975622"/>
                  </a:lnTo>
                  <a:lnTo>
                    <a:pt x="582612" y="1973239"/>
                  </a:lnTo>
                  <a:lnTo>
                    <a:pt x="583009" y="1970857"/>
                  </a:lnTo>
                  <a:lnTo>
                    <a:pt x="583406" y="1968872"/>
                  </a:lnTo>
                  <a:lnTo>
                    <a:pt x="586581" y="1943062"/>
                  </a:lnTo>
                  <a:lnTo>
                    <a:pt x="590153" y="1918046"/>
                  </a:lnTo>
                  <a:lnTo>
                    <a:pt x="598091" y="1866823"/>
                  </a:lnTo>
                  <a:lnTo>
                    <a:pt x="598884" y="1862456"/>
                  </a:lnTo>
                  <a:lnTo>
                    <a:pt x="598884" y="1858088"/>
                  </a:lnTo>
                  <a:lnTo>
                    <a:pt x="598487" y="1853720"/>
                  </a:lnTo>
                  <a:lnTo>
                    <a:pt x="596900" y="1849749"/>
                  </a:lnTo>
                  <a:lnTo>
                    <a:pt x="594916" y="1846175"/>
                  </a:lnTo>
                  <a:lnTo>
                    <a:pt x="592137" y="1842602"/>
                  </a:lnTo>
                  <a:lnTo>
                    <a:pt x="588962" y="1839822"/>
                  </a:lnTo>
                  <a:lnTo>
                    <a:pt x="585391" y="1837440"/>
                  </a:lnTo>
                  <a:lnTo>
                    <a:pt x="570309" y="1831881"/>
                  </a:lnTo>
                  <a:lnTo>
                    <a:pt x="556022" y="1826322"/>
                  </a:lnTo>
                  <a:lnTo>
                    <a:pt x="541734" y="1820366"/>
                  </a:lnTo>
                  <a:lnTo>
                    <a:pt x="527050" y="1814012"/>
                  </a:lnTo>
                  <a:lnTo>
                    <a:pt x="512762" y="1807659"/>
                  </a:lnTo>
                  <a:lnTo>
                    <a:pt x="498872" y="1800909"/>
                  </a:lnTo>
                  <a:lnTo>
                    <a:pt x="484584" y="1793762"/>
                  </a:lnTo>
                  <a:lnTo>
                    <a:pt x="471091" y="1786217"/>
                  </a:lnTo>
                  <a:lnTo>
                    <a:pt x="457597" y="1778276"/>
                  </a:lnTo>
                  <a:lnTo>
                    <a:pt x="444500" y="1769540"/>
                  </a:lnTo>
                  <a:lnTo>
                    <a:pt x="431006" y="1760804"/>
                  </a:lnTo>
                  <a:lnTo>
                    <a:pt x="418306" y="1752069"/>
                  </a:lnTo>
                  <a:lnTo>
                    <a:pt x="406003" y="1742936"/>
                  </a:lnTo>
                  <a:lnTo>
                    <a:pt x="392906" y="1733803"/>
                  </a:lnTo>
                  <a:lnTo>
                    <a:pt x="381000" y="1723479"/>
                  </a:lnTo>
                  <a:lnTo>
                    <a:pt x="369094" y="1713552"/>
                  </a:lnTo>
                  <a:lnTo>
                    <a:pt x="365125" y="1711567"/>
                  </a:lnTo>
                  <a:lnTo>
                    <a:pt x="360759" y="1710376"/>
                  </a:lnTo>
                  <a:lnTo>
                    <a:pt x="356791" y="1709979"/>
                  </a:lnTo>
                  <a:lnTo>
                    <a:pt x="352425" y="1709979"/>
                  </a:lnTo>
                  <a:lnTo>
                    <a:pt x="347662" y="1710773"/>
                  </a:lnTo>
                  <a:lnTo>
                    <a:pt x="343694" y="1712361"/>
                  </a:lnTo>
                  <a:lnTo>
                    <a:pt x="340122" y="1714744"/>
                  </a:lnTo>
                  <a:lnTo>
                    <a:pt x="336947" y="1717523"/>
                  </a:lnTo>
                  <a:lnTo>
                    <a:pt x="256778" y="1782246"/>
                  </a:lnTo>
                  <a:lnTo>
                    <a:pt x="254794" y="1783835"/>
                  </a:lnTo>
                  <a:lnTo>
                    <a:pt x="252809" y="1785026"/>
                  </a:lnTo>
                  <a:lnTo>
                    <a:pt x="250825" y="1786217"/>
                  </a:lnTo>
                  <a:lnTo>
                    <a:pt x="248840" y="1787011"/>
                  </a:lnTo>
                  <a:lnTo>
                    <a:pt x="246459" y="1787805"/>
                  </a:lnTo>
                  <a:lnTo>
                    <a:pt x="244475" y="1787805"/>
                  </a:lnTo>
                  <a:lnTo>
                    <a:pt x="239712" y="1788202"/>
                  </a:lnTo>
                  <a:lnTo>
                    <a:pt x="234553" y="1787011"/>
                  </a:lnTo>
                  <a:lnTo>
                    <a:pt x="229790" y="1785423"/>
                  </a:lnTo>
                  <a:lnTo>
                    <a:pt x="225028" y="1782643"/>
                  </a:lnTo>
                  <a:lnTo>
                    <a:pt x="222647" y="1780658"/>
                  </a:lnTo>
                  <a:lnTo>
                    <a:pt x="220662" y="1779070"/>
                  </a:lnTo>
                  <a:lnTo>
                    <a:pt x="205978" y="1762790"/>
                  </a:lnTo>
                  <a:lnTo>
                    <a:pt x="192087" y="1746907"/>
                  </a:lnTo>
                  <a:lnTo>
                    <a:pt x="178197" y="1731024"/>
                  </a:lnTo>
                  <a:lnTo>
                    <a:pt x="165100" y="1713949"/>
                  </a:lnTo>
                  <a:lnTo>
                    <a:pt x="152003" y="1696875"/>
                  </a:lnTo>
                  <a:lnTo>
                    <a:pt x="139700" y="1679404"/>
                  </a:lnTo>
                  <a:lnTo>
                    <a:pt x="127794" y="1661933"/>
                  </a:lnTo>
                  <a:lnTo>
                    <a:pt x="116284" y="1644064"/>
                  </a:lnTo>
                  <a:lnTo>
                    <a:pt x="113506" y="1638902"/>
                  </a:lnTo>
                  <a:lnTo>
                    <a:pt x="112315" y="1633343"/>
                  </a:lnTo>
                  <a:lnTo>
                    <a:pt x="111522" y="1628181"/>
                  </a:lnTo>
                  <a:lnTo>
                    <a:pt x="111919" y="1623019"/>
                  </a:lnTo>
                  <a:lnTo>
                    <a:pt x="113109" y="1618651"/>
                  </a:lnTo>
                  <a:lnTo>
                    <a:pt x="113903" y="1616269"/>
                  </a:lnTo>
                  <a:lnTo>
                    <a:pt x="115094" y="1614284"/>
                  </a:lnTo>
                  <a:lnTo>
                    <a:pt x="116284" y="1612695"/>
                  </a:lnTo>
                  <a:lnTo>
                    <a:pt x="117872" y="1610710"/>
                  </a:lnTo>
                  <a:lnTo>
                    <a:pt x="119856" y="1609519"/>
                  </a:lnTo>
                  <a:lnTo>
                    <a:pt x="121840" y="1608327"/>
                  </a:lnTo>
                  <a:lnTo>
                    <a:pt x="162322" y="1576958"/>
                  </a:lnTo>
                  <a:lnTo>
                    <a:pt x="183356" y="1561870"/>
                  </a:lnTo>
                  <a:lnTo>
                    <a:pt x="203994" y="1546781"/>
                  </a:lnTo>
                  <a:lnTo>
                    <a:pt x="207565" y="1544001"/>
                  </a:lnTo>
                  <a:lnTo>
                    <a:pt x="211137" y="1540825"/>
                  </a:lnTo>
                  <a:lnTo>
                    <a:pt x="213519" y="1537648"/>
                  </a:lnTo>
                  <a:lnTo>
                    <a:pt x="215503" y="1533677"/>
                  </a:lnTo>
                  <a:lnTo>
                    <a:pt x="216694" y="1529707"/>
                  </a:lnTo>
                  <a:lnTo>
                    <a:pt x="217090" y="1525339"/>
                  </a:lnTo>
                  <a:lnTo>
                    <a:pt x="217090" y="1520971"/>
                  </a:lnTo>
                  <a:lnTo>
                    <a:pt x="216297" y="1516603"/>
                  </a:lnTo>
                  <a:lnTo>
                    <a:pt x="209153" y="1502705"/>
                  </a:lnTo>
                  <a:lnTo>
                    <a:pt x="202803" y="1488014"/>
                  </a:lnTo>
                  <a:lnTo>
                    <a:pt x="196850" y="1473719"/>
                  </a:lnTo>
                  <a:lnTo>
                    <a:pt x="191294" y="1459027"/>
                  </a:lnTo>
                  <a:lnTo>
                    <a:pt x="186134" y="1444335"/>
                  </a:lnTo>
                  <a:lnTo>
                    <a:pt x="180975" y="1429644"/>
                  </a:lnTo>
                  <a:lnTo>
                    <a:pt x="176212" y="1414952"/>
                  </a:lnTo>
                  <a:lnTo>
                    <a:pt x="171847" y="1399466"/>
                  </a:lnTo>
                  <a:lnTo>
                    <a:pt x="167878" y="1384377"/>
                  </a:lnTo>
                  <a:lnTo>
                    <a:pt x="164703" y="1369288"/>
                  </a:lnTo>
                  <a:lnTo>
                    <a:pt x="161131" y="1353802"/>
                  </a:lnTo>
                  <a:lnTo>
                    <a:pt x="158353" y="1338713"/>
                  </a:lnTo>
                  <a:lnTo>
                    <a:pt x="155972" y="1323227"/>
                  </a:lnTo>
                  <a:lnTo>
                    <a:pt x="153987" y="1307344"/>
                  </a:lnTo>
                  <a:lnTo>
                    <a:pt x="152003" y="1291859"/>
                  </a:lnTo>
                  <a:lnTo>
                    <a:pt x="150812" y="1276373"/>
                  </a:lnTo>
                  <a:lnTo>
                    <a:pt x="149225" y="1272402"/>
                  </a:lnTo>
                  <a:lnTo>
                    <a:pt x="146844" y="1268034"/>
                  </a:lnTo>
                  <a:lnTo>
                    <a:pt x="144462" y="1264857"/>
                  </a:lnTo>
                  <a:lnTo>
                    <a:pt x="141287" y="1262078"/>
                  </a:lnTo>
                  <a:lnTo>
                    <a:pt x="137715" y="1259695"/>
                  </a:lnTo>
                  <a:lnTo>
                    <a:pt x="133747" y="1257710"/>
                  </a:lnTo>
                  <a:lnTo>
                    <a:pt x="129778" y="1256916"/>
                  </a:lnTo>
                  <a:lnTo>
                    <a:pt x="125015" y="1256519"/>
                  </a:lnTo>
                  <a:lnTo>
                    <a:pt x="99219" y="1254136"/>
                  </a:lnTo>
                  <a:lnTo>
                    <a:pt x="74215" y="1251357"/>
                  </a:lnTo>
                  <a:lnTo>
                    <a:pt x="22622" y="1245401"/>
                  </a:lnTo>
                  <a:lnTo>
                    <a:pt x="20240" y="1245401"/>
                  </a:lnTo>
                  <a:lnTo>
                    <a:pt x="18256" y="1245004"/>
                  </a:lnTo>
                  <a:lnTo>
                    <a:pt x="15875" y="1244209"/>
                  </a:lnTo>
                  <a:lnTo>
                    <a:pt x="13890" y="1243415"/>
                  </a:lnTo>
                  <a:lnTo>
                    <a:pt x="11906" y="1242224"/>
                  </a:lnTo>
                  <a:lnTo>
                    <a:pt x="9922" y="1241033"/>
                  </a:lnTo>
                  <a:lnTo>
                    <a:pt x="6747" y="1237459"/>
                  </a:lnTo>
                  <a:lnTo>
                    <a:pt x="3969" y="1233488"/>
                  </a:lnTo>
                  <a:lnTo>
                    <a:pt x="1984" y="1228724"/>
                  </a:lnTo>
                  <a:lnTo>
                    <a:pt x="397" y="1222767"/>
                  </a:lnTo>
                  <a:lnTo>
                    <a:pt x="0" y="1219988"/>
                  </a:lnTo>
                  <a:lnTo>
                    <a:pt x="0" y="1217208"/>
                  </a:lnTo>
                  <a:lnTo>
                    <a:pt x="794" y="1196163"/>
                  </a:lnTo>
                  <a:lnTo>
                    <a:pt x="1984" y="1174721"/>
                  </a:lnTo>
                  <a:lnTo>
                    <a:pt x="3572" y="1153676"/>
                  </a:lnTo>
                  <a:lnTo>
                    <a:pt x="6350" y="1132631"/>
                  </a:lnTo>
                  <a:lnTo>
                    <a:pt x="9128" y="1111189"/>
                  </a:lnTo>
                  <a:lnTo>
                    <a:pt x="12700" y="1090541"/>
                  </a:lnTo>
                  <a:lnTo>
                    <a:pt x="16669" y="1069099"/>
                  </a:lnTo>
                  <a:lnTo>
                    <a:pt x="21034" y="1048451"/>
                  </a:lnTo>
                  <a:lnTo>
                    <a:pt x="23019" y="1043289"/>
                  </a:lnTo>
                  <a:lnTo>
                    <a:pt x="25797" y="1038127"/>
                  </a:lnTo>
                  <a:lnTo>
                    <a:pt x="29369" y="1034157"/>
                  </a:lnTo>
                  <a:lnTo>
                    <a:pt x="32940" y="1030583"/>
                  </a:lnTo>
                  <a:lnTo>
                    <a:pt x="37306" y="1028201"/>
                  </a:lnTo>
                  <a:lnTo>
                    <a:pt x="39290" y="1027406"/>
                  </a:lnTo>
                  <a:lnTo>
                    <a:pt x="41672" y="1026612"/>
                  </a:lnTo>
                  <a:lnTo>
                    <a:pt x="44053" y="1026612"/>
                  </a:lnTo>
                  <a:lnTo>
                    <a:pt x="46037" y="1026215"/>
                  </a:lnTo>
                  <a:lnTo>
                    <a:pt x="48419" y="1026612"/>
                  </a:lnTo>
                  <a:lnTo>
                    <a:pt x="50800" y="1027009"/>
                  </a:lnTo>
                  <a:lnTo>
                    <a:pt x="101600" y="1033760"/>
                  </a:lnTo>
                  <a:lnTo>
                    <a:pt x="127000" y="1037730"/>
                  </a:lnTo>
                  <a:lnTo>
                    <a:pt x="152400" y="1042098"/>
                  </a:lnTo>
                  <a:lnTo>
                    <a:pt x="156765" y="1042892"/>
                  </a:lnTo>
                  <a:lnTo>
                    <a:pt x="161131" y="1042892"/>
                  </a:lnTo>
                  <a:lnTo>
                    <a:pt x="165497" y="1042495"/>
                  </a:lnTo>
                  <a:lnTo>
                    <a:pt x="169862" y="1040907"/>
                  </a:lnTo>
                  <a:lnTo>
                    <a:pt x="173434" y="1038525"/>
                  </a:lnTo>
                  <a:lnTo>
                    <a:pt x="177006" y="1035745"/>
                  </a:lnTo>
                  <a:lnTo>
                    <a:pt x="179784" y="1032568"/>
                  </a:lnTo>
                  <a:lnTo>
                    <a:pt x="182165" y="1028995"/>
                  </a:lnTo>
                  <a:lnTo>
                    <a:pt x="187325" y="1014303"/>
                  </a:lnTo>
                  <a:lnTo>
                    <a:pt x="192881" y="1000008"/>
                  </a:lnTo>
                  <a:lnTo>
                    <a:pt x="198834" y="985316"/>
                  </a:lnTo>
                  <a:lnTo>
                    <a:pt x="205184" y="971022"/>
                  </a:lnTo>
                  <a:lnTo>
                    <a:pt x="211931" y="957124"/>
                  </a:lnTo>
                  <a:lnTo>
                    <a:pt x="218678" y="942432"/>
                  </a:lnTo>
                  <a:lnTo>
                    <a:pt x="225822" y="928932"/>
                  </a:lnTo>
                  <a:lnTo>
                    <a:pt x="233362" y="915034"/>
                  </a:lnTo>
                  <a:lnTo>
                    <a:pt x="241300" y="901931"/>
                  </a:lnTo>
                  <a:lnTo>
                    <a:pt x="249634" y="888430"/>
                  </a:lnTo>
                  <a:lnTo>
                    <a:pt x="258762" y="875327"/>
                  </a:lnTo>
                  <a:lnTo>
                    <a:pt x="267494" y="862620"/>
                  </a:lnTo>
                  <a:lnTo>
                    <a:pt x="276622" y="849517"/>
                  </a:lnTo>
                  <a:lnTo>
                    <a:pt x="286147" y="837207"/>
                  </a:lnTo>
                  <a:lnTo>
                    <a:pt x="295672" y="825295"/>
                  </a:lnTo>
                  <a:lnTo>
                    <a:pt x="305990" y="812986"/>
                  </a:lnTo>
                  <a:lnTo>
                    <a:pt x="307975" y="809015"/>
                  </a:lnTo>
                  <a:lnTo>
                    <a:pt x="309165" y="804647"/>
                  </a:lnTo>
                  <a:lnTo>
                    <a:pt x="309562" y="800279"/>
                  </a:lnTo>
                  <a:lnTo>
                    <a:pt x="309562" y="796309"/>
                  </a:lnTo>
                  <a:lnTo>
                    <a:pt x="308769" y="791941"/>
                  </a:lnTo>
                  <a:lnTo>
                    <a:pt x="307181" y="787970"/>
                  </a:lnTo>
                  <a:lnTo>
                    <a:pt x="304800" y="784396"/>
                  </a:lnTo>
                  <a:lnTo>
                    <a:pt x="301625" y="780823"/>
                  </a:lnTo>
                  <a:lnTo>
                    <a:pt x="237331" y="700614"/>
                  </a:lnTo>
                  <a:lnTo>
                    <a:pt x="235744" y="699025"/>
                  </a:lnTo>
                  <a:lnTo>
                    <a:pt x="234553" y="697437"/>
                  </a:lnTo>
                  <a:lnTo>
                    <a:pt x="233362" y="695452"/>
                  </a:lnTo>
                  <a:lnTo>
                    <a:pt x="232569" y="693069"/>
                  </a:lnTo>
                  <a:lnTo>
                    <a:pt x="231775" y="691084"/>
                  </a:lnTo>
                  <a:lnTo>
                    <a:pt x="231775" y="688701"/>
                  </a:lnTo>
                  <a:lnTo>
                    <a:pt x="231775" y="683936"/>
                  </a:lnTo>
                  <a:lnTo>
                    <a:pt x="232569" y="678774"/>
                  </a:lnTo>
                  <a:lnTo>
                    <a:pt x="234156" y="674010"/>
                  </a:lnTo>
                  <a:lnTo>
                    <a:pt x="236934" y="668848"/>
                  </a:lnTo>
                  <a:lnTo>
                    <a:pt x="240506" y="664480"/>
                  </a:lnTo>
                  <a:lnTo>
                    <a:pt x="256778" y="650185"/>
                  </a:lnTo>
                  <a:lnTo>
                    <a:pt x="272653" y="636287"/>
                  </a:lnTo>
                  <a:lnTo>
                    <a:pt x="288925" y="622390"/>
                  </a:lnTo>
                  <a:lnTo>
                    <a:pt x="305594" y="609286"/>
                  </a:lnTo>
                  <a:lnTo>
                    <a:pt x="322659" y="596183"/>
                  </a:lnTo>
                  <a:lnTo>
                    <a:pt x="339725" y="583874"/>
                  </a:lnTo>
                  <a:lnTo>
                    <a:pt x="357584" y="571961"/>
                  </a:lnTo>
                  <a:lnTo>
                    <a:pt x="375841" y="560446"/>
                  </a:lnTo>
                  <a:lnTo>
                    <a:pt x="381000" y="558064"/>
                  </a:lnTo>
                  <a:lnTo>
                    <a:pt x="386159" y="556475"/>
                  </a:lnTo>
                  <a:lnTo>
                    <a:pt x="391319" y="556078"/>
                  </a:lnTo>
                  <a:lnTo>
                    <a:pt x="396478" y="556475"/>
                  </a:lnTo>
                  <a:lnTo>
                    <a:pt x="401241" y="557667"/>
                  </a:lnTo>
                  <a:lnTo>
                    <a:pt x="403225" y="558461"/>
                  </a:lnTo>
                  <a:lnTo>
                    <a:pt x="405606" y="559652"/>
                  </a:lnTo>
                  <a:lnTo>
                    <a:pt x="407194" y="560843"/>
                  </a:lnTo>
                  <a:lnTo>
                    <a:pt x="408781" y="562431"/>
                  </a:lnTo>
                  <a:lnTo>
                    <a:pt x="410369" y="564020"/>
                  </a:lnTo>
                  <a:lnTo>
                    <a:pt x="411559" y="566005"/>
                  </a:lnTo>
                  <a:lnTo>
                    <a:pt x="427037" y="586653"/>
                  </a:lnTo>
                  <a:lnTo>
                    <a:pt x="442912" y="606904"/>
                  </a:lnTo>
                  <a:lnTo>
                    <a:pt x="457994" y="627552"/>
                  </a:lnTo>
                  <a:lnTo>
                    <a:pt x="472678" y="648200"/>
                  </a:lnTo>
                  <a:lnTo>
                    <a:pt x="475456" y="652170"/>
                  </a:lnTo>
                  <a:lnTo>
                    <a:pt x="478234" y="654950"/>
                  </a:lnTo>
                  <a:lnTo>
                    <a:pt x="481806" y="657729"/>
                  </a:lnTo>
                  <a:lnTo>
                    <a:pt x="486172" y="659318"/>
                  </a:lnTo>
                  <a:lnTo>
                    <a:pt x="490141" y="660509"/>
                  </a:lnTo>
                  <a:lnTo>
                    <a:pt x="494506" y="661303"/>
                  </a:lnTo>
                  <a:lnTo>
                    <a:pt x="498872" y="660906"/>
                  </a:lnTo>
                  <a:lnTo>
                    <a:pt x="503237" y="660112"/>
                  </a:lnTo>
                  <a:lnTo>
                    <a:pt x="517128" y="653759"/>
                  </a:lnTo>
                  <a:lnTo>
                    <a:pt x="531416" y="647406"/>
                  </a:lnTo>
                  <a:lnTo>
                    <a:pt x="546100" y="641449"/>
                  </a:lnTo>
                  <a:lnTo>
                    <a:pt x="560387" y="635890"/>
                  </a:lnTo>
                  <a:lnTo>
                    <a:pt x="575072" y="630331"/>
                  </a:lnTo>
                  <a:lnTo>
                    <a:pt x="590153" y="625566"/>
                  </a:lnTo>
                  <a:lnTo>
                    <a:pt x="604837" y="620404"/>
                  </a:lnTo>
                  <a:lnTo>
                    <a:pt x="619919" y="615640"/>
                  </a:lnTo>
                  <a:lnTo>
                    <a:pt x="635397" y="612066"/>
                  </a:lnTo>
                  <a:lnTo>
                    <a:pt x="650478" y="608492"/>
                  </a:lnTo>
                  <a:lnTo>
                    <a:pt x="665956" y="605713"/>
                  </a:lnTo>
                  <a:lnTo>
                    <a:pt x="681434" y="602933"/>
                  </a:lnTo>
                  <a:lnTo>
                    <a:pt x="696913" y="600154"/>
                  </a:lnTo>
                  <a:lnTo>
                    <a:pt x="711994" y="598168"/>
                  </a:lnTo>
                  <a:lnTo>
                    <a:pt x="727869" y="596580"/>
                  </a:lnTo>
                  <a:lnTo>
                    <a:pt x="743347" y="594992"/>
                  </a:lnTo>
                  <a:lnTo>
                    <a:pt x="747713" y="593403"/>
                  </a:lnTo>
                  <a:lnTo>
                    <a:pt x="751284" y="591418"/>
                  </a:lnTo>
                  <a:lnTo>
                    <a:pt x="754856" y="588638"/>
                  </a:lnTo>
                  <a:lnTo>
                    <a:pt x="757634" y="585462"/>
                  </a:lnTo>
                  <a:lnTo>
                    <a:pt x="760016" y="582285"/>
                  </a:lnTo>
                  <a:lnTo>
                    <a:pt x="762397" y="577917"/>
                  </a:lnTo>
                  <a:lnTo>
                    <a:pt x="763191" y="573550"/>
                  </a:lnTo>
                  <a:lnTo>
                    <a:pt x="763588" y="569182"/>
                  </a:lnTo>
                  <a:lnTo>
                    <a:pt x="765969" y="543769"/>
                  </a:lnTo>
                  <a:lnTo>
                    <a:pt x="768747" y="517959"/>
                  </a:lnTo>
                  <a:lnTo>
                    <a:pt x="771525" y="492943"/>
                  </a:lnTo>
                  <a:lnTo>
                    <a:pt x="774700" y="467133"/>
                  </a:lnTo>
                  <a:lnTo>
                    <a:pt x="774700" y="464751"/>
                  </a:lnTo>
                  <a:lnTo>
                    <a:pt x="775097" y="462766"/>
                  </a:lnTo>
                  <a:lnTo>
                    <a:pt x="775891" y="460383"/>
                  </a:lnTo>
                  <a:lnTo>
                    <a:pt x="776684" y="458398"/>
                  </a:lnTo>
                  <a:lnTo>
                    <a:pt x="777875" y="456412"/>
                  </a:lnTo>
                  <a:lnTo>
                    <a:pt x="779066" y="454824"/>
                  </a:lnTo>
                  <a:lnTo>
                    <a:pt x="782638" y="451250"/>
                  </a:lnTo>
                  <a:lnTo>
                    <a:pt x="786606" y="448471"/>
                  </a:lnTo>
                  <a:lnTo>
                    <a:pt x="791369" y="446486"/>
                  </a:lnTo>
                  <a:lnTo>
                    <a:pt x="796925" y="444897"/>
                  </a:lnTo>
                  <a:lnTo>
                    <a:pt x="802481" y="444500"/>
                  </a:lnTo>
                  <a:close/>
                  <a:moveTo>
                    <a:pt x="1780579" y="266729"/>
                  </a:moveTo>
                  <a:lnTo>
                    <a:pt x="1770667" y="267126"/>
                  </a:lnTo>
                  <a:lnTo>
                    <a:pt x="1761944" y="267921"/>
                  </a:lnTo>
                  <a:lnTo>
                    <a:pt x="1752824" y="269113"/>
                  </a:lnTo>
                  <a:lnTo>
                    <a:pt x="1744101" y="270304"/>
                  </a:lnTo>
                  <a:lnTo>
                    <a:pt x="1735378" y="272688"/>
                  </a:lnTo>
                  <a:lnTo>
                    <a:pt x="1727052" y="275071"/>
                  </a:lnTo>
                  <a:lnTo>
                    <a:pt x="1718329" y="277852"/>
                  </a:lnTo>
                  <a:lnTo>
                    <a:pt x="1710399" y="281030"/>
                  </a:lnTo>
                  <a:lnTo>
                    <a:pt x="1702469" y="284605"/>
                  </a:lnTo>
                  <a:lnTo>
                    <a:pt x="1694539" y="288578"/>
                  </a:lnTo>
                  <a:lnTo>
                    <a:pt x="1687005" y="292550"/>
                  </a:lnTo>
                  <a:lnTo>
                    <a:pt x="1679472" y="297317"/>
                  </a:lnTo>
                  <a:lnTo>
                    <a:pt x="1672731" y="302482"/>
                  </a:lnTo>
                  <a:lnTo>
                    <a:pt x="1665991" y="308043"/>
                  </a:lnTo>
                  <a:lnTo>
                    <a:pt x="1659250" y="313605"/>
                  </a:lnTo>
                  <a:lnTo>
                    <a:pt x="1653303" y="319563"/>
                  </a:lnTo>
                  <a:lnTo>
                    <a:pt x="1647355" y="325919"/>
                  </a:lnTo>
                  <a:lnTo>
                    <a:pt x="1641804" y="332275"/>
                  </a:lnTo>
                  <a:lnTo>
                    <a:pt x="1636253" y="339029"/>
                  </a:lnTo>
                  <a:lnTo>
                    <a:pt x="1631098" y="346179"/>
                  </a:lnTo>
                  <a:lnTo>
                    <a:pt x="1626340" y="353727"/>
                  </a:lnTo>
                  <a:lnTo>
                    <a:pt x="1621979" y="361275"/>
                  </a:lnTo>
                  <a:lnTo>
                    <a:pt x="1618014" y="368822"/>
                  </a:lnTo>
                  <a:lnTo>
                    <a:pt x="1614445" y="376767"/>
                  </a:lnTo>
                  <a:lnTo>
                    <a:pt x="1611273" y="384712"/>
                  </a:lnTo>
                  <a:lnTo>
                    <a:pt x="1608498" y="393055"/>
                  </a:lnTo>
                  <a:lnTo>
                    <a:pt x="1606119" y="401794"/>
                  </a:lnTo>
                  <a:lnTo>
                    <a:pt x="1604136" y="410534"/>
                  </a:lnTo>
                  <a:lnTo>
                    <a:pt x="1602550" y="419273"/>
                  </a:lnTo>
                  <a:lnTo>
                    <a:pt x="1601361" y="428410"/>
                  </a:lnTo>
                  <a:lnTo>
                    <a:pt x="1600568" y="437547"/>
                  </a:lnTo>
                  <a:lnTo>
                    <a:pt x="1600171" y="447081"/>
                  </a:lnTo>
                  <a:lnTo>
                    <a:pt x="1600568" y="456218"/>
                  </a:lnTo>
                  <a:lnTo>
                    <a:pt x="1601361" y="465354"/>
                  </a:lnTo>
                  <a:lnTo>
                    <a:pt x="1602550" y="474094"/>
                  </a:lnTo>
                  <a:lnTo>
                    <a:pt x="1604136" y="482833"/>
                  </a:lnTo>
                  <a:lnTo>
                    <a:pt x="1606119" y="491970"/>
                  </a:lnTo>
                  <a:lnTo>
                    <a:pt x="1608498" y="500312"/>
                  </a:lnTo>
                  <a:lnTo>
                    <a:pt x="1611273" y="508655"/>
                  </a:lnTo>
                  <a:lnTo>
                    <a:pt x="1614445" y="516997"/>
                  </a:lnTo>
                  <a:lnTo>
                    <a:pt x="1618014" y="524545"/>
                  </a:lnTo>
                  <a:lnTo>
                    <a:pt x="1621979" y="532490"/>
                  </a:lnTo>
                  <a:lnTo>
                    <a:pt x="1626340" y="540435"/>
                  </a:lnTo>
                  <a:lnTo>
                    <a:pt x="1631098" y="547585"/>
                  </a:lnTo>
                  <a:lnTo>
                    <a:pt x="1636253" y="554338"/>
                  </a:lnTo>
                  <a:lnTo>
                    <a:pt x="1641804" y="561092"/>
                  </a:lnTo>
                  <a:lnTo>
                    <a:pt x="1647355" y="567845"/>
                  </a:lnTo>
                  <a:lnTo>
                    <a:pt x="1653303" y="573804"/>
                  </a:lnTo>
                  <a:lnTo>
                    <a:pt x="1659250" y="580160"/>
                  </a:lnTo>
                  <a:lnTo>
                    <a:pt x="1665991" y="585721"/>
                  </a:lnTo>
                  <a:lnTo>
                    <a:pt x="1672731" y="591283"/>
                  </a:lnTo>
                  <a:lnTo>
                    <a:pt x="1679472" y="596050"/>
                  </a:lnTo>
                  <a:lnTo>
                    <a:pt x="1687005" y="600817"/>
                  </a:lnTo>
                  <a:lnTo>
                    <a:pt x="1694539" y="605186"/>
                  </a:lnTo>
                  <a:lnTo>
                    <a:pt x="1702469" y="609159"/>
                  </a:lnTo>
                  <a:lnTo>
                    <a:pt x="1710399" y="612734"/>
                  </a:lnTo>
                  <a:lnTo>
                    <a:pt x="1718329" y="615912"/>
                  </a:lnTo>
                  <a:lnTo>
                    <a:pt x="1727052" y="618693"/>
                  </a:lnTo>
                  <a:lnTo>
                    <a:pt x="1735378" y="621076"/>
                  </a:lnTo>
                  <a:lnTo>
                    <a:pt x="1744101" y="623063"/>
                  </a:lnTo>
                  <a:lnTo>
                    <a:pt x="1752824" y="624652"/>
                  </a:lnTo>
                  <a:lnTo>
                    <a:pt x="1761944" y="626241"/>
                  </a:lnTo>
                  <a:lnTo>
                    <a:pt x="1770667" y="626638"/>
                  </a:lnTo>
                  <a:lnTo>
                    <a:pt x="1780579" y="627035"/>
                  </a:lnTo>
                  <a:lnTo>
                    <a:pt x="1789699" y="626638"/>
                  </a:lnTo>
                  <a:lnTo>
                    <a:pt x="1798819" y="626241"/>
                  </a:lnTo>
                  <a:lnTo>
                    <a:pt x="1807542" y="624652"/>
                  </a:lnTo>
                  <a:lnTo>
                    <a:pt x="1816265" y="623063"/>
                  </a:lnTo>
                  <a:lnTo>
                    <a:pt x="1825384" y="621076"/>
                  </a:lnTo>
                  <a:lnTo>
                    <a:pt x="1833711" y="618693"/>
                  </a:lnTo>
                  <a:lnTo>
                    <a:pt x="1842037" y="615912"/>
                  </a:lnTo>
                  <a:lnTo>
                    <a:pt x="1850364" y="612734"/>
                  </a:lnTo>
                  <a:lnTo>
                    <a:pt x="1858294" y="609159"/>
                  </a:lnTo>
                  <a:lnTo>
                    <a:pt x="1866224" y="605186"/>
                  </a:lnTo>
                  <a:lnTo>
                    <a:pt x="1873757" y="600817"/>
                  </a:lnTo>
                  <a:lnTo>
                    <a:pt x="1880894" y="596050"/>
                  </a:lnTo>
                  <a:lnTo>
                    <a:pt x="1888031" y="591283"/>
                  </a:lnTo>
                  <a:lnTo>
                    <a:pt x="1894772" y="585721"/>
                  </a:lnTo>
                  <a:lnTo>
                    <a:pt x="1901116" y="580160"/>
                  </a:lnTo>
                  <a:lnTo>
                    <a:pt x="1907460" y="573804"/>
                  </a:lnTo>
                  <a:lnTo>
                    <a:pt x="1913804" y="567845"/>
                  </a:lnTo>
                  <a:lnTo>
                    <a:pt x="1919355" y="561092"/>
                  </a:lnTo>
                  <a:lnTo>
                    <a:pt x="1924509" y="554338"/>
                  </a:lnTo>
                  <a:lnTo>
                    <a:pt x="1929664" y="547585"/>
                  </a:lnTo>
                  <a:lnTo>
                    <a:pt x="1934026" y="540435"/>
                  </a:lnTo>
                  <a:lnTo>
                    <a:pt x="1938387" y="532490"/>
                  </a:lnTo>
                  <a:lnTo>
                    <a:pt x="1942352" y="524545"/>
                  </a:lnTo>
                  <a:lnTo>
                    <a:pt x="1945921" y="516997"/>
                  </a:lnTo>
                  <a:lnTo>
                    <a:pt x="1949093" y="508655"/>
                  </a:lnTo>
                  <a:lnTo>
                    <a:pt x="1951868" y="500312"/>
                  </a:lnTo>
                  <a:lnTo>
                    <a:pt x="1954247" y="491970"/>
                  </a:lnTo>
                  <a:lnTo>
                    <a:pt x="1957023" y="482833"/>
                  </a:lnTo>
                  <a:lnTo>
                    <a:pt x="1958212" y="474094"/>
                  </a:lnTo>
                  <a:lnTo>
                    <a:pt x="1959402" y="465354"/>
                  </a:lnTo>
                  <a:lnTo>
                    <a:pt x="1960195" y="456218"/>
                  </a:lnTo>
                  <a:lnTo>
                    <a:pt x="1960591" y="447081"/>
                  </a:lnTo>
                  <a:lnTo>
                    <a:pt x="1960195" y="437547"/>
                  </a:lnTo>
                  <a:lnTo>
                    <a:pt x="1959402" y="428410"/>
                  </a:lnTo>
                  <a:lnTo>
                    <a:pt x="1958212" y="419273"/>
                  </a:lnTo>
                  <a:lnTo>
                    <a:pt x="1957023" y="410534"/>
                  </a:lnTo>
                  <a:lnTo>
                    <a:pt x="1954247" y="401794"/>
                  </a:lnTo>
                  <a:lnTo>
                    <a:pt x="1951868" y="393055"/>
                  </a:lnTo>
                  <a:lnTo>
                    <a:pt x="1949093" y="384712"/>
                  </a:lnTo>
                  <a:lnTo>
                    <a:pt x="1945921" y="376767"/>
                  </a:lnTo>
                  <a:lnTo>
                    <a:pt x="1942352" y="368822"/>
                  </a:lnTo>
                  <a:lnTo>
                    <a:pt x="1938387" y="361275"/>
                  </a:lnTo>
                  <a:lnTo>
                    <a:pt x="1934026" y="353727"/>
                  </a:lnTo>
                  <a:lnTo>
                    <a:pt x="1929664" y="346179"/>
                  </a:lnTo>
                  <a:lnTo>
                    <a:pt x="1924509" y="339029"/>
                  </a:lnTo>
                  <a:lnTo>
                    <a:pt x="1919355" y="332275"/>
                  </a:lnTo>
                  <a:lnTo>
                    <a:pt x="1913804" y="325919"/>
                  </a:lnTo>
                  <a:lnTo>
                    <a:pt x="1907460" y="319563"/>
                  </a:lnTo>
                  <a:lnTo>
                    <a:pt x="1901116" y="313605"/>
                  </a:lnTo>
                  <a:lnTo>
                    <a:pt x="1894772" y="308043"/>
                  </a:lnTo>
                  <a:lnTo>
                    <a:pt x="1888031" y="302482"/>
                  </a:lnTo>
                  <a:lnTo>
                    <a:pt x="1880894" y="297317"/>
                  </a:lnTo>
                  <a:lnTo>
                    <a:pt x="1873757" y="292550"/>
                  </a:lnTo>
                  <a:lnTo>
                    <a:pt x="1866224" y="288578"/>
                  </a:lnTo>
                  <a:lnTo>
                    <a:pt x="1858294" y="284605"/>
                  </a:lnTo>
                  <a:lnTo>
                    <a:pt x="1850364" y="281030"/>
                  </a:lnTo>
                  <a:lnTo>
                    <a:pt x="1842037" y="277852"/>
                  </a:lnTo>
                  <a:lnTo>
                    <a:pt x="1833711" y="275071"/>
                  </a:lnTo>
                  <a:lnTo>
                    <a:pt x="1825384" y="272688"/>
                  </a:lnTo>
                  <a:lnTo>
                    <a:pt x="1816265" y="270304"/>
                  </a:lnTo>
                  <a:lnTo>
                    <a:pt x="1807542" y="269113"/>
                  </a:lnTo>
                  <a:lnTo>
                    <a:pt x="1798819" y="267921"/>
                  </a:lnTo>
                  <a:lnTo>
                    <a:pt x="1789699" y="267126"/>
                  </a:lnTo>
                  <a:lnTo>
                    <a:pt x="1780579" y="266729"/>
                  </a:lnTo>
                  <a:close/>
                  <a:moveTo>
                    <a:pt x="1769477" y="236538"/>
                  </a:moveTo>
                  <a:lnTo>
                    <a:pt x="1780579" y="236538"/>
                  </a:lnTo>
                  <a:lnTo>
                    <a:pt x="1791285" y="236538"/>
                  </a:lnTo>
                  <a:lnTo>
                    <a:pt x="1801594" y="237333"/>
                  </a:lnTo>
                  <a:lnTo>
                    <a:pt x="1812300" y="238922"/>
                  </a:lnTo>
                  <a:lnTo>
                    <a:pt x="1823005" y="240511"/>
                  </a:lnTo>
                  <a:lnTo>
                    <a:pt x="1832918" y="242894"/>
                  </a:lnTo>
                  <a:lnTo>
                    <a:pt x="1842830" y="245675"/>
                  </a:lnTo>
                  <a:lnTo>
                    <a:pt x="1852346" y="248853"/>
                  </a:lnTo>
                  <a:lnTo>
                    <a:pt x="1861862" y="252825"/>
                  </a:lnTo>
                  <a:lnTo>
                    <a:pt x="1871775" y="256798"/>
                  </a:lnTo>
                  <a:lnTo>
                    <a:pt x="1880498" y="261962"/>
                  </a:lnTo>
                  <a:lnTo>
                    <a:pt x="1889221" y="267126"/>
                  </a:lnTo>
                  <a:lnTo>
                    <a:pt x="1897944" y="272291"/>
                  </a:lnTo>
                  <a:lnTo>
                    <a:pt x="1905874" y="278249"/>
                  </a:lnTo>
                  <a:lnTo>
                    <a:pt x="1914200" y="284208"/>
                  </a:lnTo>
                  <a:lnTo>
                    <a:pt x="1921734" y="290961"/>
                  </a:lnTo>
                  <a:lnTo>
                    <a:pt x="1929268" y="297715"/>
                  </a:lnTo>
                  <a:lnTo>
                    <a:pt x="1936008" y="305660"/>
                  </a:lnTo>
                  <a:lnTo>
                    <a:pt x="1942352" y="313207"/>
                  </a:lnTo>
                  <a:lnTo>
                    <a:pt x="1948696" y="320755"/>
                  </a:lnTo>
                  <a:lnTo>
                    <a:pt x="1954644" y="329097"/>
                  </a:lnTo>
                  <a:lnTo>
                    <a:pt x="1960195" y="337440"/>
                  </a:lnTo>
                  <a:lnTo>
                    <a:pt x="1965349" y="346179"/>
                  </a:lnTo>
                  <a:lnTo>
                    <a:pt x="1970107" y="355713"/>
                  </a:lnTo>
                  <a:lnTo>
                    <a:pt x="1974072" y="364850"/>
                  </a:lnTo>
                  <a:lnTo>
                    <a:pt x="1978037" y="374384"/>
                  </a:lnTo>
                  <a:lnTo>
                    <a:pt x="1981209" y="384315"/>
                  </a:lnTo>
                  <a:lnTo>
                    <a:pt x="1983985" y="393849"/>
                  </a:lnTo>
                  <a:lnTo>
                    <a:pt x="1986364" y="404575"/>
                  </a:lnTo>
                  <a:lnTo>
                    <a:pt x="1988346" y="414903"/>
                  </a:lnTo>
                  <a:lnTo>
                    <a:pt x="1989536" y="425232"/>
                  </a:lnTo>
                  <a:lnTo>
                    <a:pt x="1990329" y="435958"/>
                  </a:lnTo>
                  <a:lnTo>
                    <a:pt x="1990725" y="447081"/>
                  </a:lnTo>
                  <a:lnTo>
                    <a:pt x="1990329" y="457807"/>
                  </a:lnTo>
                  <a:lnTo>
                    <a:pt x="1989536" y="468135"/>
                  </a:lnTo>
                  <a:lnTo>
                    <a:pt x="1988346" y="478861"/>
                  </a:lnTo>
                  <a:lnTo>
                    <a:pt x="1986364" y="489587"/>
                  </a:lnTo>
                  <a:lnTo>
                    <a:pt x="1983985" y="499518"/>
                  </a:lnTo>
                  <a:lnTo>
                    <a:pt x="1981209" y="509449"/>
                  </a:lnTo>
                  <a:lnTo>
                    <a:pt x="1978037" y="518983"/>
                  </a:lnTo>
                  <a:lnTo>
                    <a:pt x="1974072" y="528517"/>
                  </a:lnTo>
                  <a:lnTo>
                    <a:pt x="1970107" y="538051"/>
                  </a:lnTo>
                  <a:lnTo>
                    <a:pt x="1965349" y="547188"/>
                  </a:lnTo>
                  <a:lnTo>
                    <a:pt x="1960195" y="555927"/>
                  </a:lnTo>
                  <a:lnTo>
                    <a:pt x="1954644" y="564270"/>
                  </a:lnTo>
                  <a:lnTo>
                    <a:pt x="1948696" y="572612"/>
                  </a:lnTo>
                  <a:lnTo>
                    <a:pt x="1942352" y="580954"/>
                  </a:lnTo>
                  <a:lnTo>
                    <a:pt x="1936008" y="588502"/>
                  </a:lnTo>
                  <a:lnTo>
                    <a:pt x="1929268" y="595652"/>
                  </a:lnTo>
                  <a:lnTo>
                    <a:pt x="1921734" y="602406"/>
                  </a:lnTo>
                  <a:lnTo>
                    <a:pt x="1914200" y="609159"/>
                  </a:lnTo>
                  <a:lnTo>
                    <a:pt x="1905874" y="615118"/>
                  </a:lnTo>
                  <a:lnTo>
                    <a:pt x="1897944" y="621076"/>
                  </a:lnTo>
                  <a:lnTo>
                    <a:pt x="1889221" y="627035"/>
                  </a:lnTo>
                  <a:lnTo>
                    <a:pt x="1880498" y="631802"/>
                  </a:lnTo>
                  <a:lnTo>
                    <a:pt x="1871775" y="636569"/>
                  </a:lnTo>
                  <a:lnTo>
                    <a:pt x="1861862" y="640542"/>
                  </a:lnTo>
                  <a:lnTo>
                    <a:pt x="1852346" y="644514"/>
                  </a:lnTo>
                  <a:lnTo>
                    <a:pt x="1842830" y="647692"/>
                  </a:lnTo>
                  <a:lnTo>
                    <a:pt x="1832918" y="650473"/>
                  </a:lnTo>
                  <a:lnTo>
                    <a:pt x="1823005" y="652856"/>
                  </a:lnTo>
                  <a:lnTo>
                    <a:pt x="1812300" y="654843"/>
                  </a:lnTo>
                  <a:lnTo>
                    <a:pt x="1801594" y="656034"/>
                  </a:lnTo>
                  <a:lnTo>
                    <a:pt x="1791285" y="656829"/>
                  </a:lnTo>
                  <a:lnTo>
                    <a:pt x="1780579" y="657226"/>
                  </a:lnTo>
                  <a:lnTo>
                    <a:pt x="1769477" y="656829"/>
                  </a:lnTo>
                  <a:lnTo>
                    <a:pt x="1758772" y="656034"/>
                  </a:lnTo>
                  <a:lnTo>
                    <a:pt x="1748463" y="654843"/>
                  </a:lnTo>
                  <a:lnTo>
                    <a:pt x="1738154" y="652856"/>
                  </a:lnTo>
                  <a:lnTo>
                    <a:pt x="1727845" y="650473"/>
                  </a:lnTo>
                  <a:lnTo>
                    <a:pt x="1717536" y="647692"/>
                  </a:lnTo>
                  <a:lnTo>
                    <a:pt x="1708020" y="644514"/>
                  </a:lnTo>
                  <a:lnTo>
                    <a:pt x="1698504" y="640542"/>
                  </a:lnTo>
                  <a:lnTo>
                    <a:pt x="1689384" y="636569"/>
                  </a:lnTo>
                  <a:lnTo>
                    <a:pt x="1680265" y="631802"/>
                  </a:lnTo>
                  <a:lnTo>
                    <a:pt x="1671145" y="627035"/>
                  </a:lnTo>
                  <a:lnTo>
                    <a:pt x="1662819" y="621076"/>
                  </a:lnTo>
                  <a:lnTo>
                    <a:pt x="1654492" y="615118"/>
                  </a:lnTo>
                  <a:lnTo>
                    <a:pt x="1646562" y="609159"/>
                  </a:lnTo>
                  <a:lnTo>
                    <a:pt x="1639028" y="602406"/>
                  </a:lnTo>
                  <a:lnTo>
                    <a:pt x="1631495" y="595652"/>
                  </a:lnTo>
                  <a:lnTo>
                    <a:pt x="1624358" y="588502"/>
                  </a:lnTo>
                  <a:lnTo>
                    <a:pt x="1618014" y="580954"/>
                  </a:lnTo>
                  <a:lnTo>
                    <a:pt x="1611670" y="572612"/>
                  </a:lnTo>
                  <a:lnTo>
                    <a:pt x="1606119" y="564270"/>
                  </a:lnTo>
                  <a:lnTo>
                    <a:pt x="1600568" y="555927"/>
                  </a:lnTo>
                  <a:lnTo>
                    <a:pt x="1595413" y="547188"/>
                  </a:lnTo>
                  <a:lnTo>
                    <a:pt x="1591052" y="538051"/>
                  </a:lnTo>
                  <a:lnTo>
                    <a:pt x="1586294" y="528517"/>
                  </a:lnTo>
                  <a:lnTo>
                    <a:pt x="1582725" y="518983"/>
                  </a:lnTo>
                  <a:lnTo>
                    <a:pt x="1579553" y="509449"/>
                  </a:lnTo>
                  <a:lnTo>
                    <a:pt x="1576381" y="499518"/>
                  </a:lnTo>
                  <a:lnTo>
                    <a:pt x="1574399" y="489587"/>
                  </a:lnTo>
                  <a:lnTo>
                    <a:pt x="1572416" y="478861"/>
                  </a:lnTo>
                  <a:lnTo>
                    <a:pt x="1571227" y="468135"/>
                  </a:lnTo>
                  <a:lnTo>
                    <a:pt x="1570434" y="457807"/>
                  </a:lnTo>
                  <a:lnTo>
                    <a:pt x="1570037" y="447081"/>
                  </a:lnTo>
                  <a:lnTo>
                    <a:pt x="1570434" y="435958"/>
                  </a:lnTo>
                  <a:lnTo>
                    <a:pt x="1571227" y="425232"/>
                  </a:lnTo>
                  <a:lnTo>
                    <a:pt x="1572416" y="414903"/>
                  </a:lnTo>
                  <a:lnTo>
                    <a:pt x="1574399" y="404575"/>
                  </a:lnTo>
                  <a:lnTo>
                    <a:pt x="1576381" y="393849"/>
                  </a:lnTo>
                  <a:lnTo>
                    <a:pt x="1579553" y="384315"/>
                  </a:lnTo>
                  <a:lnTo>
                    <a:pt x="1582725" y="374384"/>
                  </a:lnTo>
                  <a:lnTo>
                    <a:pt x="1586294" y="364850"/>
                  </a:lnTo>
                  <a:lnTo>
                    <a:pt x="1591052" y="355713"/>
                  </a:lnTo>
                  <a:lnTo>
                    <a:pt x="1595413" y="346179"/>
                  </a:lnTo>
                  <a:lnTo>
                    <a:pt x="1600568" y="337440"/>
                  </a:lnTo>
                  <a:lnTo>
                    <a:pt x="1606119" y="329097"/>
                  </a:lnTo>
                  <a:lnTo>
                    <a:pt x="1611670" y="320755"/>
                  </a:lnTo>
                  <a:lnTo>
                    <a:pt x="1618014" y="313207"/>
                  </a:lnTo>
                  <a:lnTo>
                    <a:pt x="1624358" y="305660"/>
                  </a:lnTo>
                  <a:lnTo>
                    <a:pt x="1631495" y="297715"/>
                  </a:lnTo>
                  <a:lnTo>
                    <a:pt x="1639028" y="290961"/>
                  </a:lnTo>
                  <a:lnTo>
                    <a:pt x="1646562" y="284208"/>
                  </a:lnTo>
                  <a:lnTo>
                    <a:pt x="1654492" y="278249"/>
                  </a:lnTo>
                  <a:lnTo>
                    <a:pt x="1662819" y="272291"/>
                  </a:lnTo>
                  <a:lnTo>
                    <a:pt x="1671145" y="267126"/>
                  </a:lnTo>
                  <a:lnTo>
                    <a:pt x="1680265" y="261962"/>
                  </a:lnTo>
                  <a:lnTo>
                    <a:pt x="1689384" y="256798"/>
                  </a:lnTo>
                  <a:lnTo>
                    <a:pt x="1698504" y="252825"/>
                  </a:lnTo>
                  <a:lnTo>
                    <a:pt x="1708020" y="248853"/>
                  </a:lnTo>
                  <a:lnTo>
                    <a:pt x="1717536" y="245675"/>
                  </a:lnTo>
                  <a:lnTo>
                    <a:pt x="1727845" y="242894"/>
                  </a:lnTo>
                  <a:lnTo>
                    <a:pt x="1738154" y="240511"/>
                  </a:lnTo>
                  <a:lnTo>
                    <a:pt x="1748463" y="238922"/>
                  </a:lnTo>
                  <a:lnTo>
                    <a:pt x="1758772" y="237333"/>
                  </a:lnTo>
                  <a:lnTo>
                    <a:pt x="1769477" y="236538"/>
                  </a:lnTo>
                  <a:close/>
                  <a:moveTo>
                    <a:pt x="1775815" y="217488"/>
                  </a:moveTo>
                  <a:lnTo>
                    <a:pt x="1764301" y="218281"/>
                  </a:lnTo>
                  <a:lnTo>
                    <a:pt x="1752786" y="219472"/>
                  </a:lnTo>
                  <a:lnTo>
                    <a:pt x="1741669" y="221059"/>
                  </a:lnTo>
                  <a:lnTo>
                    <a:pt x="1730154" y="223441"/>
                  </a:lnTo>
                  <a:lnTo>
                    <a:pt x="1718243" y="226219"/>
                  </a:lnTo>
                  <a:lnTo>
                    <a:pt x="1707125" y="229791"/>
                  </a:lnTo>
                  <a:lnTo>
                    <a:pt x="1696405" y="233759"/>
                  </a:lnTo>
                  <a:lnTo>
                    <a:pt x="1685684" y="238125"/>
                  </a:lnTo>
                  <a:lnTo>
                    <a:pt x="1674964" y="243285"/>
                  </a:lnTo>
                  <a:lnTo>
                    <a:pt x="1665038" y="248841"/>
                  </a:lnTo>
                  <a:lnTo>
                    <a:pt x="1655509" y="254794"/>
                  </a:lnTo>
                  <a:lnTo>
                    <a:pt x="1646376" y="261541"/>
                  </a:lnTo>
                  <a:lnTo>
                    <a:pt x="1637641" y="268288"/>
                  </a:lnTo>
                  <a:lnTo>
                    <a:pt x="1628906" y="275035"/>
                  </a:lnTo>
                  <a:lnTo>
                    <a:pt x="1620568" y="282575"/>
                  </a:lnTo>
                  <a:lnTo>
                    <a:pt x="1613024" y="290513"/>
                  </a:lnTo>
                  <a:lnTo>
                    <a:pt x="1605877" y="298847"/>
                  </a:lnTo>
                  <a:lnTo>
                    <a:pt x="1598730" y="307578"/>
                  </a:lnTo>
                  <a:lnTo>
                    <a:pt x="1592377" y="316707"/>
                  </a:lnTo>
                  <a:lnTo>
                    <a:pt x="1586025" y="325835"/>
                  </a:lnTo>
                  <a:lnTo>
                    <a:pt x="1580466" y="334963"/>
                  </a:lnTo>
                  <a:lnTo>
                    <a:pt x="1575304" y="344885"/>
                  </a:lnTo>
                  <a:lnTo>
                    <a:pt x="1570937" y="355203"/>
                  </a:lnTo>
                  <a:lnTo>
                    <a:pt x="1566569" y="365125"/>
                  </a:lnTo>
                  <a:lnTo>
                    <a:pt x="1562995" y="375444"/>
                  </a:lnTo>
                  <a:lnTo>
                    <a:pt x="1559819" y="385763"/>
                  </a:lnTo>
                  <a:lnTo>
                    <a:pt x="1557039" y="396875"/>
                  </a:lnTo>
                  <a:lnTo>
                    <a:pt x="1555054" y="407988"/>
                  </a:lnTo>
                  <a:lnTo>
                    <a:pt x="1553466" y="418703"/>
                  </a:lnTo>
                  <a:lnTo>
                    <a:pt x="1552275" y="429816"/>
                  </a:lnTo>
                  <a:lnTo>
                    <a:pt x="1551481" y="440929"/>
                  </a:lnTo>
                  <a:lnTo>
                    <a:pt x="1551481" y="452438"/>
                  </a:lnTo>
                  <a:lnTo>
                    <a:pt x="1552275" y="463947"/>
                  </a:lnTo>
                  <a:lnTo>
                    <a:pt x="1553466" y="475060"/>
                  </a:lnTo>
                  <a:lnTo>
                    <a:pt x="1555054" y="486569"/>
                  </a:lnTo>
                  <a:lnTo>
                    <a:pt x="1557437" y="498079"/>
                  </a:lnTo>
                  <a:lnTo>
                    <a:pt x="1560216" y="509588"/>
                  </a:lnTo>
                  <a:lnTo>
                    <a:pt x="1563789" y="520700"/>
                  </a:lnTo>
                  <a:lnTo>
                    <a:pt x="1567760" y="531416"/>
                  </a:lnTo>
                  <a:lnTo>
                    <a:pt x="1572525" y="542529"/>
                  </a:lnTo>
                  <a:lnTo>
                    <a:pt x="1577290" y="552847"/>
                  </a:lnTo>
                  <a:lnTo>
                    <a:pt x="1582848" y="562769"/>
                  </a:lnTo>
                  <a:lnTo>
                    <a:pt x="1589201" y="572294"/>
                  </a:lnTo>
                  <a:lnTo>
                    <a:pt x="1595554" y="581819"/>
                  </a:lnTo>
                  <a:lnTo>
                    <a:pt x="1602304" y="590550"/>
                  </a:lnTo>
                  <a:lnTo>
                    <a:pt x="1609451" y="598885"/>
                  </a:lnTo>
                  <a:lnTo>
                    <a:pt x="1616995" y="607219"/>
                  </a:lnTo>
                  <a:lnTo>
                    <a:pt x="1624936" y="614760"/>
                  </a:lnTo>
                  <a:lnTo>
                    <a:pt x="1632877" y="621904"/>
                  </a:lnTo>
                  <a:lnTo>
                    <a:pt x="1642009" y="629047"/>
                  </a:lnTo>
                  <a:lnTo>
                    <a:pt x="1650744" y="635794"/>
                  </a:lnTo>
                  <a:lnTo>
                    <a:pt x="1659876" y="641747"/>
                  </a:lnTo>
                  <a:lnTo>
                    <a:pt x="1669405" y="647304"/>
                  </a:lnTo>
                  <a:lnTo>
                    <a:pt x="1678935" y="652066"/>
                  </a:lnTo>
                  <a:lnTo>
                    <a:pt x="1689258" y="656829"/>
                  </a:lnTo>
                  <a:lnTo>
                    <a:pt x="1699581" y="661194"/>
                  </a:lnTo>
                  <a:lnTo>
                    <a:pt x="1709905" y="664766"/>
                  </a:lnTo>
                  <a:lnTo>
                    <a:pt x="1720228" y="667941"/>
                  </a:lnTo>
                  <a:lnTo>
                    <a:pt x="1731345" y="670719"/>
                  </a:lnTo>
                  <a:lnTo>
                    <a:pt x="1742066" y="673101"/>
                  </a:lnTo>
                  <a:lnTo>
                    <a:pt x="1753183" y="674688"/>
                  </a:lnTo>
                  <a:lnTo>
                    <a:pt x="1764301" y="675879"/>
                  </a:lnTo>
                  <a:lnTo>
                    <a:pt x="1775815" y="676276"/>
                  </a:lnTo>
                  <a:lnTo>
                    <a:pt x="1786932" y="676276"/>
                  </a:lnTo>
                  <a:lnTo>
                    <a:pt x="1798447" y="675879"/>
                  </a:lnTo>
                  <a:lnTo>
                    <a:pt x="1809564" y="674688"/>
                  </a:lnTo>
                  <a:lnTo>
                    <a:pt x="1821476" y="673101"/>
                  </a:lnTo>
                  <a:lnTo>
                    <a:pt x="1832593" y="670322"/>
                  </a:lnTo>
                  <a:lnTo>
                    <a:pt x="1844108" y="667544"/>
                  </a:lnTo>
                  <a:lnTo>
                    <a:pt x="1855225" y="663972"/>
                  </a:lnTo>
                  <a:lnTo>
                    <a:pt x="1866740" y="660004"/>
                  </a:lnTo>
                  <a:lnTo>
                    <a:pt x="1877063" y="655241"/>
                  </a:lnTo>
                  <a:lnTo>
                    <a:pt x="1887386" y="650479"/>
                  </a:lnTo>
                  <a:lnTo>
                    <a:pt x="1897313" y="644922"/>
                  </a:lnTo>
                  <a:lnTo>
                    <a:pt x="1906842" y="638969"/>
                  </a:lnTo>
                  <a:lnTo>
                    <a:pt x="1916371" y="632619"/>
                  </a:lnTo>
                  <a:lnTo>
                    <a:pt x="1925503" y="625872"/>
                  </a:lnTo>
                  <a:lnTo>
                    <a:pt x="1933841" y="618332"/>
                  </a:lnTo>
                  <a:lnTo>
                    <a:pt x="1941782" y="610791"/>
                  </a:lnTo>
                  <a:lnTo>
                    <a:pt x="1949723" y="603250"/>
                  </a:lnTo>
                  <a:lnTo>
                    <a:pt x="1957267" y="594916"/>
                  </a:lnTo>
                  <a:lnTo>
                    <a:pt x="1964017" y="586185"/>
                  </a:lnTo>
                  <a:lnTo>
                    <a:pt x="1970370" y="577057"/>
                  </a:lnTo>
                  <a:lnTo>
                    <a:pt x="1976326" y="567929"/>
                  </a:lnTo>
                  <a:lnTo>
                    <a:pt x="1981884" y="558404"/>
                  </a:lnTo>
                  <a:lnTo>
                    <a:pt x="1987046" y="548879"/>
                  </a:lnTo>
                  <a:lnTo>
                    <a:pt x="1991811" y="538957"/>
                  </a:lnTo>
                  <a:lnTo>
                    <a:pt x="1995781" y="528638"/>
                  </a:lnTo>
                  <a:lnTo>
                    <a:pt x="1999752" y="518319"/>
                  </a:lnTo>
                  <a:lnTo>
                    <a:pt x="2003325" y="507604"/>
                  </a:lnTo>
                  <a:lnTo>
                    <a:pt x="2005708" y="496888"/>
                  </a:lnTo>
                  <a:lnTo>
                    <a:pt x="2008090" y="485775"/>
                  </a:lnTo>
                  <a:lnTo>
                    <a:pt x="2009678" y="475060"/>
                  </a:lnTo>
                  <a:lnTo>
                    <a:pt x="2010869" y="463947"/>
                  </a:lnTo>
                  <a:lnTo>
                    <a:pt x="2011266" y="452835"/>
                  </a:lnTo>
                  <a:lnTo>
                    <a:pt x="2011266" y="441325"/>
                  </a:lnTo>
                  <a:lnTo>
                    <a:pt x="2010869" y="429816"/>
                  </a:lnTo>
                  <a:lnTo>
                    <a:pt x="2009678" y="418703"/>
                  </a:lnTo>
                  <a:lnTo>
                    <a:pt x="2007693" y="407194"/>
                  </a:lnTo>
                  <a:lnTo>
                    <a:pt x="2005311" y="395288"/>
                  </a:lnTo>
                  <a:lnTo>
                    <a:pt x="2002531" y="384175"/>
                  </a:lnTo>
                  <a:lnTo>
                    <a:pt x="1998561" y="373063"/>
                  </a:lnTo>
                  <a:lnTo>
                    <a:pt x="1994590" y="361950"/>
                  </a:lnTo>
                  <a:lnTo>
                    <a:pt x="1990223" y="351632"/>
                  </a:lnTo>
                  <a:lnTo>
                    <a:pt x="1985061" y="340916"/>
                  </a:lnTo>
                  <a:lnTo>
                    <a:pt x="1979899" y="330994"/>
                  </a:lnTo>
                  <a:lnTo>
                    <a:pt x="1973943" y="321469"/>
                  </a:lnTo>
                  <a:lnTo>
                    <a:pt x="1967591" y="312341"/>
                  </a:lnTo>
                  <a:lnTo>
                    <a:pt x="1960841" y="303213"/>
                  </a:lnTo>
                  <a:lnTo>
                    <a:pt x="1953297" y="294482"/>
                  </a:lnTo>
                  <a:lnTo>
                    <a:pt x="1945753" y="286544"/>
                  </a:lnTo>
                  <a:lnTo>
                    <a:pt x="1937812" y="279003"/>
                  </a:lnTo>
                  <a:lnTo>
                    <a:pt x="1929474" y="271860"/>
                  </a:lnTo>
                  <a:lnTo>
                    <a:pt x="1921136" y="264716"/>
                  </a:lnTo>
                  <a:lnTo>
                    <a:pt x="1912004" y="258366"/>
                  </a:lnTo>
                  <a:lnTo>
                    <a:pt x="1902474" y="252016"/>
                  </a:lnTo>
                  <a:lnTo>
                    <a:pt x="1893342" y="246460"/>
                  </a:lnTo>
                  <a:lnTo>
                    <a:pt x="1883416" y="241300"/>
                  </a:lnTo>
                  <a:lnTo>
                    <a:pt x="1873490" y="236935"/>
                  </a:lnTo>
                  <a:lnTo>
                    <a:pt x="1863166" y="232569"/>
                  </a:lnTo>
                  <a:lnTo>
                    <a:pt x="1852843" y="228997"/>
                  </a:lnTo>
                  <a:lnTo>
                    <a:pt x="1842123" y="225822"/>
                  </a:lnTo>
                  <a:lnTo>
                    <a:pt x="1831402" y="223044"/>
                  </a:lnTo>
                  <a:lnTo>
                    <a:pt x="1820682" y="221059"/>
                  </a:lnTo>
                  <a:lnTo>
                    <a:pt x="1809564" y="219472"/>
                  </a:lnTo>
                  <a:lnTo>
                    <a:pt x="1798447" y="218281"/>
                  </a:lnTo>
                  <a:lnTo>
                    <a:pt x="1787330" y="217488"/>
                  </a:lnTo>
                  <a:lnTo>
                    <a:pt x="1775815" y="217488"/>
                  </a:lnTo>
                  <a:close/>
                  <a:moveTo>
                    <a:pt x="1712287" y="0"/>
                  </a:moveTo>
                  <a:lnTo>
                    <a:pt x="1715860" y="0"/>
                  </a:lnTo>
                  <a:lnTo>
                    <a:pt x="1718640" y="397"/>
                  </a:lnTo>
                  <a:lnTo>
                    <a:pt x="1721816" y="1191"/>
                  </a:lnTo>
                  <a:lnTo>
                    <a:pt x="1724198" y="2778"/>
                  </a:lnTo>
                  <a:lnTo>
                    <a:pt x="1726978" y="4366"/>
                  </a:lnTo>
                  <a:lnTo>
                    <a:pt x="1728566" y="6350"/>
                  </a:lnTo>
                  <a:lnTo>
                    <a:pt x="1729757" y="8731"/>
                  </a:lnTo>
                  <a:lnTo>
                    <a:pt x="1730551" y="11112"/>
                  </a:lnTo>
                  <a:lnTo>
                    <a:pt x="1737698" y="39687"/>
                  </a:lnTo>
                  <a:lnTo>
                    <a:pt x="1744448" y="68262"/>
                  </a:lnTo>
                  <a:lnTo>
                    <a:pt x="1744845" y="70644"/>
                  </a:lnTo>
                  <a:lnTo>
                    <a:pt x="1746036" y="73025"/>
                  </a:lnTo>
                  <a:lnTo>
                    <a:pt x="1747227" y="75406"/>
                  </a:lnTo>
                  <a:lnTo>
                    <a:pt x="1748816" y="77391"/>
                  </a:lnTo>
                  <a:lnTo>
                    <a:pt x="1750801" y="78978"/>
                  </a:lnTo>
                  <a:lnTo>
                    <a:pt x="1752786" y="80169"/>
                  </a:lnTo>
                  <a:lnTo>
                    <a:pt x="1755168" y="80962"/>
                  </a:lnTo>
                  <a:lnTo>
                    <a:pt x="1757551" y="81756"/>
                  </a:lnTo>
                  <a:lnTo>
                    <a:pt x="1775815" y="80962"/>
                  </a:lnTo>
                  <a:lnTo>
                    <a:pt x="1793682" y="81359"/>
                  </a:lnTo>
                  <a:lnTo>
                    <a:pt x="1811550" y="82153"/>
                  </a:lnTo>
                  <a:lnTo>
                    <a:pt x="1829814" y="84137"/>
                  </a:lnTo>
                  <a:lnTo>
                    <a:pt x="1847284" y="86916"/>
                  </a:lnTo>
                  <a:lnTo>
                    <a:pt x="1865152" y="90487"/>
                  </a:lnTo>
                  <a:lnTo>
                    <a:pt x="1882225" y="94853"/>
                  </a:lnTo>
                  <a:lnTo>
                    <a:pt x="1899298" y="100012"/>
                  </a:lnTo>
                  <a:lnTo>
                    <a:pt x="1902077" y="100409"/>
                  </a:lnTo>
                  <a:lnTo>
                    <a:pt x="1904460" y="100012"/>
                  </a:lnTo>
                  <a:lnTo>
                    <a:pt x="1906842" y="99616"/>
                  </a:lnTo>
                  <a:lnTo>
                    <a:pt x="1908827" y="98425"/>
                  </a:lnTo>
                  <a:lnTo>
                    <a:pt x="1911606" y="97234"/>
                  </a:lnTo>
                  <a:lnTo>
                    <a:pt x="1913195" y="95250"/>
                  </a:lnTo>
                  <a:lnTo>
                    <a:pt x="1914783" y="93266"/>
                  </a:lnTo>
                  <a:lnTo>
                    <a:pt x="1915974" y="91281"/>
                  </a:lnTo>
                  <a:lnTo>
                    <a:pt x="1944165" y="39687"/>
                  </a:lnTo>
                  <a:lnTo>
                    <a:pt x="1945356" y="37306"/>
                  </a:lnTo>
                  <a:lnTo>
                    <a:pt x="1947341" y="35322"/>
                  </a:lnTo>
                  <a:lnTo>
                    <a:pt x="1949326" y="34131"/>
                  </a:lnTo>
                  <a:lnTo>
                    <a:pt x="1952106" y="32941"/>
                  </a:lnTo>
                  <a:lnTo>
                    <a:pt x="1954885" y="32147"/>
                  </a:lnTo>
                  <a:lnTo>
                    <a:pt x="1958061" y="32147"/>
                  </a:lnTo>
                  <a:lnTo>
                    <a:pt x="1961238" y="32544"/>
                  </a:lnTo>
                  <a:lnTo>
                    <a:pt x="1964414" y="33734"/>
                  </a:lnTo>
                  <a:lnTo>
                    <a:pt x="1975532" y="38894"/>
                  </a:lnTo>
                  <a:lnTo>
                    <a:pt x="1986252" y="44053"/>
                  </a:lnTo>
                  <a:lnTo>
                    <a:pt x="1996972" y="50006"/>
                  </a:lnTo>
                  <a:lnTo>
                    <a:pt x="2008090" y="55959"/>
                  </a:lnTo>
                  <a:lnTo>
                    <a:pt x="2018413" y="61912"/>
                  </a:lnTo>
                  <a:lnTo>
                    <a:pt x="2028737" y="68659"/>
                  </a:lnTo>
                  <a:lnTo>
                    <a:pt x="2039060" y="75803"/>
                  </a:lnTo>
                  <a:lnTo>
                    <a:pt x="2049383" y="82550"/>
                  </a:lnTo>
                  <a:lnTo>
                    <a:pt x="2051765" y="84931"/>
                  </a:lnTo>
                  <a:lnTo>
                    <a:pt x="2053751" y="87312"/>
                  </a:lnTo>
                  <a:lnTo>
                    <a:pt x="2054942" y="90091"/>
                  </a:lnTo>
                  <a:lnTo>
                    <a:pt x="2055736" y="92472"/>
                  </a:lnTo>
                  <a:lnTo>
                    <a:pt x="2056133" y="95250"/>
                  </a:lnTo>
                  <a:lnTo>
                    <a:pt x="2056133" y="98028"/>
                  </a:lnTo>
                  <a:lnTo>
                    <a:pt x="2055339" y="100409"/>
                  </a:lnTo>
                  <a:lnTo>
                    <a:pt x="2054148" y="102791"/>
                  </a:lnTo>
                  <a:lnTo>
                    <a:pt x="2038663" y="128191"/>
                  </a:lnTo>
                  <a:lnTo>
                    <a:pt x="2023575" y="153194"/>
                  </a:lnTo>
                  <a:lnTo>
                    <a:pt x="2021987" y="155178"/>
                  </a:lnTo>
                  <a:lnTo>
                    <a:pt x="2021193" y="157559"/>
                  </a:lnTo>
                  <a:lnTo>
                    <a:pt x="2020398" y="159941"/>
                  </a:lnTo>
                  <a:lnTo>
                    <a:pt x="2020398" y="162322"/>
                  </a:lnTo>
                  <a:lnTo>
                    <a:pt x="2020398" y="164703"/>
                  </a:lnTo>
                  <a:lnTo>
                    <a:pt x="2021193" y="167481"/>
                  </a:lnTo>
                  <a:lnTo>
                    <a:pt x="2022384" y="169863"/>
                  </a:lnTo>
                  <a:lnTo>
                    <a:pt x="2023575" y="171847"/>
                  </a:lnTo>
                  <a:lnTo>
                    <a:pt x="2036678" y="184150"/>
                  </a:lnTo>
                  <a:lnTo>
                    <a:pt x="2049383" y="196850"/>
                  </a:lnTo>
                  <a:lnTo>
                    <a:pt x="2061295" y="210344"/>
                  </a:lnTo>
                  <a:lnTo>
                    <a:pt x="2072809" y="224234"/>
                  </a:lnTo>
                  <a:lnTo>
                    <a:pt x="2083133" y="238919"/>
                  </a:lnTo>
                  <a:lnTo>
                    <a:pt x="2092662" y="253603"/>
                  </a:lnTo>
                  <a:lnTo>
                    <a:pt x="2102191" y="269478"/>
                  </a:lnTo>
                  <a:lnTo>
                    <a:pt x="2110529" y="284956"/>
                  </a:lnTo>
                  <a:lnTo>
                    <a:pt x="2112514" y="286941"/>
                  </a:lnTo>
                  <a:lnTo>
                    <a:pt x="2114102" y="288528"/>
                  </a:lnTo>
                  <a:lnTo>
                    <a:pt x="2116485" y="289719"/>
                  </a:lnTo>
                  <a:lnTo>
                    <a:pt x="2118867" y="290513"/>
                  </a:lnTo>
                  <a:lnTo>
                    <a:pt x="2121249" y="290910"/>
                  </a:lnTo>
                  <a:lnTo>
                    <a:pt x="2123632" y="291307"/>
                  </a:lnTo>
                  <a:lnTo>
                    <a:pt x="2126014" y="290910"/>
                  </a:lnTo>
                  <a:lnTo>
                    <a:pt x="2128396" y="290116"/>
                  </a:lnTo>
                  <a:lnTo>
                    <a:pt x="2156984" y="281781"/>
                  </a:lnTo>
                  <a:lnTo>
                    <a:pt x="2185572" y="273844"/>
                  </a:lnTo>
                  <a:lnTo>
                    <a:pt x="2187954" y="273447"/>
                  </a:lnTo>
                  <a:lnTo>
                    <a:pt x="2190733" y="273050"/>
                  </a:lnTo>
                  <a:lnTo>
                    <a:pt x="2193116" y="273844"/>
                  </a:lnTo>
                  <a:lnTo>
                    <a:pt x="2195498" y="274638"/>
                  </a:lnTo>
                  <a:lnTo>
                    <a:pt x="2197880" y="276225"/>
                  </a:lnTo>
                  <a:lnTo>
                    <a:pt x="2200263" y="278210"/>
                  </a:lnTo>
                  <a:lnTo>
                    <a:pt x="2202248" y="280988"/>
                  </a:lnTo>
                  <a:lnTo>
                    <a:pt x="2203439" y="283766"/>
                  </a:lnTo>
                  <a:lnTo>
                    <a:pt x="2207807" y="295275"/>
                  </a:lnTo>
                  <a:lnTo>
                    <a:pt x="2211777" y="307182"/>
                  </a:lnTo>
                  <a:lnTo>
                    <a:pt x="2215350" y="318691"/>
                  </a:lnTo>
                  <a:lnTo>
                    <a:pt x="2218527" y="330200"/>
                  </a:lnTo>
                  <a:lnTo>
                    <a:pt x="2221703" y="342107"/>
                  </a:lnTo>
                  <a:lnTo>
                    <a:pt x="2224086" y="354410"/>
                  </a:lnTo>
                  <a:lnTo>
                    <a:pt x="2226468" y="366316"/>
                  </a:lnTo>
                  <a:lnTo>
                    <a:pt x="2228850" y="378222"/>
                  </a:lnTo>
                  <a:lnTo>
                    <a:pt x="2228850" y="381397"/>
                  </a:lnTo>
                  <a:lnTo>
                    <a:pt x="2228453" y="384572"/>
                  </a:lnTo>
                  <a:lnTo>
                    <a:pt x="2227659" y="387350"/>
                  </a:lnTo>
                  <a:lnTo>
                    <a:pt x="2226468" y="390128"/>
                  </a:lnTo>
                  <a:lnTo>
                    <a:pt x="2224880" y="392113"/>
                  </a:lnTo>
                  <a:lnTo>
                    <a:pt x="2222894" y="393700"/>
                  </a:lnTo>
                  <a:lnTo>
                    <a:pt x="2220512" y="394891"/>
                  </a:lnTo>
                  <a:lnTo>
                    <a:pt x="2217733" y="396082"/>
                  </a:lnTo>
                  <a:lnTo>
                    <a:pt x="2189542" y="403225"/>
                  </a:lnTo>
                  <a:lnTo>
                    <a:pt x="2160557" y="409972"/>
                  </a:lnTo>
                  <a:lnTo>
                    <a:pt x="2158175" y="410766"/>
                  </a:lnTo>
                  <a:lnTo>
                    <a:pt x="2155793" y="411560"/>
                  </a:lnTo>
                  <a:lnTo>
                    <a:pt x="2153808" y="412750"/>
                  </a:lnTo>
                  <a:lnTo>
                    <a:pt x="2151822" y="414338"/>
                  </a:lnTo>
                  <a:lnTo>
                    <a:pt x="2150234" y="416322"/>
                  </a:lnTo>
                  <a:lnTo>
                    <a:pt x="2149043" y="418307"/>
                  </a:lnTo>
                  <a:lnTo>
                    <a:pt x="2148249" y="420688"/>
                  </a:lnTo>
                  <a:lnTo>
                    <a:pt x="2147852" y="423069"/>
                  </a:lnTo>
                  <a:lnTo>
                    <a:pt x="2148249" y="440929"/>
                  </a:lnTo>
                  <a:lnTo>
                    <a:pt x="2147852" y="459185"/>
                  </a:lnTo>
                  <a:lnTo>
                    <a:pt x="2147058" y="477044"/>
                  </a:lnTo>
                  <a:lnTo>
                    <a:pt x="2145072" y="494904"/>
                  </a:lnTo>
                  <a:lnTo>
                    <a:pt x="2142293" y="512763"/>
                  </a:lnTo>
                  <a:lnTo>
                    <a:pt x="2138323" y="530225"/>
                  </a:lnTo>
                  <a:lnTo>
                    <a:pt x="2133955" y="547688"/>
                  </a:lnTo>
                  <a:lnTo>
                    <a:pt x="2128793" y="564754"/>
                  </a:lnTo>
                  <a:lnTo>
                    <a:pt x="2128396" y="567135"/>
                  </a:lnTo>
                  <a:lnTo>
                    <a:pt x="2128793" y="569913"/>
                  </a:lnTo>
                  <a:lnTo>
                    <a:pt x="2129190" y="572294"/>
                  </a:lnTo>
                  <a:lnTo>
                    <a:pt x="2130382" y="574279"/>
                  </a:lnTo>
                  <a:lnTo>
                    <a:pt x="2131573" y="576263"/>
                  </a:lnTo>
                  <a:lnTo>
                    <a:pt x="2133558" y="578247"/>
                  </a:lnTo>
                  <a:lnTo>
                    <a:pt x="2135543" y="580232"/>
                  </a:lnTo>
                  <a:lnTo>
                    <a:pt x="2137926" y="581025"/>
                  </a:lnTo>
                  <a:lnTo>
                    <a:pt x="2189542" y="609600"/>
                  </a:lnTo>
                  <a:lnTo>
                    <a:pt x="2191924" y="610791"/>
                  </a:lnTo>
                  <a:lnTo>
                    <a:pt x="2193910" y="612379"/>
                  </a:lnTo>
                  <a:lnTo>
                    <a:pt x="2195498" y="614760"/>
                  </a:lnTo>
                  <a:lnTo>
                    <a:pt x="2196292" y="617141"/>
                  </a:lnTo>
                  <a:lnTo>
                    <a:pt x="2197086" y="619919"/>
                  </a:lnTo>
                  <a:lnTo>
                    <a:pt x="2197086" y="623094"/>
                  </a:lnTo>
                  <a:lnTo>
                    <a:pt x="2196689" y="626666"/>
                  </a:lnTo>
                  <a:lnTo>
                    <a:pt x="2195498" y="629841"/>
                  </a:lnTo>
                  <a:lnTo>
                    <a:pt x="2190336" y="640557"/>
                  </a:lnTo>
                  <a:lnTo>
                    <a:pt x="2184778" y="651669"/>
                  </a:lnTo>
                  <a:lnTo>
                    <a:pt x="2178822" y="662385"/>
                  </a:lnTo>
                  <a:lnTo>
                    <a:pt x="2173263" y="673101"/>
                  </a:lnTo>
                  <a:lnTo>
                    <a:pt x="2166910" y="683816"/>
                  </a:lnTo>
                  <a:lnTo>
                    <a:pt x="2160557" y="693738"/>
                  </a:lnTo>
                  <a:lnTo>
                    <a:pt x="2153808" y="704057"/>
                  </a:lnTo>
                  <a:lnTo>
                    <a:pt x="2146661" y="713979"/>
                  </a:lnTo>
                  <a:lnTo>
                    <a:pt x="2144278" y="716360"/>
                  </a:lnTo>
                  <a:lnTo>
                    <a:pt x="2141896" y="718741"/>
                  </a:lnTo>
                  <a:lnTo>
                    <a:pt x="2138720" y="719932"/>
                  </a:lnTo>
                  <a:lnTo>
                    <a:pt x="2136337" y="721122"/>
                  </a:lnTo>
                  <a:lnTo>
                    <a:pt x="2133558" y="721519"/>
                  </a:lnTo>
                  <a:lnTo>
                    <a:pt x="2130779" y="721122"/>
                  </a:lnTo>
                  <a:lnTo>
                    <a:pt x="2128396" y="720329"/>
                  </a:lnTo>
                  <a:lnTo>
                    <a:pt x="2126014" y="719138"/>
                  </a:lnTo>
                  <a:lnTo>
                    <a:pt x="2101000" y="703660"/>
                  </a:lnTo>
                  <a:lnTo>
                    <a:pt x="2075589" y="688579"/>
                  </a:lnTo>
                  <a:lnTo>
                    <a:pt x="2073603" y="686991"/>
                  </a:lnTo>
                  <a:lnTo>
                    <a:pt x="2071221" y="686197"/>
                  </a:lnTo>
                  <a:lnTo>
                    <a:pt x="2068839" y="685801"/>
                  </a:lnTo>
                  <a:lnTo>
                    <a:pt x="2066456" y="685404"/>
                  </a:lnTo>
                  <a:lnTo>
                    <a:pt x="2064074" y="685801"/>
                  </a:lnTo>
                  <a:lnTo>
                    <a:pt x="2061692" y="686197"/>
                  </a:lnTo>
                  <a:lnTo>
                    <a:pt x="2059309" y="687388"/>
                  </a:lnTo>
                  <a:lnTo>
                    <a:pt x="2057324" y="688579"/>
                  </a:lnTo>
                  <a:lnTo>
                    <a:pt x="2044619" y="701676"/>
                  </a:lnTo>
                  <a:lnTo>
                    <a:pt x="2031913" y="713979"/>
                  </a:lnTo>
                  <a:lnTo>
                    <a:pt x="2018413" y="726282"/>
                  </a:lnTo>
                  <a:lnTo>
                    <a:pt x="2004913" y="737791"/>
                  </a:lnTo>
                  <a:lnTo>
                    <a:pt x="1989826" y="748110"/>
                  </a:lnTo>
                  <a:lnTo>
                    <a:pt x="1974738" y="757635"/>
                  </a:lnTo>
                  <a:lnTo>
                    <a:pt x="1959650" y="767160"/>
                  </a:lnTo>
                  <a:lnTo>
                    <a:pt x="1943371" y="775494"/>
                  </a:lnTo>
                  <a:lnTo>
                    <a:pt x="1941385" y="777082"/>
                  </a:lnTo>
                  <a:lnTo>
                    <a:pt x="1939797" y="779066"/>
                  </a:lnTo>
                  <a:lnTo>
                    <a:pt x="1938606" y="781447"/>
                  </a:lnTo>
                  <a:lnTo>
                    <a:pt x="1937812" y="783432"/>
                  </a:lnTo>
                  <a:lnTo>
                    <a:pt x="1937415" y="785813"/>
                  </a:lnTo>
                  <a:lnTo>
                    <a:pt x="1937018" y="788591"/>
                  </a:lnTo>
                  <a:lnTo>
                    <a:pt x="1937415" y="790972"/>
                  </a:lnTo>
                  <a:lnTo>
                    <a:pt x="1938209" y="793354"/>
                  </a:lnTo>
                  <a:lnTo>
                    <a:pt x="1946547" y="821532"/>
                  </a:lnTo>
                  <a:lnTo>
                    <a:pt x="1954488" y="849710"/>
                  </a:lnTo>
                  <a:lnTo>
                    <a:pt x="1955282" y="852488"/>
                  </a:lnTo>
                  <a:lnTo>
                    <a:pt x="1955282" y="854869"/>
                  </a:lnTo>
                  <a:lnTo>
                    <a:pt x="1954885" y="858044"/>
                  </a:lnTo>
                  <a:lnTo>
                    <a:pt x="1953694" y="860426"/>
                  </a:lnTo>
                  <a:lnTo>
                    <a:pt x="1952106" y="862807"/>
                  </a:lnTo>
                  <a:lnTo>
                    <a:pt x="1950120" y="864791"/>
                  </a:lnTo>
                  <a:lnTo>
                    <a:pt x="1947341" y="866776"/>
                  </a:lnTo>
                  <a:lnTo>
                    <a:pt x="1944562" y="868363"/>
                  </a:lnTo>
                  <a:lnTo>
                    <a:pt x="1933047" y="872332"/>
                  </a:lnTo>
                  <a:lnTo>
                    <a:pt x="1921533" y="876301"/>
                  </a:lnTo>
                  <a:lnTo>
                    <a:pt x="1910018" y="879873"/>
                  </a:lnTo>
                  <a:lnTo>
                    <a:pt x="1898107" y="883444"/>
                  </a:lnTo>
                  <a:lnTo>
                    <a:pt x="1886195" y="886223"/>
                  </a:lnTo>
                  <a:lnTo>
                    <a:pt x="1874284" y="889001"/>
                  </a:lnTo>
                  <a:lnTo>
                    <a:pt x="1861975" y="891382"/>
                  </a:lnTo>
                  <a:lnTo>
                    <a:pt x="1850064" y="893366"/>
                  </a:lnTo>
                  <a:lnTo>
                    <a:pt x="1846887" y="893763"/>
                  </a:lnTo>
                  <a:lnTo>
                    <a:pt x="1843711" y="893366"/>
                  </a:lnTo>
                  <a:lnTo>
                    <a:pt x="1840931" y="892176"/>
                  </a:lnTo>
                  <a:lnTo>
                    <a:pt x="1838152" y="890985"/>
                  </a:lnTo>
                  <a:lnTo>
                    <a:pt x="1836167" y="889398"/>
                  </a:lnTo>
                  <a:lnTo>
                    <a:pt x="1834182" y="887413"/>
                  </a:lnTo>
                  <a:lnTo>
                    <a:pt x="1832990" y="885032"/>
                  </a:lnTo>
                  <a:lnTo>
                    <a:pt x="1832593" y="882651"/>
                  </a:lnTo>
                  <a:lnTo>
                    <a:pt x="1825049" y="853679"/>
                  </a:lnTo>
                  <a:lnTo>
                    <a:pt x="1818300" y="825501"/>
                  </a:lnTo>
                  <a:lnTo>
                    <a:pt x="1817902" y="823119"/>
                  </a:lnTo>
                  <a:lnTo>
                    <a:pt x="1816711" y="820738"/>
                  </a:lnTo>
                  <a:lnTo>
                    <a:pt x="1815520" y="818357"/>
                  </a:lnTo>
                  <a:lnTo>
                    <a:pt x="1813535" y="816769"/>
                  </a:lnTo>
                  <a:lnTo>
                    <a:pt x="1811947" y="815182"/>
                  </a:lnTo>
                  <a:lnTo>
                    <a:pt x="1809564" y="813991"/>
                  </a:lnTo>
                  <a:lnTo>
                    <a:pt x="1807182" y="812801"/>
                  </a:lnTo>
                  <a:lnTo>
                    <a:pt x="1804800" y="812404"/>
                  </a:lnTo>
                  <a:lnTo>
                    <a:pt x="1786932" y="813197"/>
                  </a:lnTo>
                  <a:lnTo>
                    <a:pt x="1769065" y="812801"/>
                  </a:lnTo>
                  <a:lnTo>
                    <a:pt x="1751198" y="812007"/>
                  </a:lnTo>
                  <a:lnTo>
                    <a:pt x="1733331" y="810022"/>
                  </a:lnTo>
                  <a:lnTo>
                    <a:pt x="1715463" y="806847"/>
                  </a:lnTo>
                  <a:lnTo>
                    <a:pt x="1697993" y="803276"/>
                  </a:lnTo>
                  <a:lnTo>
                    <a:pt x="1680523" y="798513"/>
                  </a:lnTo>
                  <a:lnTo>
                    <a:pt x="1663053" y="793354"/>
                  </a:lnTo>
                  <a:lnTo>
                    <a:pt x="1660670" y="793354"/>
                  </a:lnTo>
                  <a:lnTo>
                    <a:pt x="1658288" y="793751"/>
                  </a:lnTo>
                  <a:lnTo>
                    <a:pt x="1655906" y="794147"/>
                  </a:lnTo>
                  <a:lnTo>
                    <a:pt x="1653523" y="795338"/>
                  </a:lnTo>
                  <a:lnTo>
                    <a:pt x="1651538" y="796529"/>
                  </a:lnTo>
                  <a:lnTo>
                    <a:pt x="1649553" y="798116"/>
                  </a:lnTo>
                  <a:lnTo>
                    <a:pt x="1648362" y="800101"/>
                  </a:lnTo>
                  <a:lnTo>
                    <a:pt x="1647171" y="802482"/>
                  </a:lnTo>
                  <a:lnTo>
                    <a:pt x="1618186" y="854076"/>
                  </a:lnTo>
                  <a:lnTo>
                    <a:pt x="1616995" y="856854"/>
                  </a:lnTo>
                  <a:lnTo>
                    <a:pt x="1615406" y="858838"/>
                  </a:lnTo>
                  <a:lnTo>
                    <a:pt x="1613024" y="860029"/>
                  </a:lnTo>
                  <a:lnTo>
                    <a:pt x="1610642" y="861219"/>
                  </a:lnTo>
                  <a:lnTo>
                    <a:pt x="1607862" y="861616"/>
                  </a:lnTo>
                  <a:lnTo>
                    <a:pt x="1604686" y="861616"/>
                  </a:lnTo>
                  <a:lnTo>
                    <a:pt x="1601510" y="861219"/>
                  </a:lnTo>
                  <a:lnTo>
                    <a:pt x="1598333" y="860426"/>
                  </a:lnTo>
                  <a:lnTo>
                    <a:pt x="1587216" y="854869"/>
                  </a:lnTo>
                  <a:lnTo>
                    <a:pt x="1576098" y="849313"/>
                  </a:lnTo>
                  <a:lnTo>
                    <a:pt x="1565378" y="843757"/>
                  </a:lnTo>
                  <a:lnTo>
                    <a:pt x="1555054" y="837804"/>
                  </a:lnTo>
                  <a:lnTo>
                    <a:pt x="1544334" y="831454"/>
                  </a:lnTo>
                  <a:lnTo>
                    <a:pt x="1533613" y="825104"/>
                  </a:lnTo>
                  <a:lnTo>
                    <a:pt x="1523687" y="818357"/>
                  </a:lnTo>
                  <a:lnTo>
                    <a:pt x="1513761" y="811213"/>
                  </a:lnTo>
                  <a:lnTo>
                    <a:pt x="1511379" y="808832"/>
                  </a:lnTo>
                  <a:lnTo>
                    <a:pt x="1509393" y="806451"/>
                  </a:lnTo>
                  <a:lnTo>
                    <a:pt x="1507805" y="803672"/>
                  </a:lnTo>
                  <a:lnTo>
                    <a:pt x="1507011" y="800894"/>
                  </a:lnTo>
                  <a:lnTo>
                    <a:pt x="1506614" y="798116"/>
                  </a:lnTo>
                  <a:lnTo>
                    <a:pt x="1507011" y="795735"/>
                  </a:lnTo>
                  <a:lnTo>
                    <a:pt x="1507408" y="793354"/>
                  </a:lnTo>
                  <a:lnTo>
                    <a:pt x="1508996" y="790972"/>
                  </a:lnTo>
                  <a:lnTo>
                    <a:pt x="1523687" y="765969"/>
                  </a:lnTo>
                  <a:lnTo>
                    <a:pt x="1539172" y="740569"/>
                  </a:lnTo>
                  <a:lnTo>
                    <a:pt x="1540363" y="738585"/>
                  </a:lnTo>
                  <a:lnTo>
                    <a:pt x="1541554" y="736204"/>
                  </a:lnTo>
                  <a:lnTo>
                    <a:pt x="1542349" y="733822"/>
                  </a:lnTo>
                  <a:lnTo>
                    <a:pt x="1542746" y="731441"/>
                  </a:lnTo>
                  <a:lnTo>
                    <a:pt x="1542349" y="729060"/>
                  </a:lnTo>
                  <a:lnTo>
                    <a:pt x="1541554" y="726679"/>
                  </a:lnTo>
                  <a:lnTo>
                    <a:pt x="1540363" y="724297"/>
                  </a:lnTo>
                  <a:lnTo>
                    <a:pt x="1539172" y="722313"/>
                  </a:lnTo>
                  <a:lnTo>
                    <a:pt x="1526069" y="709613"/>
                  </a:lnTo>
                  <a:lnTo>
                    <a:pt x="1513364" y="696913"/>
                  </a:lnTo>
                  <a:lnTo>
                    <a:pt x="1501849" y="683419"/>
                  </a:lnTo>
                  <a:lnTo>
                    <a:pt x="1489938" y="669529"/>
                  </a:lnTo>
                  <a:lnTo>
                    <a:pt x="1479615" y="654844"/>
                  </a:lnTo>
                  <a:lnTo>
                    <a:pt x="1470085" y="640160"/>
                  </a:lnTo>
                  <a:lnTo>
                    <a:pt x="1460953" y="624285"/>
                  </a:lnTo>
                  <a:lnTo>
                    <a:pt x="1452218" y="608410"/>
                  </a:lnTo>
                  <a:lnTo>
                    <a:pt x="1450630" y="606822"/>
                  </a:lnTo>
                  <a:lnTo>
                    <a:pt x="1448247" y="605235"/>
                  </a:lnTo>
                  <a:lnTo>
                    <a:pt x="1446262" y="604044"/>
                  </a:lnTo>
                  <a:lnTo>
                    <a:pt x="1443880" y="602854"/>
                  </a:lnTo>
                  <a:lnTo>
                    <a:pt x="1441498" y="602457"/>
                  </a:lnTo>
                  <a:lnTo>
                    <a:pt x="1439115" y="602457"/>
                  </a:lnTo>
                  <a:lnTo>
                    <a:pt x="1436733" y="602854"/>
                  </a:lnTo>
                  <a:lnTo>
                    <a:pt x="1433954" y="603647"/>
                  </a:lnTo>
                  <a:lnTo>
                    <a:pt x="1406160" y="611982"/>
                  </a:lnTo>
                  <a:lnTo>
                    <a:pt x="1377572" y="619522"/>
                  </a:lnTo>
                  <a:lnTo>
                    <a:pt x="1375190" y="620316"/>
                  </a:lnTo>
                  <a:lnTo>
                    <a:pt x="1372411" y="620713"/>
                  </a:lnTo>
                  <a:lnTo>
                    <a:pt x="1369631" y="619919"/>
                  </a:lnTo>
                  <a:lnTo>
                    <a:pt x="1367249" y="619126"/>
                  </a:lnTo>
                  <a:lnTo>
                    <a:pt x="1364867" y="617538"/>
                  </a:lnTo>
                  <a:lnTo>
                    <a:pt x="1362882" y="615157"/>
                  </a:lnTo>
                  <a:lnTo>
                    <a:pt x="1360896" y="612775"/>
                  </a:lnTo>
                  <a:lnTo>
                    <a:pt x="1359308" y="609600"/>
                  </a:lnTo>
                  <a:lnTo>
                    <a:pt x="1354941" y="598488"/>
                  </a:lnTo>
                  <a:lnTo>
                    <a:pt x="1350970" y="586979"/>
                  </a:lnTo>
                  <a:lnTo>
                    <a:pt x="1347397" y="575072"/>
                  </a:lnTo>
                  <a:lnTo>
                    <a:pt x="1343823" y="563166"/>
                  </a:lnTo>
                  <a:lnTo>
                    <a:pt x="1341044" y="551657"/>
                  </a:lnTo>
                  <a:lnTo>
                    <a:pt x="1338264" y="539750"/>
                  </a:lnTo>
                  <a:lnTo>
                    <a:pt x="1335882" y="527447"/>
                  </a:lnTo>
                  <a:lnTo>
                    <a:pt x="1333897" y="515541"/>
                  </a:lnTo>
                  <a:lnTo>
                    <a:pt x="1333500" y="512366"/>
                  </a:lnTo>
                  <a:lnTo>
                    <a:pt x="1333897" y="509191"/>
                  </a:lnTo>
                  <a:lnTo>
                    <a:pt x="1335088" y="506413"/>
                  </a:lnTo>
                  <a:lnTo>
                    <a:pt x="1336279" y="503635"/>
                  </a:lnTo>
                  <a:lnTo>
                    <a:pt x="1337867" y="501650"/>
                  </a:lnTo>
                  <a:lnTo>
                    <a:pt x="1339853" y="499666"/>
                  </a:lnTo>
                  <a:lnTo>
                    <a:pt x="1342235" y="498475"/>
                  </a:lnTo>
                  <a:lnTo>
                    <a:pt x="1345014" y="498079"/>
                  </a:lnTo>
                  <a:lnTo>
                    <a:pt x="1373602" y="490538"/>
                  </a:lnTo>
                  <a:lnTo>
                    <a:pt x="1401793" y="483394"/>
                  </a:lnTo>
                  <a:lnTo>
                    <a:pt x="1404969" y="482997"/>
                  </a:lnTo>
                  <a:lnTo>
                    <a:pt x="1407351" y="482204"/>
                  </a:lnTo>
                  <a:lnTo>
                    <a:pt x="1409336" y="481013"/>
                  </a:lnTo>
                  <a:lnTo>
                    <a:pt x="1411322" y="479029"/>
                  </a:lnTo>
                  <a:lnTo>
                    <a:pt x="1412513" y="477441"/>
                  </a:lnTo>
                  <a:lnTo>
                    <a:pt x="1414101" y="475060"/>
                  </a:lnTo>
                  <a:lnTo>
                    <a:pt x="1414895" y="473075"/>
                  </a:lnTo>
                  <a:lnTo>
                    <a:pt x="1415292" y="470297"/>
                  </a:lnTo>
                  <a:lnTo>
                    <a:pt x="1414895" y="452835"/>
                  </a:lnTo>
                  <a:lnTo>
                    <a:pt x="1414895" y="434579"/>
                  </a:lnTo>
                  <a:lnTo>
                    <a:pt x="1416086" y="416719"/>
                  </a:lnTo>
                  <a:lnTo>
                    <a:pt x="1417675" y="398860"/>
                  </a:lnTo>
                  <a:lnTo>
                    <a:pt x="1420454" y="381000"/>
                  </a:lnTo>
                  <a:lnTo>
                    <a:pt x="1424424" y="363538"/>
                  </a:lnTo>
                  <a:lnTo>
                    <a:pt x="1428792" y="346075"/>
                  </a:lnTo>
                  <a:lnTo>
                    <a:pt x="1433954" y="329010"/>
                  </a:lnTo>
                  <a:lnTo>
                    <a:pt x="1434351" y="326232"/>
                  </a:lnTo>
                  <a:lnTo>
                    <a:pt x="1433954" y="323850"/>
                  </a:lnTo>
                  <a:lnTo>
                    <a:pt x="1433160" y="321469"/>
                  </a:lnTo>
                  <a:lnTo>
                    <a:pt x="1432365" y="319485"/>
                  </a:lnTo>
                  <a:lnTo>
                    <a:pt x="1430777" y="317103"/>
                  </a:lnTo>
                  <a:lnTo>
                    <a:pt x="1429189" y="315516"/>
                  </a:lnTo>
                  <a:lnTo>
                    <a:pt x="1427204" y="313928"/>
                  </a:lnTo>
                  <a:lnTo>
                    <a:pt x="1424821" y="312738"/>
                  </a:lnTo>
                  <a:lnTo>
                    <a:pt x="1373205" y="284163"/>
                  </a:lnTo>
                  <a:lnTo>
                    <a:pt x="1370823" y="282972"/>
                  </a:lnTo>
                  <a:lnTo>
                    <a:pt x="1369234" y="280988"/>
                  </a:lnTo>
                  <a:lnTo>
                    <a:pt x="1367646" y="279003"/>
                  </a:lnTo>
                  <a:lnTo>
                    <a:pt x="1366455" y="276225"/>
                  </a:lnTo>
                  <a:lnTo>
                    <a:pt x="1366058" y="273447"/>
                  </a:lnTo>
                  <a:lnTo>
                    <a:pt x="1366058" y="270669"/>
                  </a:lnTo>
                  <a:lnTo>
                    <a:pt x="1366455" y="267494"/>
                  </a:lnTo>
                  <a:lnTo>
                    <a:pt x="1367249" y="264319"/>
                  </a:lnTo>
                  <a:lnTo>
                    <a:pt x="1372411" y="252810"/>
                  </a:lnTo>
                  <a:lnTo>
                    <a:pt x="1377969" y="242094"/>
                  </a:lnTo>
                  <a:lnTo>
                    <a:pt x="1383528" y="231378"/>
                  </a:lnTo>
                  <a:lnTo>
                    <a:pt x="1389484" y="220663"/>
                  </a:lnTo>
                  <a:lnTo>
                    <a:pt x="1395837" y="209947"/>
                  </a:lnTo>
                  <a:lnTo>
                    <a:pt x="1402190" y="199628"/>
                  </a:lnTo>
                  <a:lnTo>
                    <a:pt x="1409336" y="189706"/>
                  </a:lnTo>
                  <a:lnTo>
                    <a:pt x="1416483" y="179784"/>
                  </a:lnTo>
                  <a:lnTo>
                    <a:pt x="1418469" y="177403"/>
                  </a:lnTo>
                  <a:lnTo>
                    <a:pt x="1421248" y="175419"/>
                  </a:lnTo>
                  <a:lnTo>
                    <a:pt x="1423630" y="173831"/>
                  </a:lnTo>
                  <a:lnTo>
                    <a:pt x="1426410" y="173038"/>
                  </a:lnTo>
                  <a:lnTo>
                    <a:pt x="1429189" y="172641"/>
                  </a:lnTo>
                  <a:lnTo>
                    <a:pt x="1431571" y="173038"/>
                  </a:lnTo>
                  <a:lnTo>
                    <a:pt x="1434351" y="173831"/>
                  </a:lnTo>
                  <a:lnTo>
                    <a:pt x="1436336" y="175022"/>
                  </a:lnTo>
                  <a:lnTo>
                    <a:pt x="1462144" y="189706"/>
                  </a:lnTo>
                  <a:lnTo>
                    <a:pt x="1486761" y="205184"/>
                  </a:lnTo>
                  <a:lnTo>
                    <a:pt x="1489144" y="206375"/>
                  </a:lnTo>
                  <a:lnTo>
                    <a:pt x="1491526" y="207566"/>
                  </a:lnTo>
                  <a:lnTo>
                    <a:pt x="1493908" y="207963"/>
                  </a:lnTo>
                  <a:lnTo>
                    <a:pt x="1496688" y="208359"/>
                  </a:lnTo>
                  <a:lnTo>
                    <a:pt x="1499070" y="207963"/>
                  </a:lnTo>
                  <a:lnTo>
                    <a:pt x="1501452" y="207169"/>
                  </a:lnTo>
                  <a:lnTo>
                    <a:pt x="1503835" y="206375"/>
                  </a:lnTo>
                  <a:lnTo>
                    <a:pt x="1505820" y="205184"/>
                  </a:lnTo>
                  <a:lnTo>
                    <a:pt x="1518128" y="192088"/>
                  </a:lnTo>
                  <a:lnTo>
                    <a:pt x="1530834" y="179784"/>
                  </a:lnTo>
                  <a:lnTo>
                    <a:pt x="1544731" y="167878"/>
                  </a:lnTo>
                  <a:lnTo>
                    <a:pt x="1558231" y="155972"/>
                  </a:lnTo>
                  <a:lnTo>
                    <a:pt x="1572922" y="145653"/>
                  </a:lnTo>
                  <a:lnTo>
                    <a:pt x="1587613" y="136128"/>
                  </a:lnTo>
                  <a:lnTo>
                    <a:pt x="1603495" y="127000"/>
                  </a:lnTo>
                  <a:lnTo>
                    <a:pt x="1619377" y="118269"/>
                  </a:lnTo>
                  <a:lnTo>
                    <a:pt x="1620965" y="116284"/>
                  </a:lnTo>
                  <a:lnTo>
                    <a:pt x="1622553" y="114300"/>
                  </a:lnTo>
                  <a:lnTo>
                    <a:pt x="1623745" y="112316"/>
                  </a:lnTo>
                  <a:lnTo>
                    <a:pt x="1624936" y="109934"/>
                  </a:lnTo>
                  <a:lnTo>
                    <a:pt x="1625333" y="107553"/>
                  </a:lnTo>
                  <a:lnTo>
                    <a:pt x="1625333" y="105172"/>
                  </a:lnTo>
                  <a:lnTo>
                    <a:pt x="1624936" y="102791"/>
                  </a:lnTo>
                  <a:lnTo>
                    <a:pt x="1624142" y="100409"/>
                  </a:lnTo>
                  <a:lnTo>
                    <a:pt x="1615803" y="71834"/>
                  </a:lnTo>
                  <a:lnTo>
                    <a:pt x="1608260" y="44053"/>
                  </a:lnTo>
                  <a:lnTo>
                    <a:pt x="1607465" y="41275"/>
                  </a:lnTo>
                  <a:lnTo>
                    <a:pt x="1607465" y="38894"/>
                  </a:lnTo>
                  <a:lnTo>
                    <a:pt x="1607862" y="36116"/>
                  </a:lnTo>
                  <a:lnTo>
                    <a:pt x="1609054" y="33734"/>
                  </a:lnTo>
                  <a:lnTo>
                    <a:pt x="1610245" y="31353"/>
                  </a:lnTo>
                  <a:lnTo>
                    <a:pt x="1612627" y="28972"/>
                  </a:lnTo>
                  <a:lnTo>
                    <a:pt x="1615009" y="26987"/>
                  </a:lnTo>
                  <a:lnTo>
                    <a:pt x="1617789" y="25400"/>
                  </a:lnTo>
                  <a:lnTo>
                    <a:pt x="1629303" y="21034"/>
                  </a:lnTo>
                  <a:lnTo>
                    <a:pt x="1641215" y="17066"/>
                  </a:lnTo>
                  <a:lnTo>
                    <a:pt x="1652729" y="13494"/>
                  </a:lnTo>
                  <a:lnTo>
                    <a:pt x="1664641" y="10319"/>
                  </a:lnTo>
                  <a:lnTo>
                    <a:pt x="1676155" y="7541"/>
                  </a:lnTo>
                  <a:lnTo>
                    <a:pt x="1688464" y="4762"/>
                  </a:lnTo>
                  <a:lnTo>
                    <a:pt x="1700375" y="2381"/>
                  </a:lnTo>
                  <a:lnTo>
                    <a:pt x="17122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1783346" y="2704591"/>
              <a:ext cx="301512" cy="6233169"/>
              <a:chOff x="1712111" y="2704591"/>
              <a:chExt cx="301512" cy="6233169"/>
            </a:xfrm>
            <a:solidFill>
              <a:schemeClr val="bg1">
                <a:lumMod val="75000"/>
              </a:schemeClr>
            </a:solidFill>
          </p:grpSpPr>
          <p:sp>
            <p:nvSpPr>
              <p:cNvPr id="119" name="六边形 118"/>
              <p:cNvSpPr/>
              <p:nvPr/>
            </p:nvSpPr>
            <p:spPr>
              <a:xfrm>
                <a:off x="1712111" y="2704591"/>
                <a:ext cx="301512" cy="29257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六边形 119"/>
              <p:cNvSpPr/>
              <p:nvPr/>
            </p:nvSpPr>
            <p:spPr>
              <a:xfrm>
                <a:off x="1712111" y="4160546"/>
                <a:ext cx="301512" cy="29257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六边形 121"/>
              <p:cNvSpPr/>
              <p:nvPr/>
            </p:nvSpPr>
            <p:spPr>
              <a:xfrm>
                <a:off x="1712111" y="7037327"/>
                <a:ext cx="301512" cy="29257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六边形 122"/>
              <p:cNvSpPr/>
              <p:nvPr/>
            </p:nvSpPr>
            <p:spPr>
              <a:xfrm>
                <a:off x="1712111" y="8645185"/>
                <a:ext cx="301512" cy="29257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1712111" y="2704591"/>
              <a:ext cx="301512" cy="6233169"/>
              <a:chOff x="1712111" y="2704591"/>
              <a:chExt cx="301512" cy="6233169"/>
            </a:xfrm>
            <a:solidFill>
              <a:srgbClr val="333F50"/>
            </a:solidFill>
          </p:grpSpPr>
          <p:sp>
            <p:nvSpPr>
              <p:cNvPr id="125" name="六边形 124"/>
              <p:cNvSpPr/>
              <p:nvPr/>
            </p:nvSpPr>
            <p:spPr>
              <a:xfrm>
                <a:off x="1712111" y="2704591"/>
                <a:ext cx="301512" cy="29257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六边形 125"/>
              <p:cNvSpPr/>
              <p:nvPr/>
            </p:nvSpPr>
            <p:spPr>
              <a:xfrm>
                <a:off x="1712111" y="4160546"/>
                <a:ext cx="301512" cy="29257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六边形 126"/>
              <p:cNvSpPr/>
              <p:nvPr/>
            </p:nvSpPr>
            <p:spPr>
              <a:xfrm>
                <a:off x="1712111" y="7037327"/>
                <a:ext cx="301512" cy="29257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六边形 127"/>
              <p:cNvSpPr/>
              <p:nvPr/>
            </p:nvSpPr>
            <p:spPr>
              <a:xfrm>
                <a:off x="1712111" y="8645185"/>
                <a:ext cx="301512" cy="29257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85594" y="2691455"/>
              <a:ext cx="6245143" cy="7187541"/>
              <a:chOff x="887460" y="2366101"/>
              <a:chExt cx="6245143" cy="718754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89049" y="2705900"/>
                <a:ext cx="6243554" cy="877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lnSpc>
                    <a:spcPct val="150000"/>
                  </a:lnSpc>
                  <a:tabLst>
                    <a:tab pos="266700" algn="l"/>
                    <a:tab pos="1200150" algn="l"/>
                    <a:tab pos="1333500" algn="l"/>
                  </a:tabLst>
                </a:pPr>
                <a:r>
                  <a:rPr lang="en-US" altLang="zh-CN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2012.09—2016.6       </a:t>
                </a:r>
                <a:r>
                  <a:rPr lang="en-US" altLang="zh-CN" sz="1100" b="1" dirty="0" smtClean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西南石油大学</a:t>
                </a:r>
                <a:r>
                  <a:rPr lang="en-US" altLang="zh-CN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100" b="1" dirty="0" smtClean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zh-CN" altLang="en-US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物流管理</a:t>
                </a:r>
                <a:r>
                  <a:rPr lang="en-US" altLang="zh-CN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1100" b="1" dirty="0" smtClean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研究生 </a:t>
                </a:r>
                <a:endParaRPr lang="zh-CN" altLang="en-US" sz="1100" dirty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 algn="just" fontAlgn="base">
                  <a:lnSpc>
                    <a:spcPct val="150000"/>
                  </a:lnSpc>
                  <a:tabLst>
                    <a:tab pos="266700" algn="l"/>
                    <a:tab pos="1200150" algn="l"/>
                    <a:tab pos="1333500" algn="l"/>
                  </a:tabLst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主修课程：石油及天然气运输概要，新能源开发，管道运输案例分析，中国能源地理</a:t>
                </a:r>
                <a:endParaRPr lang="zh-CN" altLang="en-US" sz="1100" kern="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 fontAlgn="base">
                  <a:lnSpc>
                    <a:spcPct val="150000"/>
                  </a:lnSpc>
                  <a:tabLst>
                    <a:tab pos="266700" algn="l"/>
                    <a:tab pos="1200150" algn="l"/>
                    <a:tab pos="1333500" algn="l"/>
                  </a:tabLst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在校活动：参与新疆阿克苏石油勘探计划，参与西南石油大学西亚能源清洁化项目等</a:t>
                </a:r>
                <a:endParaRPr lang="zh-CN" altLang="en-US" sz="1100" kern="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60757" y="2366101"/>
                <a:ext cx="107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教育背景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89049" y="7108335"/>
                <a:ext cx="6243554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buClr>
                    <a:prstClr val="black">
                      <a:lumMod val="65000"/>
                      <a:lumOff val="35000"/>
                    </a:prstClr>
                  </a:buClr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语言技能：英语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CET6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、粤语</a:t>
                </a:r>
              </a:p>
              <a:p>
                <a:pPr algn="just">
                  <a:lnSpc>
                    <a:spcPct val="150000"/>
                  </a:lnSpc>
                  <a:buClr>
                    <a:prstClr val="black">
                      <a:lumMod val="65000"/>
                      <a:lumOff val="35000"/>
                    </a:prstClr>
                  </a:buClr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专业技能：熟悉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iOS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Android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开发，精通数据库、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C++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及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Java</a:t>
                </a:r>
              </a:p>
              <a:p>
                <a:pPr algn="just">
                  <a:lnSpc>
                    <a:spcPct val="150000"/>
                  </a:lnSpc>
                  <a:buClr>
                    <a:prstClr val="black">
                      <a:lumMod val="65000"/>
                      <a:lumOff val="35000"/>
                    </a:prstClr>
                  </a:buClr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办公技能：熟练使用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Office 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办公软件、</a:t>
                </a:r>
                <a:r>
                  <a:rPr lang="en-US" altLang="zh-CN" sz="11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Axure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RP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Visio</a:t>
                </a:r>
              </a:p>
            </p:txBody>
          </p:sp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889049" y="4183130"/>
                <a:ext cx="6243554" cy="2377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1200150" algn="l"/>
                    <a:tab pos="13335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1200150" algn="l"/>
                    <a:tab pos="13335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1200150" algn="l"/>
                    <a:tab pos="13335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1200150" algn="l"/>
                    <a:tab pos="13335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1200150" algn="l"/>
                    <a:tab pos="13335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1200150" algn="l"/>
                    <a:tab pos="13335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1200150" algn="l"/>
                    <a:tab pos="13335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1200150" algn="l"/>
                    <a:tab pos="13335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1200150" algn="l"/>
                    <a:tab pos="13335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</a:pPr>
                <a:r>
                  <a:rPr lang="en-US" altLang="zh-CN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2014.05-2015.05    </a:t>
                </a:r>
                <a:r>
                  <a:rPr lang="en-US" altLang="zh-CN" sz="1100" b="1" dirty="0" smtClean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zh-CN" altLang="en-US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四川约克逊能源科技有限公司</a:t>
                </a:r>
                <a:r>
                  <a:rPr lang="en-US" altLang="zh-CN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1100" b="1" dirty="0" smtClean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销售实习生</a:t>
                </a:r>
                <a:endParaRPr lang="zh-CN" altLang="en-US" sz="1100" dirty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 marL="342900" indent="-342900"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90500" algn="l"/>
                  </a:tabLst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拥有一定的能源专业相关知识，能够更好地完成公司产品的推广与销售工作；</a:t>
                </a:r>
              </a:p>
              <a:p>
                <a:pPr marL="342900" indent="-342900"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90500" algn="l"/>
                  </a:tabLst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在职期间完成能源销售订单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余单，开拓渠道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家，维系稳定客户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家；</a:t>
                </a:r>
              </a:p>
              <a:p>
                <a:pPr marL="342900" indent="-342900"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90500" algn="l"/>
                  </a:tabLst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锻炼了销售的商务沟通能力，能够从营销的角度规划销售方案。</a:t>
                </a:r>
              </a:p>
              <a:p>
                <a:pPr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</a:pPr>
                <a:r>
                  <a:rPr lang="en-US" altLang="zh-CN" sz="1100" kern="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endParaRPr lang="zh-CN" altLang="en-US" sz="1100" kern="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</a:pPr>
                <a:r>
                  <a:rPr lang="en-US" altLang="zh-CN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2015.11-2016.04        </a:t>
                </a:r>
                <a:r>
                  <a:rPr lang="en-US" altLang="zh-CN" sz="1100" b="1" dirty="0" smtClean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金山</a:t>
                </a:r>
                <a:r>
                  <a:rPr lang="en-US" altLang="zh-CN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WPS</a:t>
                </a:r>
                <a:r>
                  <a:rPr lang="zh-CN" altLang="en-US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稻壳儿平台</a:t>
                </a:r>
                <a:r>
                  <a:rPr lang="en-US" altLang="zh-CN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zh-CN" sz="1100" b="1" dirty="0" smtClean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1100" b="1" dirty="0">
                    <a:solidFill>
                      <a:srgbClr val="333F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原创设计师</a:t>
                </a:r>
                <a:endParaRPr lang="zh-CN" altLang="en-US" sz="1100" dirty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 marL="342900" indent="-342900"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90500" algn="l"/>
                  </a:tabLst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担任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WPS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稻壳儿平台原创设计师，完成简历、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PPT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、表格等多方面的文档创作；</a:t>
                </a:r>
              </a:p>
              <a:p>
                <a:pPr marL="342900" indent="-342900"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90500" algn="l"/>
                  </a:tabLst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通过对平台网站的深入研究，对网站运营，单品开发，搜索优化有一定的心得；</a:t>
                </a:r>
              </a:p>
              <a:p>
                <a:pPr marL="342900" indent="-342900"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90500" algn="l"/>
                  </a:tabLst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通过这一段工作，对互联网产品有一定程度的认识与理解，能够有效完成推广。</a:t>
                </a:r>
                <a:endPara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9646" y="3827780"/>
                <a:ext cx="107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工作经验</a:t>
                </a:r>
                <a:endParaRPr lang="zh-CN" altLang="en-US" sz="1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936946" y="6703242"/>
                <a:ext cx="107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专业技能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43296" y="8320411"/>
                <a:ext cx="107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4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自我评价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87460" y="8699562"/>
                <a:ext cx="5720869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工作积极认真，细心负责，熟练运用办公自动化软件，善于在工作中提出问题、发现问题、解决问题，有较强的分析能力；勤奋好学，踏实肯干，动手能力强，认真负责，有很强的社会责任感；坚毅不拔，吃苦耐劳，喜欢和勇于迎接新挑战。</a:t>
                </a:r>
                <a:endPara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3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6200</TotalTime>
  <Words>247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方正兰亭粗黑简体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448</cp:revision>
  <dcterms:created xsi:type="dcterms:W3CDTF">2016-05-09T01:49:29Z</dcterms:created>
  <dcterms:modified xsi:type="dcterms:W3CDTF">2016-08-25T07:37:37Z</dcterms:modified>
</cp:coreProperties>
</file>