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83AD"/>
    <a:srgbClr val="F3B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3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4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3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9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1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3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2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9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4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7169-29CB-4073-A80D-AB8E203FB9B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9F00-72DA-4D11-95BF-09E306FA1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8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em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1133953"/>
            <a:ext cx="3105863" cy="387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64" y="0"/>
            <a:ext cx="5521036" cy="6887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137" y="1133953"/>
            <a:ext cx="3105863" cy="387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3" y="259770"/>
            <a:ext cx="11631175" cy="63384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C1FF384-0200-4D13-925A-46764F3CCD24}"/>
              </a:ext>
            </a:extLst>
          </p:cNvPr>
          <p:cNvSpPr/>
          <p:nvPr/>
        </p:nvSpPr>
        <p:spPr>
          <a:xfrm>
            <a:off x="3951823" y="2407433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</a:t>
            </a:r>
            <a:endParaRPr lang="zh-CN" altLang="en-US" sz="8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6DCE4B-778A-40BA-8679-89FAA5F70FFA}"/>
              </a:ext>
            </a:extLst>
          </p:cNvPr>
          <p:cNvSpPr txBox="1"/>
          <p:nvPr/>
        </p:nvSpPr>
        <p:spPr>
          <a:xfrm>
            <a:off x="3445255" y="3730872"/>
            <a:ext cx="5301487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posuere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332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1133953"/>
            <a:ext cx="3105863" cy="387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64" y="0"/>
            <a:ext cx="5521036" cy="6887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137" y="1133953"/>
            <a:ext cx="3105863" cy="387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3" y="259770"/>
            <a:ext cx="11631175" cy="63384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C1FF384-0200-4D13-925A-46764F3CCD24}"/>
              </a:ext>
            </a:extLst>
          </p:cNvPr>
          <p:cNvSpPr/>
          <p:nvPr/>
        </p:nvSpPr>
        <p:spPr>
          <a:xfrm>
            <a:off x="3951825" y="2407433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感谢观赏</a:t>
            </a:r>
            <a:endParaRPr lang="zh-CN" altLang="en-US" sz="8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6DCE4B-778A-40BA-8679-89FAA5F70FFA}"/>
              </a:ext>
            </a:extLst>
          </p:cNvPr>
          <p:cNvSpPr txBox="1"/>
          <p:nvPr/>
        </p:nvSpPr>
        <p:spPr>
          <a:xfrm>
            <a:off x="3445255" y="3730872"/>
            <a:ext cx="5301487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posuere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10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4" y="0"/>
            <a:ext cx="5521036" cy="6887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3" y="259770"/>
            <a:ext cx="11631175" cy="63384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023A4C-3A6E-4F8C-BD0B-5B2CCC452BC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72" r="29023"/>
          <a:stretch/>
        </p:blipFill>
        <p:spPr>
          <a:xfrm>
            <a:off x="1279639" y="1199829"/>
            <a:ext cx="4333327" cy="47745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85EB1F3-9A44-4F7D-807B-C7598A4A3345}"/>
              </a:ext>
            </a:extLst>
          </p:cNvPr>
          <p:cNvSpPr txBox="1"/>
          <p:nvPr/>
        </p:nvSpPr>
        <p:spPr>
          <a:xfrm>
            <a:off x="6103784" y="1948493"/>
            <a:ext cx="1897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姓名 </a:t>
            </a:r>
            <a:r>
              <a:rPr kumimoji="1"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|</a:t>
            </a:r>
            <a:r>
              <a:rPr kumimoji="1"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XIAO DAO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5B346B-A58B-4FAF-BFE5-B2A4A1658A06}"/>
              </a:ext>
            </a:extLst>
          </p:cNvPr>
          <p:cNvSpPr txBox="1"/>
          <p:nvPr/>
        </p:nvSpPr>
        <p:spPr>
          <a:xfrm>
            <a:off x="6097830" y="2466162"/>
            <a:ext cx="4000573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rPr>
              <a:t>点击此处添加个人简介。</a:t>
            </a:r>
            <a:endParaRPr kumimoji="1"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massa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posuere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magna sed pulvinar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ultricies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purus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lectus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malesuada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libero, sit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magna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eros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cxnSp>
        <p:nvCxnSpPr>
          <p:cNvPr id="13" name="直线连接符 24">
            <a:extLst>
              <a:ext uri="{FF2B5EF4-FFF2-40B4-BE49-F238E27FC236}">
                <a16:creationId xmlns:a16="http://schemas.microsoft.com/office/drawing/2014/main" id="{84FD5F74-738F-4442-941E-7E3A368F8E90}"/>
              </a:ext>
            </a:extLst>
          </p:cNvPr>
          <p:cNvCxnSpPr/>
          <p:nvPr/>
        </p:nvCxnSpPr>
        <p:spPr>
          <a:xfrm>
            <a:off x="6219481" y="4437789"/>
            <a:ext cx="3878419" cy="0"/>
          </a:xfrm>
          <a:prstGeom prst="line">
            <a:avLst/>
          </a:prstGeom>
          <a:ln w="9525" cmpd="sng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632816B-DBF9-42B8-89B6-09EC109790E1}"/>
              </a:ext>
            </a:extLst>
          </p:cNvPr>
          <p:cNvSpPr txBox="1"/>
          <p:nvPr/>
        </p:nvSpPr>
        <p:spPr>
          <a:xfrm>
            <a:off x="6586142" y="4712931"/>
            <a:ext cx="1644243" cy="25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rPr>
              <a:t>123456789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078330-5F3A-4E71-AA14-166CBDA8986E}"/>
              </a:ext>
            </a:extLst>
          </p:cNvPr>
          <p:cNvSpPr txBox="1"/>
          <p:nvPr/>
        </p:nvSpPr>
        <p:spPr>
          <a:xfrm>
            <a:off x="6586143" y="5610517"/>
            <a:ext cx="1501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XiaoDao@163.com</a:t>
            </a:r>
            <a:endParaRPr lang="zh-CN" altLang="en-US" sz="11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A690E8-BAAB-4832-A29E-BE2349CC078E}"/>
              </a:ext>
            </a:extLst>
          </p:cNvPr>
          <p:cNvSpPr txBox="1"/>
          <p:nvPr/>
        </p:nvSpPr>
        <p:spPr>
          <a:xfrm>
            <a:off x="8490772" y="4712931"/>
            <a:ext cx="1712832" cy="25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rPr>
              <a:t>+ 86  123 1234 1234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A541E6A-6E50-4619-BF3F-C00D0409C432}"/>
              </a:ext>
            </a:extLst>
          </p:cNvPr>
          <p:cNvSpPr>
            <a:spLocks noEditPoints="1"/>
          </p:cNvSpPr>
          <p:nvPr/>
        </p:nvSpPr>
        <p:spPr bwMode="auto">
          <a:xfrm>
            <a:off x="6233477" y="4659773"/>
            <a:ext cx="384471" cy="384471"/>
          </a:xfrm>
          <a:custGeom>
            <a:avLst/>
            <a:gdLst/>
            <a:ahLst/>
            <a:cxnLst>
              <a:cxn ang="0">
                <a:pos x="144" y="2"/>
              </a:cxn>
              <a:cxn ang="0">
                <a:pos x="98" y="14"/>
              </a:cxn>
              <a:cxn ang="0">
                <a:pos x="58" y="38"/>
              </a:cxn>
              <a:cxn ang="0">
                <a:pos x="28" y="70"/>
              </a:cxn>
              <a:cxn ang="0">
                <a:pos x="8" y="112"/>
              </a:cxn>
              <a:cxn ang="0">
                <a:pos x="0" y="160"/>
              </a:cxn>
              <a:cxn ang="0">
                <a:pos x="4" y="192"/>
              </a:cxn>
              <a:cxn ang="0">
                <a:pos x="20" y="236"/>
              </a:cxn>
              <a:cxn ang="0">
                <a:pos x="48" y="272"/>
              </a:cxn>
              <a:cxn ang="0">
                <a:pos x="84" y="300"/>
              </a:cxn>
              <a:cxn ang="0">
                <a:pos x="128" y="316"/>
              </a:cxn>
              <a:cxn ang="0">
                <a:pos x="160" y="318"/>
              </a:cxn>
              <a:cxn ang="0">
                <a:pos x="206" y="312"/>
              </a:cxn>
              <a:cxn ang="0">
                <a:pos x="248" y="292"/>
              </a:cxn>
              <a:cxn ang="0">
                <a:pos x="282" y="260"/>
              </a:cxn>
              <a:cxn ang="0">
                <a:pos x="306" y="222"/>
              </a:cxn>
              <a:cxn ang="0">
                <a:pos x="318" y="176"/>
              </a:cxn>
              <a:cxn ang="0">
                <a:pos x="318" y="144"/>
              </a:cxn>
              <a:cxn ang="0">
                <a:pos x="306" y="98"/>
              </a:cxn>
              <a:cxn ang="0">
                <a:pos x="282" y="58"/>
              </a:cxn>
              <a:cxn ang="0">
                <a:pos x="248" y="28"/>
              </a:cxn>
              <a:cxn ang="0">
                <a:pos x="206" y="8"/>
              </a:cxn>
              <a:cxn ang="0">
                <a:pos x="160" y="0"/>
              </a:cxn>
              <a:cxn ang="0">
                <a:pos x="234" y="210"/>
              </a:cxn>
              <a:cxn ang="0">
                <a:pos x="226" y="204"/>
              </a:cxn>
              <a:cxn ang="0">
                <a:pos x="218" y="206"/>
              </a:cxn>
              <a:cxn ang="0">
                <a:pos x="208" y="218"/>
              </a:cxn>
              <a:cxn ang="0">
                <a:pos x="226" y="234"/>
              </a:cxn>
              <a:cxn ang="0">
                <a:pos x="222" y="242"/>
              </a:cxn>
              <a:cxn ang="0">
                <a:pos x="212" y="248"/>
              </a:cxn>
              <a:cxn ang="0">
                <a:pos x="176" y="248"/>
              </a:cxn>
              <a:cxn ang="0">
                <a:pos x="160" y="240"/>
              </a:cxn>
              <a:cxn ang="0">
                <a:pos x="142" y="248"/>
              </a:cxn>
              <a:cxn ang="0">
                <a:pos x="116" y="250"/>
              </a:cxn>
              <a:cxn ang="0">
                <a:pos x="102" y="246"/>
              </a:cxn>
              <a:cxn ang="0">
                <a:pos x="94" y="234"/>
              </a:cxn>
              <a:cxn ang="0">
                <a:pos x="98" y="226"/>
              </a:cxn>
              <a:cxn ang="0">
                <a:pos x="104" y="212"/>
              </a:cxn>
              <a:cxn ang="0">
                <a:pos x="98" y="196"/>
              </a:cxn>
              <a:cxn ang="0">
                <a:pos x="88" y="208"/>
              </a:cxn>
              <a:cxn ang="0">
                <a:pos x="82" y="208"/>
              </a:cxn>
              <a:cxn ang="0">
                <a:pos x="78" y="188"/>
              </a:cxn>
              <a:cxn ang="0">
                <a:pos x="86" y="162"/>
              </a:cxn>
              <a:cxn ang="0">
                <a:pos x="94" y="152"/>
              </a:cxn>
              <a:cxn ang="0">
                <a:pos x="96" y="136"/>
              </a:cxn>
              <a:cxn ang="0">
                <a:pos x="100" y="120"/>
              </a:cxn>
              <a:cxn ang="0">
                <a:pos x="104" y="104"/>
              </a:cxn>
              <a:cxn ang="0">
                <a:pos x="128" y="78"/>
              </a:cxn>
              <a:cxn ang="0">
                <a:pos x="160" y="70"/>
              </a:cxn>
              <a:cxn ang="0">
                <a:pos x="168" y="70"/>
              </a:cxn>
              <a:cxn ang="0">
                <a:pos x="200" y="84"/>
              </a:cxn>
              <a:cxn ang="0">
                <a:pos x="214" y="104"/>
              </a:cxn>
              <a:cxn ang="0">
                <a:pos x="220" y="132"/>
              </a:cxn>
              <a:cxn ang="0">
                <a:pos x="224" y="144"/>
              </a:cxn>
              <a:cxn ang="0">
                <a:pos x="224" y="152"/>
              </a:cxn>
              <a:cxn ang="0">
                <a:pos x="238" y="174"/>
              </a:cxn>
              <a:cxn ang="0">
                <a:pos x="242" y="188"/>
              </a:cxn>
              <a:cxn ang="0">
                <a:pos x="234" y="2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8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2" y="144"/>
                </a:lnTo>
                <a:lnTo>
                  <a:pt x="0" y="160"/>
                </a:lnTo>
                <a:lnTo>
                  <a:pt x="0" y="160"/>
                </a:lnTo>
                <a:lnTo>
                  <a:pt x="2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8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8" y="316"/>
                </a:lnTo>
                <a:lnTo>
                  <a:pt x="144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2" y="306"/>
                </a:lnTo>
                <a:lnTo>
                  <a:pt x="236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2" y="248"/>
                </a:lnTo>
                <a:lnTo>
                  <a:pt x="300" y="236"/>
                </a:lnTo>
                <a:lnTo>
                  <a:pt x="306" y="222"/>
                </a:lnTo>
                <a:lnTo>
                  <a:pt x="312" y="206"/>
                </a:lnTo>
                <a:lnTo>
                  <a:pt x="316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6" y="128"/>
                </a:lnTo>
                <a:lnTo>
                  <a:pt x="312" y="112"/>
                </a:lnTo>
                <a:lnTo>
                  <a:pt x="306" y="98"/>
                </a:lnTo>
                <a:lnTo>
                  <a:pt x="300" y="84"/>
                </a:lnTo>
                <a:lnTo>
                  <a:pt x="292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6" y="20"/>
                </a:lnTo>
                <a:lnTo>
                  <a:pt x="222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34" y="210"/>
                </a:moveTo>
                <a:lnTo>
                  <a:pt x="234" y="210"/>
                </a:lnTo>
                <a:lnTo>
                  <a:pt x="230" y="208"/>
                </a:lnTo>
                <a:lnTo>
                  <a:pt x="226" y="204"/>
                </a:lnTo>
                <a:lnTo>
                  <a:pt x="226" y="204"/>
                </a:lnTo>
                <a:lnTo>
                  <a:pt x="222" y="196"/>
                </a:lnTo>
                <a:lnTo>
                  <a:pt x="222" y="196"/>
                </a:lnTo>
                <a:lnTo>
                  <a:pt x="218" y="206"/>
                </a:lnTo>
                <a:lnTo>
                  <a:pt x="216" y="212"/>
                </a:lnTo>
                <a:lnTo>
                  <a:pt x="208" y="218"/>
                </a:lnTo>
                <a:lnTo>
                  <a:pt x="208" y="218"/>
                </a:lnTo>
                <a:lnTo>
                  <a:pt x="222" y="226"/>
                </a:lnTo>
                <a:lnTo>
                  <a:pt x="224" y="230"/>
                </a:lnTo>
                <a:lnTo>
                  <a:pt x="226" y="234"/>
                </a:lnTo>
                <a:lnTo>
                  <a:pt x="226" y="234"/>
                </a:lnTo>
                <a:lnTo>
                  <a:pt x="224" y="238"/>
                </a:lnTo>
                <a:lnTo>
                  <a:pt x="222" y="242"/>
                </a:lnTo>
                <a:lnTo>
                  <a:pt x="218" y="246"/>
                </a:lnTo>
                <a:lnTo>
                  <a:pt x="212" y="248"/>
                </a:lnTo>
                <a:lnTo>
                  <a:pt x="212" y="248"/>
                </a:lnTo>
                <a:lnTo>
                  <a:pt x="202" y="250"/>
                </a:lnTo>
                <a:lnTo>
                  <a:pt x="194" y="250"/>
                </a:lnTo>
                <a:lnTo>
                  <a:pt x="176" y="248"/>
                </a:lnTo>
                <a:lnTo>
                  <a:pt x="176" y="248"/>
                </a:lnTo>
                <a:lnTo>
                  <a:pt x="168" y="246"/>
                </a:lnTo>
                <a:lnTo>
                  <a:pt x="160" y="240"/>
                </a:lnTo>
                <a:lnTo>
                  <a:pt x="160" y="240"/>
                </a:lnTo>
                <a:lnTo>
                  <a:pt x="150" y="246"/>
                </a:lnTo>
                <a:lnTo>
                  <a:pt x="142" y="248"/>
                </a:lnTo>
                <a:lnTo>
                  <a:pt x="142" y="248"/>
                </a:lnTo>
                <a:lnTo>
                  <a:pt x="126" y="250"/>
                </a:lnTo>
                <a:lnTo>
                  <a:pt x="116" y="250"/>
                </a:lnTo>
                <a:lnTo>
                  <a:pt x="108" y="248"/>
                </a:lnTo>
                <a:lnTo>
                  <a:pt x="108" y="248"/>
                </a:lnTo>
                <a:lnTo>
                  <a:pt x="102" y="246"/>
                </a:lnTo>
                <a:lnTo>
                  <a:pt x="98" y="242"/>
                </a:lnTo>
                <a:lnTo>
                  <a:pt x="94" y="238"/>
                </a:lnTo>
                <a:lnTo>
                  <a:pt x="94" y="234"/>
                </a:lnTo>
                <a:lnTo>
                  <a:pt x="94" y="234"/>
                </a:lnTo>
                <a:lnTo>
                  <a:pt x="94" y="230"/>
                </a:lnTo>
                <a:lnTo>
                  <a:pt x="98" y="226"/>
                </a:lnTo>
                <a:lnTo>
                  <a:pt x="110" y="218"/>
                </a:lnTo>
                <a:lnTo>
                  <a:pt x="110" y="218"/>
                </a:lnTo>
                <a:lnTo>
                  <a:pt x="104" y="212"/>
                </a:lnTo>
                <a:lnTo>
                  <a:pt x="100" y="206"/>
                </a:lnTo>
                <a:lnTo>
                  <a:pt x="98" y="196"/>
                </a:lnTo>
                <a:lnTo>
                  <a:pt x="98" y="196"/>
                </a:lnTo>
                <a:lnTo>
                  <a:pt x="92" y="204"/>
                </a:lnTo>
                <a:lnTo>
                  <a:pt x="92" y="204"/>
                </a:lnTo>
                <a:lnTo>
                  <a:pt x="88" y="208"/>
                </a:lnTo>
                <a:lnTo>
                  <a:pt x="86" y="210"/>
                </a:lnTo>
                <a:lnTo>
                  <a:pt x="86" y="210"/>
                </a:lnTo>
                <a:lnTo>
                  <a:pt x="82" y="208"/>
                </a:lnTo>
                <a:lnTo>
                  <a:pt x="78" y="202"/>
                </a:lnTo>
                <a:lnTo>
                  <a:pt x="78" y="188"/>
                </a:lnTo>
                <a:lnTo>
                  <a:pt x="78" y="188"/>
                </a:lnTo>
                <a:lnTo>
                  <a:pt x="78" y="180"/>
                </a:lnTo>
                <a:lnTo>
                  <a:pt x="80" y="174"/>
                </a:lnTo>
                <a:lnTo>
                  <a:pt x="86" y="162"/>
                </a:lnTo>
                <a:lnTo>
                  <a:pt x="86" y="162"/>
                </a:lnTo>
                <a:lnTo>
                  <a:pt x="94" y="152"/>
                </a:lnTo>
                <a:lnTo>
                  <a:pt x="94" y="152"/>
                </a:lnTo>
                <a:lnTo>
                  <a:pt x="94" y="144"/>
                </a:lnTo>
                <a:lnTo>
                  <a:pt x="94" y="144"/>
                </a:lnTo>
                <a:lnTo>
                  <a:pt x="96" y="136"/>
                </a:lnTo>
                <a:lnTo>
                  <a:pt x="98" y="132"/>
                </a:lnTo>
                <a:lnTo>
                  <a:pt x="98" y="132"/>
                </a:lnTo>
                <a:lnTo>
                  <a:pt x="100" y="120"/>
                </a:lnTo>
                <a:lnTo>
                  <a:pt x="100" y="112"/>
                </a:lnTo>
                <a:lnTo>
                  <a:pt x="104" y="104"/>
                </a:lnTo>
                <a:lnTo>
                  <a:pt x="104" y="104"/>
                </a:lnTo>
                <a:lnTo>
                  <a:pt x="112" y="92"/>
                </a:lnTo>
                <a:lnTo>
                  <a:pt x="120" y="84"/>
                </a:lnTo>
                <a:lnTo>
                  <a:pt x="128" y="78"/>
                </a:lnTo>
                <a:lnTo>
                  <a:pt x="138" y="74"/>
                </a:lnTo>
                <a:lnTo>
                  <a:pt x="152" y="70"/>
                </a:ln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68" y="70"/>
                </a:lnTo>
                <a:lnTo>
                  <a:pt x="182" y="74"/>
                </a:lnTo>
                <a:lnTo>
                  <a:pt x="190" y="78"/>
                </a:lnTo>
                <a:lnTo>
                  <a:pt x="200" y="84"/>
                </a:lnTo>
                <a:lnTo>
                  <a:pt x="208" y="92"/>
                </a:lnTo>
                <a:lnTo>
                  <a:pt x="214" y="104"/>
                </a:lnTo>
                <a:lnTo>
                  <a:pt x="214" y="104"/>
                </a:lnTo>
                <a:lnTo>
                  <a:pt x="218" y="112"/>
                </a:lnTo>
                <a:lnTo>
                  <a:pt x="220" y="120"/>
                </a:lnTo>
                <a:lnTo>
                  <a:pt x="220" y="132"/>
                </a:lnTo>
                <a:lnTo>
                  <a:pt x="220" y="132"/>
                </a:lnTo>
                <a:lnTo>
                  <a:pt x="222" y="136"/>
                </a:lnTo>
                <a:lnTo>
                  <a:pt x="224" y="144"/>
                </a:lnTo>
                <a:lnTo>
                  <a:pt x="224" y="144"/>
                </a:lnTo>
                <a:lnTo>
                  <a:pt x="224" y="152"/>
                </a:lnTo>
                <a:lnTo>
                  <a:pt x="224" y="152"/>
                </a:lnTo>
                <a:lnTo>
                  <a:pt x="232" y="162"/>
                </a:lnTo>
                <a:lnTo>
                  <a:pt x="232" y="162"/>
                </a:lnTo>
                <a:lnTo>
                  <a:pt x="238" y="174"/>
                </a:lnTo>
                <a:lnTo>
                  <a:pt x="240" y="180"/>
                </a:lnTo>
                <a:lnTo>
                  <a:pt x="242" y="188"/>
                </a:lnTo>
                <a:lnTo>
                  <a:pt x="242" y="188"/>
                </a:lnTo>
                <a:lnTo>
                  <a:pt x="240" y="202"/>
                </a:lnTo>
                <a:lnTo>
                  <a:pt x="238" y="208"/>
                </a:lnTo>
                <a:lnTo>
                  <a:pt x="234" y="210"/>
                </a:lnTo>
                <a:lnTo>
                  <a:pt x="234" y="210"/>
                </a:lnTo>
                <a:close/>
              </a:path>
            </a:pathLst>
          </a:custGeom>
          <a:solidFill>
            <a:srgbClr val="F3BDB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" name="组 75">
            <a:extLst>
              <a:ext uri="{FF2B5EF4-FFF2-40B4-BE49-F238E27FC236}">
                <a16:creationId xmlns:a16="http://schemas.microsoft.com/office/drawing/2014/main" id="{49481ABC-03D7-4311-B4EF-669F1FE88119}"/>
              </a:ext>
            </a:extLst>
          </p:cNvPr>
          <p:cNvGrpSpPr/>
          <p:nvPr/>
        </p:nvGrpSpPr>
        <p:grpSpPr>
          <a:xfrm>
            <a:off x="8092310" y="5561227"/>
            <a:ext cx="385157" cy="385157"/>
            <a:chOff x="1452563" y="203200"/>
            <a:chExt cx="504825" cy="504825"/>
          </a:xfrm>
          <a:solidFill>
            <a:srgbClr val="F3BDB7"/>
          </a:solidFill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7AC2459-5DD4-491D-9FF8-AF4D962C2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538" y="339725"/>
              <a:ext cx="142875" cy="1428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36" y="2"/>
                </a:cxn>
                <a:cxn ang="0">
                  <a:pos x="28" y="4"/>
                </a:cxn>
                <a:cxn ang="0">
                  <a:pos x="20" y="8"/>
                </a:cxn>
                <a:cxn ang="0">
                  <a:pos x="14" y="14"/>
                </a:cxn>
                <a:cxn ang="0">
                  <a:pos x="8" y="20"/>
                </a:cxn>
                <a:cxn ang="0">
                  <a:pos x="4" y="28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54"/>
                </a:cxn>
                <a:cxn ang="0">
                  <a:pos x="4" y="62"/>
                </a:cxn>
                <a:cxn ang="0">
                  <a:pos x="8" y="70"/>
                </a:cxn>
                <a:cxn ang="0">
                  <a:pos x="14" y="76"/>
                </a:cxn>
                <a:cxn ang="0">
                  <a:pos x="20" y="82"/>
                </a:cxn>
                <a:cxn ang="0">
                  <a:pos x="28" y="86"/>
                </a:cxn>
                <a:cxn ang="0">
                  <a:pos x="36" y="88"/>
                </a:cxn>
                <a:cxn ang="0">
                  <a:pos x="46" y="90"/>
                </a:cxn>
                <a:cxn ang="0">
                  <a:pos x="46" y="90"/>
                </a:cxn>
                <a:cxn ang="0">
                  <a:pos x="54" y="88"/>
                </a:cxn>
                <a:cxn ang="0">
                  <a:pos x="62" y="86"/>
                </a:cxn>
                <a:cxn ang="0">
                  <a:pos x="70" y="82"/>
                </a:cxn>
                <a:cxn ang="0">
                  <a:pos x="78" y="76"/>
                </a:cxn>
                <a:cxn ang="0">
                  <a:pos x="82" y="70"/>
                </a:cxn>
                <a:cxn ang="0">
                  <a:pos x="86" y="62"/>
                </a:cxn>
                <a:cxn ang="0">
                  <a:pos x="90" y="54"/>
                </a:cxn>
                <a:cxn ang="0">
                  <a:pos x="90" y="46"/>
                </a:cxn>
                <a:cxn ang="0">
                  <a:pos x="90" y="46"/>
                </a:cxn>
                <a:cxn ang="0">
                  <a:pos x="90" y="36"/>
                </a:cxn>
                <a:cxn ang="0">
                  <a:pos x="86" y="28"/>
                </a:cxn>
                <a:cxn ang="0">
                  <a:pos x="82" y="20"/>
                </a:cxn>
                <a:cxn ang="0">
                  <a:pos x="78" y="14"/>
                </a:cxn>
                <a:cxn ang="0">
                  <a:pos x="70" y="8"/>
                </a:cxn>
                <a:cxn ang="0">
                  <a:pos x="62" y="4"/>
                </a:cxn>
                <a:cxn ang="0">
                  <a:pos x="54" y="2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90" h="90"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4" y="62"/>
                  </a:lnTo>
                  <a:lnTo>
                    <a:pt x="8" y="70"/>
                  </a:lnTo>
                  <a:lnTo>
                    <a:pt x="14" y="76"/>
                  </a:lnTo>
                  <a:lnTo>
                    <a:pt x="20" y="82"/>
                  </a:lnTo>
                  <a:lnTo>
                    <a:pt x="28" y="86"/>
                  </a:lnTo>
                  <a:lnTo>
                    <a:pt x="36" y="88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8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6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8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38D1A5B-D24C-4AFD-B8C6-E4D7167EF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63" y="203200"/>
              <a:ext cx="504825" cy="50482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8" y="4"/>
                </a:cxn>
                <a:cxn ang="0">
                  <a:pos x="98" y="14"/>
                </a:cxn>
                <a:cxn ang="0">
                  <a:pos x="70" y="28"/>
                </a:cxn>
                <a:cxn ang="0">
                  <a:pos x="46" y="48"/>
                </a:cxn>
                <a:cxn ang="0">
                  <a:pos x="28" y="70"/>
                </a:cxn>
                <a:cxn ang="0">
                  <a:pos x="12" y="98"/>
                </a:cxn>
                <a:cxn ang="0">
                  <a:pos x="4" y="128"/>
                </a:cxn>
                <a:cxn ang="0">
                  <a:pos x="0" y="160"/>
                </a:cxn>
                <a:cxn ang="0">
                  <a:pos x="2" y="176"/>
                </a:cxn>
                <a:cxn ang="0">
                  <a:pos x="8" y="206"/>
                </a:cxn>
                <a:cxn ang="0">
                  <a:pos x="20" y="236"/>
                </a:cxn>
                <a:cxn ang="0">
                  <a:pos x="36" y="260"/>
                </a:cxn>
                <a:cxn ang="0">
                  <a:pos x="58" y="282"/>
                </a:cxn>
                <a:cxn ang="0">
                  <a:pos x="84" y="300"/>
                </a:cxn>
                <a:cxn ang="0">
                  <a:pos x="112" y="312"/>
                </a:cxn>
                <a:cxn ang="0">
                  <a:pos x="144" y="318"/>
                </a:cxn>
                <a:cxn ang="0">
                  <a:pos x="160" y="318"/>
                </a:cxn>
                <a:cxn ang="0">
                  <a:pos x="192" y="316"/>
                </a:cxn>
                <a:cxn ang="0">
                  <a:pos x="222" y="306"/>
                </a:cxn>
                <a:cxn ang="0">
                  <a:pos x="248" y="292"/>
                </a:cxn>
                <a:cxn ang="0">
                  <a:pos x="272" y="272"/>
                </a:cxn>
                <a:cxn ang="0">
                  <a:pos x="292" y="248"/>
                </a:cxn>
                <a:cxn ang="0">
                  <a:pos x="306" y="222"/>
                </a:cxn>
                <a:cxn ang="0">
                  <a:pos x="316" y="192"/>
                </a:cxn>
                <a:cxn ang="0">
                  <a:pos x="318" y="160"/>
                </a:cxn>
                <a:cxn ang="0">
                  <a:pos x="318" y="144"/>
                </a:cxn>
                <a:cxn ang="0">
                  <a:pos x="312" y="112"/>
                </a:cxn>
                <a:cxn ang="0">
                  <a:pos x="300" y="84"/>
                </a:cxn>
                <a:cxn ang="0">
                  <a:pos x="282" y="58"/>
                </a:cxn>
                <a:cxn ang="0">
                  <a:pos x="260" y="38"/>
                </a:cxn>
                <a:cxn ang="0">
                  <a:pos x="236" y="20"/>
                </a:cxn>
                <a:cxn ang="0">
                  <a:pos x="206" y="8"/>
                </a:cxn>
                <a:cxn ang="0">
                  <a:pos x="176" y="2"/>
                </a:cxn>
                <a:cxn ang="0">
                  <a:pos x="160" y="0"/>
                </a:cxn>
                <a:cxn ang="0">
                  <a:pos x="160" y="264"/>
                </a:cxn>
                <a:cxn ang="0">
                  <a:pos x="122" y="214"/>
                </a:cxn>
                <a:cxn ang="0">
                  <a:pos x="96" y="170"/>
                </a:cxn>
                <a:cxn ang="0">
                  <a:pos x="84" y="140"/>
                </a:cxn>
                <a:cxn ang="0">
                  <a:pos x="84" y="132"/>
                </a:cxn>
                <a:cxn ang="0">
                  <a:pos x="90" y="102"/>
                </a:cxn>
                <a:cxn ang="0">
                  <a:pos x="106" y="78"/>
                </a:cxn>
                <a:cxn ang="0">
                  <a:pos x="130" y="60"/>
                </a:cxn>
                <a:cxn ang="0">
                  <a:pos x="160" y="54"/>
                </a:cxn>
                <a:cxn ang="0">
                  <a:pos x="174" y="56"/>
                </a:cxn>
                <a:cxn ang="0">
                  <a:pos x="202" y="68"/>
                </a:cxn>
                <a:cxn ang="0">
                  <a:pos x="222" y="88"/>
                </a:cxn>
                <a:cxn ang="0">
                  <a:pos x="234" y="116"/>
                </a:cxn>
                <a:cxn ang="0">
                  <a:pos x="236" y="132"/>
                </a:cxn>
                <a:cxn ang="0">
                  <a:pos x="232" y="148"/>
                </a:cxn>
                <a:cxn ang="0">
                  <a:pos x="212" y="192"/>
                </a:cxn>
                <a:cxn ang="0">
                  <a:pos x="172" y="250"/>
                </a:cxn>
                <a:cxn ang="0">
                  <a:pos x="160" y="264"/>
                </a:cxn>
              </a:cxnLst>
              <a:rect l="0" t="0" r="r" b="b"/>
              <a:pathLst>
                <a:path w="318" h="318">
                  <a:moveTo>
                    <a:pt x="160" y="0"/>
                  </a:moveTo>
                  <a:lnTo>
                    <a:pt x="160" y="0"/>
                  </a:lnTo>
                  <a:lnTo>
                    <a:pt x="144" y="2"/>
                  </a:lnTo>
                  <a:lnTo>
                    <a:pt x="128" y="4"/>
                  </a:lnTo>
                  <a:lnTo>
                    <a:pt x="112" y="8"/>
                  </a:lnTo>
                  <a:lnTo>
                    <a:pt x="98" y="14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8"/>
                  </a:lnTo>
                  <a:lnTo>
                    <a:pt x="46" y="48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2" y="176"/>
                  </a:lnTo>
                  <a:lnTo>
                    <a:pt x="4" y="192"/>
                  </a:lnTo>
                  <a:lnTo>
                    <a:pt x="8" y="206"/>
                  </a:lnTo>
                  <a:lnTo>
                    <a:pt x="12" y="222"/>
                  </a:lnTo>
                  <a:lnTo>
                    <a:pt x="20" y="236"/>
                  </a:lnTo>
                  <a:lnTo>
                    <a:pt x="28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2"/>
                  </a:lnTo>
                  <a:lnTo>
                    <a:pt x="84" y="300"/>
                  </a:lnTo>
                  <a:lnTo>
                    <a:pt x="98" y="306"/>
                  </a:lnTo>
                  <a:lnTo>
                    <a:pt x="112" y="312"/>
                  </a:lnTo>
                  <a:lnTo>
                    <a:pt x="128" y="316"/>
                  </a:lnTo>
                  <a:lnTo>
                    <a:pt x="144" y="318"/>
                  </a:lnTo>
                  <a:lnTo>
                    <a:pt x="160" y="318"/>
                  </a:lnTo>
                  <a:lnTo>
                    <a:pt x="160" y="318"/>
                  </a:lnTo>
                  <a:lnTo>
                    <a:pt x="176" y="318"/>
                  </a:lnTo>
                  <a:lnTo>
                    <a:pt x="192" y="316"/>
                  </a:lnTo>
                  <a:lnTo>
                    <a:pt x="206" y="312"/>
                  </a:lnTo>
                  <a:lnTo>
                    <a:pt x="222" y="306"/>
                  </a:lnTo>
                  <a:lnTo>
                    <a:pt x="236" y="300"/>
                  </a:lnTo>
                  <a:lnTo>
                    <a:pt x="248" y="292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2" y="248"/>
                  </a:lnTo>
                  <a:lnTo>
                    <a:pt x="300" y="236"/>
                  </a:lnTo>
                  <a:lnTo>
                    <a:pt x="306" y="222"/>
                  </a:lnTo>
                  <a:lnTo>
                    <a:pt x="312" y="206"/>
                  </a:lnTo>
                  <a:lnTo>
                    <a:pt x="316" y="192"/>
                  </a:lnTo>
                  <a:lnTo>
                    <a:pt x="318" y="176"/>
                  </a:lnTo>
                  <a:lnTo>
                    <a:pt x="318" y="160"/>
                  </a:lnTo>
                  <a:lnTo>
                    <a:pt x="318" y="160"/>
                  </a:lnTo>
                  <a:lnTo>
                    <a:pt x="318" y="144"/>
                  </a:lnTo>
                  <a:lnTo>
                    <a:pt x="316" y="128"/>
                  </a:lnTo>
                  <a:lnTo>
                    <a:pt x="312" y="112"/>
                  </a:lnTo>
                  <a:lnTo>
                    <a:pt x="306" y="98"/>
                  </a:lnTo>
                  <a:lnTo>
                    <a:pt x="300" y="84"/>
                  </a:lnTo>
                  <a:lnTo>
                    <a:pt x="292" y="70"/>
                  </a:lnTo>
                  <a:lnTo>
                    <a:pt x="282" y="58"/>
                  </a:lnTo>
                  <a:lnTo>
                    <a:pt x="272" y="48"/>
                  </a:lnTo>
                  <a:lnTo>
                    <a:pt x="260" y="38"/>
                  </a:lnTo>
                  <a:lnTo>
                    <a:pt x="248" y="28"/>
                  </a:lnTo>
                  <a:lnTo>
                    <a:pt x="236" y="20"/>
                  </a:lnTo>
                  <a:lnTo>
                    <a:pt x="222" y="14"/>
                  </a:lnTo>
                  <a:lnTo>
                    <a:pt x="206" y="8"/>
                  </a:lnTo>
                  <a:lnTo>
                    <a:pt x="192" y="4"/>
                  </a:lnTo>
                  <a:lnTo>
                    <a:pt x="176" y="2"/>
                  </a:lnTo>
                  <a:lnTo>
                    <a:pt x="160" y="0"/>
                  </a:lnTo>
                  <a:lnTo>
                    <a:pt x="160" y="0"/>
                  </a:lnTo>
                  <a:close/>
                  <a:moveTo>
                    <a:pt x="160" y="264"/>
                  </a:moveTo>
                  <a:lnTo>
                    <a:pt x="160" y="264"/>
                  </a:lnTo>
                  <a:lnTo>
                    <a:pt x="148" y="250"/>
                  </a:lnTo>
                  <a:lnTo>
                    <a:pt x="122" y="214"/>
                  </a:lnTo>
                  <a:lnTo>
                    <a:pt x="108" y="192"/>
                  </a:lnTo>
                  <a:lnTo>
                    <a:pt x="96" y="170"/>
                  </a:lnTo>
                  <a:lnTo>
                    <a:pt x="86" y="148"/>
                  </a:lnTo>
                  <a:lnTo>
                    <a:pt x="84" y="140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84" y="116"/>
                  </a:lnTo>
                  <a:lnTo>
                    <a:pt x="90" y="102"/>
                  </a:lnTo>
                  <a:lnTo>
                    <a:pt x="96" y="88"/>
                  </a:lnTo>
                  <a:lnTo>
                    <a:pt x="106" y="78"/>
                  </a:lnTo>
                  <a:lnTo>
                    <a:pt x="116" y="68"/>
                  </a:lnTo>
                  <a:lnTo>
                    <a:pt x="130" y="60"/>
                  </a:lnTo>
                  <a:lnTo>
                    <a:pt x="144" y="56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74" y="56"/>
                  </a:lnTo>
                  <a:lnTo>
                    <a:pt x="190" y="60"/>
                  </a:lnTo>
                  <a:lnTo>
                    <a:pt x="202" y="68"/>
                  </a:lnTo>
                  <a:lnTo>
                    <a:pt x="214" y="78"/>
                  </a:lnTo>
                  <a:lnTo>
                    <a:pt x="222" y="88"/>
                  </a:lnTo>
                  <a:lnTo>
                    <a:pt x="230" y="102"/>
                  </a:lnTo>
                  <a:lnTo>
                    <a:pt x="234" y="116"/>
                  </a:lnTo>
                  <a:lnTo>
                    <a:pt x="236" y="132"/>
                  </a:lnTo>
                  <a:lnTo>
                    <a:pt x="236" y="132"/>
                  </a:lnTo>
                  <a:lnTo>
                    <a:pt x="234" y="140"/>
                  </a:lnTo>
                  <a:lnTo>
                    <a:pt x="232" y="148"/>
                  </a:lnTo>
                  <a:lnTo>
                    <a:pt x="224" y="170"/>
                  </a:lnTo>
                  <a:lnTo>
                    <a:pt x="212" y="192"/>
                  </a:lnTo>
                  <a:lnTo>
                    <a:pt x="198" y="214"/>
                  </a:lnTo>
                  <a:lnTo>
                    <a:pt x="172" y="250"/>
                  </a:lnTo>
                  <a:lnTo>
                    <a:pt x="160" y="264"/>
                  </a:lnTo>
                  <a:lnTo>
                    <a:pt x="160" y="2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1" name="组 78">
            <a:extLst>
              <a:ext uri="{FF2B5EF4-FFF2-40B4-BE49-F238E27FC236}">
                <a16:creationId xmlns:a16="http://schemas.microsoft.com/office/drawing/2014/main" id="{01FFCE87-4E2E-4DE5-A59F-1F3269D0FB2E}"/>
              </a:ext>
            </a:extLst>
          </p:cNvPr>
          <p:cNvGrpSpPr/>
          <p:nvPr/>
        </p:nvGrpSpPr>
        <p:grpSpPr>
          <a:xfrm>
            <a:off x="8092309" y="4647003"/>
            <a:ext cx="414667" cy="414667"/>
            <a:chOff x="1992313" y="190500"/>
            <a:chExt cx="504825" cy="504825"/>
          </a:xfrm>
          <a:solidFill>
            <a:srgbClr val="9583AD"/>
          </a:solidFill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0317EC-BCE4-47AB-B470-07FC0317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438" y="555625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C0A8FC10-5C85-4C42-BB49-A6C67B8C1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330200"/>
              <a:ext cx="123825" cy="193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2CA6E0B6-054A-4D56-BBCB-13B5D6CDC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190500"/>
              <a:ext cx="504825" cy="504825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26" y="4"/>
                </a:cxn>
                <a:cxn ang="0">
                  <a:pos x="98" y="12"/>
                </a:cxn>
                <a:cxn ang="0">
                  <a:pos x="70" y="28"/>
                </a:cxn>
                <a:cxn ang="0">
                  <a:pos x="46" y="48"/>
                </a:cxn>
                <a:cxn ang="0">
                  <a:pos x="28" y="70"/>
                </a:cxn>
                <a:cxn ang="0">
                  <a:pos x="12" y="98"/>
                </a:cxn>
                <a:cxn ang="0">
                  <a:pos x="4" y="128"/>
                </a:cxn>
                <a:cxn ang="0">
                  <a:pos x="0" y="160"/>
                </a:cxn>
                <a:cxn ang="0">
                  <a:pos x="0" y="176"/>
                </a:cxn>
                <a:cxn ang="0">
                  <a:pos x="8" y="206"/>
                </a:cxn>
                <a:cxn ang="0">
                  <a:pos x="20" y="236"/>
                </a:cxn>
                <a:cxn ang="0">
                  <a:pos x="36" y="260"/>
                </a:cxn>
                <a:cxn ang="0">
                  <a:pos x="58" y="282"/>
                </a:cxn>
                <a:cxn ang="0">
                  <a:pos x="84" y="300"/>
                </a:cxn>
                <a:cxn ang="0">
                  <a:pos x="112" y="312"/>
                </a:cxn>
                <a:cxn ang="0">
                  <a:pos x="142" y="318"/>
                </a:cxn>
                <a:cxn ang="0">
                  <a:pos x="158" y="318"/>
                </a:cxn>
                <a:cxn ang="0">
                  <a:pos x="190" y="316"/>
                </a:cxn>
                <a:cxn ang="0">
                  <a:pos x="220" y="306"/>
                </a:cxn>
                <a:cxn ang="0">
                  <a:pos x="248" y="292"/>
                </a:cxn>
                <a:cxn ang="0">
                  <a:pos x="272" y="272"/>
                </a:cxn>
                <a:cxn ang="0">
                  <a:pos x="290" y="248"/>
                </a:cxn>
                <a:cxn ang="0">
                  <a:pos x="306" y="222"/>
                </a:cxn>
                <a:cxn ang="0">
                  <a:pos x="314" y="192"/>
                </a:cxn>
                <a:cxn ang="0">
                  <a:pos x="318" y="160"/>
                </a:cxn>
                <a:cxn ang="0">
                  <a:pos x="318" y="144"/>
                </a:cxn>
                <a:cxn ang="0">
                  <a:pos x="310" y="112"/>
                </a:cxn>
                <a:cxn ang="0">
                  <a:pos x="298" y="84"/>
                </a:cxn>
                <a:cxn ang="0">
                  <a:pos x="282" y="58"/>
                </a:cxn>
                <a:cxn ang="0">
                  <a:pos x="260" y="36"/>
                </a:cxn>
                <a:cxn ang="0">
                  <a:pos x="234" y="20"/>
                </a:cxn>
                <a:cxn ang="0">
                  <a:pos x="206" y="8"/>
                </a:cxn>
                <a:cxn ang="0">
                  <a:pos x="176" y="2"/>
                </a:cxn>
                <a:cxn ang="0">
                  <a:pos x="158" y="0"/>
                </a:cxn>
                <a:cxn ang="0">
                  <a:pos x="218" y="250"/>
                </a:cxn>
                <a:cxn ang="0">
                  <a:pos x="214" y="254"/>
                </a:cxn>
                <a:cxn ang="0">
                  <a:pos x="210" y="256"/>
                </a:cxn>
                <a:cxn ang="0">
                  <a:pos x="108" y="256"/>
                </a:cxn>
                <a:cxn ang="0">
                  <a:pos x="104" y="254"/>
                </a:cxn>
                <a:cxn ang="0">
                  <a:pos x="100" y="250"/>
                </a:cxn>
                <a:cxn ang="0">
                  <a:pos x="100" y="70"/>
                </a:cxn>
                <a:cxn ang="0">
                  <a:pos x="104" y="64"/>
                </a:cxn>
                <a:cxn ang="0">
                  <a:pos x="108" y="62"/>
                </a:cxn>
                <a:cxn ang="0">
                  <a:pos x="210" y="62"/>
                </a:cxn>
                <a:cxn ang="0">
                  <a:pos x="214" y="64"/>
                </a:cxn>
                <a:cxn ang="0">
                  <a:pos x="218" y="70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lnTo>
                    <a:pt x="142" y="2"/>
                  </a:lnTo>
                  <a:lnTo>
                    <a:pt x="126" y="4"/>
                  </a:lnTo>
                  <a:lnTo>
                    <a:pt x="112" y="8"/>
                  </a:lnTo>
                  <a:lnTo>
                    <a:pt x="98" y="12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6"/>
                  </a:lnTo>
                  <a:lnTo>
                    <a:pt x="46" y="48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0" y="144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6"/>
                  </a:lnTo>
                  <a:lnTo>
                    <a:pt x="4" y="192"/>
                  </a:lnTo>
                  <a:lnTo>
                    <a:pt x="8" y="206"/>
                  </a:lnTo>
                  <a:lnTo>
                    <a:pt x="12" y="222"/>
                  </a:lnTo>
                  <a:lnTo>
                    <a:pt x="20" y="236"/>
                  </a:lnTo>
                  <a:lnTo>
                    <a:pt x="28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2"/>
                  </a:lnTo>
                  <a:lnTo>
                    <a:pt x="84" y="300"/>
                  </a:lnTo>
                  <a:lnTo>
                    <a:pt x="98" y="306"/>
                  </a:lnTo>
                  <a:lnTo>
                    <a:pt x="112" y="312"/>
                  </a:lnTo>
                  <a:lnTo>
                    <a:pt x="126" y="316"/>
                  </a:lnTo>
                  <a:lnTo>
                    <a:pt x="142" y="318"/>
                  </a:lnTo>
                  <a:lnTo>
                    <a:pt x="158" y="318"/>
                  </a:lnTo>
                  <a:lnTo>
                    <a:pt x="158" y="318"/>
                  </a:lnTo>
                  <a:lnTo>
                    <a:pt x="176" y="318"/>
                  </a:lnTo>
                  <a:lnTo>
                    <a:pt x="190" y="316"/>
                  </a:lnTo>
                  <a:lnTo>
                    <a:pt x="206" y="312"/>
                  </a:lnTo>
                  <a:lnTo>
                    <a:pt x="220" y="306"/>
                  </a:lnTo>
                  <a:lnTo>
                    <a:pt x="234" y="300"/>
                  </a:lnTo>
                  <a:lnTo>
                    <a:pt x="248" y="292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0" y="248"/>
                  </a:lnTo>
                  <a:lnTo>
                    <a:pt x="298" y="236"/>
                  </a:lnTo>
                  <a:lnTo>
                    <a:pt x="306" y="222"/>
                  </a:lnTo>
                  <a:lnTo>
                    <a:pt x="310" y="206"/>
                  </a:lnTo>
                  <a:lnTo>
                    <a:pt x="314" y="192"/>
                  </a:lnTo>
                  <a:lnTo>
                    <a:pt x="318" y="176"/>
                  </a:lnTo>
                  <a:lnTo>
                    <a:pt x="318" y="160"/>
                  </a:lnTo>
                  <a:lnTo>
                    <a:pt x="318" y="160"/>
                  </a:lnTo>
                  <a:lnTo>
                    <a:pt x="318" y="144"/>
                  </a:lnTo>
                  <a:lnTo>
                    <a:pt x="314" y="128"/>
                  </a:lnTo>
                  <a:lnTo>
                    <a:pt x="310" y="112"/>
                  </a:lnTo>
                  <a:lnTo>
                    <a:pt x="306" y="98"/>
                  </a:lnTo>
                  <a:lnTo>
                    <a:pt x="298" y="84"/>
                  </a:lnTo>
                  <a:lnTo>
                    <a:pt x="290" y="70"/>
                  </a:lnTo>
                  <a:lnTo>
                    <a:pt x="282" y="58"/>
                  </a:lnTo>
                  <a:lnTo>
                    <a:pt x="272" y="48"/>
                  </a:lnTo>
                  <a:lnTo>
                    <a:pt x="260" y="36"/>
                  </a:lnTo>
                  <a:lnTo>
                    <a:pt x="248" y="28"/>
                  </a:lnTo>
                  <a:lnTo>
                    <a:pt x="234" y="20"/>
                  </a:lnTo>
                  <a:lnTo>
                    <a:pt x="220" y="12"/>
                  </a:lnTo>
                  <a:lnTo>
                    <a:pt x="206" y="8"/>
                  </a:lnTo>
                  <a:lnTo>
                    <a:pt x="190" y="4"/>
                  </a:lnTo>
                  <a:lnTo>
                    <a:pt x="176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18" y="250"/>
                  </a:moveTo>
                  <a:lnTo>
                    <a:pt x="218" y="250"/>
                  </a:lnTo>
                  <a:lnTo>
                    <a:pt x="216" y="252"/>
                  </a:lnTo>
                  <a:lnTo>
                    <a:pt x="214" y="254"/>
                  </a:lnTo>
                  <a:lnTo>
                    <a:pt x="212" y="256"/>
                  </a:lnTo>
                  <a:lnTo>
                    <a:pt x="210" y="256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06" y="256"/>
                  </a:lnTo>
                  <a:lnTo>
                    <a:pt x="104" y="254"/>
                  </a:lnTo>
                  <a:lnTo>
                    <a:pt x="102" y="252"/>
                  </a:lnTo>
                  <a:lnTo>
                    <a:pt x="100" y="25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2" y="66"/>
                  </a:lnTo>
                  <a:lnTo>
                    <a:pt x="104" y="64"/>
                  </a:lnTo>
                  <a:lnTo>
                    <a:pt x="106" y="62"/>
                  </a:lnTo>
                  <a:lnTo>
                    <a:pt x="108" y="62"/>
                  </a:lnTo>
                  <a:lnTo>
                    <a:pt x="210" y="62"/>
                  </a:lnTo>
                  <a:lnTo>
                    <a:pt x="210" y="62"/>
                  </a:lnTo>
                  <a:lnTo>
                    <a:pt x="212" y="62"/>
                  </a:lnTo>
                  <a:lnTo>
                    <a:pt x="214" y="64"/>
                  </a:lnTo>
                  <a:lnTo>
                    <a:pt x="216" y="66"/>
                  </a:lnTo>
                  <a:lnTo>
                    <a:pt x="218" y="70"/>
                  </a:lnTo>
                  <a:lnTo>
                    <a:pt x="218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5" name="Freeform 12">
            <a:extLst>
              <a:ext uri="{FF2B5EF4-FFF2-40B4-BE49-F238E27FC236}">
                <a16:creationId xmlns:a16="http://schemas.microsoft.com/office/drawing/2014/main" id="{F9396C67-946B-456C-83B3-7E43A69D399B}"/>
              </a:ext>
            </a:extLst>
          </p:cNvPr>
          <p:cNvSpPr>
            <a:spLocks noEditPoints="1"/>
          </p:cNvSpPr>
          <p:nvPr/>
        </p:nvSpPr>
        <p:spPr bwMode="auto">
          <a:xfrm>
            <a:off x="6233476" y="5561913"/>
            <a:ext cx="384472" cy="384472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6" y="4"/>
              </a:cxn>
              <a:cxn ang="0">
                <a:pos x="98" y="14"/>
              </a:cxn>
              <a:cxn ang="0">
                <a:pos x="70" y="28"/>
              </a:cxn>
              <a:cxn ang="0">
                <a:pos x="46" y="48"/>
              </a:cxn>
              <a:cxn ang="0">
                <a:pos x="28" y="70"/>
              </a:cxn>
              <a:cxn ang="0">
                <a:pos x="12" y="98"/>
              </a:cxn>
              <a:cxn ang="0">
                <a:pos x="4" y="128"/>
              </a:cxn>
              <a:cxn ang="0">
                <a:pos x="0" y="160"/>
              </a:cxn>
              <a:cxn ang="0">
                <a:pos x="0" y="176"/>
              </a:cxn>
              <a:cxn ang="0">
                <a:pos x="8" y="206"/>
              </a:cxn>
              <a:cxn ang="0">
                <a:pos x="20" y="236"/>
              </a:cxn>
              <a:cxn ang="0">
                <a:pos x="36" y="260"/>
              </a:cxn>
              <a:cxn ang="0">
                <a:pos x="58" y="282"/>
              </a:cxn>
              <a:cxn ang="0">
                <a:pos x="84" y="300"/>
              </a:cxn>
              <a:cxn ang="0">
                <a:pos x="112" y="312"/>
              </a:cxn>
              <a:cxn ang="0">
                <a:pos x="142" y="318"/>
              </a:cxn>
              <a:cxn ang="0">
                <a:pos x="160" y="318"/>
              </a:cxn>
              <a:cxn ang="0">
                <a:pos x="192" y="316"/>
              </a:cxn>
              <a:cxn ang="0">
                <a:pos x="220" y="306"/>
              </a:cxn>
              <a:cxn ang="0">
                <a:pos x="248" y="292"/>
              </a:cxn>
              <a:cxn ang="0">
                <a:pos x="272" y="272"/>
              </a:cxn>
              <a:cxn ang="0">
                <a:pos x="290" y="248"/>
              </a:cxn>
              <a:cxn ang="0">
                <a:pos x="306" y="222"/>
              </a:cxn>
              <a:cxn ang="0">
                <a:pos x="314" y="192"/>
              </a:cxn>
              <a:cxn ang="0">
                <a:pos x="318" y="160"/>
              </a:cxn>
              <a:cxn ang="0">
                <a:pos x="318" y="144"/>
              </a:cxn>
              <a:cxn ang="0">
                <a:pos x="310" y="112"/>
              </a:cxn>
              <a:cxn ang="0">
                <a:pos x="298" y="84"/>
              </a:cxn>
              <a:cxn ang="0">
                <a:pos x="282" y="58"/>
              </a:cxn>
              <a:cxn ang="0">
                <a:pos x="260" y="38"/>
              </a:cxn>
              <a:cxn ang="0">
                <a:pos x="234" y="20"/>
              </a:cxn>
              <a:cxn ang="0">
                <a:pos x="206" y="8"/>
              </a:cxn>
              <a:cxn ang="0">
                <a:pos x="176" y="2"/>
              </a:cxn>
              <a:cxn ang="0">
                <a:pos x="160" y="0"/>
              </a:cxn>
              <a:cxn ang="0">
                <a:pos x="254" y="218"/>
              </a:cxn>
              <a:cxn ang="0">
                <a:pos x="250" y="228"/>
              </a:cxn>
              <a:cxn ang="0">
                <a:pos x="242" y="230"/>
              </a:cxn>
              <a:cxn ang="0">
                <a:pos x="76" y="230"/>
              </a:cxn>
              <a:cxn ang="0">
                <a:pos x="68" y="228"/>
              </a:cxn>
              <a:cxn ang="0">
                <a:pos x="64" y="218"/>
              </a:cxn>
              <a:cxn ang="0">
                <a:pos x="148" y="180"/>
              </a:cxn>
              <a:cxn ang="0">
                <a:pos x="154" y="182"/>
              </a:cxn>
              <a:cxn ang="0">
                <a:pos x="160" y="184"/>
              </a:cxn>
              <a:cxn ang="0">
                <a:pos x="170" y="180"/>
              </a:cxn>
              <a:cxn ang="0">
                <a:pos x="254" y="218"/>
              </a:cxn>
              <a:cxn ang="0">
                <a:pos x="160" y="160"/>
              </a:cxn>
              <a:cxn ang="0">
                <a:pos x="64" y="100"/>
              </a:cxn>
              <a:cxn ang="0">
                <a:pos x="66" y="96"/>
              </a:cxn>
              <a:cxn ang="0">
                <a:pos x="72" y="90"/>
              </a:cxn>
              <a:cxn ang="0">
                <a:pos x="242" y="88"/>
              </a:cxn>
              <a:cxn ang="0">
                <a:pos x="246" y="90"/>
              </a:cxn>
              <a:cxn ang="0">
                <a:pos x="252" y="96"/>
              </a:cxn>
              <a:cxn ang="0">
                <a:pos x="254" y="1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2" y="2"/>
                </a:lnTo>
                <a:lnTo>
                  <a:pt x="126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6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0" y="144"/>
                </a:lnTo>
                <a:lnTo>
                  <a:pt x="0" y="160"/>
                </a:lnTo>
                <a:lnTo>
                  <a:pt x="0" y="160"/>
                </a:lnTo>
                <a:lnTo>
                  <a:pt x="0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6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6" y="316"/>
                </a:lnTo>
                <a:lnTo>
                  <a:pt x="142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0" y="306"/>
                </a:lnTo>
                <a:lnTo>
                  <a:pt x="234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0" y="248"/>
                </a:lnTo>
                <a:lnTo>
                  <a:pt x="298" y="236"/>
                </a:lnTo>
                <a:lnTo>
                  <a:pt x="306" y="222"/>
                </a:lnTo>
                <a:lnTo>
                  <a:pt x="310" y="206"/>
                </a:lnTo>
                <a:lnTo>
                  <a:pt x="314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4" y="128"/>
                </a:lnTo>
                <a:lnTo>
                  <a:pt x="310" y="112"/>
                </a:lnTo>
                <a:lnTo>
                  <a:pt x="306" y="98"/>
                </a:lnTo>
                <a:lnTo>
                  <a:pt x="298" y="84"/>
                </a:lnTo>
                <a:lnTo>
                  <a:pt x="290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4" y="20"/>
                </a:lnTo>
                <a:lnTo>
                  <a:pt x="220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54" y="218"/>
                </a:moveTo>
                <a:lnTo>
                  <a:pt x="254" y="218"/>
                </a:lnTo>
                <a:lnTo>
                  <a:pt x="252" y="224"/>
                </a:lnTo>
                <a:lnTo>
                  <a:pt x="250" y="228"/>
                </a:lnTo>
                <a:lnTo>
                  <a:pt x="246" y="230"/>
                </a:lnTo>
                <a:lnTo>
                  <a:pt x="242" y="230"/>
                </a:lnTo>
                <a:lnTo>
                  <a:pt x="76" y="230"/>
                </a:lnTo>
                <a:lnTo>
                  <a:pt x="76" y="230"/>
                </a:lnTo>
                <a:lnTo>
                  <a:pt x="72" y="230"/>
                </a:lnTo>
                <a:lnTo>
                  <a:pt x="68" y="228"/>
                </a:lnTo>
                <a:lnTo>
                  <a:pt x="66" y="224"/>
                </a:lnTo>
                <a:lnTo>
                  <a:pt x="64" y="218"/>
                </a:lnTo>
                <a:lnTo>
                  <a:pt x="64" y="136"/>
                </a:lnTo>
                <a:lnTo>
                  <a:pt x="148" y="180"/>
                </a:lnTo>
                <a:lnTo>
                  <a:pt x="148" y="180"/>
                </a:lnTo>
                <a:lnTo>
                  <a:pt x="154" y="182"/>
                </a:lnTo>
                <a:lnTo>
                  <a:pt x="160" y="184"/>
                </a:lnTo>
                <a:lnTo>
                  <a:pt x="160" y="184"/>
                </a:lnTo>
                <a:lnTo>
                  <a:pt x="164" y="182"/>
                </a:lnTo>
                <a:lnTo>
                  <a:pt x="170" y="180"/>
                </a:lnTo>
                <a:lnTo>
                  <a:pt x="254" y="136"/>
                </a:lnTo>
                <a:lnTo>
                  <a:pt x="254" y="218"/>
                </a:lnTo>
                <a:close/>
                <a:moveTo>
                  <a:pt x="254" y="110"/>
                </a:moveTo>
                <a:lnTo>
                  <a:pt x="160" y="160"/>
                </a:lnTo>
                <a:lnTo>
                  <a:pt x="64" y="110"/>
                </a:lnTo>
                <a:lnTo>
                  <a:pt x="64" y="100"/>
                </a:lnTo>
                <a:lnTo>
                  <a:pt x="64" y="100"/>
                </a:lnTo>
                <a:lnTo>
                  <a:pt x="66" y="96"/>
                </a:lnTo>
                <a:lnTo>
                  <a:pt x="68" y="92"/>
                </a:lnTo>
                <a:lnTo>
                  <a:pt x="72" y="90"/>
                </a:lnTo>
                <a:lnTo>
                  <a:pt x="76" y="88"/>
                </a:lnTo>
                <a:lnTo>
                  <a:pt x="242" y="88"/>
                </a:lnTo>
                <a:lnTo>
                  <a:pt x="242" y="88"/>
                </a:lnTo>
                <a:lnTo>
                  <a:pt x="246" y="90"/>
                </a:lnTo>
                <a:lnTo>
                  <a:pt x="250" y="92"/>
                </a:lnTo>
                <a:lnTo>
                  <a:pt x="252" y="96"/>
                </a:lnTo>
                <a:lnTo>
                  <a:pt x="254" y="100"/>
                </a:lnTo>
                <a:lnTo>
                  <a:pt x="254" y="110"/>
                </a:lnTo>
                <a:close/>
              </a:path>
            </a:pathLst>
          </a:custGeom>
          <a:solidFill>
            <a:srgbClr val="9583AD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D1F29AF-2AD5-43AD-96BC-639CF8ABFF4F}"/>
              </a:ext>
            </a:extLst>
          </p:cNvPr>
          <p:cNvSpPr/>
          <p:nvPr/>
        </p:nvSpPr>
        <p:spPr>
          <a:xfrm>
            <a:off x="8506976" y="5610517"/>
            <a:ext cx="245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广西省南宁市武鸣区</a:t>
            </a:r>
            <a:r>
              <a:rPr lang="en-US" altLang="zh-CN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小区</a:t>
            </a:r>
            <a:r>
              <a:rPr lang="en-US" altLang="zh-CN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</a:t>
            </a:r>
            <a:r>
              <a:rPr lang="zh-CN" altLang="en-US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单元</a:t>
            </a:r>
          </a:p>
        </p:txBody>
      </p:sp>
    </p:spTree>
    <p:extLst>
      <p:ext uri="{BB962C8B-B14F-4D97-AF65-F5344CB8AC3E}">
        <p14:creationId xmlns:p14="http://schemas.microsoft.com/office/powerpoint/2010/main" val="50104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4" y="0"/>
            <a:ext cx="5521036" cy="6887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3" y="259770"/>
            <a:ext cx="11631175" cy="6338461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CE7EC556-8292-4D4E-B83C-06CF801EB5B8}"/>
              </a:ext>
            </a:extLst>
          </p:cNvPr>
          <p:cNvSpPr/>
          <p:nvPr/>
        </p:nvSpPr>
        <p:spPr>
          <a:xfrm rot="1800000">
            <a:off x="3135696" y="3829422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ACAD3785-36CE-4E02-AF55-F869B384C5D2}"/>
              </a:ext>
            </a:extLst>
          </p:cNvPr>
          <p:cNvSpPr/>
          <p:nvPr/>
        </p:nvSpPr>
        <p:spPr>
          <a:xfrm rot="19800000" flipH="1">
            <a:off x="1411483" y="3829422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11">
            <a:extLst>
              <a:ext uri="{FF2B5EF4-FFF2-40B4-BE49-F238E27FC236}">
                <a16:creationId xmlns:a16="http://schemas.microsoft.com/office/drawing/2014/main" id="{82239D2C-1E2D-4AD1-A2E0-4A0683CB1E5D}"/>
              </a:ext>
            </a:extLst>
          </p:cNvPr>
          <p:cNvSpPr/>
          <p:nvPr/>
        </p:nvSpPr>
        <p:spPr>
          <a:xfrm rot="1800000">
            <a:off x="6560213" y="3829422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12">
            <a:extLst>
              <a:ext uri="{FF2B5EF4-FFF2-40B4-BE49-F238E27FC236}">
                <a16:creationId xmlns:a16="http://schemas.microsoft.com/office/drawing/2014/main" id="{E45B587B-E09E-482A-9DD0-427D79FC01A2}"/>
              </a:ext>
            </a:extLst>
          </p:cNvPr>
          <p:cNvSpPr/>
          <p:nvPr/>
        </p:nvSpPr>
        <p:spPr>
          <a:xfrm rot="19800000" flipH="1">
            <a:off x="4836000" y="3829422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3479A876-7AD2-4C70-9B9B-F8B50B853332}"/>
              </a:ext>
            </a:extLst>
          </p:cNvPr>
          <p:cNvSpPr/>
          <p:nvPr/>
        </p:nvSpPr>
        <p:spPr>
          <a:xfrm rot="19800000" flipH="1">
            <a:off x="8260517" y="3829422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24EED3-8815-451B-9183-933EAF6D01AB}"/>
              </a:ext>
            </a:extLst>
          </p:cNvPr>
          <p:cNvSpPr/>
          <p:nvPr/>
        </p:nvSpPr>
        <p:spPr>
          <a:xfrm>
            <a:off x="1547906" y="4326965"/>
            <a:ext cx="540000" cy="540000"/>
          </a:xfrm>
          <a:prstGeom prst="ellipse">
            <a:avLst/>
          </a:prstGeom>
          <a:solidFill>
            <a:srgbClr val="95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629D5A-418B-495D-97F5-52CF28E8E5E9}"/>
              </a:ext>
            </a:extLst>
          </p:cNvPr>
          <p:cNvSpPr>
            <a:spLocks noChangeAspect="1"/>
          </p:cNvSpPr>
          <p:nvPr/>
        </p:nvSpPr>
        <p:spPr>
          <a:xfrm>
            <a:off x="3260165" y="3331882"/>
            <a:ext cx="576000" cy="576000"/>
          </a:xfrm>
          <a:prstGeom prst="ellipse">
            <a:avLst/>
          </a:prstGeom>
          <a:solidFill>
            <a:srgbClr val="F3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5DB3F8-2F6F-45C8-9AF9-846FCAFEE8B4}"/>
              </a:ext>
            </a:extLst>
          </p:cNvPr>
          <p:cNvSpPr>
            <a:spLocks noChangeAspect="1"/>
          </p:cNvSpPr>
          <p:nvPr/>
        </p:nvSpPr>
        <p:spPr>
          <a:xfrm>
            <a:off x="4954349" y="4286049"/>
            <a:ext cx="576000" cy="576000"/>
          </a:xfrm>
          <a:prstGeom prst="ellipse">
            <a:avLst/>
          </a:prstGeom>
          <a:solidFill>
            <a:srgbClr val="F3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288C4D-94AF-45B9-9D63-C3B658A0E660}"/>
              </a:ext>
            </a:extLst>
          </p:cNvPr>
          <p:cNvSpPr>
            <a:spLocks noChangeAspect="1"/>
          </p:cNvSpPr>
          <p:nvPr/>
        </p:nvSpPr>
        <p:spPr>
          <a:xfrm>
            <a:off x="6685560" y="3331882"/>
            <a:ext cx="576000" cy="576000"/>
          </a:xfrm>
          <a:prstGeom prst="ellipse">
            <a:avLst/>
          </a:prstGeom>
          <a:solidFill>
            <a:srgbClr val="F3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AD1B599-269A-45F1-BEAC-00B53982103A}"/>
              </a:ext>
            </a:extLst>
          </p:cNvPr>
          <p:cNvSpPr>
            <a:spLocks noChangeAspect="1"/>
          </p:cNvSpPr>
          <p:nvPr/>
        </p:nvSpPr>
        <p:spPr>
          <a:xfrm>
            <a:off x="8385864" y="4286049"/>
            <a:ext cx="576000" cy="576000"/>
          </a:xfrm>
          <a:prstGeom prst="ellipse">
            <a:avLst/>
          </a:prstGeom>
          <a:solidFill>
            <a:srgbClr val="F3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D5AAEA0-733F-463C-8DC1-4703CD5B9F94}"/>
              </a:ext>
            </a:extLst>
          </p:cNvPr>
          <p:cNvSpPr/>
          <p:nvPr/>
        </p:nvSpPr>
        <p:spPr>
          <a:xfrm>
            <a:off x="10110077" y="3331882"/>
            <a:ext cx="540000" cy="540000"/>
          </a:xfrm>
          <a:prstGeom prst="ellipse">
            <a:avLst/>
          </a:prstGeom>
          <a:solidFill>
            <a:srgbClr val="95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FBC081D-3975-40E5-9D4D-6571A3B07474}"/>
              </a:ext>
            </a:extLst>
          </p:cNvPr>
          <p:cNvCxnSpPr/>
          <p:nvPr/>
        </p:nvCxnSpPr>
        <p:spPr>
          <a:xfrm>
            <a:off x="3548165" y="4052046"/>
            <a:ext cx="0" cy="810003"/>
          </a:xfrm>
          <a:prstGeom prst="straightConnector1">
            <a:avLst/>
          </a:prstGeom>
          <a:ln w="28575">
            <a:solidFill>
              <a:srgbClr val="9583AD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A45D6B9-ADBF-4283-B4C7-F7C98AFB11C8}"/>
              </a:ext>
            </a:extLst>
          </p:cNvPr>
          <p:cNvCxnSpPr/>
          <p:nvPr/>
        </p:nvCxnSpPr>
        <p:spPr>
          <a:xfrm>
            <a:off x="6973560" y="4052046"/>
            <a:ext cx="0" cy="810003"/>
          </a:xfrm>
          <a:prstGeom prst="straightConnector1">
            <a:avLst/>
          </a:prstGeom>
          <a:ln w="28575">
            <a:solidFill>
              <a:srgbClr val="9583AD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2CF604-6A77-4DB9-A827-6D9572CC864C}"/>
              </a:ext>
            </a:extLst>
          </p:cNvPr>
          <p:cNvCxnSpPr/>
          <p:nvPr/>
        </p:nvCxnSpPr>
        <p:spPr>
          <a:xfrm flipV="1">
            <a:off x="5242349" y="3286189"/>
            <a:ext cx="0" cy="810003"/>
          </a:xfrm>
          <a:prstGeom prst="straightConnector1">
            <a:avLst/>
          </a:prstGeom>
          <a:ln w="28575">
            <a:solidFill>
              <a:srgbClr val="9583AD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61E93A-993F-4DE5-A5DB-5B22FC86CE6D}"/>
              </a:ext>
            </a:extLst>
          </p:cNvPr>
          <p:cNvCxnSpPr/>
          <p:nvPr/>
        </p:nvCxnSpPr>
        <p:spPr>
          <a:xfrm flipV="1">
            <a:off x="8656919" y="3286189"/>
            <a:ext cx="0" cy="810003"/>
          </a:xfrm>
          <a:prstGeom prst="straightConnector1">
            <a:avLst/>
          </a:prstGeom>
          <a:ln w="28575">
            <a:solidFill>
              <a:srgbClr val="9583AD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ortarboard_229345">
            <a:extLst>
              <a:ext uri="{FF2B5EF4-FFF2-40B4-BE49-F238E27FC236}">
                <a16:creationId xmlns:a16="http://schemas.microsoft.com/office/drawing/2014/main" id="{B576A2EC-883A-4B51-9F58-BB59F61737B9}"/>
              </a:ext>
            </a:extLst>
          </p:cNvPr>
          <p:cNvSpPr>
            <a:spLocks noChangeAspect="1"/>
          </p:cNvSpPr>
          <p:nvPr/>
        </p:nvSpPr>
        <p:spPr bwMode="auto">
          <a:xfrm>
            <a:off x="6762014" y="3454606"/>
            <a:ext cx="423091" cy="330552"/>
          </a:xfrm>
          <a:custGeom>
            <a:avLst/>
            <a:gdLst>
              <a:gd name="connsiteX0" fmla="*/ 110880 w 607596"/>
              <a:gd name="connsiteY0" fmla="*/ 307122 h 474702"/>
              <a:gd name="connsiteX1" fmla="*/ 117999 w 607596"/>
              <a:gd name="connsiteY1" fmla="*/ 307388 h 474702"/>
              <a:gd name="connsiteX2" fmla="*/ 270804 w 607596"/>
              <a:gd name="connsiteY2" fmla="*/ 405224 h 474702"/>
              <a:gd name="connsiteX3" fmla="*/ 316102 w 607596"/>
              <a:gd name="connsiteY3" fmla="*/ 405224 h 474702"/>
              <a:gd name="connsiteX4" fmla="*/ 468907 w 607596"/>
              <a:gd name="connsiteY4" fmla="*/ 307388 h 474702"/>
              <a:gd name="connsiteX5" fmla="*/ 479675 w 607596"/>
              <a:gd name="connsiteY5" fmla="*/ 313253 h 474702"/>
              <a:gd name="connsiteX6" fmla="*/ 479675 w 607596"/>
              <a:gd name="connsiteY6" fmla="*/ 404691 h 474702"/>
              <a:gd name="connsiteX7" fmla="*/ 107231 w 607596"/>
              <a:gd name="connsiteY7" fmla="*/ 404691 h 474702"/>
              <a:gd name="connsiteX8" fmla="*/ 107231 w 607596"/>
              <a:gd name="connsiteY8" fmla="*/ 313253 h 474702"/>
              <a:gd name="connsiteX9" fmla="*/ 110880 w 607596"/>
              <a:gd name="connsiteY9" fmla="*/ 307122 h 474702"/>
              <a:gd name="connsiteX10" fmla="*/ 282138 w 607596"/>
              <a:gd name="connsiteY10" fmla="*/ 3333 h 474702"/>
              <a:gd name="connsiteX11" fmla="*/ 304744 w 607596"/>
              <a:gd name="connsiteY11" fmla="*/ 3333 h 474702"/>
              <a:gd name="connsiteX12" fmla="*/ 577358 w 607596"/>
              <a:gd name="connsiteY12" fmla="*/ 177884 h 474702"/>
              <a:gd name="connsiteX13" fmla="*/ 586971 w 607596"/>
              <a:gd name="connsiteY13" fmla="*/ 195482 h 474702"/>
              <a:gd name="connsiteX14" fmla="*/ 586971 w 607596"/>
              <a:gd name="connsiteY14" fmla="*/ 356080 h 474702"/>
              <a:gd name="connsiteX15" fmla="*/ 604593 w 607596"/>
              <a:gd name="connsiteY15" fmla="*/ 383720 h 474702"/>
              <a:gd name="connsiteX16" fmla="*/ 604593 w 607596"/>
              <a:gd name="connsiteY16" fmla="*/ 404339 h 474702"/>
              <a:gd name="connsiteX17" fmla="*/ 582253 w 607596"/>
              <a:gd name="connsiteY17" fmla="*/ 439445 h 474702"/>
              <a:gd name="connsiteX18" fmla="*/ 549768 w 607596"/>
              <a:gd name="connsiteY18" fmla="*/ 439445 h 474702"/>
              <a:gd name="connsiteX19" fmla="*/ 527428 w 607596"/>
              <a:gd name="connsiteY19" fmla="*/ 404339 h 474702"/>
              <a:gd name="connsiteX20" fmla="*/ 527428 w 607596"/>
              <a:gd name="connsiteY20" fmla="*/ 383720 h 474702"/>
              <a:gd name="connsiteX21" fmla="*/ 545050 w 607596"/>
              <a:gd name="connsiteY21" fmla="*/ 356080 h 474702"/>
              <a:gd name="connsiteX22" fmla="*/ 545050 w 607596"/>
              <a:gd name="connsiteY22" fmla="*/ 233698 h 474702"/>
              <a:gd name="connsiteX23" fmla="*/ 304744 w 607596"/>
              <a:gd name="connsiteY23" fmla="*/ 387630 h 474702"/>
              <a:gd name="connsiteX24" fmla="*/ 282138 w 607596"/>
              <a:gd name="connsiteY24" fmla="*/ 387630 h 474702"/>
              <a:gd name="connsiteX25" fmla="*/ 9612 w 607596"/>
              <a:gd name="connsiteY25" fmla="*/ 213079 h 474702"/>
              <a:gd name="connsiteX26" fmla="*/ 9612 w 607596"/>
              <a:gd name="connsiteY26" fmla="*/ 177884 h 4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596" h="474702">
                <a:moveTo>
                  <a:pt x="110880" y="307122"/>
                </a:moveTo>
                <a:cubicBezTo>
                  <a:pt x="112993" y="305966"/>
                  <a:pt x="115686" y="305877"/>
                  <a:pt x="117999" y="307388"/>
                </a:cubicBezTo>
                <a:lnTo>
                  <a:pt x="270804" y="405224"/>
                </a:lnTo>
                <a:cubicBezTo>
                  <a:pt x="284598" y="414022"/>
                  <a:pt x="302308" y="414022"/>
                  <a:pt x="316102" y="405224"/>
                </a:cubicBezTo>
                <a:lnTo>
                  <a:pt x="468907" y="307388"/>
                </a:lnTo>
                <a:cubicBezTo>
                  <a:pt x="473534" y="304367"/>
                  <a:pt x="479675" y="307744"/>
                  <a:pt x="479675" y="313253"/>
                </a:cubicBezTo>
                <a:lnTo>
                  <a:pt x="479675" y="404691"/>
                </a:lnTo>
                <a:cubicBezTo>
                  <a:pt x="479675" y="498351"/>
                  <a:pt x="107231" y="497729"/>
                  <a:pt x="107231" y="404691"/>
                </a:cubicBezTo>
                <a:lnTo>
                  <a:pt x="107231" y="313253"/>
                </a:lnTo>
                <a:cubicBezTo>
                  <a:pt x="107231" y="310499"/>
                  <a:pt x="108766" y="308277"/>
                  <a:pt x="110880" y="307122"/>
                </a:cubicBezTo>
                <a:close/>
                <a:moveTo>
                  <a:pt x="282138" y="3333"/>
                </a:moveTo>
                <a:cubicBezTo>
                  <a:pt x="289080" y="-1111"/>
                  <a:pt x="297891" y="-1111"/>
                  <a:pt x="304744" y="3333"/>
                </a:cubicBezTo>
                <a:lnTo>
                  <a:pt x="577358" y="177884"/>
                </a:lnTo>
                <a:cubicBezTo>
                  <a:pt x="583232" y="181617"/>
                  <a:pt x="586971" y="188194"/>
                  <a:pt x="586971" y="195482"/>
                </a:cubicBezTo>
                <a:lnTo>
                  <a:pt x="586971" y="356080"/>
                </a:lnTo>
                <a:lnTo>
                  <a:pt x="604593" y="383720"/>
                </a:lnTo>
                <a:cubicBezTo>
                  <a:pt x="608598" y="390030"/>
                  <a:pt x="608598" y="398029"/>
                  <a:pt x="604593" y="404339"/>
                </a:cubicBezTo>
                <a:lnTo>
                  <a:pt x="582253" y="439445"/>
                </a:lnTo>
                <a:cubicBezTo>
                  <a:pt x="574688" y="451265"/>
                  <a:pt x="557333" y="451354"/>
                  <a:pt x="549768" y="439445"/>
                </a:cubicBezTo>
                <a:lnTo>
                  <a:pt x="527428" y="404339"/>
                </a:lnTo>
                <a:cubicBezTo>
                  <a:pt x="523423" y="398029"/>
                  <a:pt x="523423" y="390030"/>
                  <a:pt x="527428" y="383720"/>
                </a:cubicBezTo>
                <a:lnTo>
                  <a:pt x="545050" y="356080"/>
                </a:lnTo>
                <a:lnTo>
                  <a:pt x="545050" y="233698"/>
                </a:lnTo>
                <a:lnTo>
                  <a:pt x="304744" y="387630"/>
                </a:lnTo>
                <a:cubicBezTo>
                  <a:pt x="297891" y="391985"/>
                  <a:pt x="289080" y="391985"/>
                  <a:pt x="282138" y="387630"/>
                </a:cubicBezTo>
                <a:lnTo>
                  <a:pt x="9612" y="213079"/>
                </a:lnTo>
                <a:cubicBezTo>
                  <a:pt x="-3204" y="204902"/>
                  <a:pt x="-3204" y="186061"/>
                  <a:pt x="9612" y="177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test-tube-and-flask_73666">
            <a:extLst>
              <a:ext uri="{FF2B5EF4-FFF2-40B4-BE49-F238E27FC236}">
                <a16:creationId xmlns:a16="http://schemas.microsoft.com/office/drawing/2014/main" id="{475944BD-058D-46AD-BBF1-E07D2BF29ECC}"/>
              </a:ext>
            </a:extLst>
          </p:cNvPr>
          <p:cNvSpPr>
            <a:spLocks noChangeAspect="1"/>
          </p:cNvSpPr>
          <p:nvPr/>
        </p:nvSpPr>
        <p:spPr bwMode="auto">
          <a:xfrm>
            <a:off x="5044021" y="4397065"/>
            <a:ext cx="375005" cy="336164"/>
          </a:xfrm>
          <a:custGeom>
            <a:avLst/>
            <a:gdLst>
              <a:gd name="T0" fmla="*/ 2762 w 2806"/>
              <a:gd name="T1" fmla="*/ 2207 h 2519"/>
              <a:gd name="T2" fmla="*/ 2166 w 2806"/>
              <a:gd name="T3" fmla="*/ 1299 h 2519"/>
              <a:gd name="T4" fmla="*/ 2166 w 2806"/>
              <a:gd name="T5" fmla="*/ 934 h 2519"/>
              <a:gd name="T6" fmla="*/ 2166 w 2806"/>
              <a:gd name="T7" fmla="*/ 510 h 2519"/>
              <a:gd name="T8" fmla="*/ 2188 w 2806"/>
              <a:gd name="T9" fmla="*/ 510 h 2519"/>
              <a:gd name="T10" fmla="*/ 2255 w 2806"/>
              <a:gd name="T11" fmla="*/ 443 h 2519"/>
              <a:gd name="T12" fmla="*/ 2188 w 2806"/>
              <a:gd name="T13" fmla="*/ 376 h 2519"/>
              <a:gd name="T14" fmla="*/ 2166 w 2806"/>
              <a:gd name="T15" fmla="*/ 376 h 2519"/>
              <a:gd name="T16" fmla="*/ 2166 w 2806"/>
              <a:gd name="T17" fmla="*/ 66 h 2519"/>
              <a:gd name="T18" fmla="*/ 2100 w 2806"/>
              <a:gd name="T19" fmla="*/ 0 h 2519"/>
              <a:gd name="T20" fmla="*/ 1580 w 2806"/>
              <a:gd name="T21" fmla="*/ 0 h 2519"/>
              <a:gd name="T22" fmla="*/ 1514 w 2806"/>
              <a:gd name="T23" fmla="*/ 66 h 2519"/>
              <a:gd name="T24" fmla="*/ 1514 w 2806"/>
              <a:gd name="T25" fmla="*/ 376 h 2519"/>
              <a:gd name="T26" fmla="*/ 1492 w 2806"/>
              <a:gd name="T27" fmla="*/ 376 h 2519"/>
              <a:gd name="T28" fmla="*/ 1425 w 2806"/>
              <a:gd name="T29" fmla="*/ 443 h 2519"/>
              <a:gd name="T30" fmla="*/ 1492 w 2806"/>
              <a:gd name="T31" fmla="*/ 510 h 2519"/>
              <a:gd name="T32" fmla="*/ 1514 w 2806"/>
              <a:gd name="T33" fmla="*/ 510 h 2519"/>
              <a:gd name="T34" fmla="*/ 1514 w 2806"/>
              <a:gd name="T35" fmla="*/ 934 h 2519"/>
              <a:gd name="T36" fmla="*/ 1514 w 2806"/>
              <a:gd name="T37" fmla="*/ 1299 h 2519"/>
              <a:gd name="T38" fmla="*/ 918 w 2806"/>
              <a:gd name="T39" fmla="*/ 2207 h 2519"/>
              <a:gd name="T40" fmla="*/ 909 w 2806"/>
              <a:gd name="T41" fmla="*/ 2413 h 2519"/>
              <a:gd name="T42" fmla="*/ 1087 w 2806"/>
              <a:gd name="T43" fmla="*/ 2519 h 2519"/>
              <a:gd name="T44" fmla="*/ 2593 w 2806"/>
              <a:gd name="T45" fmla="*/ 2519 h 2519"/>
              <a:gd name="T46" fmla="*/ 2771 w 2806"/>
              <a:gd name="T47" fmla="*/ 2413 h 2519"/>
              <a:gd name="T48" fmla="*/ 2762 w 2806"/>
              <a:gd name="T49" fmla="*/ 2207 h 2519"/>
              <a:gd name="T50" fmla="*/ 2033 w 2806"/>
              <a:gd name="T51" fmla="*/ 510 h 2519"/>
              <a:gd name="T52" fmla="*/ 2033 w 2806"/>
              <a:gd name="T53" fmla="*/ 867 h 2519"/>
              <a:gd name="T54" fmla="*/ 1647 w 2806"/>
              <a:gd name="T55" fmla="*/ 867 h 2519"/>
              <a:gd name="T56" fmla="*/ 1647 w 2806"/>
              <a:gd name="T57" fmla="*/ 510 h 2519"/>
              <a:gd name="T58" fmla="*/ 2033 w 2806"/>
              <a:gd name="T59" fmla="*/ 510 h 2519"/>
              <a:gd name="T60" fmla="*/ 705 w 2806"/>
              <a:gd name="T61" fmla="*/ 971 h 2519"/>
              <a:gd name="T62" fmla="*/ 678 w 2806"/>
              <a:gd name="T63" fmla="*/ 971 h 2519"/>
              <a:gd name="T64" fmla="*/ 678 w 2806"/>
              <a:gd name="T65" fmla="*/ 723 h 2519"/>
              <a:gd name="T66" fmla="*/ 611 w 2806"/>
              <a:gd name="T67" fmla="*/ 656 h 2519"/>
              <a:gd name="T68" fmla="*/ 160 w 2806"/>
              <a:gd name="T69" fmla="*/ 656 h 2519"/>
              <a:gd name="T70" fmla="*/ 94 w 2806"/>
              <a:gd name="T71" fmla="*/ 723 h 2519"/>
              <a:gd name="T72" fmla="*/ 94 w 2806"/>
              <a:gd name="T73" fmla="*/ 971 h 2519"/>
              <a:gd name="T74" fmla="*/ 67 w 2806"/>
              <a:gd name="T75" fmla="*/ 971 h 2519"/>
              <a:gd name="T76" fmla="*/ 0 w 2806"/>
              <a:gd name="T77" fmla="*/ 1037 h 2519"/>
              <a:gd name="T78" fmla="*/ 67 w 2806"/>
              <a:gd name="T79" fmla="*/ 1104 h 2519"/>
              <a:gd name="T80" fmla="*/ 91 w 2806"/>
              <a:gd name="T81" fmla="*/ 1104 h 2519"/>
              <a:gd name="T82" fmla="*/ 91 w 2806"/>
              <a:gd name="T83" fmla="*/ 1503 h 2519"/>
              <a:gd name="T84" fmla="*/ 91 w 2806"/>
              <a:gd name="T85" fmla="*/ 2253 h 2519"/>
              <a:gd name="T86" fmla="*/ 357 w 2806"/>
              <a:gd name="T87" fmla="*/ 2519 h 2519"/>
              <a:gd name="T88" fmla="*/ 414 w 2806"/>
              <a:gd name="T89" fmla="*/ 2519 h 2519"/>
              <a:gd name="T90" fmla="*/ 681 w 2806"/>
              <a:gd name="T91" fmla="*/ 2253 h 2519"/>
              <a:gd name="T92" fmla="*/ 681 w 2806"/>
              <a:gd name="T93" fmla="*/ 1503 h 2519"/>
              <a:gd name="T94" fmla="*/ 681 w 2806"/>
              <a:gd name="T95" fmla="*/ 1104 h 2519"/>
              <a:gd name="T96" fmla="*/ 705 w 2806"/>
              <a:gd name="T97" fmla="*/ 1104 h 2519"/>
              <a:gd name="T98" fmla="*/ 771 w 2806"/>
              <a:gd name="T99" fmla="*/ 1037 h 2519"/>
              <a:gd name="T100" fmla="*/ 705 w 2806"/>
              <a:gd name="T101" fmla="*/ 971 h 2519"/>
              <a:gd name="T102" fmla="*/ 547 w 2806"/>
              <a:gd name="T103" fmla="*/ 1436 h 2519"/>
              <a:gd name="T104" fmla="*/ 224 w 2806"/>
              <a:gd name="T105" fmla="*/ 1436 h 2519"/>
              <a:gd name="T106" fmla="*/ 224 w 2806"/>
              <a:gd name="T107" fmla="*/ 1104 h 2519"/>
              <a:gd name="T108" fmla="*/ 547 w 2806"/>
              <a:gd name="T109" fmla="*/ 1104 h 2519"/>
              <a:gd name="T110" fmla="*/ 547 w 2806"/>
              <a:gd name="T111" fmla="*/ 1436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6" h="2519">
                <a:moveTo>
                  <a:pt x="2762" y="2207"/>
                </a:moveTo>
                <a:lnTo>
                  <a:pt x="2166" y="1299"/>
                </a:lnTo>
                <a:lnTo>
                  <a:pt x="2166" y="934"/>
                </a:lnTo>
                <a:lnTo>
                  <a:pt x="2166" y="510"/>
                </a:lnTo>
                <a:lnTo>
                  <a:pt x="2188" y="510"/>
                </a:lnTo>
                <a:cubicBezTo>
                  <a:pt x="2225" y="510"/>
                  <a:pt x="2255" y="480"/>
                  <a:pt x="2255" y="443"/>
                </a:cubicBezTo>
                <a:cubicBezTo>
                  <a:pt x="2255" y="406"/>
                  <a:pt x="2225" y="376"/>
                  <a:pt x="2188" y="376"/>
                </a:cubicBezTo>
                <a:lnTo>
                  <a:pt x="2166" y="376"/>
                </a:lnTo>
                <a:lnTo>
                  <a:pt x="2166" y="66"/>
                </a:lnTo>
                <a:cubicBezTo>
                  <a:pt x="2166" y="30"/>
                  <a:pt x="2137" y="0"/>
                  <a:pt x="2100" y="0"/>
                </a:cubicBezTo>
                <a:lnTo>
                  <a:pt x="1580" y="0"/>
                </a:lnTo>
                <a:cubicBezTo>
                  <a:pt x="1543" y="0"/>
                  <a:pt x="1514" y="30"/>
                  <a:pt x="1514" y="66"/>
                </a:cubicBezTo>
                <a:lnTo>
                  <a:pt x="1514" y="376"/>
                </a:lnTo>
                <a:lnTo>
                  <a:pt x="1492" y="376"/>
                </a:lnTo>
                <a:cubicBezTo>
                  <a:pt x="1455" y="376"/>
                  <a:pt x="1425" y="406"/>
                  <a:pt x="1425" y="443"/>
                </a:cubicBezTo>
                <a:cubicBezTo>
                  <a:pt x="1425" y="480"/>
                  <a:pt x="1455" y="510"/>
                  <a:pt x="1492" y="510"/>
                </a:cubicBezTo>
                <a:lnTo>
                  <a:pt x="1514" y="510"/>
                </a:lnTo>
                <a:lnTo>
                  <a:pt x="1514" y="934"/>
                </a:lnTo>
                <a:lnTo>
                  <a:pt x="1514" y="1299"/>
                </a:lnTo>
                <a:lnTo>
                  <a:pt x="918" y="2207"/>
                </a:lnTo>
                <a:cubicBezTo>
                  <a:pt x="877" y="2269"/>
                  <a:pt x="874" y="2348"/>
                  <a:pt x="909" y="2413"/>
                </a:cubicBezTo>
                <a:cubicBezTo>
                  <a:pt x="944" y="2479"/>
                  <a:pt x="1012" y="2519"/>
                  <a:pt x="1087" y="2519"/>
                </a:cubicBezTo>
                <a:lnTo>
                  <a:pt x="2593" y="2519"/>
                </a:lnTo>
                <a:cubicBezTo>
                  <a:pt x="2668" y="2519"/>
                  <a:pt x="2735" y="2479"/>
                  <a:pt x="2771" y="2413"/>
                </a:cubicBezTo>
                <a:cubicBezTo>
                  <a:pt x="2806" y="2348"/>
                  <a:pt x="2803" y="2269"/>
                  <a:pt x="2762" y="2207"/>
                </a:cubicBezTo>
                <a:close/>
                <a:moveTo>
                  <a:pt x="2033" y="510"/>
                </a:moveTo>
                <a:lnTo>
                  <a:pt x="2033" y="867"/>
                </a:lnTo>
                <a:lnTo>
                  <a:pt x="1647" y="867"/>
                </a:lnTo>
                <a:lnTo>
                  <a:pt x="1647" y="510"/>
                </a:lnTo>
                <a:lnTo>
                  <a:pt x="2033" y="510"/>
                </a:lnTo>
                <a:close/>
                <a:moveTo>
                  <a:pt x="705" y="971"/>
                </a:moveTo>
                <a:lnTo>
                  <a:pt x="678" y="971"/>
                </a:lnTo>
                <a:lnTo>
                  <a:pt x="678" y="723"/>
                </a:lnTo>
                <a:cubicBezTo>
                  <a:pt x="678" y="686"/>
                  <a:pt x="648" y="656"/>
                  <a:pt x="611" y="656"/>
                </a:cubicBezTo>
                <a:lnTo>
                  <a:pt x="160" y="656"/>
                </a:lnTo>
                <a:cubicBezTo>
                  <a:pt x="123" y="656"/>
                  <a:pt x="94" y="686"/>
                  <a:pt x="94" y="723"/>
                </a:cubicBezTo>
                <a:lnTo>
                  <a:pt x="94" y="971"/>
                </a:lnTo>
                <a:lnTo>
                  <a:pt x="67" y="971"/>
                </a:lnTo>
                <a:cubicBezTo>
                  <a:pt x="30" y="971"/>
                  <a:pt x="0" y="1000"/>
                  <a:pt x="0" y="1037"/>
                </a:cubicBezTo>
                <a:cubicBezTo>
                  <a:pt x="0" y="1074"/>
                  <a:pt x="30" y="1104"/>
                  <a:pt x="67" y="1104"/>
                </a:cubicBezTo>
                <a:lnTo>
                  <a:pt x="91" y="1104"/>
                </a:lnTo>
                <a:lnTo>
                  <a:pt x="91" y="1503"/>
                </a:lnTo>
                <a:lnTo>
                  <a:pt x="91" y="2253"/>
                </a:lnTo>
                <a:cubicBezTo>
                  <a:pt x="91" y="2400"/>
                  <a:pt x="210" y="2519"/>
                  <a:pt x="357" y="2519"/>
                </a:cubicBezTo>
                <a:lnTo>
                  <a:pt x="414" y="2519"/>
                </a:lnTo>
                <a:cubicBezTo>
                  <a:pt x="561" y="2519"/>
                  <a:pt x="681" y="2400"/>
                  <a:pt x="681" y="2253"/>
                </a:cubicBezTo>
                <a:lnTo>
                  <a:pt x="681" y="1503"/>
                </a:lnTo>
                <a:lnTo>
                  <a:pt x="681" y="1104"/>
                </a:lnTo>
                <a:lnTo>
                  <a:pt x="705" y="1104"/>
                </a:lnTo>
                <a:cubicBezTo>
                  <a:pt x="741" y="1104"/>
                  <a:pt x="771" y="1074"/>
                  <a:pt x="771" y="1037"/>
                </a:cubicBezTo>
                <a:cubicBezTo>
                  <a:pt x="771" y="1000"/>
                  <a:pt x="741" y="971"/>
                  <a:pt x="705" y="971"/>
                </a:cubicBezTo>
                <a:close/>
                <a:moveTo>
                  <a:pt x="547" y="1436"/>
                </a:moveTo>
                <a:lnTo>
                  <a:pt x="224" y="1436"/>
                </a:lnTo>
                <a:lnTo>
                  <a:pt x="224" y="1104"/>
                </a:lnTo>
                <a:lnTo>
                  <a:pt x="547" y="1104"/>
                </a:lnTo>
                <a:lnTo>
                  <a:pt x="547" y="14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school-presentation_73437">
            <a:extLst>
              <a:ext uri="{FF2B5EF4-FFF2-40B4-BE49-F238E27FC236}">
                <a16:creationId xmlns:a16="http://schemas.microsoft.com/office/drawing/2014/main" id="{B995EC7B-FB31-4253-AFA8-42E8E9726144}"/>
              </a:ext>
            </a:extLst>
          </p:cNvPr>
          <p:cNvSpPr>
            <a:spLocks noChangeAspect="1"/>
          </p:cNvSpPr>
          <p:nvPr/>
        </p:nvSpPr>
        <p:spPr bwMode="auto">
          <a:xfrm>
            <a:off x="3388850" y="3475718"/>
            <a:ext cx="330421" cy="336164"/>
          </a:xfrm>
          <a:custGeom>
            <a:avLst/>
            <a:gdLst>
              <a:gd name="T0" fmla="*/ 1387 w 2543"/>
              <a:gd name="T1" fmla="*/ 1042 h 2591"/>
              <a:gd name="T2" fmla="*/ 1406 w 2543"/>
              <a:gd name="T3" fmla="*/ 962 h 2591"/>
              <a:gd name="T4" fmla="*/ 1484 w 2543"/>
              <a:gd name="T5" fmla="*/ 978 h 2591"/>
              <a:gd name="T6" fmla="*/ 2367 w 2543"/>
              <a:gd name="T7" fmla="*/ 2324 h 2591"/>
              <a:gd name="T8" fmla="*/ 2315 w 2543"/>
              <a:gd name="T9" fmla="*/ 2378 h 2591"/>
              <a:gd name="T10" fmla="*/ 2236 w 2543"/>
              <a:gd name="T11" fmla="*/ 2361 h 2591"/>
              <a:gd name="T12" fmla="*/ 2543 w 2543"/>
              <a:gd name="T13" fmla="*/ 262 h 2591"/>
              <a:gd name="T14" fmla="*/ 2409 w 2543"/>
              <a:gd name="T15" fmla="*/ 329 h 2591"/>
              <a:gd name="T16" fmla="*/ 2370 w 2543"/>
              <a:gd name="T17" fmla="*/ 2058 h 2591"/>
              <a:gd name="T18" fmla="*/ 1935 w 2543"/>
              <a:gd name="T19" fmla="*/ 1301 h 2591"/>
              <a:gd name="T20" fmla="*/ 1935 w 2543"/>
              <a:gd name="T21" fmla="*/ 1168 h 2591"/>
              <a:gd name="T22" fmla="*/ 1595 w 2543"/>
              <a:gd name="T23" fmla="*/ 904 h 2591"/>
              <a:gd name="T24" fmla="*/ 1333 w 2543"/>
              <a:gd name="T25" fmla="*/ 851 h 2591"/>
              <a:gd name="T26" fmla="*/ 1275 w 2543"/>
              <a:gd name="T27" fmla="*/ 1114 h 2591"/>
              <a:gd name="T28" fmla="*/ 584 w 2543"/>
              <a:gd name="T29" fmla="*/ 1168 h 2591"/>
              <a:gd name="T30" fmla="*/ 584 w 2543"/>
              <a:gd name="T31" fmla="*/ 1301 h 2591"/>
              <a:gd name="T32" fmla="*/ 1887 w 2543"/>
              <a:gd name="T33" fmla="*/ 2064 h 2591"/>
              <a:gd name="T34" fmla="*/ 1338 w 2543"/>
              <a:gd name="T35" fmla="*/ 2216 h 2591"/>
              <a:gd name="T36" fmla="*/ 1271 w 2543"/>
              <a:gd name="T37" fmla="*/ 2591 h 2591"/>
              <a:gd name="T38" fmla="*/ 1205 w 2543"/>
              <a:gd name="T39" fmla="*/ 2216 h 2591"/>
              <a:gd name="T40" fmla="*/ 200 w 2543"/>
              <a:gd name="T41" fmla="*/ 2064 h 2591"/>
              <a:gd name="T42" fmla="*/ 134 w 2543"/>
              <a:gd name="T43" fmla="*/ 329 h 2591"/>
              <a:gd name="T44" fmla="*/ 0 w 2543"/>
              <a:gd name="T45" fmla="*/ 262 h 2591"/>
              <a:gd name="T46" fmla="*/ 67 w 2543"/>
              <a:gd name="T47" fmla="*/ 0 h 2591"/>
              <a:gd name="T48" fmla="*/ 2543 w 2543"/>
              <a:gd name="T49" fmla="*/ 67 h 2591"/>
              <a:gd name="T50" fmla="*/ 1271 w 2543"/>
              <a:gd name="T51" fmla="*/ 2458 h 2591"/>
              <a:gd name="T52" fmla="*/ 1271 w 2543"/>
              <a:gd name="T53" fmla="*/ 2338 h 2591"/>
              <a:gd name="T54" fmla="*/ 2002 w 2543"/>
              <a:gd name="T55" fmla="*/ 692 h 2591"/>
              <a:gd name="T56" fmla="*/ 584 w 2543"/>
              <a:gd name="T57" fmla="*/ 625 h 2591"/>
              <a:gd name="T58" fmla="*/ 584 w 2543"/>
              <a:gd name="T59" fmla="*/ 758 h 2591"/>
              <a:gd name="T60" fmla="*/ 2002 w 2543"/>
              <a:gd name="T61" fmla="*/ 692 h 2591"/>
              <a:gd name="T62" fmla="*/ 134 w 2543"/>
              <a:gd name="T63" fmla="*/ 133 h 2591"/>
              <a:gd name="T64" fmla="*/ 200 w 2543"/>
              <a:gd name="T65" fmla="*/ 196 h 2591"/>
              <a:gd name="T66" fmla="*/ 2409 w 2543"/>
              <a:gd name="T67" fmla="*/ 196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43" h="2591">
                <a:moveTo>
                  <a:pt x="2236" y="2361"/>
                </a:moveTo>
                <a:lnTo>
                  <a:pt x="1387" y="1042"/>
                </a:lnTo>
                <a:cubicBezTo>
                  <a:pt x="1370" y="1016"/>
                  <a:pt x="1378" y="981"/>
                  <a:pt x="1404" y="964"/>
                </a:cubicBezTo>
                <a:lnTo>
                  <a:pt x="1406" y="962"/>
                </a:lnTo>
                <a:cubicBezTo>
                  <a:pt x="1415" y="956"/>
                  <a:pt x="1426" y="953"/>
                  <a:pt x="1437" y="953"/>
                </a:cubicBezTo>
                <a:cubicBezTo>
                  <a:pt x="1456" y="953"/>
                  <a:pt x="1474" y="963"/>
                  <a:pt x="1484" y="978"/>
                </a:cubicBezTo>
                <a:lnTo>
                  <a:pt x="2359" y="2281"/>
                </a:lnTo>
                <a:cubicBezTo>
                  <a:pt x="2367" y="2293"/>
                  <a:pt x="2370" y="2309"/>
                  <a:pt x="2367" y="2324"/>
                </a:cubicBezTo>
                <a:cubicBezTo>
                  <a:pt x="2364" y="2339"/>
                  <a:pt x="2355" y="2351"/>
                  <a:pt x="2343" y="2360"/>
                </a:cubicBezTo>
                <a:lnTo>
                  <a:pt x="2315" y="2378"/>
                </a:lnTo>
                <a:cubicBezTo>
                  <a:pt x="2306" y="2384"/>
                  <a:pt x="2295" y="2387"/>
                  <a:pt x="2284" y="2387"/>
                </a:cubicBezTo>
                <a:cubicBezTo>
                  <a:pt x="2265" y="2387"/>
                  <a:pt x="2247" y="2378"/>
                  <a:pt x="2236" y="2361"/>
                </a:cubicBezTo>
                <a:close/>
                <a:moveTo>
                  <a:pt x="2543" y="67"/>
                </a:moveTo>
                <a:lnTo>
                  <a:pt x="2543" y="262"/>
                </a:lnTo>
                <a:cubicBezTo>
                  <a:pt x="2543" y="299"/>
                  <a:pt x="2513" y="329"/>
                  <a:pt x="2476" y="329"/>
                </a:cubicBezTo>
                <a:lnTo>
                  <a:pt x="2409" y="329"/>
                </a:lnTo>
                <a:lnTo>
                  <a:pt x="2409" y="1998"/>
                </a:lnTo>
                <a:cubicBezTo>
                  <a:pt x="2409" y="2025"/>
                  <a:pt x="2393" y="2048"/>
                  <a:pt x="2370" y="2058"/>
                </a:cubicBezTo>
                <a:lnTo>
                  <a:pt x="1862" y="1301"/>
                </a:lnTo>
                <a:lnTo>
                  <a:pt x="1935" y="1301"/>
                </a:lnTo>
                <a:cubicBezTo>
                  <a:pt x="1972" y="1301"/>
                  <a:pt x="2002" y="1271"/>
                  <a:pt x="2002" y="1234"/>
                </a:cubicBezTo>
                <a:cubicBezTo>
                  <a:pt x="2002" y="1198"/>
                  <a:pt x="1972" y="1168"/>
                  <a:pt x="1935" y="1168"/>
                </a:cubicBezTo>
                <a:lnTo>
                  <a:pt x="1772" y="1168"/>
                </a:lnTo>
                <a:lnTo>
                  <a:pt x="1595" y="904"/>
                </a:lnTo>
                <a:cubicBezTo>
                  <a:pt x="1560" y="851"/>
                  <a:pt x="1501" y="820"/>
                  <a:pt x="1437" y="820"/>
                </a:cubicBezTo>
                <a:cubicBezTo>
                  <a:pt x="1400" y="820"/>
                  <a:pt x="1364" y="831"/>
                  <a:pt x="1333" y="851"/>
                </a:cubicBezTo>
                <a:lnTo>
                  <a:pt x="1331" y="852"/>
                </a:lnTo>
                <a:cubicBezTo>
                  <a:pt x="1244" y="909"/>
                  <a:pt x="1219" y="1027"/>
                  <a:pt x="1275" y="1114"/>
                </a:cubicBezTo>
                <a:lnTo>
                  <a:pt x="1310" y="1168"/>
                </a:lnTo>
                <a:lnTo>
                  <a:pt x="584" y="1168"/>
                </a:lnTo>
                <a:cubicBezTo>
                  <a:pt x="547" y="1168"/>
                  <a:pt x="517" y="1198"/>
                  <a:pt x="517" y="1234"/>
                </a:cubicBezTo>
                <a:cubicBezTo>
                  <a:pt x="517" y="1271"/>
                  <a:pt x="547" y="1301"/>
                  <a:pt x="584" y="1301"/>
                </a:cubicBezTo>
                <a:lnTo>
                  <a:pt x="1395" y="1301"/>
                </a:lnTo>
                <a:lnTo>
                  <a:pt x="1887" y="2064"/>
                </a:lnTo>
                <a:lnTo>
                  <a:pt x="1338" y="2064"/>
                </a:lnTo>
                <a:lnTo>
                  <a:pt x="1338" y="2216"/>
                </a:lnTo>
                <a:cubicBezTo>
                  <a:pt x="1412" y="2244"/>
                  <a:pt x="1465" y="2314"/>
                  <a:pt x="1465" y="2398"/>
                </a:cubicBezTo>
                <a:cubicBezTo>
                  <a:pt x="1465" y="2504"/>
                  <a:pt x="1378" y="2591"/>
                  <a:pt x="1271" y="2591"/>
                </a:cubicBezTo>
                <a:cubicBezTo>
                  <a:pt x="1165" y="2591"/>
                  <a:pt x="1078" y="2504"/>
                  <a:pt x="1078" y="2398"/>
                </a:cubicBezTo>
                <a:cubicBezTo>
                  <a:pt x="1078" y="2314"/>
                  <a:pt x="1131" y="2244"/>
                  <a:pt x="1205" y="2216"/>
                </a:cubicBezTo>
                <a:lnTo>
                  <a:pt x="1205" y="2064"/>
                </a:lnTo>
                <a:lnTo>
                  <a:pt x="200" y="2064"/>
                </a:lnTo>
                <a:cubicBezTo>
                  <a:pt x="164" y="2064"/>
                  <a:pt x="134" y="2034"/>
                  <a:pt x="134" y="1998"/>
                </a:cubicBezTo>
                <a:lnTo>
                  <a:pt x="134" y="329"/>
                </a:lnTo>
                <a:lnTo>
                  <a:pt x="67" y="329"/>
                </a:lnTo>
                <a:cubicBezTo>
                  <a:pt x="30" y="329"/>
                  <a:pt x="0" y="299"/>
                  <a:pt x="0" y="262"/>
                </a:cubicBezTo>
                <a:lnTo>
                  <a:pt x="0" y="67"/>
                </a:lnTo>
                <a:cubicBezTo>
                  <a:pt x="0" y="30"/>
                  <a:pt x="30" y="0"/>
                  <a:pt x="67" y="0"/>
                </a:cubicBezTo>
                <a:lnTo>
                  <a:pt x="2476" y="0"/>
                </a:lnTo>
                <a:cubicBezTo>
                  <a:pt x="2513" y="0"/>
                  <a:pt x="2543" y="30"/>
                  <a:pt x="2543" y="67"/>
                </a:cubicBezTo>
                <a:close/>
                <a:moveTo>
                  <a:pt x="1211" y="2398"/>
                </a:moveTo>
                <a:cubicBezTo>
                  <a:pt x="1211" y="2431"/>
                  <a:pt x="1238" y="2458"/>
                  <a:pt x="1271" y="2458"/>
                </a:cubicBezTo>
                <a:cubicBezTo>
                  <a:pt x="1305" y="2458"/>
                  <a:pt x="1331" y="2431"/>
                  <a:pt x="1331" y="2398"/>
                </a:cubicBezTo>
                <a:cubicBezTo>
                  <a:pt x="1331" y="2364"/>
                  <a:pt x="1305" y="2338"/>
                  <a:pt x="1271" y="2338"/>
                </a:cubicBezTo>
                <a:cubicBezTo>
                  <a:pt x="1238" y="2338"/>
                  <a:pt x="1211" y="2364"/>
                  <a:pt x="1211" y="2398"/>
                </a:cubicBezTo>
                <a:close/>
                <a:moveTo>
                  <a:pt x="2002" y="692"/>
                </a:moveTo>
                <a:cubicBezTo>
                  <a:pt x="2002" y="655"/>
                  <a:pt x="1972" y="625"/>
                  <a:pt x="1935" y="625"/>
                </a:cubicBezTo>
                <a:lnTo>
                  <a:pt x="584" y="625"/>
                </a:lnTo>
                <a:cubicBezTo>
                  <a:pt x="547" y="625"/>
                  <a:pt x="517" y="655"/>
                  <a:pt x="517" y="692"/>
                </a:cubicBezTo>
                <a:cubicBezTo>
                  <a:pt x="517" y="729"/>
                  <a:pt x="547" y="758"/>
                  <a:pt x="584" y="758"/>
                </a:cubicBezTo>
                <a:lnTo>
                  <a:pt x="1935" y="758"/>
                </a:lnTo>
                <a:cubicBezTo>
                  <a:pt x="1972" y="758"/>
                  <a:pt x="2002" y="729"/>
                  <a:pt x="2002" y="692"/>
                </a:cubicBezTo>
                <a:close/>
                <a:moveTo>
                  <a:pt x="2409" y="133"/>
                </a:moveTo>
                <a:lnTo>
                  <a:pt x="134" y="133"/>
                </a:lnTo>
                <a:lnTo>
                  <a:pt x="134" y="196"/>
                </a:lnTo>
                <a:lnTo>
                  <a:pt x="200" y="196"/>
                </a:lnTo>
                <a:lnTo>
                  <a:pt x="2343" y="196"/>
                </a:lnTo>
                <a:lnTo>
                  <a:pt x="2409" y="196"/>
                </a:lnTo>
                <a:lnTo>
                  <a:pt x="2409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alphabet-letters-a-b-and-c_27482">
            <a:extLst>
              <a:ext uri="{FF2B5EF4-FFF2-40B4-BE49-F238E27FC236}">
                <a16:creationId xmlns:a16="http://schemas.microsoft.com/office/drawing/2014/main" id="{B71F7C54-02F7-4461-9A11-C1F4D720DB2A}"/>
              </a:ext>
            </a:extLst>
          </p:cNvPr>
          <p:cNvSpPr>
            <a:spLocks noChangeAspect="1"/>
          </p:cNvSpPr>
          <p:nvPr/>
        </p:nvSpPr>
        <p:spPr bwMode="auto">
          <a:xfrm>
            <a:off x="8509094" y="4424540"/>
            <a:ext cx="295650" cy="325406"/>
          </a:xfrm>
          <a:custGeom>
            <a:avLst/>
            <a:gdLst>
              <a:gd name="connsiteX0" fmla="*/ 483916 w 551575"/>
              <a:gd name="connsiteY0" fmla="*/ 414412 h 607087"/>
              <a:gd name="connsiteX1" fmla="*/ 517566 w 551575"/>
              <a:gd name="connsiteY1" fmla="*/ 426321 h 607087"/>
              <a:gd name="connsiteX2" fmla="*/ 536841 w 551575"/>
              <a:gd name="connsiteY2" fmla="*/ 444102 h 607087"/>
              <a:gd name="connsiteX3" fmla="*/ 548439 w 551575"/>
              <a:gd name="connsiteY3" fmla="*/ 465309 h 607087"/>
              <a:gd name="connsiteX4" fmla="*/ 551380 w 551575"/>
              <a:gd name="connsiteY4" fmla="*/ 486027 h 607087"/>
              <a:gd name="connsiteX5" fmla="*/ 544682 w 551575"/>
              <a:gd name="connsiteY5" fmla="*/ 502013 h 607087"/>
              <a:gd name="connsiteX6" fmla="*/ 536351 w 551575"/>
              <a:gd name="connsiteY6" fmla="*/ 507234 h 607087"/>
              <a:gd name="connsiteX7" fmla="*/ 526060 w 551575"/>
              <a:gd name="connsiteY7" fmla="*/ 508702 h 607087"/>
              <a:gd name="connsiteX8" fmla="*/ 516586 w 551575"/>
              <a:gd name="connsiteY8" fmla="*/ 508049 h 607087"/>
              <a:gd name="connsiteX9" fmla="*/ 511032 w 551575"/>
              <a:gd name="connsiteY9" fmla="*/ 506255 h 607087"/>
              <a:gd name="connsiteX10" fmla="*/ 504498 w 551575"/>
              <a:gd name="connsiteY10" fmla="*/ 498098 h 607087"/>
              <a:gd name="connsiteX11" fmla="*/ 504171 w 551575"/>
              <a:gd name="connsiteY11" fmla="*/ 487984 h 607087"/>
              <a:gd name="connsiteX12" fmla="*/ 502048 w 551575"/>
              <a:gd name="connsiteY12" fmla="*/ 472160 h 607087"/>
              <a:gd name="connsiteX13" fmla="*/ 494044 w 551575"/>
              <a:gd name="connsiteY13" fmla="*/ 460089 h 607087"/>
              <a:gd name="connsiteX14" fmla="*/ 478525 w 551575"/>
              <a:gd name="connsiteY14" fmla="*/ 454869 h 607087"/>
              <a:gd name="connsiteX15" fmla="*/ 460393 w 551575"/>
              <a:gd name="connsiteY15" fmla="*/ 458294 h 607087"/>
              <a:gd name="connsiteX16" fmla="*/ 441935 w 551575"/>
              <a:gd name="connsiteY16" fmla="*/ 468735 h 607087"/>
              <a:gd name="connsiteX17" fmla="*/ 426253 w 551575"/>
              <a:gd name="connsiteY17" fmla="*/ 484069 h 607087"/>
              <a:gd name="connsiteX18" fmla="*/ 414819 w 551575"/>
              <a:gd name="connsiteY18" fmla="*/ 504624 h 607087"/>
              <a:gd name="connsiteX19" fmla="*/ 411878 w 551575"/>
              <a:gd name="connsiteY19" fmla="*/ 525015 h 607087"/>
              <a:gd name="connsiteX20" fmla="*/ 417269 w 551575"/>
              <a:gd name="connsiteY20" fmla="*/ 543286 h 607087"/>
              <a:gd name="connsiteX21" fmla="*/ 430664 w 551575"/>
              <a:gd name="connsiteY21" fmla="*/ 558131 h 607087"/>
              <a:gd name="connsiteX22" fmla="*/ 448306 w 551575"/>
              <a:gd name="connsiteY22" fmla="*/ 563840 h 607087"/>
              <a:gd name="connsiteX23" fmla="*/ 468888 w 551575"/>
              <a:gd name="connsiteY23" fmla="*/ 564493 h 607087"/>
              <a:gd name="connsiteX24" fmla="*/ 477382 w 551575"/>
              <a:gd name="connsiteY24" fmla="*/ 564493 h 607087"/>
              <a:gd name="connsiteX25" fmla="*/ 482936 w 551575"/>
              <a:gd name="connsiteY25" fmla="*/ 567103 h 607087"/>
              <a:gd name="connsiteX26" fmla="*/ 489143 w 551575"/>
              <a:gd name="connsiteY26" fmla="*/ 577380 h 607087"/>
              <a:gd name="connsiteX27" fmla="*/ 487510 w 551575"/>
              <a:gd name="connsiteY27" fmla="*/ 588310 h 607087"/>
              <a:gd name="connsiteX28" fmla="*/ 473952 w 551575"/>
              <a:gd name="connsiteY28" fmla="*/ 602013 h 607087"/>
              <a:gd name="connsiteX29" fmla="*/ 452389 w 551575"/>
              <a:gd name="connsiteY29" fmla="*/ 607070 h 607087"/>
              <a:gd name="connsiteX30" fmla="*/ 427397 w 551575"/>
              <a:gd name="connsiteY30" fmla="*/ 603970 h 607087"/>
              <a:gd name="connsiteX31" fmla="*/ 403874 w 551575"/>
              <a:gd name="connsiteY31" fmla="*/ 593693 h 607087"/>
              <a:gd name="connsiteX32" fmla="*/ 376921 w 551575"/>
              <a:gd name="connsiteY32" fmla="*/ 566940 h 607087"/>
              <a:gd name="connsiteX33" fmla="*/ 364834 w 551575"/>
              <a:gd name="connsiteY33" fmla="*/ 533824 h 607087"/>
              <a:gd name="connsiteX34" fmla="*/ 367120 w 551575"/>
              <a:gd name="connsiteY34" fmla="*/ 497772 h 607087"/>
              <a:gd name="connsiteX35" fmla="*/ 383782 w 551575"/>
              <a:gd name="connsiteY35" fmla="*/ 462373 h 607087"/>
              <a:gd name="connsiteX36" fmla="*/ 412205 w 551575"/>
              <a:gd name="connsiteY36" fmla="*/ 433825 h 607087"/>
              <a:gd name="connsiteX37" fmla="*/ 447162 w 551575"/>
              <a:gd name="connsiteY37" fmla="*/ 417348 h 607087"/>
              <a:gd name="connsiteX38" fmla="*/ 483916 w 551575"/>
              <a:gd name="connsiteY38" fmla="*/ 414412 h 607087"/>
              <a:gd name="connsiteX39" fmla="*/ 300130 w 551575"/>
              <a:gd name="connsiteY39" fmla="*/ 378530 h 607087"/>
              <a:gd name="connsiteX40" fmla="*/ 304215 w 551575"/>
              <a:gd name="connsiteY40" fmla="*/ 378530 h 607087"/>
              <a:gd name="connsiteX41" fmla="*/ 308626 w 551575"/>
              <a:gd name="connsiteY41" fmla="*/ 379346 h 607087"/>
              <a:gd name="connsiteX42" fmla="*/ 314018 w 551575"/>
              <a:gd name="connsiteY42" fmla="*/ 381303 h 607087"/>
              <a:gd name="connsiteX43" fmla="*/ 316469 w 551575"/>
              <a:gd name="connsiteY43" fmla="*/ 386197 h 607087"/>
              <a:gd name="connsiteX44" fmla="*/ 317449 w 551575"/>
              <a:gd name="connsiteY44" fmla="*/ 392396 h 607087"/>
              <a:gd name="connsiteX45" fmla="*/ 317286 w 551575"/>
              <a:gd name="connsiteY45" fmla="*/ 398432 h 607087"/>
              <a:gd name="connsiteX46" fmla="*/ 317122 w 551575"/>
              <a:gd name="connsiteY46" fmla="*/ 399900 h 607087"/>
              <a:gd name="connsiteX47" fmla="*/ 317122 w 551575"/>
              <a:gd name="connsiteY47" fmla="*/ 401205 h 607087"/>
              <a:gd name="connsiteX48" fmla="*/ 317122 w 551575"/>
              <a:gd name="connsiteY48" fmla="*/ 413277 h 607087"/>
              <a:gd name="connsiteX49" fmla="*/ 317122 w 551575"/>
              <a:gd name="connsiteY49" fmla="*/ 414419 h 607087"/>
              <a:gd name="connsiteX50" fmla="*/ 317122 w 551575"/>
              <a:gd name="connsiteY50" fmla="*/ 415724 h 607087"/>
              <a:gd name="connsiteX51" fmla="*/ 319900 w 551575"/>
              <a:gd name="connsiteY51" fmla="*/ 415724 h 607087"/>
              <a:gd name="connsiteX52" fmla="*/ 323331 w 551575"/>
              <a:gd name="connsiteY52" fmla="*/ 415398 h 607087"/>
              <a:gd name="connsiteX53" fmla="*/ 330520 w 551575"/>
              <a:gd name="connsiteY53" fmla="*/ 415234 h 607087"/>
              <a:gd name="connsiteX54" fmla="*/ 337546 w 551575"/>
              <a:gd name="connsiteY54" fmla="*/ 415071 h 607087"/>
              <a:gd name="connsiteX55" fmla="*/ 341958 w 551575"/>
              <a:gd name="connsiteY55" fmla="*/ 415234 h 607087"/>
              <a:gd name="connsiteX56" fmla="*/ 345552 w 551575"/>
              <a:gd name="connsiteY56" fmla="*/ 415398 h 607087"/>
              <a:gd name="connsiteX57" fmla="*/ 348166 w 551575"/>
              <a:gd name="connsiteY57" fmla="*/ 416050 h 607087"/>
              <a:gd name="connsiteX58" fmla="*/ 350944 w 551575"/>
              <a:gd name="connsiteY58" fmla="*/ 417192 h 607087"/>
              <a:gd name="connsiteX59" fmla="*/ 353068 w 551575"/>
              <a:gd name="connsiteY59" fmla="*/ 419313 h 607087"/>
              <a:gd name="connsiteX60" fmla="*/ 353885 w 551575"/>
              <a:gd name="connsiteY60" fmla="*/ 422575 h 607087"/>
              <a:gd name="connsiteX61" fmla="*/ 352088 w 551575"/>
              <a:gd name="connsiteY61" fmla="*/ 428122 h 607087"/>
              <a:gd name="connsiteX62" fmla="*/ 351924 w 551575"/>
              <a:gd name="connsiteY62" fmla="*/ 428285 h 607087"/>
              <a:gd name="connsiteX63" fmla="*/ 348493 w 551575"/>
              <a:gd name="connsiteY63" fmla="*/ 434321 h 607087"/>
              <a:gd name="connsiteX64" fmla="*/ 344245 w 551575"/>
              <a:gd name="connsiteY64" fmla="*/ 437420 h 607087"/>
              <a:gd name="connsiteX65" fmla="*/ 339343 w 551575"/>
              <a:gd name="connsiteY65" fmla="*/ 438562 h 607087"/>
              <a:gd name="connsiteX66" fmla="*/ 333135 w 551575"/>
              <a:gd name="connsiteY66" fmla="*/ 438725 h 607087"/>
              <a:gd name="connsiteX67" fmla="*/ 316632 w 551575"/>
              <a:gd name="connsiteY67" fmla="*/ 438725 h 607087"/>
              <a:gd name="connsiteX68" fmla="*/ 316632 w 551575"/>
              <a:gd name="connsiteY68" fmla="*/ 443946 h 607087"/>
              <a:gd name="connsiteX69" fmla="*/ 316796 w 551575"/>
              <a:gd name="connsiteY69" fmla="*/ 449329 h 607087"/>
              <a:gd name="connsiteX70" fmla="*/ 317122 w 551575"/>
              <a:gd name="connsiteY70" fmla="*/ 456670 h 607087"/>
              <a:gd name="connsiteX71" fmla="*/ 317286 w 551575"/>
              <a:gd name="connsiteY71" fmla="*/ 464174 h 607087"/>
              <a:gd name="connsiteX72" fmla="*/ 312711 w 551575"/>
              <a:gd name="connsiteY72" fmla="*/ 473799 h 607087"/>
              <a:gd name="connsiteX73" fmla="*/ 302091 w 551575"/>
              <a:gd name="connsiteY73" fmla="*/ 476572 h 607087"/>
              <a:gd name="connsiteX74" fmla="*/ 294901 w 551575"/>
              <a:gd name="connsiteY74" fmla="*/ 471025 h 607087"/>
              <a:gd name="connsiteX75" fmla="*/ 293104 w 551575"/>
              <a:gd name="connsiteY75" fmla="*/ 460911 h 607087"/>
              <a:gd name="connsiteX76" fmla="*/ 293268 w 551575"/>
              <a:gd name="connsiteY76" fmla="*/ 456833 h 607087"/>
              <a:gd name="connsiteX77" fmla="*/ 293431 w 551575"/>
              <a:gd name="connsiteY77" fmla="*/ 453407 h 607087"/>
              <a:gd name="connsiteX78" fmla="*/ 293758 w 551575"/>
              <a:gd name="connsiteY78" fmla="*/ 451613 h 607087"/>
              <a:gd name="connsiteX79" fmla="*/ 293758 w 551575"/>
              <a:gd name="connsiteY79" fmla="*/ 449981 h 607087"/>
              <a:gd name="connsiteX80" fmla="*/ 293758 w 551575"/>
              <a:gd name="connsiteY80" fmla="*/ 438399 h 607087"/>
              <a:gd name="connsiteX81" fmla="*/ 290817 w 551575"/>
              <a:gd name="connsiteY81" fmla="*/ 438399 h 607087"/>
              <a:gd name="connsiteX82" fmla="*/ 285262 w 551575"/>
              <a:gd name="connsiteY82" fmla="*/ 438562 h 607087"/>
              <a:gd name="connsiteX83" fmla="*/ 279706 w 551575"/>
              <a:gd name="connsiteY83" fmla="*/ 438725 h 607087"/>
              <a:gd name="connsiteX84" fmla="*/ 273824 w 551575"/>
              <a:gd name="connsiteY84" fmla="*/ 439052 h 607087"/>
              <a:gd name="connsiteX85" fmla="*/ 268269 w 551575"/>
              <a:gd name="connsiteY85" fmla="*/ 439052 h 607087"/>
              <a:gd name="connsiteX86" fmla="*/ 260917 w 551575"/>
              <a:gd name="connsiteY86" fmla="*/ 437257 h 607087"/>
              <a:gd name="connsiteX87" fmla="*/ 256832 w 551575"/>
              <a:gd name="connsiteY87" fmla="*/ 430569 h 607087"/>
              <a:gd name="connsiteX88" fmla="*/ 256832 w 551575"/>
              <a:gd name="connsiteY88" fmla="*/ 427306 h 607087"/>
              <a:gd name="connsiteX89" fmla="*/ 258466 w 551575"/>
              <a:gd name="connsiteY89" fmla="*/ 424533 h 607087"/>
              <a:gd name="connsiteX90" fmla="*/ 261897 w 551575"/>
              <a:gd name="connsiteY90" fmla="*/ 418660 h 607087"/>
              <a:gd name="connsiteX91" fmla="*/ 266799 w 551575"/>
              <a:gd name="connsiteY91" fmla="*/ 416050 h 607087"/>
              <a:gd name="connsiteX92" fmla="*/ 272681 w 551575"/>
              <a:gd name="connsiteY92" fmla="*/ 415234 h 607087"/>
              <a:gd name="connsiteX93" fmla="*/ 278889 w 551575"/>
              <a:gd name="connsiteY93" fmla="*/ 415234 h 607087"/>
              <a:gd name="connsiteX94" fmla="*/ 280687 w 551575"/>
              <a:gd name="connsiteY94" fmla="*/ 415398 h 607087"/>
              <a:gd name="connsiteX95" fmla="*/ 282321 w 551575"/>
              <a:gd name="connsiteY95" fmla="*/ 415561 h 607087"/>
              <a:gd name="connsiteX96" fmla="*/ 293921 w 551575"/>
              <a:gd name="connsiteY96" fmla="*/ 415561 h 607087"/>
              <a:gd name="connsiteX97" fmla="*/ 293758 w 551575"/>
              <a:gd name="connsiteY97" fmla="*/ 412461 h 607087"/>
              <a:gd name="connsiteX98" fmla="*/ 293758 w 551575"/>
              <a:gd name="connsiteY98" fmla="*/ 409362 h 607087"/>
              <a:gd name="connsiteX99" fmla="*/ 293431 w 551575"/>
              <a:gd name="connsiteY99" fmla="*/ 402184 h 607087"/>
              <a:gd name="connsiteX100" fmla="*/ 293268 w 551575"/>
              <a:gd name="connsiteY100" fmla="*/ 395169 h 607087"/>
              <a:gd name="connsiteX101" fmla="*/ 293431 w 551575"/>
              <a:gd name="connsiteY101" fmla="*/ 390602 h 607087"/>
              <a:gd name="connsiteX102" fmla="*/ 293758 w 551575"/>
              <a:gd name="connsiteY102" fmla="*/ 387013 h 607087"/>
              <a:gd name="connsiteX103" fmla="*/ 295228 w 551575"/>
              <a:gd name="connsiteY103" fmla="*/ 381793 h 607087"/>
              <a:gd name="connsiteX104" fmla="*/ 300130 w 551575"/>
              <a:gd name="connsiteY104" fmla="*/ 378530 h 607087"/>
              <a:gd name="connsiteX105" fmla="*/ 123989 w 551575"/>
              <a:gd name="connsiteY105" fmla="*/ 269739 h 607087"/>
              <a:gd name="connsiteX106" fmla="*/ 78739 w 551575"/>
              <a:gd name="connsiteY106" fmla="*/ 283929 h 607087"/>
              <a:gd name="connsiteX107" fmla="*/ 61423 w 551575"/>
              <a:gd name="connsiteY107" fmla="*/ 317041 h 607087"/>
              <a:gd name="connsiteX108" fmla="*/ 72858 w 551575"/>
              <a:gd name="connsiteY108" fmla="*/ 346401 h 607087"/>
              <a:gd name="connsiteX109" fmla="*/ 104386 w 551575"/>
              <a:gd name="connsiteY109" fmla="*/ 357166 h 607087"/>
              <a:gd name="connsiteX110" fmla="*/ 131994 w 551575"/>
              <a:gd name="connsiteY110" fmla="*/ 352110 h 607087"/>
              <a:gd name="connsiteX111" fmla="*/ 153393 w 551575"/>
              <a:gd name="connsiteY111" fmla="*/ 339876 h 607087"/>
              <a:gd name="connsiteX112" fmla="*/ 162868 w 551575"/>
              <a:gd name="connsiteY112" fmla="*/ 320140 h 607087"/>
              <a:gd name="connsiteX113" fmla="*/ 165155 w 551575"/>
              <a:gd name="connsiteY113" fmla="*/ 300893 h 607087"/>
              <a:gd name="connsiteX114" fmla="*/ 164665 w 551575"/>
              <a:gd name="connsiteY114" fmla="*/ 291759 h 607087"/>
              <a:gd name="connsiteX115" fmla="*/ 162868 w 551575"/>
              <a:gd name="connsiteY115" fmla="*/ 284745 h 607087"/>
              <a:gd name="connsiteX116" fmla="*/ 145389 w 551575"/>
              <a:gd name="connsiteY116" fmla="*/ 274143 h 607087"/>
              <a:gd name="connsiteX117" fmla="*/ 123989 w 551575"/>
              <a:gd name="connsiteY117" fmla="*/ 269739 h 607087"/>
              <a:gd name="connsiteX118" fmla="*/ 396202 w 551575"/>
              <a:gd name="connsiteY118" fmla="*/ 153269 h 607087"/>
              <a:gd name="connsiteX119" fmla="*/ 369901 w 551575"/>
              <a:gd name="connsiteY119" fmla="*/ 161917 h 607087"/>
              <a:gd name="connsiteX120" fmla="*/ 359446 w 551575"/>
              <a:gd name="connsiteY120" fmla="*/ 176601 h 607087"/>
              <a:gd name="connsiteX121" fmla="*/ 350461 w 551575"/>
              <a:gd name="connsiteY121" fmla="*/ 193407 h 607087"/>
              <a:gd name="connsiteX122" fmla="*/ 349317 w 551575"/>
              <a:gd name="connsiteY122" fmla="*/ 195854 h 607087"/>
              <a:gd name="connsiteX123" fmla="*/ 337228 w 551575"/>
              <a:gd name="connsiteY123" fmla="*/ 234686 h 607087"/>
              <a:gd name="connsiteX124" fmla="*/ 337392 w 551575"/>
              <a:gd name="connsiteY124" fmla="*/ 235339 h 607087"/>
              <a:gd name="connsiteX125" fmla="*/ 347847 w 551575"/>
              <a:gd name="connsiteY125" fmla="*/ 254592 h 607087"/>
              <a:gd name="connsiteX126" fmla="*/ 363857 w 551575"/>
              <a:gd name="connsiteY126" fmla="*/ 268787 h 607087"/>
              <a:gd name="connsiteX127" fmla="*/ 404207 w 551575"/>
              <a:gd name="connsiteY127" fmla="*/ 268787 h 607087"/>
              <a:gd name="connsiteX128" fmla="*/ 435573 w 551575"/>
              <a:gd name="connsiteY128" fmla="*/ 236318 h 607087"/>
              <a:gd name="connsiteX129" fmla="*/ 439493 w 551575"/>
              <a:gd name="connsiteY129" fmla="*/ 227507 h 607087"/>
              <a:gd name="connsiteX130" fmla="*/ 442924 w 551575"/>
              <a:gd name="connsiteY130" fmla="*/ 218044 h 607087"/>
              <a:gd name="connsiteX131" fmla="*/ 444721 w 551575"/>
              <a:gd name="connsiteY131" fmla="*/ 210049 h 607087"/>
              <a:gd name="connsiteX132" fmla="*/ 444394 w 551575"/>
              <a:gd name="connsiteY132" fmla="*/ 204665 h 607087"/>
              <a:gd name="connsiteX133" fmla="*/ 441454 w 551575"/>
              <a:gd name="connsiteY133" fmla="*/ 174317 h 607087"/>
              <a:gd name="connsiteX134" fmla="*/ 420707 w 551575"/>
              <a:gd name="connsiteY134" fmla="*/ 156369 h 607087"/>
              <a:gd name="connsiteX135" fmla="*/ 396202 w 551575"/>
              <a:gd name="connsiteY135" fmla="*/ 153269 h 607087"/>
              <a:gd name="connsiteX136" fmla="*/ 115004 w 551575"/>
              <a:gd name="connsiteY136" fmla="*/ 118862 h 607087"/>
              <a:gd name="connsiteX137" fmla="*/ 163195 w 551575"/>
              <a:gd name="connsiteY137" fmla="*/ 122940 h 607087"/>
              <a:gd name="connsiteX138" fmla="*/ 195867 w 551575"/>
              <a:gd name="connsiteY138" fmla="*/ 138924 h 607087"/>
              <a:gd name="connsiteX139" fmla="*/ 215633 w 551575"/>
              <a:gd name="connsiteY139" fmla="*/ 161760 h 607087"/>
              <a:gd name="connsiteX140" fmla="*/ 225925 w 551575"/>
              <a:gd name="connsiteY140" fmla="*/ 187857 h 607087"/>
              <a:gd name="connsiteX141" fmla="*/ 229518 w 551575"/>
              <a:gd name="connsiteY141" fmla="*/ 213792 h 607087"/>
              <a:gd name="connsiteX142" fmla="*/ 229845 w 551575"/>
              <a:gd name="connsiteY142" fmla="*/ 234670 h 607087"/>
              <a:gd name="connsiteX143" fmla="*/ 229845 w 551575"/>
              <a:gd name="connsiteY143" fmla="*/ 239074 h 607087"/>
              <a:gd name="connsiteX144" fmla="*/ 229845 w 551575"/>
              <a:gd name="connsiteY144" fmla="*/ 252449 h 607087"/>
              <a:gd name="connsiteX145" fmla="*/ 229355 w 551575"/>
              <a:gd name="connsiteY145" fmla="*/ 266477 h 607087"/>
              <a:gd name="connsiteX146" fmla="*/ 228702 w 551575"/>
              <a:gd name="connsiteY146" fmla="*/ 290291 h 607087"/>
              <a:gd name="connsiteX147" fmla="*/ 228702 w 551575"/>
              <a:gd name="connsiteY147" fmla="*/ 313126 h 607087"/>
              <a:gd name="connsiteX148" fmla="*/ 230335 w 551575"/>
              <a:gd name="connsiteY148" fmla="*/ 344117 h 607087"/>
              <a:gd name="connsiteX149" fmla="*/ 236543 w 551575"/>
              <a:gd name="connsiteY149" fmla="*/ 378370 h 607087"/>
              <a:gd name="connsiteX150" fmla="*/ 237196 w 551575"/>
              <a:gd name="connsiteY150" fmla="*/ 379512 h 607087"/>
              <a:gd name="connsiteX151" fmla="*/ 234583 w 551575"/>
              <a:gd name="connsiteY151" fmla="*/ 391909 h 607087"/>
              <a:gd name="connsiteX152" fmla="*/ 225925 w 551575"/>
              <a:gd name="connsiteY152" fmla="*/ 403979 h 607087"/>
              <a:gd name="connsiteX153" fmla="*/ 213999 w 551575"/>
              <a:gd name="connsiteY153" fmla="*/ 412950 h 607087"/>
              <a:gd name="connsiteX154" fmla="*/ 201911 w 551575"/>
              <a:gd name="connsiteY154" fmla="*/ 416212 h 607087"/>
              <a:gd name="connsiteX155" fmla="*/ 182961 w 551575"/>
              <a:gd name="connsiteY155" fmla="*/ 409035 h 607087"/>
              <a:gd name="connsiteX156" fmla="*/ 169566 w 551575"/>
              <a:gd name="connsiteY156" fmla="*/ 390114 h 607087"/>
              <a:gd name="connsiteX157" fmla="*/ 138365 w 551575"/>
              <a:gd name="connsiteY157" fmla="*/ 407893 h 607087"/>
              <a:gd name="connsiteX158" fmla="*/ 104876 w 551575"/>
              <a:gd name="connsiteY158" fmla="*/ 415070 h 607087"/>
              <a:gd name="connsiteX159" fmla="*/ 64690 w 551575"/>
              <a:gd name="connsiteY159" fmla="*/ 412624 h 607087"/>
              <a:gd name="connsiteX160" fmla="*/ 31365 w 551575"/>
              <a:gd name="connsiteY160" fmla="*/ 396965 h 607087"/>
              <a:gd name="connsiteX161" fmla="*/ 8495 w 551575"/>
              <a:gd name="connsiteY161" fmla="*/ 366300 h 607087"/>
              <a:gd name="connsiteX162" fmla="*/ 0 w 551575"/>
              <a:gd name="connsiteY162" fmla="*/ 318835 h 607087"/>
              <a:gd name="connsiteX163" fmla="*/ 13722 w 551575"/>
              <a:gd name="connsiteY163" fmla="*/ 260605 h 607087"/>
              <a:gd name="connsiteX164" fmla="*/ 46067 w 551575"/>
              <a:gd name="connsiteY164" fmla="*/ 228309 h 607087"/>
              <a:gd name="connsiteX165" fmla="*/ 84783 w 551575"/>
              <a:gd name="connsiteY165" fmla="*/ 214281 h 607087"/>
              <a:gd name="connsiteX166" fmla="*/ 117781 w 551575"/>
              <a:gd name="connsiteY166" fmla="*/ 211835 h 607087"/>
              <a:gd name="connsiteX167" fmla="*/ 144899 w 551575"/>
              <a:gd name="connsiteY167" fmla="*/ 214934 h 607087"/>
              <a:gd name="connsiteX168" fmla="*/ 163522 w 551575"/>
              <a:gd name="connsiteY168" fmla="*/ 219664 h 607087"/>
              <a:gd name="connsiteX169" fmla="*/ 161561 w 551575"/>
              <a:gd name="connsiteY169" fmla="*/ 205636 h 607087"/>
              <a:gd name="connsiteX170" fmla="*/ 154374 w 551575"/>
              <a:gd name="connsiteY170" fmla="*/ 192588 h 607087"/>
              <a:gd name="connsiteX171" fmla="*/ 139181 w 551575"/>
              <a:gd name="connsiteY171" fmla="*/ 183453 h 607087"/>
              <a:gd name="connsiteX172" fmla="*/ 113861 w 551575"/>
              <a:gd name="connsiteY172" fmla="*/ 180681 h 607087"/>
              <a:gd name="connsiteX173" fmla="*/ 77268 w 551575"/>
              <a:gd name="connsiteY173" fmla="*/ 188999 h 607087"/>
              <a:gd name="connsiteX174" fmla="*/ 59136 w 551575"/>
              <a:gd name="connsiteY174" fmla="*/ 201233 h 607087"/>
              <a:gd name="connsiteX175" fmla="*/ 54725 w 551575"/>
              <a:gd name="connsiteY175" fmla="*/ 204821 h 607087"/>
              <a:gd name="connsiteX176" fmla="*/ 50314 w 551575"/>
              <a:gd name="connsiteY176" fmla="*/ 207920 h 607087"/>
              <a:gd name="connsiteX177" fmla="*/ 40186 w 551575"/>
              <a:gd name="connsiteY177" fmla="*/ 210367 h 607087"/>
              <a:gd name="connsiteX178" fmla="*/ 30711 w 551575"/>
              <a:gd name="connsiteY178" fmla="*/ 210204 h 607087"/>
              <a:gd name="connsiteX179" fmla="*/ 30221 w 551575"/>
              <a:gd name="connsiteY179" fmla="*/ 210204 h 607087"/>
              <a:gd name="connsiteX180" fmla="*/ 19603 w 551575"/>
              <a:gd name="connsiteY180" fmla="*/ 202864 h 607087"/>
              <a:gd name="connsiteX181" fmla="*/ 12905 w 551575"/>
              <a:gd name="connsiteY181" fmla="*/ 189489 h 607087"/>
              <a:gd name="connsiteX182" fmla="*/ 11272 w 551575"/>
              <a:gd name="connsiteY182" fmla="*/ 180681 h 607087"/>
              <a:gd name="connsiteX183" fmla="*/ 23524 w 551575"/>
              <a:gd name="connsiteY183" fmla="*/ 156377 h 607087"/>
              <a:gd name="connsiteX184" fmla="*/ 46884 w 551575"/>
              <a:gd name="connsiteY184" fmla="*/ 137456 h 607087"/>
              <a:gd name="connsiteX185" fmla="*/ 78085 w 551575"/>
              <a:gd name="connsiteY185" fmla="*/ 124734 h 607087"/>
              <a:gd name="connsiteX186" fmla="*/ 115004 w 551575"/>
              <a:gd name="connsiteY186" fmla="*/ 118862 h 607087"/>
              <a:gd name="connsiteX187" fmla="*/ 401593 w 551575"/>
              <a:gd name="connsiteY187" fmla="*/ 61 h 607087"/>
              <a:gd name="connsiteX188" fmla="*/ 415479 w 551575"/>
              <a:gd name="connsiteY188" fmla="*/ 3488 h 607087"/>
              <a:gd name="connsiteX189" fmla="*/ 425608 w 551575"/>
              <a:gd name="connsiteY189" fmla="*/ 9851 h 607087"/>
              <a:gd name="connsiteX190" fmla="*/ 430182 w 551575"/>
              <a:gd name="connsiteY190" fmla="*/ 16377 h 607087"/>
              <a:gd name="connsiteX191" fmla="*/ 431652 w 551575"/>
              <a:gd name="connsiteY191" fmla="*/ 24209 h 607087"/>
              <a:gd name="connsiteX192" fmla="*/ 427241 w 551575"/>
              <a:gd name="connsiteY192" fmla="*/ 30899 h 607087"/>
              <a:gd name="connsiteX193" fmla="*/ 419236 w 551575"/>
              <a:gd name="connsiteY193" fmla="*/ 44930 h 607087"/>
              <a:gd name="connsiteX194" fmla="*/ 411395 w 551575"/>
              <a:gd name="connsiteY194" fmla="*/ 60920 h 607087"/>
              <a:gd name="connsiteX195" fmla="*/ 399143 w 551575"/>
              <a:gd name="connsiteY195" fmla="*/ 88331 h 607087"/>
              <a:gd name="connsiteX196" fmla="*/ 394569 w 551575"/>
              <a:gd name="connsiteY196" fmla="*/ 98284 h 607087"/>
              <a:gd name="connsiteX197" fmla="*/ 390648 w 551575"/>
              <a:gd name="connsiteY197" fmla="*/ 108074 h 607087"/>
              <a:gd name="connsiteX198" fmla="*/ 412865 w 551575"/>
              <a:gd name="connsiteY198" fmla="*/ 106279 h 607087"/>
              <a:gd name="connsiteX199" fmla="*/ 439330 w 551575"/>
              <a:gd name="connsiteY199" fmla="*/ 110684 h 607087"/>
              <a:gd name="connsiteX200" fmla="*/ 472656 w 551575"/>
              <a:gd name="connsiteY200" fmla="*/ 131079 h 607087"/>
              <a:gd name="connsiteX201" fmla="*/ 493730 w 551575"/>
              <a:gd name="connsiteY201" fmla="*/ 163059 h 607087"/>
              <a:gd name="connsiteX202" fmla="*/ 500428 w 551575"/>
              <a:gd name="connsiteY202" fmla="*/ 202054 h 607087"/>
              <a:gd name="connsiteX203" fmla="*/ 490136 w 551575"/>
              <a:gd name="connsiteY203" fmla="*/ 244802 h 607087"/>
              <a:gd name="connsiteX204" fmla="*/ 485398 w 551575"/>
              <a:gd name="connsiteY204" fmla="*/ 255245 h 607087"/>
              <a:gd name="connsiteX205" fmla="*/ 459914 w 551575"/>
              <a:gd name="connsiteY205" fmla="*/ 292119 h 607087"/>
              <a:gd name="connsiteX206" fmla="*/ 424791 w 551575"/>
              <a:gd name="connsiteY206" fmla="*/ 315614 h 607087"/>
              <a:gd name="connsiteX207" fmla="*/ 384114 w 551575"/>
              <a:gd name="connsiteY207" fmla="*/ 323772 h 607087"/>
              <a:gd name="connsiteX208" fmla="*/ 342293 w 551575"/>
              <a:gd name="connsiteY208" fmla="*/ 314635 h 607087"/>
              <a:gd name="connsiteX209" fmla="*/ 315665 w 551575"/>
              <a:gd name="connsiteY209" fmla="*/ 299624 h 607087"/>
              <a:gd name="connsiteX210" fmla="*/ 298838 w 551575"/>
              <a:gd name="connsiteY210" fmla="*/ 279229 h 607087"/>
              <a:gd name="connsiteX211" fmla="*/ 292304 w 551575"/>
              <a:gd name="connsiteY211" fmla="*/ 284613 h 607087"/>
              <a:gd name="connsiteX212" fmla="*/ 284136 w 551575"/>
              <a:gd name="connsiteY212" fmla="*/ 287224 h 607087"/>
              <a:gd name="connsiteX213" fmla="*/ 276131 w 551575"/>
              <a:gd name="connsiteY213" fmla="*/ 286735 h 607087"/>
              <a:gd name="connsiteX214" fmla="*/ 269760 w 551575"/>
              <a:gd name="connsiteY214" fmla="*/ 282656 h 607087"/>
              <a:gd name="connsiteX215" fmla="*/ 263389 w 551575"/>
              <a:gd name="connsiteY215" fmla="*/ 279555 h 607087"/>
              <a:gd name="connsiteX216" fmla="*/ 258161 w 551575"/>
              <a:gd name="connsiteY216" fmla="*/ 273682 h 607087"/>
              <a:gd name="connsiteX217" fmla="*/ 256691 w 551575"/>
              <a:gd name="connsiteY217" fmla="*/ 264055 h 607087"/>
              <a:gd name="connsiteX218" fmla="*/ 261592 w 551575"/>
              <a:gd name="connsiteY218" fmla="*/ 249534 h 607087"/>
              <a:gd name="connsiteX219" fmla="*/ 263879 w 551575"/>
              <a:gd name="connsiteY219" fmla="*/ 242681 h 607087"/>
              <a:gd name="connsiteX220" fmla="*/ 267309 w 551575"/>
              <a:gd name="connsiteY220" fmla="*/ 234360 h 607087"/>
              <a:gd name="connsiteX221" fmla="*/ 278908 w 551575"/>
              <a:gd name="connsiteY221" fmla="*/ 210212 h 607087"/>
              <a:gd name="connsiteX222" fmla="*/ 292794 w 551575"/>
              <a:gd name="connsiteY222" fmla="*/ 182964 h 607087"/>
              <a:gd name="connsiteX223" fmla="*/ 304719 w 551575"/>
              <a:gd name="connsiteY223" fmla="*/ 159632 h 607087"/>
              <a:gd name="connsiteX224" fmla="*/ 313868 w 551575"/>
              <a:gd name="connsiteY224" fmla="*/ 140379 h 607087"/>
              <a:gd name="connsiteX225" fmla="*/ 331837 w 551575"/>
              <a:gd name="connsiteY225" fmla="*/ 101058 h 607087"/>
              <a:gd name="connsiteX226" fmla="*/ 349317 w 551575"/>
              <a:gd name="connsiteY226" fmla="*/ 63694 h 607087"/>
              <a:gd name="connsiteX227" fmla="*/ 364020 w 551575"/>
              <a:gd name="connsiteY227" fmla="*/ 33509 h 607087"/>
              <a:gd name="connsiteX228" fmla="*/ 373822 w 551575"/>
              <a:gd name="connsiteY228" fmla="*/ 15725 h 607087"/>
              <a:gd name="connsiteX229" fmla="*/ 386401 w 551575"/>
              <a:gd name="connsiteY229" fmla="*/ 2998 h 607087"/>
              <a:gd name="connsiteX230" fmla="*/ 401593 w 551575"/>
              <a:gd name="connsiteY230" fmla="*/ 61 h 60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51575" h="607087">
                <a:moveTo>
                  <a:pt x="483916" y="414412"/>
                </a:moveTo>
                <a:cubicBezTo>
                  <a:pt x="496167" y="415717"/>
                  <a:pt x="507275" y="419795"/>
                  <a:pt x="517566" y="426321"/>
                </a:cubicBezTo>
                <a:cubicBezTo>
                  <a:pt x="525080" y="431378"/>
                  <a:pt x="531451" y="437250"/>
                  <a:pt x="536841" y="444102"/>
                </a:cubicBezTo>
                <a:cubicBezTo>
                  <a:pt x="542069" y="450953"/>
                  <a:pt x="545989" y="457968"/>
                  <a:pt x="548439" y="465309"/>
                </a:cubicBezTo>
                <a:cubicBezTo>
                  <a:pt x="551053" y="472487"/>
                  <a:pt x="552033" y="479338"/>
                  <a:pt x="551380" y="486027"/>
                </a:cubicBezTo>
                <a:cubicBezTo>
                  <a:pt x="550890" y="492552"/>
                  <a:pt x="548603" y="497935"/>
                  <a:pt x="544682" y="502013"/>
                </a:cubicBezTo>
                <a:cubicBezTo>
                  <a:pt x="542395" y="504460"/>
                  <a:pt x="539618" y="506255"/>
                  <a:pt x="536351" y="507234"/>
                </a:cubicBezTo>
                <a:cubicBezTo>
                  <a:pt x="532921" y="508212"/>
                  <a:pt x="529491" y="508702"/>
                  <a:pt x="526060" y="508702"/>
                </a:cubicBezTo>
                <a:cubicBezTo>
                  <a:pt x="522467" y="508865"/>
                  <a:pt x="519363" y="508539"/>
                  <a:pt x="516586" y="508049"/>
                </a:cubicBezTo>
                <a:cubicBezTo>
                  <a:pt x="513646" y="507397"/>
                  <a:pt x="511849" y="506907"/>
                  <a:pt x="511032" y="506255"/>
                </a:cubicBezTo>
                <a:cubicBezTo>
                  <a:pt x="508582" y="504297"/>
                  <a:pt x="506458" y="501687"/>
                  <a:pt x="504498" y="498098"/>
                </a:cubicBezTo>
                <a:cubicBezTo>
                  <a:pt x="502701" y="494673"/>
                  <a:pt x="502538" y="491410"/>
                  <a:pt x="504171" y="487984"/>
                </a:cubicBezTo>
                <a:cubicBezTo>
                  <a:pt x="504008" y="482438"/>
                  <a:pt x="503355" y="477054"/>
                  <a:pt x="502048" y="472160"/>
                </a:cubicBezTo>
                <a:cubicBezTo>
                  <a:pt x="500741" y="467267"/>
                  <a:pt x="498127" y="463188"/>
                  <a:pt x="494044" y="460089"/>
                </a:cubicBezTo>
                <a:cubicBezTo>
                  <a:pt x="489633" y="456663"/>
                  <a:pt x="484406" y="454869"/>
                  <a:pt x="478525" y="454869"/>
                </a:cubicBezTo>
                <a:cubicBezTo>
                  <a:pt x="472645" y="454869"/>
                  <a:pt x="466601" y="456010"/>
                  <a:pt x="460393" y="458294"/>
                </a:cubicBezTo>
                <a:cubicBezTo>
                  <a:pt x="454186" y="460578"/>
                  <a:pt x="447979" y="464167"/>
                  <a:pt x="441935" y="468735"/>
                </a:cubicBezTo>
                <a:cubicBezTo>
                  <a:pt x="435891" y="473302"/>
                  <a:pt x="430664" y="478523"/>
                  <a:pt x="426253" y="484069"/>
                </a:cubicBezTo>
                <a:cubicBezTo>
                  <a:pt x="420863" y="490757"/>
                  <a:pt x="417106" y="497609"/>
                  <a:pt x="414819" y="504624"/>
                </a:cubicBezTo>
                <a:cubicBezTo>
                  <a:pt x="412368" y="511638"/>
                  <a:pt x="411388" y="518490"/>
                  <a:pt x="411878" y="525015"/>
                </a:cubicBezTo>
                <a:cubicBezTo>
                  <a:pt x="412368" y="531540"/>
                  <a:pt x="414165" y="537576"/>
                  <a:pt x="417269" y="543286"/>
                </a:cubicBezTo>
                <a:cubicBezTo>
                  <a:pt x="420373" y="548995"/>
                  <a:pt x="424783" y="553889"/>
                  <a:pt x="430664" y="558131"/>
                </a:cubicBezTo>
                <a:cubicBezTo>
                  <a:pt x="435237" y="561067"/>
                  <a:pt x="441118" y="563024"/>
                  <a:pt x="448306" y="563840"/>
                </a:cubicBezTo>
                <a:cubicBezTo>
                  <a:pt x="455493" y="564656"/>
                  <a:pt x="462354" y="564982"/>
                  <a:pt x="468888" y="564493"/>
                </a:cubicBezTo>
                <a:cubicBezTo>
                  <a:pt x="472808" y="564166"/>
                  <a:pt x="475585" y="564166"/>
                  <a:pt x="477382" y="564493"/>
                </a:cubicBezTo>
                <a:cubicBezTo>
                  <a:pt x="479342" y="564819"/>
                  <a:pt x="481139" y="565798"/>
                  <a:pt x="482936" y="567103"/>
                </a:cubicBezTo>
                <a:cubicBezTo>
                  <a:pt x="486530" y="569876"/>
                  <a:pt x="488490" y="573302"/>
                  <a:pt x="489143" y="577380"/>
                </a:cubicBezTo>
                <a:cubicBezTo>
                  <a:pt x="489633" y="581295"/>
                  <a:pt x="489143" y="585047"/>
                  <a:pt x="487510" y="588310"/>
                </a:cubicBezTo>
                <a:cubicBezTo>
                  <a:pt x="484733" y="594346"/>
                  <a:pt x="480322" y="598913"/>
                  <a:pt x="473952" y="602013"/>
                </a:cubicBezTo>
                <a:cubicBezTo>
                  <a:pt x="467581" y="605112"/>
                  <a:pt x="460393" y="606744"/>
                  <a:pt x="452389" y="607070"/>
                </a:cubicBezTo>
                <a:cubicBezTo>
                  <a:pt x="444222" y="607233"/>
                  <a:pt x="436054" y="606254"/>
                  <a:pt x="427397" y="603970"/>
                </a:cubicBezTo>
                <a:cubicBezTo>
                  <a:pt x="418902" y="601687"/>
                  <a:pt x="411062" y="598261"/>
                  <a:pt x="403874" y="593693"/>
                </a:cubicBezTo>
                <a:cubicBezTo>
                  <a:pt x="392276" y="586352"/>
                  <a:pt x="383292" y="577380"/>
                  <a:pt x="376921" y="566940"/>
                </a:cubicBezTo>
                <a:cubicBezTo>
                  <a:pt x="370387" y="556662"/>
                  <a:pt x="366304" y="545569"/>
                  <a:pt x="364834" y="533824"/>
                </a:cubicBezTo>
                <a:cubicBezTo>
                  <a:pt x="363200" y="522079"/>
                  <a:pt x="363853" y="510007"/>
                  <a:pt x="367120" y="497772"/>
                </a:cubicBezTo>
                <a:cubicBezTo>
                  <a:pt x="370224" y="485537"/>
                  <a:pt x="375941" y="473792"/>
                  <a:pt x="383782" y="462373"/>
                </a:cubicBezTo>
                <a:cubicBezTo>
                  <a:pt x="391786" y="450953"/>
                  <a:pt x="401261" y="441329"/>
                  <a:pt x="412205" y="433825"/>
                </a:cubicBezTo>
                <a:cubicBezTo>
                  <a:pt x="423313" y="426157"/>
                  <a:pt x="434911" y="420774"/>
                  <a:pt x="447162" y="417348"/>
                </a:cubicBezTo>
                <a:cubicBezTo>
                  <a:pt x="459413" y="414086"/>
                  <a:pt x="471665" y="413107"/>
                  <a:pt x="483916" y="414412"/>
                </a:cubicBezTo>
                <a:close/>
                <a:moveTo>
                  <a:pt x="300130" y="378530"/>
                </a:moveTo>
                <a:cubicBezTo>
                  <a:pt x="300947" y="378530"/>
                  <a:pt x="302254" y="378530"/>
                  <a:pt x="304215" y="378530"/>
                </a:cubicBezTo>
                <a:cubicBezTo>
                  <a:pt x="306012" y="378693"/>
                  <a:pt x="307482" y="379019"/>
                  <a:pt x="308626" y="379346"/>
                </a:cubicBezTo>
                <a:cubicBezTo>
                  <a:pt x="310914" y="379346"/>
                  <a:pt x="312711" y="379998"/>
                  <a:pt x="314018" y="381303"/>
                </a:cubicBezTo>
                <a:cubicBezTo>
                  <a:pt x="315162" y="382608"/>
                  <a:pt x="316142" y="384240"/>
                  <a:pt x="316469" y="386197"/>
                </a:cubicBezTo>
                <a:cubicBezTo>
                  <a:pt x="316959" y="388155"/>
                  <a:pt x="317286" y="390275"/>
                  <a:pt x="317449" y="392396"/>
                </a:cubicBezTo>
                <a:cubicBezTo>
                  <a:pt x="317449" y="394680"/>
                  <a:pt x="317449" y="396638"/>
                  <a:pt x="317286" y="398432"/>
                </a:cubicBezTo>
                <a:cubicBezTo>
                  <a:pt x="317286" y="398758"/>
                  <a:pt x="317286" y="399248"/>
                  <a:pt x="317122" y="399900"/>
                </a:cubicBezTo>
                <a:cubicBezTo>
                  <a:pt x="317122" y="400553"/>
                  <a:pt x="317122" y="401042"/>
                  <a:pt x="317122" y="401205"/>
                </a:cubicBezTo>
                <a:lnTo>
                  <a:pt x="317122" y="413277"/>
                </a:lnTo>
                <a:cubicBezTo>
                  <a:pt x="317122" y="414256"/>
                  <a:pt x="317122" y="414745"/>
                  <a:pt x="317122" y="414419"/>
                </a:cubicBezTo>
                <a:cubicBezTo>
                  <a:pt x="317286" y="414256"/>
                  <a:pt x="317122" y="414582"/>
                  <a:pt x="317122" y="415724"/>
                </a:cubicBezTo>
                <a:lnTo>
                  <a:pt x="319900" y="415724"/>
                </a:lnTo>
                <a:cubicBezTo>
                  <a:pt x="321044" y="415724"/>
                  <a:pt x="322187" y="415561"/>
                  <a:pt x="323331" y="415398"/>
                </a:cubicBezTo>
                <a:cubicBezTo>
                  <a:pt x="325619" y="415398"/>
                  <a:pt x="328069" y="415234"/>
                  <a:pt x="330520" y="415234"/>
                </a:cubicBezTo>
                <a:cubicBezTo>
                  <a:pt x="332971" y="415071"/>
                  <a:pt x="335259" y="415071"/>
                  <a:pt x="337546" y="415071"/>
                </a:cubicBezTo>
                <a:cubicBezTo>
                  <a:pt x="339180" y="415071"/>
                  <a:pt x="340650" y="415071"/>
                  <a:pt x="341958" y="415234"/>
                </a:cubicBezTo>
                <a:cubicBezTo>
                  <a:pt x="343265" y="415234"/>
                  <a:pt x="344408" y="415398"/>
                  <a:pt x="345552" y="415398"/>
                </a:cubicBezTo>
                <a:cubicBezTo>
                  <a:pt x="346369" y="415561"/>
                  <a:pt x="347349" y="415887"/>
                  <a:pt x="348166" y="416050"/>
                </a:cubicBezTo>
                <a:cubicBezTo>
                  <a:pt x="349147" y="416376"/>
                  <a:pt x="350127" y="416703"/>
                  <a:pt x="350944" y="417192"/>
                </a:cubicBezTo>
                <a:cubicBezTo>
                  <a:pt x="351761" y="417681"/>
                  <a:pt x="352415" y="418334"/>
                  <a:pt x="353068" y="419313"/>
                </a:cubicBezTo>
                <a:cubicBezTo>
                  <a:pt x="353558" y="420128"/>
                  <a:pt x="353885" y="421270"/>
                  <a:pt x="353885" y="422575"/>
                </a:cubicBezTo>
                <a:cubicBezTo>
                  <a:pt x="353885" y="424207"/>
                  <a:pt x="353231" y="426164"/>
                  <a:pt x="352088" y="428122"/>
                </a:cubicBezTo>
                <a:lnTo>
                  <a:pt x="351924" y="428285"/>
                </a:lnTo>
                <a:cubicBezTo>
                  <a:pt x="350781" y="430895"/>
                  <a:pt x="349637" y="432853"/>
                  <a:pt x="348493" y="434321"/>
                </a:cubicBezTo>
                <a:cubicBezTo>
                  <a:pt x="347186" y="435789"/>
                  <a:pt x="345879" y="436768"/>
                  <a:pt x="344245" y="437420"/>
                </a:cubicBezTo>
                <a:cubicBezTo>
                  <a:pt x="342775" y="438073"/>
                  <a:pt x="341141" y="438399"/>
                  <a:pt x="339343" y="438562"/>
                </a:cubicBezTo>
                <a:cubicBezTo>
                  <a:pt x="337546" y="438725"/>
                  <a:pt x="335422" y="438725"/>
                  <a:pt x="333135" y="438725"/>
                </a:cubicBezTo>
                <a:lnTo>
                  <a:pt x="316632" y="438725"/>
                </a:lnTo>
                <a:lnTo>
                  <a:pt x="316632" y="443946"/>
                </a:lnTo>
                <a:cubicBezTo>
                  <a:pt x="316632" y="445577"/>
                  <a:pt x="316632" y="447371"/>
                  <a:pt x="316796" y="449329"/>
                </a:cubicBezTo>
                <a:cubicBezTo>
                  <a:pt x="316959" y="451613"/>
                  <a:pt x="317122" y="454060"/>
                  <a:pt x="317122" y="456670"/>
                </a:cubicBezTo>
                <a:cubicBezTo>
                  <a:pt x="317286" y="459117"/>
                  <a:pt x="317286" y="461727"/>
                  <a:pt x="317286" y="464174"/>
                </a:cubicBezTo>
                <a:cubicBezTo>
                  <a:pt x="317286" y="468252"/>
                  <a:pt x="315815" y="471515"/>
                  <a:pt x="312711" y="473799"/>
                </a:cubicBezTo>
                <a:cubicBezTo>
                  <a:pt x="309607" y="476082"/>
                  <a:pt x="306175" y="476898"/>
                  <a:pt x="302091" y="476572"/>
                </a:cubicBezTo>
                <a:cubicBezTo>
                  <a:pt x="298496" y="475919"/>
                  <a:pt x="296045" y="473962"/>
                  <a:pt x="294901" y="471025"/>
                </a:cubicBezTo>
                <a:cubicBezTo>
                  <a:pt x="293758" y="467926"/>
                  <a:pt x="293104" y="464500"/>
                  <a:pt x="293104" y="460911"/>
                </a:cubicBezTo>
                <a:cubicBezTo>
                  <a:pt x="293104" y="459280"/>
                  <a:pt x="293104" y="457975"/>
                  <a:pt x="293268" y="456833"/>
                </a:cubicBezTo>
                <a:cubicBezTo>
                  <a:pt x="293268" y="455691"/>
                  <a:pt x="293431" y="454549"/>
                  <a:pt x="293431" y="453407"/>
                </a:cubicBezTo>
                <a:cubicBezTo>
                  <a:pt x="293594" y="452755"/>
                  <a:pt x="293758" y="452102"/>
                  <a:pt x="293758" y="451613"/>
                </a:cubicBezTo>
                <a:lnTo>
                  <a:pt x="293758" y="449981"/>
                </a:lnTo>
                <a:lnTo>
                  <a:pt x="293758" y="438399"/>
                </a:lnTo>
                <a:lnTo>
                  <a:pt x="290817" y="438399"/>
                </a:lnTo>
                <a:cubicBezTo>
                  <a:pt x="288856" y="438399"/>
                  <a:pt x="287059" y="438399"/>
                  <a:pt x="285262" y="438562"/>
                </a:cubicBezTo>
                <a:cubicBezTo>
                  <a:pt x="283464" y="438562"/>
                  <a:pt x="281667" y="438725"/>
                  <a:pt x="279706" y="438725"/>
                </a:cubicBezTo>
                <a:cubicBezTo>
                  <a:pt x="277746" y="438888"/>
                  <a:pt x="275785" y="439052"/>
                  <a:pt x="273824" y="439052"/>
                </a:cubicBezTo>
                <a:lnTo>
                  <a:pt x="268269" y="439052"/>
                </a:lnTo>
                <a:cubicBezTo>
                  <a:pt x="265491" y="439052"/>
                  <a:pt x="263041" y="438399"/>
                  <a:pt x="260917" y="437257"/>
                </a:cubicBezTo>
                <a:cubicBezTo>
                  <a:pt x="258956" y="436115"/>
                  <a:pt x="257649" y="433831"/>
                  <a:pt x="256832" y="430569"/>
                </a:cubicBezTo>
                <a:cubicBezTo>
                  <a:pt x="256505" y="429264"/>
                  <a:pt x="256505" y="428122"/>
                  <a:pt x="256832" y="427306"/>
                </a:cubicBezTo>
                <a:cubicBezTo>
                  <a:pt x="257159" y="426654"/>
                  <a:pt x="257812" y="425675"/>
                  <a:pt x="258466" y="424533"/>
                </a:cubicBezTo>
                <a:cubicBezTo>
                  <a:pt x="259283" y="421923"/>
                  <a:pt x="260426" y="419965"/>
                  <a:pt x="261897" y="418660"/>
                </a:cubicBezTo>
                <a:cubicBezTo>
                  <a:pt x="263204" y="417355"/>
                  <a:pt x="264838" y="416540"/>
                  <a:pt x="266799" y="416050"/>
                </a:cubicBezTo>
                <a:cubicBezTo>
                  <a:pt x="268596" y="415561"/>
                  <a:pt x="270556" y="415234"/>
                  <a:pt x="272681" y="415234"/>
                </a:cubicBezTo>
                <a:lnTo>
                  <a:pt x="278889" y="415234"/>
                </a:lnTo>
                <a:cubicBezTo>
                  <a:pt x="279543" y="415234"/>
                  <a:pt x="280196" y="415398"/>
                  <a:pt x="280687" y="415398"/>
                </a:cubicBezTo>
                <a:cubicBezTo>
                  <a:pt x="281340" y="415398"/>
                  <a:pt x="281830" y="415561"/>
                  <a:pt x="282321" y="415561"/>
                </a:cubicBezTo>
                <a:lnTo>
                  <a:pt x="293921" y="415561"/>
                </a:lnTo>
                <a:cubicBezTo>
                  <a:pt x="293921" y="414745"/>
                  <a:pt x="293921" y="413766"/>
                  <a:pt x="293758" y="412461"/>
                </a:cubicBezTo>
                <a:cubicBezTo>
                  <a:pt x="293758" y="410993"/>
                  <a:pt x="293758" y="410014"/>
                  <a:pt x="293758" y="409362"/>
                </a:cubicBezTo>
                <a:cubicBezTo>
                  <a:pt x="293594" y="406915"/>
                  <a:pt x="293431" y="404631"/>
                  <a:pt x="293431" y="402184"/>
                </a:cubicBezTo>
                <a:cubicBezTo>
                  <a:pt x="293431" y="399574"/>
                  <a:pt x="293268" y="397290"/>
                  <a:pt x="293268" y="395169"/>
                </a:cubicBezTo>
                <a:cubicBezTo>
                  <a:pt x="293268" y="393538"/>
                  <a:pt x="293268" y="391907"/>
                  <a:pt x="293431" y="390602"/>
                </a:cubicBezTo>
                <a:cubicBezTo>
                  <a:pt x="293431" y="389297"/>
                  <a:pt x="293594" y="388155"/>
                  <a:pt x="293758" y="387013"/>
                </a:cubicBezTo>
                <a:cubicBezTo>
                  <a:pt x="293921" y="385218"/>
                  <a:pt x="294411" y="383587"/>
                  <a:pt x="295228" y="381793"/>
                </a:cubicBezTo>
                <a:cubicBezTo>
                  <a:pt x="296045" y="379998"/>
                  <a:pt x="297679" y="379019"/>
                  <a:pt x="300130" y="378530"/>
                </a:cubicBezTo>
                <a:close/>
                <a:moveTo>
                  <a:pt x="123989" y="269739"/>
                </a:moveTo>
                <a:cubicBezTo>
                  <a:pt x="105366" y="269739"/>
                  <a:pt x="90337" y="274469"/>
                  <a:pt x="78739" y="283929"/>
                </a:cubicBezTo>
                <a:cubicBezTo>
                  <a:pt x="67140" y="293390"/>
                  <a:pt x="61423" y="304481"/>
                  <a:pt x="61423" y="317041"/>
                </a:cubicBezTo>
                <a:cubicBezTo>
                  <a:pt x="61423" y="329274"/>
                  <a:pt x="65180" y="339061"/>
                  <a:pt x="72858" y="346401"/>
                </a:cubicBezTo>
                <a:cubicBezTo>
                  <a:pt x="80536" y="353578"/>
                  <a:pt x="90991" y="357166"/>
                  <a:pt x="104386" y="357166"/>
                </a:cubicBezTo>
                <a:cubicBezTo>
                  <a:pt x="114841" y="357166"/>
                  <a:pt x="123989" y="355535"/>
                  <a:pt x="131994" y="352110"/>
                </a:cubicBezTo>
                <a:cubicBezTo>
                  <a:pt x="139998" y="348847"/>
                  <a:pt x="147186" y="344770"/>
                  <a:pt x="153393" y="339876"/>
                </a:cubicBezTo>
                <a:cubicBezTo>
                  <a:pt x="158294" y="333678"/>
                  <a:pt x="161398" y="326991"/>
                  <a:pt x="162868" y="320140"/>
                </a:cubicBezTo>
                <a:cubicBezTo>
                  <a:pt x="164502" y="313289"/>
                  <a:pt x="165155" y="306928"/>
                  <a:pt x="165155" y="300893"/>
                </a:cubicBezTo>
                <a:cubicBezTo>
                  <a:pt x="165155" y="297631"/>
                  <a:pt x="164992" y="294532"/>
                  <a:pt x="164665" y="291759"/>
                </a:cubicBezTo>
                <a:cubicBezTo>
                  <a:pt x="164175" y="288986"/>
                  <a:pt x="163685" y="286702"/>
                  <a:pt x="162868" y="284745"/>
                </a:cubicBezTo>
                <a:cubicBezTo>
                  <a:pt x="157804" y="280667"/>
                  <a:pt x="151923" y="277242"/>
                  <a:pt x="145389" y="274143"/>
                </a:cubicBezTo>
                <a:cubicBezTo>
                  <a:pt x="138855" y="271207"/>
                  <a:pt x="131667" y="269739"/>
                  <a:pt x="123989" y="269739"/>
                </a:cubicBezTo>
                <a:close/>
                <a:moveTo>
                  <a:pt x="396202" y="153269"/>
                </a:moveTo>
                <a:cubicBezTo>
                  <a:pt x="387707" y="154738"/>
                  <a:pt x="378886" y="157674"/>
                  <a:pt x="369901" y="161917"/>
                </a:cubicBezTo>
                <a:cubicBezTo>
                  <a:pt x="366144" y="166811"/>
                  <a:pt x="362713" y="171706"/>
                  <a:pt x="359446" y="176601"/>
                </a:cubicBezTo>
                <a:cubicBezTo>
                  <a:pt x="356179" y="181659"/>
                  <a:pt x="353238" y="187207"/>
                  <a:pt x="350461" y="193407"/>
                </a:cubicBezTo>
                <a:lnTo>
                  <a:pt x="349317" y="195854"/>
                </a:lnTo>
                <a:cubicBezTo>
                  <a:pt x="343273" y="209396"/>
                  <a:pt x="339189" y="222449"/>
                  <a:pt x="337228" y="234686"/>
                </a:cubicBezTo>
                <a:lnTo>
                  <a:pt x="337392" y="235339"/>
                </a:lnTo>
                <a:cubicBezTo>
                  <a:pt x="340659" y="241865"/>
                  <a:pt x="344090" y="248229"/>
                  <a:pt x="347847" y="254592"/>
                </a:cubicBezTo>
                <a:cubicBezTo>
                  <a:pt x="351604" y="260955"/>
                  <a:pt x="356995" y="265687"/>
                  <a:pt x="363857" y="268787"/>
                </a:cubicBezTo>
                <a:cubicBezTo>
                  <a:pt x="377579" y="274987"/>
                  <a:pt x="390975" y="274987"/>
                  <a:pt x="404207" y="268787"/>
                </a:cubicBezTo>
                <a:cubicBezTo>
                  <a:pt x="417439" y="262750"/>
                  <a:pt x="427895" y="251818"/>
                  <a:pt x="435573" y="236318"/>
                </a:cubicBezTo>
                <a:cubicBezTo>
                  <a:pt x="436716" y="233544"/>
                  <a:pt x="438023" y="230607"/>
                  <a:pt x="439493" y="227507"/>
                </a:cubicBezTo>
                <a:cubicBezTo>
                  <a:pt x="440964" y="224244"/>
                  <a:pt x="442107" y="221144"/>
                  <a:pt x="442924" y="218044"/>
                </a:cubicBezTo>
                <a:cubicBezTo>
                  <a:pt x="443741" y="215107"/>
                  <a:pt x="444394" y="212333"/>
                  <a:pt x="444721" y="210049"/>
                </a:cubicBezTo>
                <a:cubicBezTo>
                  <a:pt x="444884" y="207602"/>
                  <a:pt x="444884" y="205807"/>
                  <a:pt x="444394" y="204665"/>
                </a:cubicBezTo>
                <a:cubicBezTo>
                  <a:pt x="447662" y="192428"/>
                  <a:pt x="446681" y="182312"/>
                  <a:pt x="441454" y="174317"/>
                </a:cubicBezTo>
                <a:cubicBezTo>
                  <a:pt x="436226" y="166159"/>
                  <a:pt x="429365" y="160122"/>
                  <a:pt x="420707" y="156369"/>
                </a:cubicBezTo>
                <a:cubicBezTo>
                  <a:pt x="412865" y="152780"/>
                  <a:pt x="404697" y="151801"/>
                  <a:pt x="396202" y="153269"/>
                </a:cubicBezTo>
                <a:close/>
                <a:moveTo>
                  <a:pt x="115004" y="118862"/>
                </a:moveTo>
                <a:cubicBezTo>
                  <a:pt x="133954" y="117720"/>
                  <a:pt x="149963" y="119025"/>
                  <a:pt x="163195" y="122940"/>
                </a:cubicBezTo>
                <a:cubicBezTo>
                  <a:pt x="176427" y="126854"/>
                  <a:pt x="187372" y="132237"/>
                  <a:pt x="195867" y="138924"/>
                </a:cubicBezTo>
                <a:cubicBezTo>
                  <a:pt x="204361" y="145612"/>
                  <a:pt x="211059" y="153115"/>
                  <a:pt x="215633" y="161760"/>
                </a:cubicBezTo>
                <a:cubicBezTo>
                  <a:pt x="220207" y="170242"/>
                  <a:pt x="223801" y="179050"/>
                  <a:pt x="225925" y="187857"/>
                </a:cubicBezTo>
                <a:cubicBezTo>
                  <a:pt x="228212" y="196829"/>
                  <a:pt x="229355" y="205473"/>
                  <a:pt x="229518" y="213792"/>
                </a:cubicBezTo>
                <a:cubicBezTo>
                  <a:pt x="229845" y="222111"/>
                  <a:pt x="229845" y="229124"/>
                  <a:pt x="229845" y="234670"/>
                </a:cubicBezTo>
                <a:lnTo>
                  <a:pt x="229845" y="239074"/>
                </a:lnTo>
                <a:lnTo>
                  <a:pt x="229845" y="252449"/>
                </a:lnTo>
                <a:cubicBezTo>
                  <a:pt x="229845" y="256853"/>
                  <a:pt x="229682" y="261583"/>
                  <a:pt x="229355" y="266477"/>
                </a:cubicBezTo>
                <a:cubicBezTo>
                  <a:pt x="228865" y="273817"/>
                  <a:pt x="228702" y="281809"/>
                  <a:pt x="228702" y="290291"/>
                </a:cubicBezTo>
                <a:lnTo>
                  <a:pt x="228702" y="313126"/>
                </a:lnTo>
                <a:cubicBezTo>
                  <a:pt x="228702" y="324381"/>
                  <a:pt x="229355" y="334657"/>
                  <a:pt x="230335" y="344117"/>
                </a:cubicBezTo>
                <a:cubicBezTo>
                  <a:pt x="231479" y="353578"/>
                  <a:pt x="233602" y="364995"/>
                  <a:pt x="236543" y="378370"/>
                </a:cubicBezTo>
                <a:lnTo>
                  <a:pt x="237196" y="379512"/>
                </a:lnTo>
                <a:cubicBezTo>
                  <a:pt x="237523" y="383590"/>
                  <a:pt x="236706" y="387668"/>
                  <a:pt x="234583" y="391909"/>
                </a:cubicBezTo>
                <a:cubicBezTo>
                  <a:pt x="232622" y="396313"/>
                  <a:pt x="229682" y="400227"/>
                  <a:pt x="225925" y="403979"/>
                </a:cubicBezTo>
                <a:cubicBezTo>
                  <a:pt x="222331" y="407730"/>
                  <a:pt x="218247" y="410666"/>
                  <a:pt x="213999" y="412950"/>
                </a:cubicBezTo>
                <a:cubicBezTo>
                  <a:pt x="209752" y="415070"/>
                  <a:pt x="205668" y="416212"/>
                  <a:pt x="201911" y="416212"/>
                </a:cubicBezTo>
                <a:cubicBezTo>
                  <a:pt x="194560" y="416212"/>
                  <a:pt x="188189" y="413765"/>
                  <a:pt x="182961" y="409035"/>
                </a:cubicBezTo>
                <a:cubicBezTo>
                  <a:pt x="177734" y="404142"/>
                  <a:pt x="173323" y="397781"/>
                  <a:pt x="169566" y="390114"/>
                </a:cubicBezTo>
                <a:cubicBezTo>
                  <a:pt x="159274" y="398270"/>
                  <a:pt x="148819" y="404142"/>
                  <a:pt x="138365" y="407893"/>
                </a:cubicBezTo>
                <a:cubicBezTo>
                  <a:pt x="127910" y="411645"/>
                  <a:pt x="116801" y="413928"/>
                  <a:pt x="104876" y="415070"/>
                </a:cubicBezTo>
                <a:cubicBezTo>
                  <a:pt x="90827" y="416212"/>
                  <a:pt x="77432" y="415396"/>
                  <a:pt x="64690" y="412624"/>
                </a:cubicBezTo>
                <a:cubicBezTo>
                  <a:pt x="52111" y="409851"/>
                  <a:pt x="41003" y="404631"/>
                  <a:pt x="31365" y="396965"/>
                </a:cubicBezTo>
                <a:cubicBezTo>
                  <a:pt x="21563" y="389462"/>
                  <a:pt x="14049" y="379186"/>
                  <a:pt x="8495" y="366300"/>
                </a:cubicBezTo>
                <a:cubicBezTo>
                  <a:pt x="2940" y="353578"/>
                  <a:pt x="0" y="337756"/>
                  <a:pt x="0" y="318835"/>
                </a:cubicBezTo>
                <a:cubicBezTo>
                  <a:pt x="0" y="294205"/>
                  <a:pt x="4574" y="274795"/>
                  <a:pt x="13722" y="260605"/>
                </a:cubicBezTo>
                <a:cubicBezTo>
                  <a:pt x="22870" y="246251"/>
                  <a:pt x="33652" y="235486"/>
                  <a:pt x="46067" y="228309"/>
                </a:cubicBezTo>
                <a:cubicBezTo>
                  <a:pt x="58482" y="220969"/>
                  <a:pt x="71388" y="216402"/>
                  <a:pt x="84783" y="214281"/>
                </a:cubicBezTo>
                <a:cubicBezTo>
                  <a:pt x="98178" y="212324"/>
                  <a:pt x="109287" y="211508"/>
                  <a:pt x="117781" y="211835"/>
                </a:cubicBezTo>
                <a:cubicBezTo>
                  <a:pt x="128563" y="212650"/>
                  <a:pt x="137548" y="213629"/>
                  <a:pt x="144899" y="214934"/>
                </a:cubicBezTo>
                <a:cubicBezTo>
                  <a:pt x="152087" y="216239"/>
                  <a:pt x="158294" y="217707"/>
                  <a:pt x="163522" y="219664"/>
                </a:cubicBezTo>
                <a:cubicBezTo>
                  <a:pt x="163522" y="215097"/>
                  <a:pt x="162868" y="210530"/>
                  <a:pt x="161561" y="205636"/>
                </a:cubicBezTo>
                <a:cubicBezTo>
                  <a:pt x="160255" y="200906"/>
                  <a:pt x="157804" y="196502"/>
                  <a:pt x="154374" y="192588"/>
                </a:cubicBezTo>
                <a:cubicBezTo>
                  <a:pt x="150780" y="188673"/>
                  <a:pt x="145716" y="185574"/>
                  <a:pt x="139181" y="183453"/>
                </a:cubicBezTo>
                <a:cubicBezTo>
                  <a:pt x="132647" y="181170"/>
                  <a:pt x="124316" y="180191"/>
                  <a:pt x="113861" y="180681"/>
                </a:cubicBezTo>
                <a:cubicBezTo>
                  <a:pt x="97198" y="181822"/>
                  <a:pt x="84946" y="184595"/>
                  <a:pt x="77268" y="188999"/>
                </a:cubicBezTo>
                <a:cubicBezTo>
                  <a:pt x="69754" y="193403"/>
                  <a:pt x="63710" y="197481"/>
                  <a:pt x="59136" y="201233"/>
                </a:cubicBezTo>
                <a:cubicBezTo>
                  <a:pt x="57665" y="202374"/>
                  <a:pt x="56195" y="203516"/>
                  <a:pt x="54725" y="204821"/>
                </a:cubicBezTo>
                <a:cubicBezTo>
                  <a:pt x="53255" y="206126"/>
                  <a:pt x="51785" y="207104"/>
                  <a:pt x="50314" y="207920"/>
                </a:cubicBezTo>
                <a:cubicBezTo>
                  <a:pt x="47701" y="209388"/>
                  <a:pt x="44270" y="210204"/>
                  <a:pt x="40186" y="210367"/>
                </a:cubicBezTo>
                <a:cubicBezTo>
                  <a:pt x="36102" y="210693"/>
                  <a:pt x="32998" y="210530"/>
                  <a:pt x="30711" y="210204"/>
                </a:cubicBezTo>
                <a:lnTo>
                  <a:pt x="30221" y="210204"/>
                </a:lnTo>
                <a:cubicBezTo>
                  <a:pt x="25811" y="210204"/>
                  <a:pt x="22217" y="207757"/>
                  <a:pt x="19603" y="202864"/>
                </a:cubicBezTo>
                <a:cubicBezTo>
                  <a:pt x="16989" y="198133"/>
                  <a:pt x="14702" y="193566"/>
                  <a:pt x="12905" y="189489"/>
                </a:cubicBezTo>
                <a:cubicBezTo>
                  <a:pt x="12089" y="188836"/>
                  <a:pt x="11598" y="185900"/>
                  <a:pt x="11272" y="180681"/>
                </a:cubicBezTo>
                <a:cubicBezTo>
                  <a:pt x="13069" y="171710"/>
                  <a:pt x="17153" y="163717"/>
                  <a:pt x="23524" y="156377"/>
                </a:cubicBezTo>
                <a:cubicBezTo>
                  <a:pt x="29731" y="149200"/>
                  <a:pt x="37572" y="142839"/>
                  <a:pt x="46884" y="137456"/>
                </a:cubicBezTo>
                <a:cubicBezTo>
                  <a:pt x="56195" y="132074"/>
                  <a:pt x="66650" y="127833"/>
                  <a:pt x="78085" y="124734"/>
                </a:cubicBezTo>
                <a:cubicBezTo>
                  <a:pt x="89684" y="121472"/>
                  <a:pt x="101936" y="119514"/>
                  <a:pt x="115004" y="118862"/>
                </a:cubicBezTo>
                <a:close/>
                <a:moveTo>
                  <a:pt x="401593" y="61"/>
                </a:moveTo>
                <a:cubicBezTo>
                  <a:pt x="406494" y="388"/>
                  <a:pt x="411232" y="1530"/>
                  <a:pt x="415479" y="3488"/>
                </a:cubicBezTo>
                <a:cubicBezTo>
                  <a:pt x="419727" y="5446"/>
                  <a:pt x="423157" y="7567"/>
                  <a:pt x="425608" y="9851"/>
                </a:cubicBezTo>
                <a:cubicBezTo>
                  <a:pt x="427241" y="11319"/>
                  <a:pt x="428711" y="13440"/>
                  <a:pt x="430182" y="16377"/>
                </a:cubicBezTo>
                <a:cubicBezTo>
                  <a:pt x="431652" y="19151"/>
                  <a:pt x="432142" y="21925"/>
                  <a:pt x="431652" y="24209"/>
                </a:cubicBezTo>
                <a:cubicBezTo>
                  <a:pt x="430018" y="26657"/>
                  <a:pt x="428548" y="28941"/>
                  <a:pt x="427241" y="30899"/>
                </a:cubicBezTo>
                <a:cubicBezTo>
                  <a:pt x="425117" y="34488"/>
                  <a:pt x="422340" y="39057"/>
                  <a:pt x="419236" y="44930"/>
                </a:cubicBezTo>
                <a:cubicBezTo>
                  <a:pt x="416133" y="50804"/>
                  <a:pt x="413519" y="56189"/>
                  <a:pt x="411395" y="60920"/>
                </a:cubicBezTo>
                <a:lnTo>
                  <a:pt x="399143" y="88331"/>
                </a:lnTo>
                <a:cubicBezTo>
                  <a:pt x="397509" y="91758"/>
                  <a:pt x="396039" y="95021"/>
                  <a:pt x="394569" y="98284"/>
                </a:cubicBezTo>
                <a:cubicBezTo>
                  <a:pt x="393098" y="101547"/>
                  <a:pt x="391792" y="104810"/>
                  <a:pt x="390648" y="108074"/>
                </a:cubicBezTo>
                <a:cubicBezTo>
                  <a:pt x="396692" y="106932"/>
                  <a:pt x="404044" y="106279"/>
                  <a:pt x="412865" y="106279"/>
                </a:cubicBezTo>
                <a:cubicBezTo>
                  <a:pt x="421524" y="106116"/>
                  <a:pt x="430345" y="107584"/>
                  <a:pt x="439330" y="110684"/>
                </a:cubicBezTo>
                <a:cubicBezTo>
                  <a:pt x="452072" y="115090"/>
                  <a:pt x="463181" y="121942"/>
                  <a:pt x="472656" y="131079"/>
                </a:cubicBezTo>
                <a:cubicBezTo>
                  <a:pt x="481968" y="140216"/>
                  <a:pt x="488992" y="150985"/>
                  <a:pt x="493730" y="163059"/>
                </a:cubicBezTo>
                <a:cubicBezTo>
                  <a:pt x="498467" y="175133"/>
                  <a:pt x="500591" y="188186"/>
                  <a:pt x="500428" y="202054"/>
                </a:cubicBezTo>
                <a:cubicBezTo>
                  <a:pt x="499938" y="216086"/>
                  <a:pt x="496670" y="230444"/>
                  <a:pt x="490136" y="244802"/>
                </a:cubicBezTo>
                <a:lnTo>
                  <a:pt x="485398" y="255245"/>
                </a:lnTo>
                <a:cubicBezTo>
                  <a:pt x="479027" y="269440"/>
                  <a:pt x="470532" y="281677"/>
                  <a:pt x="459914" y="292119"/>
                </a:cubicBezTo>
                <a:cubicBezTo>
                  <a:pt x="449295" y="302561"/>
                  <a:pt x="437533" y="310230"/>
                  <a:pt x="424791" y="315614"/>
                </a:cubicBezTo>
                <a:cubicBezTo>
                  <a:pt x="411885" y="320998"/>
                  <a:pt x="398326" y="323609"/>
                  <a:pt x="384114" y="323772"/>
                </a:cubicBezTo>
                <a:cubicBezTo>
                  <a:pt x="369901" y="323772"/>
                  <a:pt x="356015" y="320835"/>
                  <a:pt x="342293" y="314635"/>
                </a:cubicBezTo>
                <a:cubicBezTo>
                  <a:pt x="331674" y="309903"/>
                  <a:pt x="322689" y="304845"/>
                  <a:pt x="315665" y="299624"/>
                </a:cubicBezTo>
                <a:cubicBezTo>
                  <a:pt x="308477" y="294240"/>
                  <a:pt x="302922" y="287550"/>
                  <a:pt x="298838" y="279229"/>
                </a:cubicBezTo>
                <a:cubicBezTo>
                  <a:pt x="297205" y="281350"/>
                  <a:pt x="295081" y="283145"/>
                  <a:pt x="292304" y="284613"/>
                </a:cubicBezTo>
                <a:cubicBezTo>
                  <a:pt x="289690" y="285919"/>
                  <a:pt x="286913" y="286735"/>
                  <a:pt x="284136" y="287224"/>
                </a:cubicBezTo>
                <a:cubicBezTo>
                  <a:pt x="281358" y="287550"/>
                  <a:pt x="278745" y="287387"/>
                  <a:pt x="276131" y="286735"/>
                </a:cubicBezTo>
                <a:cubicBezTo>
                  <a:pt x="273517" y="286082"/>
                  <a:pt x="271393" y="284613"/>
                  <a:pt x="269760" y="282656"/>
                </a:cubicBezTo>
                <a:cubicBezTo>
                  <a:pt x="267799" y="282003"/>
                  <a:pt x="265676" y="281024"/>
                  <a:pt x="263389" y="279555"/>
                </a:cubicBezTo>
                <a:cubicBezTo>
                  <a:pt x="261265" y="278087"/>
                  <a:pt x="259468" y="276129"/>
                  <a:pt x="258161" y="273682"/>
                </a:cubicBezTo>
                <a:cubicBezTo>
                  <a:pt x="256854" y="271071"/>
                  <a:pt x="256364" y="267971"/>
                  <a:pt x="256691" y="264055"/>
                </a:cubicBezTo>
                <a:cubicBezTo>
                  <a:pt x="257017" y="260139"/>
                  <a:pt x="258651" y="255245"/>
                  <a:pt x="261592" y="249534"/>
                </a:cubicBezTo>
                <a:cubicBezTo>
                  <a:pt x="262245" y="247250"/>
                  <a:pt x="263062" y="244965"/>
                  <a:pt x="263879" y="242681"/>
                </a:cubicBezTo>
                <a:cubicBezTo>
                  <a:pt x="264695" y="240234"/>
                  <a:pt x="266002" y="237460"/>
                  <a:pt x="267309" y="234360"/>
                </a:cubicBezTo>
                <a:cubicBezTo>
                  <a:pt x="270577" y="227344"/>
                  <a:pt x="274334" y="219349"/>
                  <a:pt x="278908" y="210212"/>
                </a:cubicBezTo>
                <a:cubicBezTo>
                  <a:pt x="283482" y="201238"/>
                  <a:pt x="288056" y="192101"/>
                  <a:pt x="292794" y="182964"/>
                </a:cubicBezTo>
                <a:cubicBezTo>
                  <a:pt x="297041" y="174970"/>
                  <a:pt x="301125" y="167138"/>
                  <a:pt x="304719" y="159632"/>
                </a:cubicBezTo>
                <a:cubicBezTo>
                  <a:pt x="308477" y="152127"/>
                  <a:pt x="311581" y="145764"/>
                  <a:pt x="313868" y="140379"/>
                </a:cubicBezTo>
                <a:cubicBezTo>
                  <a:pt x="319749" y="127490"/>
                  <a:pt x="325630" y="114437"/>
                  <a:pt x="331837" y="101058"/>
                </a:cubicBezTo>
                <a:cubicBezTo>
                  <a:pt x="337882" y="87679"/>
                  <a:pt x="343763" y="75278"/>
                  <a:pt x="349317" y="63694"/>
                </a:cubicBezTo>
                <a:cubicBezTo>
                  <a:pt x="354708" y="52273"/>
                  <a:pt x="359772" y="42157"/>
                  <a:pt x="364020" y="33509"/>
                </a:cubicBezTo>
                <a:cubicBezTo>
                  <a:pt x="368431" y="24862"/>
                  <a:pt x="371698" y="18825"/>
                  <a:pt x="373822" y="15725"/>
                </a:cubicBezTo>
                <a:cubicBezTo>
                  <a:pt x="377252" y="9525"/>
                  <a:pt x="381336" y="5282"/>
                  <a:pt x="386401" y="2998"/>
                </a:cubicBezTo>
                <a:cubicBezTo>
                  <a:pt x="391465" y="714"/>
                  <a:pt x="396529" y="-265"/>
                  <a:pt x="401593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43B1811-DE1D-4B97-BF50-31DE4B5414C4}"/>
              </a:ext>
            </a:extLst>
          </p:cNvPr>
          <p:cNvGrpSpPr/>
          <p:nvPr/>
        </p:nvGrpSpPr>
        <p:grpSpPr>
          <a:xfrm>
            <a:off x="5652369" y="5085973"/>
            <a:ext cx="2636505" cy="1135957"/>
            <a:chOff x="5611470" y="5085973"/>
            <a:chExt cx="2636505" cy="113595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8E7FACB-450F-4C5E-A9D6-DCFA06216896}"/>
                </a:ext>
              </a:extLst>
            </p:cNvPr>
            <p:cNvSpPr txBox="1"/>
            <p:nvPr/>
          </p:nvSpPr>
          <p:spPr>
            <a:xfrm>
              <a:off x="6096000" y="5085973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2012.09-2015.06</a:t>
              </a:r>
              <a:endPara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E2576EA-EF17-412D-B420-80139FCE372D}"/>
                </a:ext>
              </a:extLst>
            </p:cNvPr>
            <p:cNvSpPr txBox="1"/>
            <p:nvPr/>
          </p:nvSpPr>
          <p:spPr>
            <a:xfrm>
              <a:off x="5611470" y="5714099"/>
              <a:ext cx="26365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Lorem ipsum dolor sit amet, consectetuer adipiscing elit. Maecenas porttitor congue massa. 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955D14-E014-4C4E-B0EE-AB9D8C93B007}"/>
                </a:ext>
              </a:extLst>
            </p:cNvPr>
            <p:cNvSpPr txBox="1"/>
            <p:nvPr/>
          </p:nvSpPr>
          <p:spPr>
            <a:xfrm>
              <a:off x="5883602" y="5424528"/>
              <a:ext cx="2092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广西大学 艺术设计系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F4DF5A-957D-4864-93FB-0A0F6FEDC6B1}"/>
              </a:ext>
            </a:extLst>
          </p:cNvPr>
          <p:cNvGrpSpPr/>
          <p:nvPr/>
        </p:nvGrpSpPr>
        <p:grpSpPr>
          <a:xfrm>
            <a:off x="3924096" y="1890478"/>
            <a:ext cx="2636505" cy="1135957"/>
            <a:chOff x="394315" y="4273993"/>
            <a:chExt cx="2636505" cy="113595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B72D84E-4736-4C60-9A95-E4234A4676A2}"/>
                </a:ext>
              </a:extLst>
            </p:cNvPr>
            <p:cNvSpPr txBox="1"/>
            <p:nvPr/>
          </p:nvSpPr>
          <p:spPr>
            <a:xfrm>
              <a:off x="878845" y="4273993"/>
              <a:ext cx="1702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2009.09-2012.06</a:t>
              </a:r>
              <a:endPara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BA14076-6958-4F84-B83F-1B816675F90D}"/>
                </a:ext>
              </a:extLst>
            </p:cNvPr>
            <p:cNvSpPr txBox="1"/>
            <p:nvPr/>
          </p:nvSpPr>
          <p:spPr>
            <a:xfrm>
              <a:off x="394315" y="4902119"/>
              <a:ext cx="26365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Lorem ipsum dolor sit amet, consectetuer adipiscing elit. Maecenas porttitor congue massa. 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D71053E-80CD-441E-9E8B-A9143DC64A32}"/>
                </a:ext>
              </a:extLst>
            </p:cNvPr>
            <p:cNvSpPr txBox="1"/>
            <p:nvPr/>
          </p:nvSpPr>
          <p:spPr>
            <a:xfrm>
              <a:off x="974224" y="4612548"/>
              <a:ext cx="1476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南宁三中 理科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289DD5A-EB83-42F2-B583-C9EF3D186971}"/>
              </a:ext>
            </a:extLst>
          </p:cNvPr>
          <p:cNvGrpSpPr/>
          <p:nvPr/>
        </p:nvGrpSpPr>
        <p:grpSpPr>
          <a:xfrm>
            <a:off x="2229912" y="5085973"/>
            <a:ext cx="2636505" cy="1135957"/>
            <a:chOff x="4550990" y="5126809"/>
            <a:chExt cx="2636505" cy="1135957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18085BE-5016-4927-BDB9-C9E6A076EA2E}"/>
                </a:ext>
              </a:extLst>
            </p:cNvPr>
            <p:cNvSpPr txBox="1"/>
            <p:nvPr/>
          </p:nvSpPr>
          <p:spPr>
            <a:xfrm>
              <a:off x="5000254" y="5126809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2006.09-2009.06</a:t>
              </a:r>
              <a:endPara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2E46901-A440-4A84-BF00-268FEEE9E97D}"/>
                </a:ext>
              </a:extLst>
            </p:cNvPr>
            <p:cNvSpPr txBox="1"/>
            <p:nvPr/>
          </p:nvSpPr>
          <p:spPr>
            <a:xfrm>
              <a:off x="4550990" y="5754935"/>
              <a:ext cx="26365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Lorem ipsum dolor sit amet, consectetuer adipiscing elit. Maecenas porttitor congue massa.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ED8C183-8BE0-4733-9929-A10365C5858B}"/>
                </a:ext>
              </a:extLst>
            </p:cNvPr>
            <p:cNvSpPr txBox="1"/>
            <p:nvPr/>
          </p:nvSpPr>
          <p:spPr>
            <a:xfrm>
              <a:off x="4853579" y="5465364"/>
              <a:ext cx="2031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广西南宁市第一中学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FD63D75-9A5D-4069-B2C8-2F243C86461E}"/>
              </a:ext>
            </a:extLst>
          </p:cNvPr>
          <p:cNvGrpSpPr/>
          <p:nvPr/>
        </p:nvGrpSpPr>
        <p:grpSpPr>
          <a:xfrm>
            <a:off x="7338929" y="1892464"/>
            <a:ext cx="2636505" cy="1135957"/>
            <a:chOff x="4550990" y="5126809"/>
            <a:chExt cx="2636505" cy="1135957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16AA4EE-74B6-4ABC-A956-660038168AA6}"/>
                </a:ext>
              </a:extLst>
            </p:cNvPr>
            <p:cNvSpPr txBox="1"/>
            <p:nvPr/>
          </p:nvSpPr>
          <p:spPr>
            <a:xfrm>
              <a:off x="5017887" y="5126809"/>
              <a:ext cx="17027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2015.09-2019.06</a:t>
              </a:r>
              <a:endPara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EE7693-1183-420B-8113-88B28A4F36A4}"/>
                </a:ext>
              </a:extLst>
            </p:cNvPr>
            <p:cNvSpPr txBox="1"/>
            <p:nvPr/>
          </p:nvSpPr>
          <p:spPr>
            <a:xfrm>
              <a:off x="4550990" y="5754935"/>
              <a:ext cx="26365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/>
                <a:t>Lorem ipsum dolor sit amet, consectetuer adipiscing elit. Maecenas porttitor congue massa. 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6CE7DB9-B249-4BCD-A8D8-2844C7071BC8}"/>
                </a:ext>
              </a:extLst>
            </p:cNvPr>
            <p:cNvSpPr txBox="1"/>
            <p:nvPr/>
          </p:nvSpPr>
          <p:spPr>
            <a:xfrm>
              <a:off x="4720535" y="5465364"/>
              <a:ext cx="2297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广西大学 工商管理硕士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67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4" y="0"/>
            <a:ext cx="5521036" cy="6887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3" y="259770"/>
            <a:ext cx="11631175" cy="633846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5E302D5-6C34-4081-993C-337C71485F49}"/>
              </a:ext>
            </a:extLst>
          </p:cNvPr>
          <p:cNvGrpSpPr/>
          <p:nvPr/>
        </p:nvGrpSpPr>
        <p:grpSpPr>
          <a:xfrm>
            <a:off x="1053191" y="1868084"/>
            <a:ext cx="2189317" cy="3898978"/>
            <a:chOff x="1090873" y="1868084"/>
            <a:chExt cx="2189317" cy="3898978"/>
          </a:xfrm>
        </p:grpSpPr>
        <p:sp>
          <p:nvSpPr>
            <p:cNvPr id="5" name="任意多边形 28">
              <a:extLst>
                <a:ext uri="{FF2B5EF4-FFF2-40B4-BE49-F238E27FC236}">
                  <a16:creationId xmlns:a16="http://schemas.microsoft.com/office/drawing/2014/main" id="{9D9C925B-ACBC-402D-983F-D1D4FE2EA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075" y="1868084"/>
              <a:ext cx="1712912" cy="320262"/>
            </a:xfrm>
            <a:custGeom>
              <a:avLst/>
              <a:gdLst>
                <a:gd name="T0" fmla="*/ 0 w 1524075"/>
                <a:gd name="T1" fmla="*/ 0 h 169416"/>
                <a:gd name="T2" fmla="*/ 1427460 w 1524075"/>
                <a:gd name="T3" fmla="*/ 0 h 169416"/>
                <a:gd name="T4" fmla="*/ 1524075 w 1524075"/>
                <a:gd name="T5" fmla="*/ 84708 h 169416"/>
                <a:gd name="T6" fmla="*/ 1427460 w 1524075"/>
                <a:gd name="T7" fmla="*/ 169416 h 169416"/>
                <a:gd name="T8" fmla="*/ 0 w 1524075"/>
                <a:gd name="T9" fmla="*/ 169416 h 169416"/>
                <a:gd name="T10" fmla="*/ 96615 w 1524075"/>
                <a:gd name="T11" fmla="*/ 84708 h 169416"/>
                <a:gd name="T12" fmla="*/ 0 w 1524075"/>
                <a:gd name="T13" fmla="*/ 0 h 169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4075" h="169416">
                  <a:moveTo>
                    <a:pt x="0" y="0"/>
                  </a:moveTo>
                  <a:lnTo>
                    <a:pt x="1427460" y="0"/>
                  </a:lnTo>
                  <a:lnTo>
                    <a:pt x="1524075" y="84708"/>
                  </a:lnTo>
                  <a:lnTo>
                    <a:pt x="1427460" y="169416"/>
                  </a:lnTo>
                  <a:lnTo>
                    <a:pt x="0" y="169416"/>
                  </a:lnTo>
                  <a:lnTo>
                    <a:pt x="96615" y="84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DB7"/>
            </a:solidFill>
            <a:ln>
              <a:noFill/>
            </a:ln>
            <a:ex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1C487E6B-FD04-438C-BFB6-9F5AC985F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975" y="2956268"/>
              <a:ext cx="773112" cy="773112"/>
            </a:xfrm>
            <a:prstGeom prst="ellipse">
              <a:avLst/>
            </a:prstGeom>
            <a:solidFill>
              <a:srgbClr val="F3BDB7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pc="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14">
              <a:extLst>
                <a:ext uri="{FF2B5EF4-FFF2-40B4-BE49-F238E27FC236}">
                  <a16:creationId xmlns:a16="http://schemas.microsoft.com/office/drawing/2014/main" id="{23124AA8-A271-4A09-A65A-C39E66711B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185134" y="2410169"/>
              <a:ext cx="794" cy="53975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椭圆 26">
              <a:extLst>
                <a:ext uri="{FF2B5EF4-FFF2-40B4-BE49-F238E27FC236}">
                  <a16:creationId xmlns:a16="http://schemas.microsoft.com/office/drawing/2014/main" id="{A3FA93E0-9A70-4102-9217-095BD4D1A4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49019" y="2337144"/>
              <a:ext cx="73025" cy="73025"/>
            </a:xfrm>
            <a:prstGeom prst="ellipse">
              <a:avLst/>
            </a:prstGeom>
            <a:solidFill>
              <a:srgbClr val="F3BDB7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B2517A4-BA1E-4E0B-A3A1-925DCC264FDA}"/>
                </a:ext>
              </a:extLst>
            </p:cNvPr>
            <p:cNvSpPr txBox="1"/>
            <p:nvPr/>
          </p:nvSpPr>
          <p:spPr>
            <a:xfrm>
              <a:off x="1477645" y="39350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工作经历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6DB5CB3-722D-4A14-9CD7-0C1E568098CE}"/>
                </a:ext>
              </a:extLst>
            </p:cNvPr>
            <p:cNvSpPr txBox="1"/>
            <p:nvPr/>
          </p:nvSpPr>
          <p:spPr>
            <a:xfrm>
              <a:off x="1090873" y="4415474"/>
              <a:ext cx="2189317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669C057-F2CA-46ED-AAE6-E6D61A248121}"/>
                </a:ext>
              </a:extLst>
            </p:cNvPr>
            <p:cNvSpPr txBox="1"/>
            <p:nvPr/>
          </p:nvSpPr>
          <p:spPr>
            <a:xfrm>
              <a:off x="1477645" y="1872305"/>
              <a:ext cx="141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2009.7-2019.9</a:t>
              </a:r>
              <a:endPara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FF4F1E7-0431-485B-9917-AB90B9141EF8}"/>
              </a:ext>
            </a:extLst>
          </p:cNvPr>
          <p:cNvGrpSpPr/>
          <p:nvPr/>
        </p:nvGrpSpPr>
        <p:grpSpPr>
          <a:xfrm>
            <a:off x="3685291" y="1868084"/>
            <a:ext cx="2189317" cy="3898978"/>
            <a:chOff x="1090873" y="1868084"/>
            <a:chExt cx="2189317" cy="3898978"/>
          </a:xfrm>
        </p:grpSpPr>
        <p:sp>
          <p:nvSpPr>
            <p:cNvPr id="15" name="任意多边形 28">
              <a:extLst>
                <a:ext uri="{FF2B5EF4-FFF2-40B4-BE49-F238E27FC236}">
                  <a16:creationId xmlns:a16="http://schemas.microsoft.com/office/drawing/2014/main" id="{C108CEF3-FDD7-4EE2-AED3-72818B411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075" y="1868084"/>
              <a:ext cx="1712912" cy="320262"/>
            </a:xfrm>
            <a:custGeom>
              <a:avLst/>
              <a:gdLst>
                <a:gd name="T0" fmla="*/ 0 w 1524075"/>
                <a:gd name="T1" fmla="*/ 0 h 169416"/>
                <a:gd name="T2" fmla="*/ 1427460 w 1524075"/>
                <a:gd name="T3" fmla="*/ 0 h 169416"/>
                <a:gd name="T4" fmla="*/ 1524075 w 1524075"/>
                <a:gd name="T5" fmla="*/ 84708 h 169416"/>
                <a:gd name="T6" fmla="*/ 1427460 w 1524075"/>
                <a:gd name="T7" fmla="*/ 169416 h 169416"/>
                <a:gd name="T8" fmla="*/ 0 w 1524075"/>
                <a:gd name="T9" fmla="*/ 169416 h 169416"/>
                <a:gd name="T10" fmla="*/ 96615 w 1524075"/>
                <a:gd name="T11" fmla="*/ 84708 h 169416"/>
                <a:gd name="T12" fmla="*/ 0 w 1524075"/>
                <a:gd name="T13" fmla="*/ 0 h 169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4075" h="169416">
                  <a:moveTo>
                    <a:pt x="0" y="0"/>
                  </a:moveTo>
                  <a:lnTo>
                    <a:pt x="1427460" y="0"/>
                  </a:lnTo>
                  <a:lnTo>
                    <a:pt x="1524075" y="84708"/>
                  </a:lnTo>
                  <a:lnTo>
                    <a:pt x="1427460" y="169416"/>
                  </a:lnTo>
                  <a:lnTo>
                    <a:pt x="0" y="169416"/>
                  </a:lnTo>
                  <a:lnTo>
                    <a:pt x="96615" y="84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3AD"/>
            </a:solidFill>
            <a:ln>
              <a:noFill/>
            </a:ln>
            <a:ex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椭圆 12">
              <a:extLst>
                <a:ext uri="{FF2B5EF4-FFF2-40B4-BE49-F238E27FC236}">
                  <a16:creationId xmlns:a16="http://schemas.microsoft.com/office/drawing/2014/main" id="{85FB5B8A-FBB1-4AEA-8FD3-9C2816253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975" y="2956268"/>
              <a:ext cx="773112" cy="773112"/>
            </a:xfrm>
            <a:prstGeom prst="ellipse">
              <a:avLst/>
            </a:prstGeom>
            <a:solidFill>
              <a:srgbClr val="9583AD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pc="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4">
              <a:extLst>
                <a:ext uri="{FF2B5EF4-FFF2-40B4-BE49-F238E27FC236}">
                  <a16:creationId xmlns:a16="http://schemas.microsoft.com/office/drawing/2014/main" id="{92BCD128-9EDA-4C65-B983-B0D44A8065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185134" y="2410169"/>
              <a:ext cx="794" cy="53975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椭圆 26">
              <a:extLst>
                <a:ext uri="{FF2B5EF4-FFF2-40B4-BE49-F238E27FC236}">
                  <a16:creationId xmlns:a16="http://schemas.microsoft.com/office/drawing/2014/main" id="{C67F9160-DEC9-45E4-BDF7-DBD75E64D3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49019" y="2337144"/>
              <a:ext cx="73025" cy="73025"/>
            </a:xfrm>
            <a:prstGeom prst="ellipse">
              <a:avLst/>
            </a:prstGeom>
            <a:solidFill>
              <a:srgbClr val="9583AD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BB9E54B-255B-4DB2-980F-980A150E6079}"/>
                </a:ext>
              </a:extLst>
            </p:cNvPr>
            <p:cNvSpPr txBox="1"/>
            <p:nvPr/>
          </p:nvSpPr>
          <p:spPr>
            <a:xfrm>
              <a:off x="1477645" y="39350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工作经历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81813B4-2E55-4D3D-BABE-853650E06859}"/>
                </a:ext>
              </a:extLst>
            </p:cNvPr>
            <p:cNvSpPr txBox="1"/>
            <p:nvPr/>
          </p:nvSpPr>
          <p:spPr>
            <a:xfrm>
              <a:off x="1090873" y="4415474"/>
              <a:ext cx="2189317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6682EBB-0D0C-43EC-9995-AE435D2AEF5E}"/>
                </a:ext>
              </a:extLst>
            </p:cNvPr>
            <p:cNvSpPr txBox="1"/>
            <p:nvPr/>
          </p:nvSpPr>
          <p:spPr>
            <a:xfrm>
              <a:off x="1477645" y="1872305"/>
              <a:ext cx="141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2009.7-2019.9</a:t>
              </a:r>
              <a:endPara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3003299-52CF-43B5-93B5-DF4D5CF5B8CA}"/>
              </a:ext>
            </a:extLst>
          </p:cNvPr>
          <p:cNvGrpSpPr/>
          <p:nvPr/>
        </p:nvGrpSpPr>
        <p:grpSpPr>
          <a:xfrm>
            <a:off x="6317391" y="1868084"/>
            <a:ext cx="2189317" cy="3898978"/>
            <a:chOff x="1090873" y="1868084"/>
            <a:chExt cx="2189317" cy="3898978"/>
          </a:xfrm>
        </p:grpSpPr>
        <p:sp>
          <p:nvSpPr>
            <p:cNvPr id="23" name="任意多边形 28">
              <a:extLst>
                <a:ext uri="{FF2B5EF4-FFF2-40B4-BE49-F238E27FC236}">
                  <a16:creationId xmlns:a16="http://schemas.microsoft.com/office/drawing/2014/main" id="{70317708-3040-45CD-B3DB-190375F3F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075" y="1868084"/>
              <a:ext cx="1712912" cy="320262"/>
            </a:xfrm>
            <a:custGeom>
              <a:avLst/>
              <a:gdLst>
                <a:gd name="T0" fmla="*/ 0 w 1524075"/>
                <a:gd name="T1" fmla="*/ 0 h 169416"/>
                <a:gd name="T2" fmla="*/ 1427460 w 1524075"/>
                <a:gd name="T3" fmla="*/ 0 h 169416"/>
                <a:gd name="T4" fmla="*/ 1524075 w 1524075"/>
                <a:gd name="T5" fmla="*/ 84708 h 169416"/>
                <a:gd name="T6" fmla="*/ 1427460 w 1524075"/>
                <a:gd name="T7" fmla="*/ 169416 h 169416"/>
                <a:gd name="T8" fmla="*/ 0 w 1524075"/>
                <a:gd name="T9" fmla="*/ 169416 h 169416"/>
                <a:gd name="T10" fmla="*/ 96615 w 1524075"/>
                <a:gd name="T11" fmla="*/ 84708 h 169416"/>
                <a:gd name="T12" fmla="*/ 0 w 1524075"/>
                <a:gd name="T13" fmla="*/ 0 h 169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4075" h="169416">
                  <a:moveTo>
                    <a:pt x="0" y="0"/>
                  </a:moveTo>
                  <a:lnTo>
                    <a:pt x="1427460" y="0"/>
                  </a:lnTo>
                  <a:lnTo>
                    <a:pt x="1524075" y="84708"/>
                  </a:lnTo>
                  <a:lnTo>
                    <a:pt x="1427460" y="169416"/>
                  </a:lnTo>
                  <a:lnTo>
                    <a:pt x="0" y="169416"/>
                  </a:lnTo>
                  <a:lnTo>
                    <a:pt x="96615" y="84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DB7"/>
            </a:solidFill>
            <a:ln>
              <a:noFill/>
            </a:ln>
            <a:ex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椭圆 12">
              <a:extLst>
                <a:ext uri="{FF2B5EF4-FFF2-40B4-BE49-F238E27FC236}">
                  <a16:creationId xmlns:a16="http://schemas.microsoft.com/office/drawing/2014/main" id="{FC698861-78FA-480D-BCB6-10CA75827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975" y="2956268"/>
              <a:ext cx="773112" cy="773112"/>
            </a:xfrm>
            <a:prstGeom prst="ellipse">
              <a:avLst/>
            </a:prstGeom>
            <a:solidFill>
              <a:srgbClr val="F3BDB7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pc="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14">
              <a:extLst>
                <a:ext uri="{FF2B5EF4-FFF2-40B4-BE49-F238E27FC236}">
                  <a16:creationId xmlns:a16="http://schemas.microsoft.com/office/drawing/2014/main" id="{E43726EE-545E-4859-A3C3-B2564724B1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185134" y="2410169"/>
              <a:ext cx="794" cy="53975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椭圆 26">
              <a:extLst>
                <a:ext uri="{FF2B5EF4-FFF2-40B4-BE49-F238E27FC236}">
                  <a16:creationId xmlns:a16="http://schemas.microsoft.com/office/drawing/2014/main" id="{2ED7D1C1-2A50-42A7-9488-48CFD08CAF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49019" y="2337144"/>
              <a:ext cx="73025" cy="73025"/>
            </a:xfrm>
            <a:prstGeom prst="ellipse">
              <a:avLst/>
            </a:prstGeom>
            <a:solidFill>
              <a:srgbClr val="F3BDB7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D6D1B63-79B5-40DB-A9CF-A4CF793BD0C5}"/>
                </a:ext>
              </a:extLst>
            </p:cNvPr>
            <p:cNvSpPr txBox="1"/>
            <p:nvPr/>
          </p:nvSpPr>
          <p:spPr>
            <a:xfrm>
              <a:off x="1477645" y="39350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工作经历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6D9B905-E3CB-447C-A70F-6FD15D51F8E9}"/>
                </a:ext>
              </a:extLst>
            </p:cNvPr>
            <p:cNvSpPr txBox="1"/>
            <p:nvPr/>
          </p:nvSpPr>
          <p:spPr>
            <a:xfrm>
              <a:off x="1090873" y="4415474"/>
              <a:ext cx="2189317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1BF84A0-219F-4BC8-A6BB-9998FA1AD903}"/>
                </a:ext>
              </a:extLst>
            </p:cNvPr>
            <p:cNvSpPr txBox="1"/>
            <p:nvPr/>
          </p:nvSpPr>
          <p:spPr>
            <a:xfrm>
              <a:off x="1477645" y="1872305"/>
              <a:ext cx="141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2009.7-2019.9</a:t>
              </a:r>
              <a:endPara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59B1B56-F1D7-43A5-96B3-EDEE1815FF13}"/>
              </a:ext>
            </a:extLst>
          </p:cNvPr>
          <p:cNvGrpSpPr/>
          <p:nvPr/>
        </p:nvGrpSpPr>
        <p:grpSpPr>
          <a:xfrm>
            <a:off x="8949491" y="1868084"/>
            <a:ext cx="2189317" cy="3898978"/>
            <a:chOff x="1090873" y="1868084"/>
            <a:chExt cx="2189317" cy="3898978"/>
          </a:xfrm>
        </p:grpSpPr>
        <p:sp>
          <p:nvSpPr>
            <p:cNvPr id="31" name="任意多边形 28">
              <a:extLst>
                <a:ext uri="{FF2B5EF4-FFF2-40B4-BE49-F238E27FC236}">
                  <a16:creationId xmlns:a16="http://schemas.microsoft.com/office/drawing/2014/main" id="{8C2A5BD7-6325-475D-AE61-87B98CE14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075" y="1868084"/>
              <a:ext cx="1712912" cy="320262"/>
            </a:xfrm>
            <a:custGeom>
              <a:avLst/>
              <a:gdLst>
                <a:gd name="T0" fmla="*/ 0 w 1524075"/>
                <a:gd name="T1" fmla="*/ 0 h 169416"/>
                <a:gd name="T2" fmla="*/ 1427460 w 1524075"/>
                <a:gd name="T3" fmla="*/ 0 h 169416"/>
                <a:gd name="T4" fmla="*/ 1524075 w 1524075"/>
                <a:gd name="T5" fmla="*/ 84708 h 169416"/>
                <a:gd name="T6" fmla="*/ 1427460 w 1524075"/>
                <a:gd name="T7" fmla="*/ 169416 h 169416"/>
                <a:gd name="T8" fmla="*/ 0 w 1524075"/>
                <a:gd name="T9" fmla="*/ 169416 h 169416"/>
                <a:gd name="T10" fmla="*/ 96615 w 1524075"/>
                <a:gd name="T11" fmla="*/ 84708 h 169416"/>
                <a:gd name="T12" fmla="*/ 0 w 1524075"/>
                <a:gd name="T13" fmla="*/ 0 h 169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4075" h="169416">
                  <a:moveTo>
                    <a:pt x="0" y="0"/>
                  </a:moveTo>
                  <a:lnTo>
                    <a:pt x="1427460" y="0"/>
                  </a:lnTo>
                  <a:lnTo>
                    <a:pt x="1524075" y="84708"/>
                  </a:lnTo>
                  <a:lnTo>
                    <a:pt x="1427460" y="169416"/>
                  </a:lnTo>
                  <a:lnTo>
                    <a:pt x="0" y="169416"/>
                  </a:lnTo>
                  <a:lnTo>
                    <a:pt x="96615" y="84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3AD"/>
            </a:solidFill>
            <a:ln>
              <a:noFill/>
            </a:ln>
            <a:ex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椭圆 12">
              <a:extLst>
                <a:ext uri="{FF2B5EF4-FFF2-40B4-BE49-F238E27FC236}">
                  <a16:creationId xmlns:a16="http://schemas.microsoft.com/office/drawing/2014/main" id="{FAE9C6F4-9284-43A3-A677-7346273D8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975" y="2956268"/>
              <a:ext cx="773112" cy="773112"/>
            </a:xfrm>
            <a:prstGeom prst="ellipse">
              <a:avLst/>
            </a:prstGeom>
            <a:solidFill>
              <a:srgbClr val="9583AD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pc="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14">
              <a:extLst>
                <a:ext uri="{FF2B5EF4-FFF2-40B4-BE49-F238E27FC236}">
                  <a16:creationId xmlns:a16="http://schemas.microsoft.com/office/drawing/2014/main" id="{BD920D3B-DE77-4CA1-9D4C-475F1897FB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185134" y="2410169"/>
              <a:ext cx="794" cy="53975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椭圆 26">
              <a:extLst>
                <a:ext uri="{FF2B5EF4-FFF2-40B4-BE49-F238E27FC236}">
                  <a16:creationId xmlns:a16="http://schemas.microsoft.com/office/drawing/2014/main" id="{682E1353-C655-43CC-AF26-FDB7139360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49019" y="2337144"/>
              <a:ext cx="73025" cy="73025"/>
            </a:xfrm>
            <a:prstGeom prst="ellipse">
              <a:avLst/>
            </a:prstGeom>
            <a:solidFill>
              <a:srgbClr val="9583AD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A5268E3-A4C8-48E8-95BC-B44302A9CCB7}"/>
                </a:ext>
              </a:extLst>
            </p:cNvPr>
            <p:cNvSpPr txBox="1"/>
            <p:nvPr/>
          </p:nvSpPr>
          <p:spPr>
            <a:xfrm>
              <a:off x="1477645" y="39350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工作经历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420C817-70BE-4FC6-BDFA-5FCB3A98A821}"/>
                </a:ext>
              </a:extLst>
            </p:cNvPr>
            <p:cNvSpPr txBox="1"/>
            <p:nvPr/>
          </p:nvSpPr>
          <p:spPr>
            <a:xfrm>
              <a:off x="1090873" y="4415474"/>
              <a:ext cx="2189317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1659658-C270-4947-A942-762D58DEC036}"/>
                </a:ext>
              </a:extLst>
            </p:cNvPr>
            <p:cNvSpPr txBox="1"/>
            <p:nvPr/>
          </p:nvSpPr>
          <p:spPr>
            <a:xfrm>
              <a:off x="1477645" y="1872305"/>
              <a:ext cx="141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2009.7-2019.9</a:t>
              </a:r>
              <a:endParaRPr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90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4" y="0"/>
            <a:ext cx="5521036" cy="6887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3" y="259770"/>
            <a:ext cx="11631175" cy="633846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747343" y="2080343"/>
            <a:ext cx="2697315" cy="2697315"/>
          </a:xfrm>
          <a:prstGeom prst="ellipse">
            <a:avLst/>
          </a:prstGeom>
          <a:noFill/>
          <a:ln w="12700" cmpd="sng">
            <a:solidFill>
              <a:srgbClr val="9583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759599" y="2585888"/>
            <a:ext cx="1578696" cy="1578696"/>
          </a:xfrm>
          <a:prstGeom prst="ellipse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饼图 8"/>
          <p:cNvSpPr/>
          <p:nvPr/>
        </p:nvSpPr>
        <p:spPr>
          <a:xfrm>
            <a:off x="759599" y="2585889"/>
            <a:ext cx="1578696" cy="1578696"/>
          </a:xfrm>
          <a:prstGeom prst="pie">
            <a:avLst>
              <a:gd name="adj1" fmla="val 16224568"/>
              <a:gd name="adj2" fmla="val 12532345"/>
            </a:avLst>
          </a:prstGeom>
          <a:solidFill>
            <a:srgbClr val="9583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3657" y="4132616"/>
            <a:ext cx="1688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cs typeface="Segoe UI Light"/>
              </a:rPr>
              <a:t>80</a:t>
            </a:r>
            <a:r>
              <a:rPr kumimoji="1" lang="en-US" altLang="zh-CN" sz="3200" dirty="0">
                <a:cs typeface="Segoe UI Light"/>
              </a:rPr>
              <a:t>%</a:t>
            </a:r>
            <a:endParaRPr kumimoji="1" lang="zh-CN" altLang="en-US" sz="3200" dirty="0">
              <a:cs typeface="Segoe UI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3647" y="1910312"/>
            <a:ext cx="21223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PHOTOSHOP</a:t>
            </a:r>
            <a:endParaRPr kumimoji="1" lang="zh-CN" altLang="en-US" sz="2400" dirty="0">
              <a:solidFill>
                <a:srgbClr val="4C4B4B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16786" y="2585888"/>
            <a:ext cx="1578695" cy="1578696"/>
          </a:xfrm>
          <a:prstGeom prst="ellipse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饼图 24"/>
          <p:cNvSpPr/>
          <p:nvPr/>
        </p:nvSpPr>
        <p:spPr>
          <a:xfrm>
            <a:off x="2816786" y="2585889"/>
            <a:ext cx="1578695" cy="1578696"/>
          </a:xfrm>
          <a:prstGeom prst="pie">
            <a:avLst>
              <a:gd name="adj1" fmla="val 16224568"/>
              <a:gd name="adj2" fmla="val 14954041"/>
            </a:avLst>
          </a:prstGeom>
          <a:solidFill>
            <a:srgbClr val="F3BD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90843" y="4132616"/>
            <a:ext cx="1688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cs typeface="Segoe UI Light"/>
              </a:rPr>
              <a:t>95</a:t>
            </a:r>
            <a:r>
              <a:rPr kumimoji="1" lang="en-US" altLang="zh-CN" sz="3200" dirty="0">
                <a:cs typeface="Segoe UI Light"/>
              </a:rPr>
              <a:t>%</a:t>
            </a:r>
            <a:endParaRPr kumimoji="1" lang="zh-CN" altLang="en-US" sz="3200" dirty="0">
              <a:cs typeface="Segoe UI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54715" y="1910312"/>
            <a:ext cx="20984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ILLUSTRATOR</a:t>
            </a:r>
            <a:endParaRPr kumimoji="1" lang="zh-CN" altLang="en-US" sz="2400" dirty="0">
              <a:solidFill>
                <a:srgbClr val="4C4B4B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800886" y="2585888"/>
            <a:ext cx="1578696" cy="1578696"/>
          </a:xfrm>
          <a:prstGeom prst="ellipse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6" name="饼图 29"/>
          <p:cNvSpPr/>
          <p:nvPr/>
        </p:nvSpPr>
        <p:spPr>
          <a:xfrm>
            <a:off x="7800886" y="2585889"/>
            <a:ext cx="1578696" cy="1578696"/>
          </a:xfrm>
          <a:prstGeom prst="pie">
            <a:avLst>
              <a:gd name="adj1" fmla="val 16224568"/>
              <a:gd name="adj2" fmla="val 12532345"/>
            </a:avLst>
          </a:prstGeom>
          <a:solidFill>
            <a:srgbClr val="F3BD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74943" y="4132616"/>
            <a:ext cx="1688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cs typeface="Segoe UI Light"/>
              </a:rPr>
              <a:t>90</a:t>
            </a:r>
            <a:r>
              <a:rPr kumimoji="1" lang="en-US" altLang="zh-CN" sz="3200" dirty="0">
                <a:cs typeface="Segoe UI Light"/>
              </a:rPr>
              <a:t>%</a:t>
            </a:r>
            <a:endParaRPr kumimoji="1" lang="zh-CN" altLang="en-US" sz="3200" dirty="0">
              <a:cs typeface="Segoe UI Ligh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80099" y="1910312"/>
            <a:ext cx="202026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Power Point</a:t>
            </a:r>
          </a:p>
        </p:txBody>
      </p:sp>
      <p:sp>
        <p:nvSpPr>
          <p:cNvPr id="19" name="椭圆 18"/>
          <p:cNvSpPr/>
          <p:nvPr/>
        </p:nvSpPr>
        <p:spPr>
          <a:xfrm>
            <a:off x="9858073" y="2585888"/>
            <a:ext cx="1578696" cy="1578696"/>
          </a:xfrm>
          <a:prstGeom prst="ellipse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饼图 34"/>
          <p:cNvSpPr/>
          <p:nvPr/>
        </p:nvSpPr>
        <p:spPr>
          <a:xfrm>
            <a:off x="9858073" y="2585889"/>
            <a:ext cx="1578696" cy="1578696"/>
          </a:xfrm>
          <a:prstGeom prst="pie">
            <a:avLst>
              <a:gd name="adj1" fmla="val 16224568"/>
              <a:gd name="adj2" fmla="val 14954041"/>
            </a:avLst>
          </a:prstGeom>
          <a:solidFill>
            <a:srgbClr val="9583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32130" y="4132616"/>
            <a:ext cx="1688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cs typeface="Segoe UI Light"/>
              </a:rPr>
              <a:t>95</a:t>
            </a:r>
            <a:r>
              <a:rPr kumimoji="1" lang="en-US" altLang="zh-CN" sz="3200" dirty="0">
                <a:cs typeface="Segoe UI Light"/>
              </a:rPr>
              <a:t>%</a:t>
            </a:r>
            <a:endParaRPr kumimoji="1" lang="zh-CN" altLang="en-US" sz="3200" dirty="0">
              <a:cs typeface="Segoe UI Ligh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37286" y="1910312"/>
            <a:ext cx="202026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PREMIERE</a:t>
            </a:r>
            <a:endParaRPr kumimoji="1" lang="zh-CN" altLang="en-US" sz="2400" dirty="0">
              <a:solidFill>
                <a:srgbClr val="4C4B4B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Freeform 137"/>
          <p:cNvSpPr>
            <a:spLocks noEditPoints="1"/>
          </p:cNvSpPr>
          <p:nvPr/>
        </p:nvSpPr>
        <p:spPr bwMode="auto">
          <a:xfrm>
            <a:off x="5228337" y="2692493"/>
            <a:ext cx="1743543" cy="1472092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214" y="10"/>
              </a:cxn>
              <a:cxn ang="0">
                <a:pos x="204" y="44"/>
              </a:cxn>
              <a:cxn ang="0">
                <a:pos x="212" y="84"/>
              </a:cxn>
              <a:cxn ang="0">
                <a:pos x="158" y="128"/>
              </a:cxn>
              <a:cxn ang="0">
                <a:pos x="128" y="66"/>
              </a:cxn>
              <a:cxn ang="0">
                <a:pos x="102" y="28"/>
              </a:cxn>
              <a:cxn ang="0">
                <a:pos x="66" y="18"/>
              </a:cxn>
              <a:cxn ang="0">
                <a:pos x="44" y="22"/>
              </a:cxn>
              <a:cxn ang="0">
                <a:pos x="44" y="32"/>
              </a:cxn>
              <a:cxn ang="0">
                <a:pos x="32" y="78"/>
              </a:cxn>
              <a:cxn ang="0">
                <a:pos x="8" y="60"/>
              </a:cxn>
              <a:cxn ang="0">
                <a:pos x="2" y="64"/>
              </a:cxn>
              <a:cxn ang="0">
                <a:pos x="8" y="114"/>
              </a:cxn>
              <a:cxn ang="0">
                <a:pos x="30" y="136"/>
              </a:cxn>
              <a:cxn ang="0">
                <a:pos x="64" y="148"/>
              </a:cxn>
              <a:cxn ang="0">
                <a:pos x="52" y="234"/>
              </a:cxn>
              <a:cxn ang="0">
                <a:pos x="90" y="280"/>
              </a:cxn>
              <a:cxn ang="0">
                <a:pos x="100" y="280"/>
              </a:cxn>
              <a:cxn ang="0">
                <a:pos x="218" y="280"/>
              </a:cxn>
              <a:cxn ang="0">
                <a:pos x="262" y="236"/>
              </a:cxn>
              <a:cxn ang="0">
                <a:pos x="248" y="130"/>
              </a:cxn>
              <a:cxn ang="0">
                <a:pos x="244" y="116"/>
              </a:cxn>
              <a:cxn ang="0">
                <a:pos x="290" y="130"/>
              </a:cxn>
              <a:cxn ang="0">
                <a:pos x="334" y="86"/>
              </a:cxn>
              <a:cxn ang="0">
                <a:pos x="248" y="92"/>
              </a:cxn>
              <a:cxn ang="0">
                <a:pos x="248" y="92"/>
              </a:cxn>
              <a:cxn ang="0">
                <a:pos x="94" y="266"/>
              </a:cxn>
              <a:cxn ang="0">
                <a:pos x="162" y="144"/>
              </a:cxn>
              <a:cxn ang="0">
                <a:pos x="82" y="72"/>
              </a:cxn>
              <a:cxn ang="0">
                <a:pos x="62" y="32"/>
              </a:cxn>
              <a:cxn ang="0">
                <a:pos x="92" y="40"/>
              </a:cxn>
              <a:cxn ang="0">
                <a:pos x="114" y="72"/>
              </a:cxn>
              <a:cxn ang="0">
                <a:pos x="108" y="110"/>
              </a:cxn>
              <a:cxn ang="0">
                <a:pos x="96" y="122"/>
              </a:cxn>
              <a:cxn ang="0">
                <a:pos x="74" y="132"/>
              </a:cxn>
              <a:cxn ang="0">
                <a:pos x="46" y="130"/>
              </a:cxn>
              <a:cxn ang="0">
                <a:pos x="22" y="110"/>
              </a:cxn>
              <a:cxn ang="0">
                <a:pos x="22" y="88"/>
              </a:cxn>
              <a:cxn ang="0">
                <a:pos x="54" y="100"/>
              </a:cxn>
              <a:cxn ang="0">
                <a:pos x="120" y="166"/>
              </a:cxn>
              <a:cxn ang="0">
                <a:pos x="98" y="138"/>
              </a:cxn>
              <a:cxn ang="0">
                <a:pos x="104" y="134"/>
              </a:cxn>
              <a:cxn ang="0">
                <a:pos x="110" y="128"/>
              </a:cxn>
              <a:cxn ang="0">
                <a:pos x="116" y="122"/>
              </a:cxn>
              <a:cxn ang="0">
                <a:pos x="120" y="118"/>
              </a:cxn>
              <a:cxn ang="0">
                <a:pos x="148" y="138"/>
              </a:cxn>
              <a:cxn ang="0">
                <a:pos x="218" y="262"/>
              </a:cxn>
              <a:cxn ang="0">
                <a:pos x="290" y="112"/>
              </a:cxn>
              <a:cxn ang="0">
                <a:pos x="316" y="86"/>
              </a:cxn>
            </a:cxnLst>
            <a:rect l="0" t="0" r="r" b="b"/>
            <a:pathLst>
              <a:path w="334" h="282">
                <a:moveTo>
                  <a:pt x="332" y="80"/>
                </a:moveTo>
                <a:lnTo>
                  <a:pt x="252" y="2"/>
                </a:lnTo>
                <a:lnTo>
                  <a:pt x="252" y="2"/>
                </a:lnTo>
                <a:lnTo>
                  <a:pt x="248" y="0"/>
                </a:lnTo>
                <a:lnTo>
                  <a:pt x="244" y="0"/>
                </a:lnTo>
                <a:lnTo>
                  <a:pt x="216" y="8"/>
                </a:lnTo>
                <a:lnTo>
                  <a:pt x="216" y="8"/>
                </a:lnTo>
                <a:lnTo>
                  <a:pt x="214" y="10"/>
                </a:lnTo>
                <a:lnTo>
                  <a:pt x="212" y="14"/>
                </a:lnTo>
                <a:lnTo>
                  <a:pt x="204" y="40"/>
                </a:lnTo>
                <a:lnTo>
                  <a:pt x="204" y="40"/>
                </a:lnTo>
                <a:lnTo>
                  <a:pt x="204" y="44"/>
                </a:lnTo>
                <a:lnTo>
                  <a:pt x="204" y="48"/>
                </a:lnTo>
                <a:lnTo>
                  <a:pt x="230" y="74"/>
                </a:lnTo>
                <a:lnTo>
                  <a:pt x="216" y="88"/>
                </a:lnTo>
                <a:lnTo>
                  <a:pt x="212" y="84"/>
                </a:lnTo>
                <a:lnTo>
                  <a:pt x="212" y="84"/>
                </a:lnTo>
                <a:lnTo>
                  <a:pt x="206" y="82"/>
                </a:lnTo>
                <a:lnTo>
                  <a:pt x="202" y="84"/>
                </a:lnTo>
                <a:lnTo>
                  <a:pt x="158" y="128"/>
                </a:lnTo>
                <a:lnTo>
                  <a:pt x="128" y="98"/>
                </a:lnTo>
                <a:lnTo>
                  <a:pt x="128" y="98"/>
                </a:lnTo>
                <a:lnTo>
                  <a:pt x="130" y="82"/>
                </a:lnTo>
                <a:lnTo>
                  <a:pt x="128" y="66"/>
                </a:lnTo>
                <a:lnTo>
                  <a:pt x="122" y="50"/>
                </a:lnTo>
                <a:lnTo>
                  <a:pt x="110" y="36"/>
                </a:lnTo>
                <a:lnTo>
                  <a:pt x="110" y="36"/>
                </a:lnTo>
                <a:lnTo>
                  <a:pt x="102" y="28"/>
                </a:lnTo>
                <a:lnTo>
                  <a:pt x="90" y="22"/>
                </a:lnTo>
                <a:lnTo>
                  <a:pt x="78" y="20"/>
                </a:lnTo>
                <a:lnTo>
                  <a:pt x="66" y="18"/>
                </a:lnTo>
                <a:lnTo>
                  <a:pt x="66" y="18"/>
                </a:lnTo>
                <a:lnTo>
                  <a:pt x="56" y="18"/>
                </a:lnTo>
                <a:lnTo>
                  <a:pt x="46" y="20"/>
                </a:lnTo>
                <a:lnTo>
                  <a:pt x="46" y="20"/>
                </a:lnTo>
                <a:lnTo>
                  <a:pt x="44" y="22"/>
                </a:lnTo>
                <a:lnTo>
                  <a:pt x="42" y="26"/>
                </a:lnTo>
                <a:lnTo>
                  <a:pt x="42" y="26"/>
                </a:lnTo>
                <a:lnTo>
                  <a:pt x="42" y="30"/>
                </a:lnTo>
                <a:lnTo>
                  <a:pt x="44" y="32"/>
                </a:lnTo>
                <a:lnTo>
                  <a:pt x="60" y="48"/>
                </a:lnTo>
                <a:lnTo>
                  <a:pt x="66" y="72"/>
                </a:lnTo>
                <a:lnTo>
                  <a:pt x="54" y="84"/>
                </a:lnTo>
                <a:lnTo>
                  <a:pt x="32" y="78"/>
                </a:lnTo>
                <a:lnTo>
                  <a:pt x="14" y="62"/>
                </a:lnTo>
                <a:lnTo>
                  <a:pt x="14" y="62"/>
                </a:lnTo>
                <a:lnTo>
                  <a:pt x="12" y="60"/>
                </a:lnTo>
                <a:lnTo>
                  <a:pt x="8" y="60"/>
                </a:lnTo>
                <a:lnTo>
                  <a:pt x="8" y="60"/>
                </a:lnTo>
                <a:lnTo>
                  <a:pt x="4" y="62"/>
                </a:lnTo>
                <a:lnTo>
                  <a:pt x="2" y="64"/>
                </a:lnTo>
                <a:lnTo>
                  <a:pt x="2" y="64"/>
                </a:lnTo>
                <a:lnTo>
                  <a:pt x="0" y="72"/>
                </a:lnTo>
                <a:lnTo>
                  <a:pt x="0" y="82"/>
                </a:lnTo>
                <a:lnTo>
                  <a:pt x="2" y="98"/>
                </a:lnTo>
                <a:lnTo>
                  <a:pt x="8" y="114"/>
                </a:lnTo>
                <a:lnTo>
                  <a:pt x="14" y="122"/>
                </a:lnTo>
                <a:lnTo>
                  <a:pt x="20" y="128"/>
                </a:lnTo>
                <a:lnTo>
                  <a:pt x="20" y="128"/>
                </a:lnTo>
                <a:lnTo>
                  <a:pt x="30" y="136"/>
                </a:lnTo>
                <a:lnTo>
                  <a:pt x="40" y="142"/>
                </a:lnTo>
                <a:lnTo>
                  <a:pt x="52" y="146"/>
                </a:lnTo>
                <a:lnTo>
                  <a:pt x="64" y="148"/>
                </a:lnTo>
                <a:lnTo>
                  <a:pt x="64" y="148"/>
                </a:lnTo>
                <a:lnTo>
                  <a:pt x="82" y="146"/>
                </a:lnTo>
                <a:lnTo>
                  <a:pt x="110" y="176"/>
                </a:lnTo>
                <a:lnTo>
                  <a:pt x="52" y="234"/>
                </a:lnTo>
                <a:lnTo>
                  <a:pt x="52" y="234"/>
                </a:lnTo>
                <a:lnTo>
                  <a:pt x="50" y="238"/>
                </a:lnTo>
                <a:lnTo>
                  <a:pt x="50" y="238"/>
                </a:lnTo>
                <a:lnTo>
                  <a:pt x="52" y="244"/>
                </a:lnTo>
                <a:lnTo>
                  <a:pt x="90" y="280"/>
                </a:lnTo>
                <a:lnTo>
                  <a:pt x="90" y="280"/>
                </a:lnTo>
                <a:lnTo>
                  <a:pt x="94" y="282"/>
                </a:lnTo>
                <a:lnTo>
                  <a:pt x="94" y="282"/>
                </a:lnTo>
                <a:lnTo>
                  <a:pt x="100" y="280"/>
                </a:lnTo>
                <a:lnTo>
                  <a:pt x="158" y="222"/>
                </a:lnTo>
                <a:lnTo>
                  <a:pt x="212" y="278"/>
                </a:lnTo>
                <a:lnTo>
                  <a:pt x="212" y="278"/>
                </a:lnTo>
                <a:lnTo>
                  <a:pt x="218" y="280"/>
                </a:lnTo>
                <a:lnTo>
                  <a:pt x="222" y="278"/>
                </a:lnTo>
                <a:lnTo>
                  <a:pt x="260" y="240"/>
                </a:lnTo>
                <a:lnTo>
                  <a:pt x="260" y="240"/>
                </a:lnTo>
                <a:lnTo>
                  <a:pt x="262" y="236"/>
                </a:lnTo>
                <a:lnTo>
                  <a:pt x="260" y="230"/>
                </a:lnTo>
                <a:lnTo>
                  <a:pt x="204" y="176"/>
                </a:lnTo>
                <a:lnTo>
                  <a:pt x="248" y="130"/>
                </a:lnTo>
                <a:lnTo>
                  <a:pt x="248" y="130"/>
                </a:lnTo>
                <a:lnTo>
                  <a:pt x="250" y="126"/>
                </a:lnTo>
                <a:lnTo>
                  <a:pt x="250" y="126"/>
                </a:lnTo>
                <a:lnTo>
                  <a:pt x="248" y="120"/>
                </a:lnTo>
                <a:lnTo>
                  <a:pt x="244" y="116"/>
                </a:lnTo>
                <a:lnTo>
                  <a:pt x="258" y="102"/>
                </a:lnTo>
                <a:lnTo>
                  <a:pt x="284" y="128"/>
                </a:lnTo>
                <a:lnTo>
                  <a:pt x="284" y="128"/>
                </a:lnTo>
                <a:lnTo>
                  <a:pt x="290" y="130"/>
                </a:lnTo>
                <a:lnTo>
                  <a:pt x="294" y="128"/>
                </a:lnTo>
                <a:lnTo>
                  <a:pt x="332" y="90"/>
                </a:lnTo>
                <a:lnTo>
                  <a:pt x="332" y="90"/>
                </a:lnTo>
                <a:lnTo>
                  <a:pt x="334" y="86"/>
                </a:lnTo>
                <a:lnTo>
                  <a:pt x="334" y="86"/>
                </a:lnTo>
                <a:lnTo>
                  <a:pt x="332" y="80"/>
                </a:lnTo>
                <a:lnTo>
                  <a:pt x="332" y="80"/>
                </a:lnTo>
                <a:close/>
                <a:moveTo>
                  <a:pt x="248" y="92"/>
                </a:moveTo>
                <a:lnTo>
                  <a:pt x="234" y="106"/>
                </a:lnTo>
                <a:lnTo>
                  <a:pt x="226" y="98"/>
                </a:lnTo>
                <a:lnTo>
                  <a:pt x="240" y="84"/>
                </a:lnTo>
                <a:lnTo>
                  <a:pt x="248" y="92"/>
                </a:lnTo>
                <a:close/>
                <a:moveTo>
                  <a:pt x="162" y="144"/>
                </a:moveTo>
                <a:lnTo>
                  <a:pt x="206" y="98"/>
                </a:lnTo>
                <a:lnTo>
                  <a:pt x="234" y="126"/>
                </a:lnTo>
                <a:lnTo>
                  <a:pt x="94" y="266"/>
                </a:lnTo>
                <a:lnTo>
                  <a:pt x="68" y="238"/>
                </a:lnTo>
                <a:lnTo>
                  <a:pt x="162" y="144"/>
                </a:lnTo>
                <a:lnTo>
                  <a:pt x="162" y="142"/>
                </a:lnTo>
                <a:lnTo>
                  <a:pt x="162" y="144"/>
                </a:lnTo>
                <a:close/>
                <a:moveTo>
                  <a:pt x="80" y="78"/>
                </a:moveTo>
                <a:lnTo>
                  <a:pt x="80" y="78"/>
                </a:lnTo>
                <a:lnTo>
                  <a:pt x="82" y="74"/>
                </a:lnTo>
                <a:lnTo>
                  <a:pt x="82" y="72"/>
                </a:lnTo>
                <a:lnTo>
                  <a:pt x="72" y="44"/>
                </a:lnTo>
                <a:lnTo>
                  <a:pt x="72" y="44"/>
                </a:lnTo>
                <a:lnTo>
                  <a:pt x="72" y="40"/>
                </a:lnTo>
                <a:lnTo>
                  <a:pt x="62" y="32"/>
                </a:lnTo>
                <a:lnTo>
                  <a:pt x="62" y="32"/>
                </a:lnTo>
                <a:lnTo>
                  <a:pt x="74" y="32"/>
                </a:lnTo>
                <a:lnTo>
                  <a:pt x="84" y="36"/>
                </a:lnTo>
                <a:lnTo>
                  <a:pt x="92" y="40"/>
                </a:lnTo>
                <a:lnTo>
                  <a:pt x="102" y="46"/>
                </a:lnTo>
                <a:lnTo>
                  <a:pt x="102" y="46"/>
                </a:lnTo>
                <a:lnTo>
                  <a:pt x="110" y="58"/>
                </a:lnTo>
                <a:lnTo>
                  <a:pt x="114" y="72"/>
                </a:lnTo>
                <a:lnTo>
                  <a:pt x="116" y="84"/>
                </a:lnTo>
                <a:lnTo>
                  <a:pt x="114" y="98"/>
                </a:lnTo>
                <a:lnTo>
                  <a:pt x="114" y="98"/>
                </a:lnTo>
                <a:lnTo>
                  <a:pt x="108" y="110"/>
                </a:lnTo>
                <a:lnTo>
                  <a:pt x="102" y="118"/>
                </a:lnTo>
                <a:lnTo>
                  <a:pt x="102" y="118"/>
                </a:lnTo>
                <a:lnTo>
                  <a:pt x="96" y="122"/>
                </a:lnTo>
                <a:lnTo>
                  <a:pt x="96" y="122"/>
                </a:lnTo>
                <a:lnTo>
                  <a:pt x="90" y="128"/>
                </a:lnTo>
                <a:lnTo>
                  <a:pt x="82" y="132"/>
                </a:lnTo>
                <a:lnTo>
                  <a:pt x="82" y="132"/>
                </a:lnTo>
                <a:lnTo>
                  <a:pt x="74" y="132"/>
                </a:lnTo>
                <a:lnTo>
                  <a:pt x="64" y="134"/>
                </a:lnTo>
                <a:lnTo>
                  <a:pt x="64" y="134"/>
                </a:lnTo>
                <a:lnTo>
                  <a:pt x="54" y="132"/>
                </a:lnTo>
                <a:lnTo>
                  <a:pt x="46" y="130"/>
                </a:lnTo>
                <a:lnTo>
                  <a:pt x="36" y="126"/>
                </a:lnTo>
                <a:lnTo>
                  <a:pt x="30" y="118"/>
                </a:lnTo>
                <a:lnTo>
                  <a:pt x="30" y="118"/>
                </a:lnTo>
                <a:lnTo>
                  <a:pt x="22" y="110"/>
                </a:lnTo>
                <a:lnTo>
                  <a:pt x="18" y="102"/>
                </a:lnTo>
                <a:lnTo>
                  <a:pt x="14" y="92"/>
                </a:lnTo>
                <a:lnTo>
                  <a:pt x="14" y="80"/>
                </a:lnTo>
                <a:lnTo>
                  <a:pt x="22" y="88"/>
                </a:lnTo>
                <a:lnTo>
                  <a:pt x="22" y="88"/>
                </a:lnTo>
                <a:lnTo>
                  <a:pt x="26" y="90"/>
                </a:lnTo>
                <a:lnTo>
                  <a:pt x="54" y="100"/>
                </a:lnTo>
                <a:lnTo>
                  <a:pt x="54" y="100"/>
                </a:lnTo>
                <a:lnTo>
                  <a:pt x="58" y="100"/>
                </a:lnTo>
                <a:lnTo>
                  <a:pt x="60" y="98"/>
                </a:lnTo>
                <a:lnTo>
                  <a:pt x="80" y="78"/>
                </a:lnTo>
                <a:close/>
                <a:moveTo>
                  <a:pt x="120" y="166"/>
                </a:moveTo>
                <a:lnTo>
                  <a:pt x="96" y="140"/>
                </a:lnTo>
                <a:lnTo>
                  <a:pt x="96" y="140"/>
                </a:lnTo>
                <a:lnTo>
                  <a:pt x="98" y="138"/>
                </a:lnTo>
                <a:lnTo>
                  <a:pt x="98" y="138"/>
                </a:lnTo>
                <a:lnTo>
                  <a:pt x="100" y="138"/>
                </a:lnTo>
                <a:lnTo>
                  <a:pt x="100" y="138"/>
                </a:lnTo>
                <a:lnTo>
                  <a:pt x="100" y="138"/>
                </a:lnTo>
                <a:lnTo>
                  <a:pt x="104" y="134"/>
                </a:lnTo>
                <a:lnTo>
                  <a:pt x="104" y="134"/>
                </a:lnTo>
                <a:lnTo>
                  <a:pt x="106" y="134"/>
                </a:lnTo>
                <a:lnTo>
                  <a:pt x="106" y="134"/>
                </a:lnTo>
                <a:lnTo>
                  <a:pt x="110" y="128"/>
                </a:lnTo>
                <a:lnTo>
                  <a:pt x="110" y="128"/>
                </a:lnTo>
                <a:lnTo>
                  <a:pt x="116" y="124"/>
                </a:lnTo>
                <a:lnTo>
                  <a:pt x="116" y="124"/>
                </a:lnTo>
                <a:lnTo>
                  <a:pt x="116" y="122"/>
                </a:lnTo>
                <a:lnTo>
                  <a:pt x="116" y="122"/>
                </a:lnTo>
                <a:lnTo>
                  <a:pt x="120" y="118"/>
                </a:lnTo>
                <a:lnTo>
                  <a:pt x="120" y="118"/>
                </a:lnTo>
                <a:lnTo>
                  <a:pt x="120" y="118"/>
                </a:lnTo>
                <a:lnTo>
                  <a:pt x="120" y="116"/>
                </a:lnTo>
                <a:lnTo>
                  <a:pt x="120" y="116"/>
                </a:lnTo>
                <a:lnTo>
                  <a:pt x="122" y="114"/>
                </a:lnTo>
                <a:lnTo>
                  <a:pt x="148" y="138"/>
                </a:lnTo>
                <a:lnTo>
                  <a:pt x="120" y="166"/>
                </a:lnTo>
                <a:close/>
                <a:moveTo>
                  <a:pt x="194" y="184"/>
                </a:moveTo>
                <a:lnTo>
                  <a:pt x="244" y="236"/>
                </a:lnTo>
                <a:lnTo>
                  <a:pt x="218" y="262"/>
                </a:lnTo>
                <a:lnTo>
                  <a:pt x="168" y="212"/>
                </a:lnTo>
                <a:lnTo>
                  <a:pt x="194" y="184"/>
                </a:lnTo>
                <a:close/>
                <a:moveTo>
                  <a:pt x="316" y="86"/>
                </a:moveTo>
                <a:lnTo>
                  <a:pt x="290" y="112"/>
                </a:lnTo>
                <a:lnTo>
                  <a:pt x="218" y="42"/>
                </a:lnTo>
                <a:lnTo>
                  <a:pt x="224" y="20"/>
                </a:lnTo>
                <a:lnTo>
                  <a:pt x="244" y="14"/>
                </a:lnTo>
                <a:lnTo>
                  <a:pt x="316" y="86"/>
                </a:lnTo>
                <a:close/>
              </a:path>
            </a:pathLst>
          </a:custGeom>
          <a:solidFill>
            <a:srgbClr val="9583AD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Freeform 138"/>
          <p:cNvSpPr>
            <a:spLocks/>
          </p:cNvSpPr>
          <p:nvPr/>
        </p:nvSpPr>
        <p:spPr bwMode="auto">
          <a:xfrm>
            <a:off x="5760800" y="3423316"/>
            <a:ext cx="469817" cy="480257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0" y="84"/>
              </a:cxn>
              <a:cxn ang="0">
                <a:pos x="2" y="90"/>
              </a:cxn>
              <a:cxn ang="0">
                <a:pos x="2" y="90"/>
              </a:cxn>
              <a:cxn ang="0">
                <a:pos x="6" y="92"/>
              </a:cxn>
              <a:cxn ang="0">
                <a:pos x="6" y="92"/>
              </a:cxn>
              <a:cxn ang="0">
                <a:pos x="12" y="90"/>
              </a:cxn>
              <a:cxn ang="0">
                <a:pos x="88" y="12"/>
              </a:cxn>
              <a:cxn ang="0">
                <a:pos x="88" y="12"/>
              </a:cxn>
              <a:cxn ang="0">
                <a:pos x="90" y="8"/>
              </a:cxn>
              <a:cxn ang="0">
                <a:pos x="88" y="2"/>
              </a:cxn>
              <a:cxn ang="0">
                <a:pos x="88" y="2"/>
              </a:cxn>
              <a:cxn ang="0">
                <a:pos x="84" y="0"/>
              </a:cxn>
              <a:cxn ang="0">
                <a:pos x="78" y="2"/>
              </a:cxn>
              <a:cxn ang="0">
                <a:pos x="2" y="80"/>
              </a:cxn>
              <a:cxn ang="0">
                <a:pos x="2" y="80"/>
              </a:cxn>
              <a:cxn ang="0">
                <a:pos x="0" y="84"/>
              </a:cxn>
              <a:cxn ang="0">
                <a:pos x="0" y="84"/>
              </a:cxn>
            </a:cxnLst>
            <a:rect l="0" t="0" r="r" b="b"/>
            <a:pathLst>
              <a:path w="90" h="92">
                <a:moveTo>
                  <a:pt x="0" y="84"/>
                </a:moveTo>
                <a:lnTo>
                  <a:pt x="0" y="84"/>
                </a:lnTo>
                <a:lnTo>
                  <a:pt x="2" y="90"/>
                </a:lnTo>
                <a:lnTo>
                  <a:pt x="2" y="90"/>
                </a:lnTo>
                <a:lnTo>
                  <a:pt x="6" y="92"/>
                </a:lnTo>
                <a:lnTo>
                  <a:pt x="6" y="92"/>
                </a:lnTo>
                <a:lnTo>
                  <a:pt x="12" y="90"/>
                </a:lnTo>
                <a:lnTo>
                  <a:pt x="88" y="12"/>
                </a:lnTo>
                <a:lnTo>
                  <a:pt x="88" y="12"/>
                </a:lnTo>
                <a:lnTo>
                  <a:pt x="90" y="8"/>
                </a:lnTo>
                <a:lnTo>
                  <a:pt x="88" y="2"/>
                </a:lnTo>
                <a:lnTo>
                  <a:pt x="88" y="2"/>
                </a:lnTo>
                <a:lnTo>
                  <a:pt x="84" y="0"/>
                </a:lnTo>
                <a:lnTo>
                  <a:pt x="78" y="2"/>
                </a:lnTo>
                <a:lnTo>
                  <a:pt x="2" y="80"/>
                </a:lnTo>
                <a:lnTo>
                  <a:pt x="2" y="80"/>
                </a:lnTo>
                <a:lnTo>
                  <a:pt x="0" y="84"/>
                </a:lnTo>
                <a:lnTo>
                  <a:pt x="0" y="84"/>
                </a:lnTo>
                <a:close/>
              </a:path>
            </a:pathLst>
          </a:custGeom>
          <a:solidFill>
            <a:srgbClr val="9583AD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3523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4" y="0"/>
            <a:ext cx="5521036" cy="6887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3" y="259770"/>
            <a:ext cx="11631175" cy="633846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3C88C99-1A6B-421D-9A73-0FE7F0CB41B3}"/>
              </a:ext>
            </a:extLst>
          </p:cNvPr>
          <p:cNvSpPr/>
          <p:nvPr/>
        </p:nvSpPr>
        <p:spPr>
          <a:xfrm>
            <a:off x="364027" y="1558925"/>
            <a:ext cx="11445058" cy="4497388"/>
          </a:xfrm>
          <a:prstGeom prst="rect">
            <a:avLst/>
          </a:prstGeom>
          <a:solidFill>
            <a:srgbClr val="F3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71955F-A24F-4663-8AEB-0D59625F6A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1" b="11287"/>
          <a:stretch/>
        </p:blipFill>
        <p:spPr>
          <a:xfrm>
            <a:off x="4789488" y="1757363"/>
            <a:ext cx="3268662" cy="1974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809E67-3258-4EBC-ABAC-F6130ECB5D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9" b="11094"/>
          <a:stretch/>
        </p:blipFill>
        <p:spPr>
          <a:xfrm>
            <a:off x="8223250" y="1757363"/>
            <a:ext cx="3268663" cy="1974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E52937-B51B-47BE-9928-D88E8780EF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6701" r="1716" b="5562"/>
          <a:stretch/>
        </p:blipFill>
        <p:spPr>
          <a:xfrm>
            <a:off x="4789488" y="3883026"/>
            <a:ext cx="3268662" cy="1974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115F90-1813-4804-8818-76C7EDDA738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r="857" b="11366"/>
          <a:stretch/>
        </p:blipFill>
        <p:spPr>
          <a:xfrm>
            <a:off x="8223250" y="3883025"/>
            <a:ext cx="3268662" cy="19748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D3627D-C97E-406A-BADF-105DAA206057}"/>
              </a:ext>
            </a:extLst>
          </p:cNvPr>
          <p:cNvSpPr txBox="1"/>
          <p:nvPr/>
        </p:nvSpPr>
        <p:spPr>
          <a:xfrm>
            <a:off x="769852" y="3180386"/>
            <a:ext cx="36138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US" altLang="zh-CN" sz="1200" dirty="0"/>
          </a:p>
          <a:p>
            <a:pPr algn="just"/>
            <a:r>
              <a:rPr lang="en-US" altLang="zh-CN" sz="1200" dirty="0"/>
              <a:t>Nunc viverra imperdiet enim. Fusce est. Vivamus a tellus.</a:t>
            </a:r>
          </a:p>
          <a:p>
            <a:pPr algn="just"/>
            <a:endParaRPr lang="en-US" altLang="zh-CN" sz="1200" dirty="0"/>
          </a:p>
          <a:p>
            <a:pPr algn="just"/>
            <a:r>
              <a:rPr lang="en-US" altLang="zh-CN" sz="1200" dirty="0"/>
              <a:t>Pellentesque habitant morbi tristique senectus et netus et malesuada fames ac turpis egestas. Proin pharetra nonummy pede. Mauris et orci.</a:t>
            </a:r>
          </a:p>
          <a:p>
            <a:pPr algn="just"/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9282A6-F811-4675-9AEE-B6C5E8897EDE}"/>
              </a:ext>
            </a:extLst>
          </p:cNvPr>
          <p:cNvSpPr txBox="1"/>
          <p:nvPr/>
        </p:nvSpPr>
        <p:spPr>
          <a:xfrm>
            <a:off x="769851" y="25094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作品概述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C6CEA4-2BCB-44D5-9432-6F2F03EB8A70}"/>
              </a:ext>
            </a:extLst>
          </p:cNvPr>
          <p:cNvCxnSpPr/>
          <p:nvPr/>
        </p:nvCxnSpPr>
        <p:spPr>
          <a:xfrm>
            <a:off x="865843" y="3074768"/>
            <a:ext cx="2357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900BC185-EC52-4ECD-8A40-FD80DD8E3162}"/>
              </a:ext>
            </a:extLst>
          </p:cNvPr>
          <p:cNvSpPr/>
          <p:nvPr/>
        </p:nvSpPr>
        <p:spPr>
          <a:xfrm rot="16200000">
            <a:off x="4280656" y="1782824"/>
            <a:ext cx="369194" cy="3182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6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4" y="0"/>
            <a:ext cx="5521036" cy="6887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3" y="259770"/>
            <a:ext cx="11631175" cy="6338461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131A36-135A-44DB-ADB6-D527DF0098F3}"/>
              </a:ext>
            </a:extLst>
          </p:cNvPr>
          <p:cNvCxnSpPr/>
          <p:nvPr/>
        </p:nvCxnSpPr>
        <p:spPr>
          <a:xfrm>
            <a:off x="3600994" y="2670629"/>
            <a:ext cx="1930400" cy="957942"/>
          </a:xfrm>
          <a:prstGeom prst="line">
            <a:avLst/>
          </a:prstGeom>
          <a:ln>
            <a:solidFill>
              <a:srgbClr val="958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1E2DEE5-44F8-41C7-A475-6531201E608E}"/>
              </a:ext>
            </a:extLst>
          </p:cNvPr>
          <p:cNvCxnSpPr/>
          <p:nvPr/>
        </p:nvCxnSpPr>
        <p:spPr>
          <a:xfrm flipV="1">
            <a:off x="4863737" y="3614057"/>
            <a:ext cx="682172" cy="1669143"/>
          </a:xfrm>
          <a:prstGeom prst="line">
            <a:avLst/>
          </a:prstGeom>
          <a:ln>
            <a:solidFill>
              <a:srgbClr val="958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961E90-8751-4C95-A2BC-F34BEEA2ABFF}"/>
              </a:ext>
            </a:extLst>
          </p:cNvPr>
          <p:cNvCxnSpPr>
            <a:stCxn id="11" idx="2"/>
          </p:cNvCxnSpPr>
          <p:nvPr/>
        </p:nvCxnSpPr>
        <p:spPr>
          <a:xfrm flipV="1">
            <a:off x="4726510" y="3614057"/>
            <a:ext cx="4476999" cy="1682387"/>
          </a:xfrm>
          <a:prstGeom prst="line">
            <a:avLst/>
          </a:prstGeom>
          <a:ln>
            <a:solidFill>
              <a:srgbClr val="958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4B71690-5B50-48D5-870B-BB031A26FBAB}"/>
              </a:ext>
            </a:extLst>
          </p:cNvPr>
          <p:cNvSpPr/>
          <p:nvPr/>
        </p:nvSpPr>
        <p:spPr>
          <a:xfrm>
            <a:off x="3249229" y="2334618"/>
            <a:ext cx="766036" cy="766036"/>
          </a:xfrm>
          <a:prstGeom prst="ellipse">
            <a:avLst/>
          </a:prstGeom>
          <a:solidFill>
            <a:srgbClr val="F3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E8236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81BDBBF-6730-451B-937C-3E48DB0304F9}"/>
              </a:ext>
            </a:extLst>
          </p:cNvPr>
          <p:cNvSpPr/>
          <p:nvPr/>
        </p:nvSpPr>
        <p:spPr>
          <a:xfrm>
            <a:off x="5265338" y="3366729"/>
            <a:ext cx="556342" cy="556342"/>
          </a:xfrm>
          <a:prstGeom prst="ellipse">
            <a:avLst/>
          </a:prstGeom>
          <a:solidFill>
            <a:srgbClr val="95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E8236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0F48065-BF41-4CCF-97DA-A0F66E1C9DAD}"/>
              </a:ext>
            </a:extLst>
          </p:cNvPr>
          <p:cNvSpPr/>
          <p:nvPr/>
        </p:nvSpPr>
        <p:spPr>
          <a:xfrm>
            <a:off x="4726510" y="5150031"/>
            <a:ext cx="292826" cy="292826"/>
          </a:xfrm>
          <a:prstGeom prst="ellipse">
            <a:avLst/>
          </a:prstGeom>
          <a:solidFill>
            <a:srgbClr val="F3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E8236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9719246-23A9-4011-AA8F-81C4418EEB2E}"/>
              </a:ext>
            </a:extLst>
          </p:cNvPr>
          <p:cNvSpPr/>
          <p:nvPr/>
        </p:nvSpPr>
        <p:spPr>
          <a:xfrm>
            <a:off x="8860152" y="3366729"/>
            <a:ext cx="556342" cy="556342"/>
          </a:xfrm>
          <a:prstGeom prst="ellipse">
            <a:avLst/>
          </a:prstGeom>
          <a:solidFill>
            <a:srgbClr val="95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E8236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E433BB-B6B7-4EF9-882D-D38B78085ADF}"/>
              </a:ext>
            </a:extLst>
          </p:cNvPr>
          <p:cNvSpPr txBox="1"/>
          <p:nvPr/>
        </p:nvSpPr>
        <p:spPr>
          <a:xfrm>
            <a:off x="809149" y="2521669"/>
            <a:ext cx="2306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posuere, magna sed pulvinar ultricies, purus lectus malesuada libero, sit amet commodo magna eros quis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FAAEF3-04E2-4C47-ACA1-B348C91EF9EF}"/>
              </a:ext>
            </a:extLst>
          </p:cNvPr>
          <p:cNvSpPr txBox="1"/>
          <p:nvPr/>
        </p:nvSpPr>
        <p:spPr>
          <a:xfrm>
            <a:off x="809149" y="215233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奖项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C818CA-9AB8-40FD-A385-6017BACE73CE}"/>
              </a:ext>
            </a:extLst>
          </p:cNvPr>
          <p:cNvSpPr txBox="1"/>
          <p:nvPr/>
        </p:nvSpPr>
        <p:spPr>
          <a:xfrm>
            <a:off x="2247895" y="5079917"/>
            <a:ext cx="2306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posuere, magna sed pulvinar ultricies, purus lectus malesuada libero, sit amet commodo magna eros quis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378DD6-16DB-42AF-BE93-B9130CBDCCAE}"/>
              </a:ext>
            </a:extLst>
          </p:cNvPr>
          <p:cNvSpPr txBox="1"/>
          <p:nvPr/>
        </p:nvSpPr>
        <p:spPr>
          <a:xfrm>
            <a:off x="2247895" y="471058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奖项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3EDF36-0E76-484E-AD0A-6D9AD2684298}"/>
              </a:ext>
            </a:extLst>
          </p:cNvPr>
          <p:cNvSpPr txBox="1"/>
          <p:nvPr/>
        </p:nvSpPr>
        <p:spPr>
          <a:xfrm>
            <a:off x="5693911" y="2670629"/>
            <a:ext cx="2306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posuere, magna sed pulvinar ultricies, purus lectus malesuada libero, sit amet commodo magna eros quis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8545AB-F6A4-42BC-AED6-6710787D8226}"/>
              </a:ext>
            </a:extLst>
          </p:cNvPr>
          <p:cNvSpPr txBox="1"/>
          <p:nvPr/>
        </p:nvSpPr>
        <p:spPr>
          <a:xfrm>
            <a:off x="5693911" y="230129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奖项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EF5575-7B77-49FE-8340-9BF67C9A30B7}"/>
              </a:ext>
            </a:extLst>
          </p:cNvPr>
          <p:cNvSpPr txBox="1"/>
          <p:nvPr/>
        </p:nvSpPr>
        <p:spPr>
          <a:xfrm>
            <a:off x="8805974" y="4570523"/>
            <a:ext cx="2306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posuere, magna sed pulvinar ultricies, purus lectus malesuada libero, sit amet commodo magna eros quis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D45AE5-7D89-4140-934E-0F3E813556B9}"/>
              </a:ext>
            </a:extLst>
          </p:cNvPr>
          <p:cNvSpPr txBox="1"/>
          <p:nvPr/>
        </p:nvSpPr>
        <p:spPr>
          <a:xfrm>
            <a:off x="8805974" y="420119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奖项</a:t>
            </a:r>
          </a:p>
        </p:txBody>
      </p:sp>
      <p:sp>
        <p:nvSpPr>
          <p:cNvPr id="21" name="trophy-hand-drawn-sportive-cup_35488">
            <a:extLst>
              <a:ext uri="{FF2B5EF4-FFF2-40B4-BE49-F238E27FC236}">
                <a16:creationId xmlns:a16="http://schemas.microsoft.com/office/drawing/2014/main" id="{E4655703-69E3-40B9-BA32-1162E29BD447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408436" y="2521669"/>
            <a:ext cx="447622" cy="452089"/>
          </a:xfrm>
          <a:custGeom>
            <a:avLst/>
            <a:gdLst>
              <a:gd name="T0" fmla="*/ 4411 w 6101"/>
              <a:gd name="T1" fmla="*/ 523 h 6171"/>
              <a:gd name="T2" fmla="*/ 4418 w 6101"/>
              <a:gd name="T3" fmla="*/ 224 h 6171"/>
              <a:gd name="T4" fmla="*/ 4196 w 6101"/>
              <a:gd name="T5" fmla="*/ 0 h 6171"/>
              <a:gd name="T6" fmla="*/ 4158 w 6101"/>
              <a:gd name="T7" fmla="*/ 0 h 6171"/>
              <a:gd name="T8" fmla="*/ 1943 w 6101"/>
              <a:gd name="T9" fmla="*/ 0 h 6171"/>
              <a:gd name="T10" fmla="*/ 1906 w 6101"/>
              <a:gd name="T11" fmla="*/ 0 h 6171"/>
              <a:gd name="T12" fmla="*/ 1683 w 6101"/>
              <a:gd name="T13" fmla="*/ 224 h 6171"/>
              <a:gd name="T14" fmla="*/ 1690 w 6101"/>
              <a:gd name="T15" fmla="*/ 523 h 6171"/>
              <a:gd name="T16" fmla="*/ 2654 w 6101"/>
              <a:gd name="T17" fmla="*/ 4266 h 6171"/>
              <a:gd name="T18" fmla="*/ 2654 w 6101"/>
              <a:gd name="T19" fmla="*/ 5108 h 6171"/>
              <a:gd name="T20" fmla="*/ 2444 w 6101"/>
              <a:gd name="T21" fmla="*/ 5108 h 6171"/>
              <a:gd name="T22" fmla="*/ 2220 w 6101"/>
              <a:gd name="T23" fmla="*/ 5331 h 6171"/>
              <a:gd name="T24" fmla="*/ 2220 w 6101"/>
              <a:gd name="T25" fmla="*/ 6171 h 6171"/>
              <a:gd name="T26" fmla="*/ 3844 w 6101"/>
              <a:gd name="T27" fmla="*/ 6171 h 6171"/>
              <a:gd name="T28" fmla="*/ 3844 w 6101"/>
              <a:gd name="T29" fmla="*/ 5331 h 6171"/>
              <a:gd name="T30" fmla="*/ 3620 w 6101"/>
              <a:gd name="T31" fmla="*/ 5108 h 6171"/>
              <a:gd name="T32" fmla="*/ 3447 w 6101"/>
              <a:gd name="T33" fmla="*/ 5108 h 6171"/>
              <a:gd name="T34" fmla="*/ 3447 w 6101"/>
              <a:gd name="T35" fmla="*/ 4266 h 6171"/>
              <a:gd name="T36" fmla="*/ 4411 w 6101"/>
              <a:gd name="T37" fmla="*/ 523 h 6171"/>
              <a:gd name="T38" fmla="*/ 1601 w 6101"/>
              <a:gd name="T39" fmla="*/ 2653 h 6171"/>
              <a:gd name="T40" fmla="*/ 1703 w 6101"/>
              <a:gd name="T41" fmla="*/ 818 h 6171"/>
              <a:gd name="T42" fmla="*/ 2163 w 6101"/>
              <a:gd name="T43" fmla="*/ 3446 h 6171"/>
              <a:gd name="T44" fmla="*/ 1601 w 6101"/>
              <a:gd name="T45" fmla="*/ 2653 h 6171"/>
              <a:gd name="T46" fmla="*/ 4500 w 6101"/>
              <a:gd name="T47" fmla="*/ 2653 h 6171"/>
              <a:gd name="T48" fmla="*/ 3938 w 6101"/>
              <a:gd name="T49" fmla="*/ 3446 h 6171"/>
              <a:gd name="T50" fmla="*/ 4399 w 6101"/>
              <a:gd name="T51" fmla="*/ 818 h 6171"/>
              <a:gd name="T52" fmla="*/ 4500 w 6101"/>
              <a:gd name="T53" fmla="*/ 2653 h 6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01" h="6171">
                <a:moveTo>
                  <a:pt x="4411" y="523"/>
                </a:moveTo>
                <a:cubicBezTo>
                  <a:pt x="4414" y="424"/>
                  <a:pt x="4417" y="325"/>
                  <a:pt x="4418" y="224"/>
                </a:cubicBezTo>
                <a:cubicBezTo>
                  <a:pt x="4420" y="100"/>
                  <a:pt x="4319" y="0"/>
                  <a:pt x="4196" y="0"/>
                </a:cubicBezTo>
                <a:lnTo>
                  <a:pt x="4158" y="0"/>
                </a:lnTo>
                <a:lnTo>
                  <a:pt x="1943" y="0"/>
                </a:lnTo>
                <a:lnTo>
                  <a:pt x="1906" y="0"/>
                </a:lnTo>
                <a:cubicBezTo>
                  <a:pt x="1782" y="0"/>
                  <a:pt x="1682" y="100"/>
                  <a:pt x="1683" y="224"/>
                </a:cubicBezTo>
                <a:cubicBezTo>
                  <a:pt x="1685" y="325"/>
                  <a:pt x="1687" y="424"/>
                  <a:pt x="1690" y="523"/>
                </a:cubicBezTo>
                <a:cubicBezTo>
                  <a:pt x="0" y="1060"/>
                  <a:pt x="1524" y="3492"/>
                  <a:pt x="2654" y="4266"/>
                </a:cubicBezTo>
                <a:lnTo>
                  <a:pt x="2654" y="5108"/>
                </a:lnTo>
                <a:lnTo>
                  <a:pt x="2444" y="5108"/>
                </a:lnTo>
                <a:cubicBezTo>
                  <a:pt x="2321" y="5108"/>
                  <a:pt x="2220" y="5208"/>
                  <a:pt x="2220" y="5331"/>
                </a:cubicBezTo>
                <a:lnTo>
                  <a:pt x="2220" y="6171"/>
                </a:lnTo>
                <a:lnTo>
                  <a:pt x="3844" y="6171"/>
                </a:lnTo>
                <a:lnTo>
                  <a:pt x="3844" y="5331"/>
                </a:lnTo>
                <a:cubicBezTo>
                  <a:pt x="3844" y="5208"/>
                  <a:pt x="3743" y="5108"/>
                  <a:pt x="3620" y="5108"/>
                </a:cubicBezTo>
                <a:lnTo>
                  <a:pt x="3447" y="5108"/>
                </a:lnTo>
                <a:lnTo>
                  <a:pt x="3447" y="4266"/>
                </a:lnTo>
                <a:cubicBezTo>
                  <a:pt x="4578" y="3492"/>
                  <a:pt x="6101" y="1060"/>
                  <a:pt x="4411" y="523"/>
                </a:cubicBezTo>
                <a:close/>
                <a:moveTo>
                  <a:pt x="1601" y="2653"/>
                </a:moveTo>
                <a:cubicBezTo>
                  <a:pt x="1241" y="2041"/>
                  <a:pt x="959" y="1135"/>
                  <a:pt x="1703" y="818"/>
                </a:cubicBezTo>
                <a:cubicBezTo>
                  <a:pt x="1759" y="1912"/>
                  <a:pt x="1926" y="2817"/>
                  <a:pt x="2163" y="3446"/>
                </a:cubicBezTo>
                <a:cubicBezTo>
                  <a:pt x="1950" y="3201"/>
                  <a:pt x="1765" y="2932"/>
                  <a:pt x="1601" y="2653"/>
                </a:cubicBezTo>
                <a:close/>
                <a:moveTo>
                  <a:pt x="4500" y="2653"/>
                </a:moveTo>
                <a:cubicBezTo>
                  <a:pt x="4336" y="2932"/>
                  <a:pt x="4151" y="3201"/>
                  <a:pt x="3938" y="3446"/>
                </a:cubicBezTo>
                <a:cubicBezTo>
                  <a:pt x="4175" y="2817"/>
                  <a:pt x="4343" y="1912"/>
                  <a:pt x="4399" y="818"/>
                </a:cubicBezTo>
                <a:cubicBezTo>
                  <a:pt x="5143" y="1135"/>
                  <a:pt x="4860" y="2041"/>
                  <a:pt x="4500" y="26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rophy-hand-drawn-sportive-cup_35488">
            <a:extLst>
              <a:ext uri="{FF2B5EF4-FFF2-40B4-BE49-F238E27FC236}">
                <a16:creationId xmlns:a16="http://schemas.microsoft.com/office/drawing/2014/main" id="{01BCF5FC-96F1-4183-BD1F-5492F855DD3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382068" y="3481848"/>
            <a:ext cx="322882" cy="326104"/>
          </a:xfrm>
          <a:custGeom>
            <a:avLst/>
            <a:gdLst>
              <a:gd name="T0" fmla="*/ 4411 w 6101"/>
              <a:gd name="T1" fmla="*/ 523 h 6171"/>
              <a:gd name="T2" fmla="*/ 4418 w 6101"/>
              <a:gd name="T3" fmla="*/ 224 h 6171"/>
              <a:gd name="T4" fmla="*/ 4196 w 6101"/>
              <a:gd name="T5" fmla="*/ 0 h 6171"/>
              <a:gd name="T6" fmla="*/ 4158 w 6101"/>
              <a:gd name="T7" fmla="*/ 0 h 6171"/>
              <a:gd name="T8" fmla="*/ 1943 w 6101"/>
              <a:gd name="T9" fmla="*/ 0 h 6171"/>
              <a:gd name="T10" fmla="*/ 1906 w 6101"/>
              <a:gd name="T11" fmla="*/ 0 h 6171"/>
              <a:gd name="T12" fmla="*/ 1683 w 6101"/>
              <a:gd name="T13" fmla="*/ 224 h 6171"/>
              <a:gd name="T14" fmla="*/ 1690 w 6101"/>
              <a:gd name="T15" fmla="*/ 523 h 6171"/>
              <a:gd name="T16" fmla="*/ 2654 w 6101"/>
              <a:gd name="T17" fmla="*/ 4266 h 6171"/>
              <a:gd name="T18" fmla="*/ 2654 w 6101"/>
              <a:gd name="T19" fmla="*/ 5108 h 6171"/>
              <a:gd name="T20" fmla="*/ 2444 w 6101"/>
              <a:gd name="T21" fmla="*/ 5108 h 6171"/>
              <a:gd name="T22" fmla="*/ 2220 w 6101"/>
              <a:gd name="T23" fmla="*/ 5331 h 6171"/>
              <a:gd name="T24" fmla="*/ 2220 w 6101"/>
              <a:gd name="T25" fmla="*/ 6171 h 6171"/>
              <a:gd name="T26" fmla="*/ 3844 w 6101"/>
              <a:gd name="T27" fmla="*/ 6171 h 6171"/>
              <a:gd name="T28" fmla="*/ 3844 w 6101"/>
              <a:gd name="T29" fmla="*/ 5331 h 6171"/>
              <a:gd name="T30" fmla="*/ 3620 w 6101"/>
              <a:gd name="T31" fmla="*/ 5108 h 6171"/>
              <a:gd name="T32" fmla="*/ 3447 w 6101"/>
              <a:gd name="T33" fmla="*/ 5108 h 6171"/>
              <a:gd name="T34" fmla="*/ 3447 w 6101"/>
              <a:gd name="T35" fmla="*/ 4266 h 6171"/>
              <a:gd name="T36" fmla="*/ 4411 w 6101"/>
              <a:gd name="T37" fmla="*/ 523 h 6171"/>
              <a:gd name="T38" fmla="*/ 1601 w 6101"/>
              <a:gd name="T39" fmla="*/ 2653 h 6171"/>
              <a:gd name="T40" fmla="*/ 1703 w 6101"/>
              <a:gd name="T41" fmla="*/ 818 h 6171"/>
              <a:gd name="T42" fmla="*/ 2163 w 6101"/>
              <a:gd name="T43" fmla="*/ 3446 h 6171"/>
              <a:gd name="T44" fmla="*/ 1601 w 6101"/>
              <a:gd name="T45" fmla="*/ 2653 h 6171"/>
              <a:gd name="T46" fmla="*/ 4500 w 6101"/>
              <a:gd name="T47" fmla="*/ 2653 h 6171"/>
              <a:gd name="T48" fmla="*/ 3938 w 6101"/>
              <a:gd name="T49" fmla="*/ 3446 h 6171"/>
              <a:gd name="T50" fmla="*/ 4399 w 6101"/>
              <a:gd name="T51" fmla="*/ 818 h 6171"/>
              <a:gd name="T52" fmla="*/ 4500 w 6101"/>
              <a:gd name="T53" fmla="*/ 2653 h 6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01" h="6171">
                <a:moveTo>
                  <a:pt x="4411" y="523"/>
                </a:moveTo>
                <a:cubicBezTo>
                  <a:pt x="4414" y="424"/>
                  <a:pt x="4417" y="325"/>
                  <a:pt x="4418" y="224"/>
                </a:cubicBezTo>
                <a:cubicBezTo>
                  <a:pt x="4420" y="100"/>
                  <a:pt x="4319" y="0"/>
                  <a:pt x="4196" y="0"/>
                </a:cubicBezTo>
                <a:lnTo>
                  <a:pt x="4158" y="0"/>
                </a:lnTo>
                <a:lnTo>
                  <a:pt x="1943" y="0"/>
                </a:lnTo>
                <a:lnTo>
                  <a:pt x="1906" y="0"/>
                </a:lnTo>
                <a:cubicBezTo>
                  <a:pt x="1782" y="0"/>
                  <a:pt x="1682" y="100"/>
                  <a:pt x="1683" y="224"/>
                </a:cubicBezTo>
                <a:cubicBezTo>
                  <a:pt x="1685" y="325"/>
                  <a:pt x="1687" y="424"/>
                  <a:pt x="1690" y="523"/>
                </a:cubicBezTo>
                <a:cubicBezTo>
                  <a:pt x="0" y="1060"/>
                  <a:pt x="1524" y="3492"/>
                  <a:pt x="2654" y="4266"/>
                </a:cubicBezTo>
                <a:lnTo>
                  <a:pt x="2654" y="5108"/>
                </a:lnTo>
                <a:lnTo>
                  <a:pt x="2444" y="5108"/>
                </a:lnTo>
                <a:cubicBezTo>
                  <a:pt x="2321" y="5108"/>
                  <a:pt x="2220" y="5208"/>
                  <a:pt x="2220" y="5331"/>
                </a:cubicBezTo>
                <a:lnTo>
                  <a:pt x="2220" y="6171"/>
                </a:lnTo>
                <a:lnTo>
                  <a:pt x="3844" y="6171"/>
                </a:lnTo>
                <a:lnTo>
                  <a:pt x="3844" y="5331"/>
                </a:lnTo>
                <a:cubicBezTo>
                  <a:pt x="3844" y="5208"/>
                  <a:pt x="3743" y="5108"/>
                  <a:pt x="3620" y="5108"/>
                </a:cubicBezTo>
                <a:lnTo>
                  <a:pt x="3447" y="5108"/>
                </a:lnTo>
                <a:lnTo>
                  <a:pt x="3447" y="4266"/>
                </a:lnTo>
                <a:cubicBezTo>
                  <a:pt x="4578" y="3492"/>
                  <a:pt x="6101" y="1060"/>
                  <a:pt x="4411" y="523"/>
                </a:cubicBezTo>
                <a:close/>
                <a:moveTo>
                  <a:pt x="1601" y="2653"/>
                </a:moveTo>
                <a:cubicBezTo>
                  <a:pt x="1241" y="2041"/>
                  <a:pt x="959" y="1135"/>
                  <a:pt x="1703" y="818"/>
                </a:cubicBezTo>
                <a:cubicBezTo>
                  <a:pt x="1759" y="1912"/>
                  <a:pt x="1926" y="2817"/>
                  <a:pt x="2163" y="3446"/>
                </a:cubicBezTo>
                <a:cubicBezTo>
                  <a:pt x="1950" y="3201"/>
                  <a:pt x="1765" y="2932"/>
                  <a:pt x="1601" y="2653"/>
                </a:cubicBezTo>
                <a:close/>
                <a:moveTo>
                  <a:pt x="4500" y="2653"/>
                </a:moveTo>
                <a:cubicBezTo>
                  <a:pt x="4336" y="2932"/>
                  <a:pt x="4151" y="3201"/>
                  <a:pt x="3938" y="3446"/>
                </a:cubicBezTo>
                <a:cubicBezTo>
                  <a:pt x="4175" y="2817"/>
                  <a:pt x="4343" y="1912"/>
                  <a:pt x="4399" y="818"/>
                </a:cubicBezTo>
                <a:cubicBezTo>
                  <a:pt x="5143" y="1135"/>
                  <a:pt x="4860" y="2041"/>
                  <a:pt x="4500" y="26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rophy-hand-drawn-sportive-cup_35488">
            <a:extLst>
              <a:ext uri="{FF2B5EF4-FFF2-40B4-BE49-F238E27FC236}">
                <a16:creationId xmlns:a16="http://schemas.microsoft.com/office/drawing/2014/main" id="{4AF826B8-11E2-4E4E-8C85-27F97B4D12AD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976882" y="3481848"/>
            <a:ext cx="322882" cy="326104"/>
          </a:xfrm>
          <a:custGeom>
            <a:avLst/>
            <a:gdLst>
              <a:gd name="T0" fmla="*/ 4411 w 6101"/>
              <a:gd name="T1" fmla="*/ 523 h 6171"/>
              <a:gd name="T2" fmla="*/ 4418 w 6101"/>
              <a:gd name="T3" fmla="*/ 224 h 6171"/>
              <a:gd name="T4" fmla="*/ 4196 w 6101"/>
              <a:gd name="T5" fmla="*/ 0 h 6171"/>
              <a:gd name="T6" fmla="*/ 4158 w 6101"/>
              <a:gd name="T7" fmla="*/ 0 h 6171"/>
              <a:gd name="T8" fmla="*/ 1943 w 6101"/>
              <a:gd name="T9" fmla="*/ 0 h 6171"/>
              <a:gd name="T10" fmla="*/ 1906 w 6101"/>
              <a:gd name="T11" fmla="*/ 0 h 6171"/>
              <a:gd name="T12" fmla="*/ 1683 w 6101"/>
              <a:gd name="T13" fmla="*/ 224 h 6171"/>
              <a:gd name="T14" fmla="*/ 1690 w 6101"/>
              <a:gd name="T15" fmla="*/ 523 h 6171"/>
              <a:gd name="T16" fmla="*/ 2654 w 6101"/>
              <a:gd name="T17" fmla="*/ 4266 h 6171"/>
              <a:gd name="T18" fmla="*/ 2654 w 6101"/>
              <a:gd name="T19" fmla="*/ 5108 h 6171"/>
              <a:gd name="T20" fmla="*/ 2444 w 6101"/>
              <a:gd name="T21" fmla="*/ 5108 h 6171"/>
              <a:gd name="T22" fmla="*/ 2220 w 6101"/>
              <a:gd name="T23" fmla="*/ 5331 h 6171"/>
              <a:gd name="T24" fmla="*/ 2220 w 6101"/>
              <a:gd name="T25" fmla="*/ 6171 h 6171"/>
              <a:gd name="T26" fmla="*/ 3844 w 6101"/>
              <a:gd name="T27" fmla="*/ 6171 h 6171"/>
              <a:gd name="T28" fmla="*/ 3844 w 6101"/>
              <a:gd name="T29" fmla="*/ 5331 h 6171"/>
              <a:gd name="T30" fmla="*/ 3620 w 6101"/>
              <a:gd name="T31" fmla="*/ 5108 h 6171"/>
              <a:gd name="T32" fmla="*/ 3447 w 6101"/>
              <a:gd name="T33" fmla="*/ 5108 h 6171"/>
              <a:gd name="T34" fmla="*/ 3447 w 6101"/>
              <a:gd name="T35" fmla="*/ 4266 h 6171"/>
              <a:gd name="T36" fmla="*/ 4411 w 6101"/>
              <a:gd name="T37" fmla="*/ 523 h 6171"/>
              <a:gd name="T38" fmla="*/ 1601 w 6101"/>
              <a:gd name="T39" fmla="*/ 2653 h 6171"/>
              <a:gd name="T40" fmla="*/ 1703 w 6101"/>
              <a:gd name="T41" fmla="*/ 818 h 6171"/>
              <a:gd name="T42" fmla="*/ 2163 w 6101"/>
              <a:gd name="T43" fmla="*/ 3446 h 6171"/>
              <a:gd name="T44" fmla="*/ 1601 w 6101"/>
              <a:gd name="T45" fmla="*/ 2653 h 6171"/>
              <a:gd name="T46" fmla="*/ 4500 w 6101"/>
              <a:gd name="T47" fmla="*/ 2653 h 6171"/>
              <a:gd name="T48" fmla="*/ 3938 w 6101"/>
              <a:gd name="T49" fmla="*/ 3446 h 6171"/>
              <a:gd name="T50" fmla="*/ 4399 w 6101"/>
              <a:gd name="T51" fmla="*/ 818 h 6171"/>
              <a:gd name="T52" fmla="*/ 4500 w 6101"/>
              <a:gd name="T53" fmla="*/ 2653 h 6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01" h="6171">
                <a:moveTo>
                  <a:pt x="4411" y="523"/>
                </a:moveTo>
                <a:cubicBezTo>
                  <a:pt x="4414" y="424"/>
                  <a:pt x="4417" y="325"/>
                  <a:pt x="4418" y="224"/>
                </a:cubicBezTo>
                <a:cubicBezTo>
                  <a:pt x="4420" y="100"/>
                  <a:pt x="4319" y="0"/>
                  <a:pt x="4196" y="0"/>
                </a:cubicBezTo>
                <a:lnTo>
                  <a:pt x="4158" y="0"/>
                </a:lnTo>
                <a:lnTo>
                  <a:pt x="1943" y="0"/>
                </a:lnTo>
                <a:lnTo>
                  <a:pt x="1906" y="0"/>
                </a:lnTo>
                <a:cubicBezTo>
                  <a:pt x="1782" y="0"/>
                  <a:pt x="1682" y="100"/>
                  <a:pt x="1683" y="224"/>
                </a:cubicBezTo>
                <a:cubicBezTo>
                  <a:pt x="1685" y="325"/>
                  <a:pt x="1687" y="424"/>
                  <a:pt x="1690" y="523"/>
                </a:cubicBezTo>
                <a:cubicBezTo>
                  <a:pt x="0" y="1060"/>
                  <a:pt x="1524" y="3492"/>
                  <a:pt x="2654" y="4266"/>
                </a:cubicBezTo>
                <a:lnTo>
                  <a:pt x="2654" y="5108"/>
                </a:lnTo>
                <a:lnTo>
                  <a:pt x="2444" y="5108"/>
                </a:lnTo>
                <a:cubicBezTo>
                  <a:pt x="2321" y="5108"/>
                  <a:pt x="2220" y="5208"/>
                  <a:pt x="2220" y="5331"/>
                </a:cubicBezTo>
                <a:lnTo>
                  <a:pt x="2220" y="6171"/>
                </a:lnTo>
                <a:lnTo>
                  <a:pt x="3844" y="6171"/>
                </a:lnTo>
                <a:lnTo>
                  <a:pt x="3844" y="5331"/>
                </a:lnTo>
                <a:cubicBezTo>
                  <a:pt x="3844" y="5208"/>
                  <a:pt x="3743" y="5108"/>
                  <a:pt x="3620" y="5108"/>
                </a:cubicBezTo>
                <a:lnTo>
                  <a:pt x="3447" y="5108"/>
                </a:lnTo>
                <a:lnTo>
                  <a:pt x="3447" y="4266"/>
                </a:lnTo>
                <a:cubicBezTo>
                  <a:pt x="4578" y="3492"/>
                  <a:pt x="6101" y="1060"/>
                  <a:pt x="4411" y="523"/>
                </a:cubicBezTo>
                <a:close/>
                <a:moveTo>
                  <a:pt x="1601" y="2653"/>
                </a:moveTo>
                <a:cubicBezTo>
                  <a:pt x="1241" y="2041"/>
                  <a:pt x="959" y="1135"/>
                  <a:pt x="1703" y="818"/>
                </a:cubicBezTo>
                <a:cubicBezTo>
                  <a:pt x="1759" y="1912"/>
                  <a:pt x="1926" y="2817"/>
                  <a:pt x="2163" y="3446"/>
                </a:cubicBezTo>
                <a:cubicBezTo>
                  <a:pt x="1950" y="3201"/>
                  <a:pt x="1765" y="2932"/>
                  <a:pt x="1601" y="2653"/>
                </a:cubicBezTo>
                <a:close/>
                <a:moveTo>
                  <a:pt x="4500" y="2653"/>
                </a:moveTo>
                <a:cubicBezTo>
                  <a:pt x="4336" y="2932"/>
                  <a:pt x="4151" y="3201"/>
                  <a:pt x="3938" y="3446"/>
                </a:cubicBezTo>
                <a:cubicBezTo>
                  <a:pt x="4175" y="2817"/>
                  <a:pt x="4343" y="1912"/>
                  <a:pt x="4399" y="818"/>
                </a:cubicBezTo>
                <a:cubicBezTo>
                  <a:pt x="5143" y="1135"/>
                  <a:pt x="4860" y="2041"/>
                  <a:pt x="4500" y="26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rophy-hand-drawn-sportive-cup_35488">
            <a:extLst>
              <a:ext uri="{FF2B5EF4-FFF2-40B4-BE49-F238E27FC236}">
                <a16:creationId xmlns:a16="http://schemas.microsoft.com/office/drawing/2014/main" id="{F94D4D46-AC3E-465C-AA70-B5D899516D81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804780" y="5227158"/>
            <a:ext cx="136286" cy="137646"/>
          </a:xfrm>
          <a:custGeom>
            <a:avLst/>
            <a:gdLst>
              <a:gd name="T0" fmla="*/ 4411 w 6101"/>
              <a:gd name="T1" fmla="*/ 523 h 6171"/>
              <a:gd name="T2" fmla="*/ 4418 w 6101"/>
              <a:gd name="T3" fmla="*/ 224 h 6171"/>
              <a:gd name="T4" fmla="*/ 4196 w 6101"/>
              <a:gd name="T5" fmla="*/ 0 h 6171"/>
              <a:gd name="T6" fmla="*/ 4158 w 6101"/>
              <a:gd name="T7" fmla="*/ 0 h 6171"/>
              <a:gd name="T8" fmla="*/ 1943 w 6101"/>
              <a:gd name="T9" fmla="*/ 0 h 6171"/>
              <a:gd name="T10" fmla="*/ 1906 w 6101"/>
              <a:gd name="T11" fmla="*/ 0 h 6171"/>
              <a:gd name="T12" fmla="*/ 1683 w 6101"/>
              <a:gd name="T13" fmla="*/ 224 h 6171"/>
              <a:gd name="T14" fmla="*/ 1690 w 6101"/>
              <a:gd name="T15" fmla="*/ 523 h 6171"/>
              <a:gd name="T16" fmla="*/ 2654 w 6101"/>
              <a:gd name="T17" fmla="*/ 4266 h 6171"/>
              <a:gd name="T18" fmla="*/ 2654 w 6101"/>
              <a:gd name="T19" fmla="*/ 5108 h 6171"/>
              <a:gd name="T20" fmla="*/ 2444 w 6101"/>
              <a:gd name="T21" fmla="*/ 5108 h 6171"/>
              <a:gd name="T22" fmla="*/ 2220 w 6101"/>
              <a:gd name="T23" fmla="*/ 5331 h 6171"/>
              <a:gd name="T24" fmla="*/ 2220 w 6101"/>
              <a:gd name="T25" fmla="*/ 6171 h 6171"/>
              <a:gd name="T26" fmla="*/ 3844 w 6101"/>
              <a:gd name="T27" fmla="*/ 6171 h 6171"/>
              <a:gd name="T28" fmla="*/ 3844 w 6101"/>
              <a:gd name="T29" fmla="*/ 5331 h 6171"/>
              <a:gd name="T30" fmla="*/ 3620 w 6101"/>
              <a:gd name="T31" fmla="*/ 5108 h 6171"/>
              <a:gd name="T32" fmla="*/ 3447 w 6101"/>
              <a:gd name="T33" fmla="*/ 5108 h 6171"/>
              <a:gd name="T34" fmla="*/ 3447 w 6101"/>
              <a:gd name="T35" fmla="*/ 4266 h 6171"/>
              <a:gd name="T36" fmla="*/ 4411 w 6101"/>
              <a:gd name="T37" fmla="*/ 523 h 6171"/>
              <a:gd name="T38" fmla="*/ 1601 w 6101"/>
              <a:gd name="T39" fmla="*/ 2653 h 6171"/>
              <a:gd name="T40" fmla="*/ 1703 w 6101"/>
              <a:gd name="T41" fmla="*/ 818 h 6171"/>
              <a:gd name="T42" fmla="*/ 2163 w 6101"/>
              <a:gd name="T43" fmla="*/ 3446 h 6171"/>
              <a:gd name="T44" fmla="*/ 1601 w 6101"/>
              <a:gd name="T45" fmla="*/ 2653 h 6171"/>
              <a:gd name="T46" fmla="*/ 4500 w 6101"/>
              <a:gd name="T47" fmla="*/ 2653 h 6171"/>
              <a:gd name="T48" fmla="*/ 3938 w 6101"/>
              <a:gd name="T49" fmla="*/ 3446 h 6171"/>
              <a:gd name="T50" fmla="*/ 4399 w 6101"/>
              <a:gd name="T51" fmla="*/ 818 h 6171"/>
              <a:gd name="T52" fmla="*/ 4500 w 6101"/>
              <a:gd name="T53" fmla="*/ 2653 h 6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01" h="6171">
                <a:moveTo>
                  <a:pt x="4411" y="523"/>
                </a:moveTo>
                <a:cubicBezTo>
                  <a:pt x="4414" y="424"/>
                  <a:pt x="4417" y="325"/>
                  <a:pt x="4418" y="224"/>
                </a:cubicBezTo>
                <a:cubicBezTo>
                  <a:pt x="4420" y="100"/>
                  <a:pt x="4319" y="0"/>
                  <a:pt x="4196" y="0"/>
                </a:cubicBezTo>
                <a:lnTo>
                  <a:pt x="4158" y="0"/>
                </a:lnTo>
                <a:lnTo>
                  <a:pt x="1943" y="0"/>
                </a:lnTo>
                <a:lnTo>
                  <a:pt x="1906" y="0"/>
                </a:lnTo>
                <a:cubicBezTo>
                  <a:pt x="1782" y="0"/>
                  <a:pt x="1682" y="100"/>
                  <a:pt x="1683" y="224"/>
                </a:cubicBezTo>
                <a:cubicBezTo>
                  <a:pt x="1685" y="325"/>
                  <a:pt x="1687" y="424"/>
                  <a:pt x="1690" y="523"/>
                </a:cubicBezTo>
                <a:cubicBezTo>
                  <a:pt x="0" y="1060"/>
                  <a:pt x="1524" y="3492"/>
                  <a:pt x="2654" y="4266"/>
                </a:cubicBezTo>
                <a:lnTo>
                  <a:pt x="2654" y="5108"/>
                </a:lnTo>
                <a:lnTo>
                  <a:pt x="2444" y="5108"/>
                </a:lnTo>
                <a:cubicBezTo>
                  <a:pt x="2321" y="5108"/>
                  <a:pt x="2220" y="5208"/>
                  <a:pt x="2220" y="5331"/>
                </a:cubicBezTo>
                <a:lnTo>
                  <a:pt x="2220" y="6171"/>
                </a:lnTo>
                <a:lnTo>
                  <a:pt x="3844" y="6171"/>
                </a:lnTo>
                <a:lnTo>
                  <a:pt x="3844" y="5331"/>
                </a:lnTo>
                <a:cubicBezTo>
                  <a:pt x="3844" y="5208"/>
                  <a:pt x="3743" y="5108"/>
                  <a:pt x="3620" y="5108"/>
                </a:cubicBezTo>
                <a:lnTo>
                  <a:pt x="3447" y="5108"/>
                </a:lnTo>
                <a:lnTo>
                  <a:pt x="3447" y="4266"/>
                </a:lnTo>
                <a:cubicBezTo>
                  <a:pt x="4578" y="3492"/>
                  <a:pt x="6101" y="1060"/>
                  <a:pt x="4411" y="523"/>
                </a:cubicBezTo>
                <a:close/>
                <a:moveTo>
                  <a:pt x="1601" y="2653"/>
                </a:moveTo>
                <a:cubicBezTo>
                  <a:pt x="1241" y="2041"/>
                  <a:pt x="959" y="1135"/>
                  <a:pt x="1703" y="818"/>
                </a:cubicBezTo>
                <a:cubicBezTo>
                  <a:pt x="1759" y="1912"/>
                  <a:pt x="1926" y="2817"/>
                  <a:pt x="2163" y="3446"/>
                </a:cubicBezTo>
                <a:cubicBezTo>
                  <a:pt x="1950" y="3201"/>
                  <a:pt x="1765" y="2932"/>
                  <a:pt x="1601" y="2653"/>
                </a:cubicBezTo>
                <a:close/>
                <a:moveTo>
                  <a:pt x="4500" y="2653"/>
                </a:moveTo>
                <a:cubicBezTo>
                  <a:pt x="4336" y="2932"/>
                  <a:pt x="4151" y="3201"/>
                  <a:pt x="3938" y="3446"/>
                </a:cubicBezTo>
                <a:cubicBezTo>
                  <a:pt x="4175" y="2817"/>
                  <a:pt x="4343" y="1912"/>
                  <a:pt x="4399" y="818"/>
                </a:cubicBezTo>
                <a:cubicBezTo>
                  <a:pt x="5143" y="1135"/>
                  <a:pt x="4860" y="2041"/>
                  <a:pt x="4500" y="26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0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0964" y="0"/>
            <a:ext cx="5521036" cy="6887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413" y="259770"/>
            <a:ext cx="11631175" cy="6338461"/>
          </a:xfrm>
          <a:prstGeom prst="rect">
            <a:avLst/>
          </a:prstGeom>
        </p:spPr>
      </p:pic>
      <p:cxnSp>
        <p:nvCxnSpPr>
          <p:cNvPr id="4" name="MH_Other_1">
            <a:extLst>
              <a:ext uri="{FF2B5EF4-FFF2-40B4-BE49-F238E27FC236}">
                <a16:creationId xmlns:a16="http://schemas.microsoft.com/office/drawing/2014/main" id="{7316D6D9-BA03-41E7-87BE-14DBA5860D7F}"/>
              </a:ext>
            </a:extLst>
          </p:cNvPr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 rot="16200000" flipH="1">
            <a:off x="4132940" y="5039633"/>
            <a:ext cx="559331" cy="4319"/>
          </a:xfrm>
          <a:prstGeom prst="line">
            <a:avLst/>
          </a:prstGeom>
          <a:noFill/>
          <a:ln w="25400">
            <a:solidFill>
              <a:srgbClr val="9583AD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MH_Other_2">
            <a:extLst>
              <a:ext uri="{FF2B5EF4-FFF2-40B4-BE49-F238E27FC236}">
                <a16:creationId xmlns:a16="http://schemas.microsoft.com/office/drawing/2014/main" id="{2AFD4700-C136-4732-A315-01FD1C4A5C50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7642262" y="5039633"/>
            <a:ext cx="559331" cy="4319"/>
          </a:xfrm>
          <a:prstGeom prst="line">
            <a:avLst/>
          </a:prstGeom>
          <a:noFill/>
          <a:ln w="25400">
            <a:solidFill>
              <a:srgbClr val="9583AD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MH_Other_3">
            <a:extLst>
              <a:ext uri="{FF2B5EF4-FFF2-40B4-BE49-F238E27FC236}">
                <a16:creationId xmlns:a16="http://schemas.microsoft.com/office/drawing/2014/main" id="{1B8F0DB8-DD85-49AD-A46F-086241CFAD6C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rot="5400000" flipH="1" flipV="1">
            <a:off x="9406642" y="2670572"/>
            <a:ext cx="559333" cy="4319"/>
          </a:xfrm>
          <a:prstGeom prst="line">
            <a:avLst/>
          </a:prstGeom>
          <a:noFill/>
          <a:ln w="25400">
            <a:solidFill>
              <a:srgbClr val="F3BDB7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MH_Other_4">
            <a:extLst>
              <a:ext uri="{FF2B5EF4-FFF2-40B4-BE49-F238E27FC236}">
                <a16:creationId xmlns:a16="http://schemas.microsoft.com/office/drawing/2014/main" id="{136FD858-270A-4B50-904C-FC1855FB0C7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06647" y="2969673"/>
            <a:ext cx="1762220" cy="1762219"/>
          </a:xfrm>
          <a:prstGeom prst="ellipse">
            <a:avLst/>
          </a:prstGeom>
          <a:solidFill>
            <a:srgbClr val="F3BDB7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endParaRPr lang="zh-CN" altLang="zh-CN" sz="3600" dirty="0">
              <a:solidFill>
                <a:prstClr val="black"/>
              </a:solidFill>
              <a:latin typeface="Arial" panose="020B0604020202020204"/>
              <a:ea typeface="BatangChe" panose="02030609000101010101" pitchFamily="49" charset="-127"/>
            </a:endParaRPr>
          </a:p>
        </p:txBody>
      </p:sp>
      <p:sp>
        <p:nvSpPr>
          <p:cNvPr id="10" name="MH_Other_5">
            <a:extLst>
              <a:ext uri="{FF2B5EF4-FFF2-40B4-BE49-F238E27FC236}">
                <a16:creationId xmlns:a16="http://schemas.microsoft.com/office/drawing/2014/main" id="{7F30E32E-BBA2-4ACA-A391-CCF9E9EB6D3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26517" y="2969673"/>
            <a:ext cx="1595933" cy="1762219"/>
          </a:xfrm>
          <a:custGeom>
            <a:avLst/>
            <a:gdLst>
              <a:gd name="connsiteX0" fmla="*/ 526360 w 1174060"/>
              <a:gd name="connsiteY0" fmla="*/ 0 h 1295400"/>
              <a:gd name="connsiteX1" fmla="*/ 1174060 w 1174060"/>
              <a:gd name="connsiteY1" fmla="*/ 647700 h 1295400"/>
              <a:gd name="connsiteX2" fmla="*/ 526360 w 1174060"/>
              <a:gd name="connsiteY2" fmla="*/ 1295400 h 1295400"/>
              <a:gd name="connsiteX3" fmla="*/ 68367 w 1174060"/>
              <a:gd name="connsiteY3" fmla="*/ 1105693 h 1295400"/>
              <a:gd name="connsiteX4" fmla="*/ 0 w 1174060"/>
              <a:gd name="connsiteY4" fmla="*/ 1022831 h 1295400"/>
              <a:gd name="connsiteX5" fmla="*/ 10722 w 1174060"/>
              <a:gd name="connsiteY5" fmla="*/ 1009836 h 1295400"/>
              <a:gd name="connsiteX6" fmla="*/ 121339 w 1174060"/>
              <a:gd name="connsiteY6" fmla="*/ 647700 h 1295400"/>
              <a:gd name="connsiteX7" fmla="*/ 10722 w 1174060"/>
              <a:gd name="connsiteY7" fmla="*/ 285565 h 1295400"/>
              <a:gd name="connsiteX8" fmla="*/ 0 w 1174060"/>
              <a:gd name="connsiteY8" fmla="*/ 272569 h 1295400"/>
              <a:gd name="connsiteX9" fmla="*/ 68367 w 1174060"/>
              <a:gd name="connsiteY9" fmla="*/ 189707 h 1295400"/>
              <a:gd name="connsiteX10" fmla="*/ 526360 w 1174060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060" h="1295400">
                <a:moveTo>
                  <a:pt x="526360" y="0"/>
                </a:moveTo>
                <a:cubicBezTo>
                  <a:pt x="884075" y="0"/>
                  <a:pt x="1174060" y="289985"/>
                  <a:pt x="1174060" y="647700"/>
                </a:cubicBezTo>
                <a:cubicBezTo>
                  <a:pt x="1174060" y="1005415"/>
                  <a:pt x="884075" y="1295400"/>
                  <a:pt x="526360" y="1295400"/>
                </a:cubicBezTo>
                <a:cubicBezTo>
                  <a:pt x="347503" y="1295400"/>
                  <a:pt x="185578" y="1222904"/>
                  <a:pt x="68367" y="1105693"/>
                </a:cubicBezTo>
                <a:lnTo>
                  <a:pt x="0" y="1022831"/>
                </a:lnTo>
                <a:lnTo>
                  <a:pt x="10722" y="1009836"/>
                </a:lnTo>
                <a:cubicBezTo>
                  <a:pt x="80560" y="906462"/>
                  <a:pt x="121339" y="781843"/>
                  <a:pt x="121339" y="647700"/>
                </a:cubicBezTo>
                <a:cubicBezTo>
                  <a:pt x="121339" y="513557"/>
                  <a:pt x="80560" y="388939"/>
                  <a:pt x="10722" y="285565"/>
                </a:cubicBezTo>
                <a:lnTo>
                  <a:pt x="0" y="272569"/>
                </a:lnTo>
                <a:lnTo>
                  <a:pt x="68367" y="189707"/>
                </a:lnTo>
                <a:cubicBezTo>
                  <a:pt x="185578" y="72497"/>
                  <a:pt x="347503" y="0"/>
                  <a:pt x="526360" y="0"/>
                </a:cubicBezTo>
                <a:close/>
              </a:path>
            </a:pathLst>
          </a:custGeom>
          <a:solidFill>
            <a:srgbClr val="9583AD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endParaRPr lang="zh-CN" altLang="zh-CN" sz="3600" dirty="0">
              <a:solidFill>
                <a:prstClr val="black"/>
              </a:solidFill>
              <a:latin typeface="Arial" panose="020B0604020202020204"/>
              <a:ea typeface="BatangChe" panose="02030609000101010101" pitchFamily="49" charset="-127"/>
            </a:endParaRPr>
          </a:p>
        </p:txBody>
      </p:sp>
      <p:sp>
        <p:nvSpPr>
          <p:cNvPr id="11" name="MH_Other_6">
            <a:extLst>
              <a:ext uri="{FF2B5EF4-FFF2-40B4-BE49-F238E27FC236}">
                <a16:creationId xmlns:a16="http://schemas.microsoft.com/office/drawing/2014/main" id="{39C8355D-C9F3-4B74-85D8-09D4816C1C8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0097" y="2969673"/>
            <a:ext cx="1598092" cy="1762219"/>
          </a:xfrm>
          <a:custGeom>
            <a:avLst/>
            <a:gdLst>
              <a:gd name="connsiteX0" fmla="*/ 526360 w 1174060"/>
              <a:gd name="connsiteY0" fmla="*/ 0 h 1295400"/>
              <a:gd name="connsiteX1" fmla="*/ 1174060 w 1174060"/>
              <a:gd name="connsiteY1" fmla="*/ 647700 h 1295400"/>
              <a:gd name="connsiteX2" fmla="*/ 526360 w 1174060"/>
              <a:gd name="connsiteY2" fmla="*/ 1295400 h 1295400"/>
              <a:gd name="connsiteX3" fmla="*/ 68367 w 1174060"/>
              <a:gd name="connsiteY3" fmla="*/ 1105693 h 1295400"/>
              <a:gd name="connsiteX4" fmla="*/ 0 w 1174060"/>
              <a:gd name="connsiteY4" fmla="*/ 1022831 h 1295400"/>
              <a:gd name="connsiteX5" fmla="*/ 10722 w 1174060"/>
              <a:gd name="connsiteY5" fmla="*/ 1009836 h 1295400"/>
              <a:gd name="connsiteX6" fmla="*/ 121339 w 1174060"/>
              <a:gd name="connsiteY6" fmla="*/ 647700 h 1295400"/>
              <a:gd name="connsiteX7" fmla="*/ 10722 w 1174060"/>
              <a:gd name="connsiteY7" fmla="*/ 285565 h 1295400"/>
              <a:gd name="connsiteX8" fmla="*/ 0 w 1174060"/>
              <a:gd name="connsiteY8" fmla="*/ 272569 h 1295400"/>
              <a:gd name="connsiteX9" fmla="*/ 68367 w 1174060"/>
              <a:gd name="connsiteY9" fmla="*/ 189707 h 1295400"/>
              <a:gd name="connsiteX10" fmla="*/ 526360 w 1174060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060" h="1295400">
                <a:moveTo>
                  <a:pt x="526360" y="0"/>
                </a:moveTo>
                <a:cubicBezTo>
                  <a:pt x="884075" y="0"/>
                  <a:pt x="1174060" y="289985"/>
                  <a:pt x="1174060" y="647700"/>
                </a:cubicBezTo>
                <a:cubicBezTo>
                  <a:pt x="1174060" y="1005415"/>
                  <a:pt x="884075" y="1295400"/>
                  <a:pt x="526360" y="1295400"/>
                </a:cubicBezTo>
                <a:cubicBezTo>
                  <a:pt x="347503" y="1295400"/>
                  <a:pt x="185578" y="1222904"/>
                  <a:pt x="68367" y="1105693"/>
                </a:cubicBezTo>
                <a:lnTo>
                  <a:pt x="0" y="1022831"/>
                </a:lnTo>
                <a:lnTo>
                  <a:pt x="10722" y="1009836"/>
                </a:lnTo>
                <a:cubicBezTo>
                  <a:pt x="80560" y="906462"/>
                  <a:pt x="121339" y="781843"/>
                  <a:pt x="121339" y="647700"/>
                </a:cubicBezTo>
                <a:cubicBezTo>
                  <a:pt x="121339" y="513557"/>
                  <a:pt x="80560" y="388939"/>
                  <a:pt x="10722" y="285565"/>
                </a:cubicBezTo>
                <a:lnTo>
                  <a:pt x="0" y="272569"/>
                </a:lnTo>
                <a:lnTo>
                  <a:pt x="68367" y="189707"/>
                </a:lnTo>
                <a:cubicBezTo>
                  <a:pt x="185578" y="72497"/>
                  <a:pt x="347503" y="0"/>
                  <a:pt x="526360" y="0"/>
                </a:cubicBezTo>
                <a:close/>
              </a:path>
            </a:pathLst>
          </a:custGeom>
          <a:solidFill>
            <a:srgbClr val="F3BDB7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endParaRPr lang="zh-CN" altLang="zh-CN" sz="3600" dirty="0">
              <a:solidFill>
                <a:prstClr val="black"/>
              </a:solidFill>
              <a:latin typeface="Arial" panose="020B0604020202020204"/>
              <a:ea typeface="BatangChe" panose="02030609000101010101" pitchFamily="49" charset="-127"/>
            </a:endParaRPr>
          </a:p>
        </p:txBody>
      </p:sp>
      <p:sp>
        <p:nvSpPr>
          <p:cNvPr id="12" name="MH_Other_7">
            <a:extLst>
              <a:ext uri="{FF2B5EF4-FFF2-40B4-BE49-F238E27FC236}">
                <a16:creationId xmlns:a16="http://schemas.microsoft.com/office/drawing/2014/main" id="{F9EF0DA5-3FEC-4B9A-BAA8-58D44C26E26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33679" y="2969673"/>
            <a:ext cx="1598092" cy="1762219"/>
          </a:xfrm>
          <a:custGeom>
            <a:avLst/>
            <a:gdLst>
              <a:gd name="connsiteX0" fmla="*/ 526360 w 1174060"/>
              <a:gd name="connsiteY0" fmla="*/ 0 h 1295400"/>
              <a:gd name="connsiteX1" fmla="*/ 1174060 w 1174060"/>
              <a:gd name="connsiteY1" fmla="*/ 647700 h 1295400"/>
              <a:gd name="connsiteX2" fmla="*/ 526360 w 1174060"/>
              <a:gd name="connsiteY2" fmla="*/ 1295400 h 1295400"/>
              <a:gd name="connsiteX3" fmla="*/ 68367 w 1174060"/>
              <a:gd name="connsiteY3" fmla="*/ 1105693 h 1295400"/>
              <a:gd name="connsiteX4" fmla="*/ 0 w 1174060"/>
              <a:gd name="connsiteY4" fmla="*/ 1022831 h 1295400"/>
              <a:gd name="connsiteX5" fmla="*/ 10722 w 1174060"/>
              <a:gd name="connsiteY5" fmla="*/ 1009836 h 1295400"/>
              <a:gd name="connsiteX6" fmla="*/ 121339 w 1174060"/>
              <a:gd name="connsiteY6" fmla="*/ 647700 h 1295400"/>
              <a:gd name="connsiteX7" fmla="*/ 10722 w 1174060"/>
              <a:gd name="connsiteY7" fmla="*/ 285565 h 1295400"/>
              <a:gd name="connsiteX8" fmla="*/ 0 w 1174060"/>
              <a:gd name="connsiteY8" fmla="*/ 272569 h 1295400"/>
              <a:gd name="connsiteX9" fmla="*/ 68367 w 1174060"/>
              <a:gd name="connsiteY9" fmla="*/ 189707 h 1295400"/>
              <a:gd name="connsiteX10" fmla="*/ 526360 w 1174060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060" h="1295400">
                <a:moveTo>
                  <a:pt x="526360" y="0"/>
                </a:moveTo>
                <a:cubicBezTo>
                  <a:pt x="884075" y="0"/>
                  <a:pt x="1174060" y="289985"/>
                  <a:pt x="1174060" y="647700"/>
                </a:cubicBezTo>
                <a:cubicBezTo>
                  <a:pt x="1174060" y="1005415"/>
                  <a:pt x="884075" y="1295400"/>
                  <a:pt x="526360" y="1295400"/>
                </a:cubicBezTo>
                <a:cubicBezTo>
                  <a:pt x="347503" y="1295400"/>
                  <a:pt x="185578" y="1222904"/>
                  <a:pt x="68367" y="1105693"/>
                </a:cubicBezTo>
                <a:lnTo>
                  <a:pt x="0" y="1022831"/>
                </a:lnTo>
                <a:lnTo>
                  <a:pt x="10722" y="1009836"/>
                </a:lnTo>
                <a:cubicBezTo>
                  <a:pt x="80560" y="906462"/>
                  <a:pt x="121339" y="781843"/>
                  <a:pt x="121339" y="647700"/>
                </a:cubicBezTo>
                <a:cubicBezTo>
                  <a:pt x="121339" y="513557"/>
                  <a:pt x="80560" y="388939"/>
                  <a:pt x="10722" y="285565"/>
                </a:cubicBezTo>
                <a:lnTo>
                  <a:pt x="0" y="272569"/>
                </a:lnTo>
                <a:lnTo>
                  <a:pt x="68367" y="189707"/>
                </a:lnTo>
                <a:cubicBezTo>
                  <a:pt x="185578" y="72497"/>
                  <a:pt x="347503" y="0"/>
                  <a:pt x="526360" y="0"/>
                </a:cubicBezTo>
                <a:close/>
              </a:path>
            </a:pathLst>
          </a:custGeom>
          <a:solidFill>
            <a:srgbClr val="9583AD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endParaRPr lang="zh-CN" altLang="zh-CN" sz="3600" dirty="0">
              <a:solidFill>
                <a:prstClr val="black"/>
              </a:solidFill>
              <a:latin typeface="Arial" panose="020B0604020202020204"/>
              <a:ea typeface="BatangChe" panose="02030609000101010101" pitchFamily="49" charset="-127"/>
            </a:endParaRPr>
          </a:p>
        </p:txBody>
      </p:sp>
      <p:sp>
        <p:nvSpPr>
          <p:cNvPr id="13" name="MH_Other_8">
            <a:extLst>
              <a:ext uri="{FF2B5EF4-FFF2-40B4-BE49-F238E27FC236}">
                <a16:creationId xmlns:a16="http://schemas.microsoft.com/office/drawing/2014/main" id="{24429134-EBCE-4FFC-B56C-5C35DBB6E9E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889421" y="2969673"/>
            <a:ext cx="1595931" cy="1762219"/>
          </a:xfrm>
          <a:custGeom>
            <a:avLst/>
            <a:gdLst>
              <a:gd name="connsiteX0" fmla="*/ 526360 w 1174060"/>
              <a:gd name="connsiteY0" fmla="*/ 0 h 1295400"/>
              <a:gd name="connsiteX1" fmla="*/ 1174060 w 1174060"/>
              <a:gd name="connsiteY1" fmla="*/ 647700 h 1295400"/>
              <a:gd name="connsiteX2" fmla="*/ 526360 w 1174060"/>
              <a:gd name="connsiteY2" fmla="*/ 1295400 h 1295400"/>
              <a:gd name="connsiteX3" fmla="*/ 68367 w 1174060"/>
              <a:gd name="connsiteY3" fmla="*/ 1105693 h 1295400"/>
              <a:gd name="connsiteX4" fmla="*/ 0 w 1174060"/>
              <a:gd name="connsiteY4" fmla="*/ 1022831 h 1295400"/>
              <a:gd name="connsiteX5" fmla="*/ 10722 w 1174060"/>
              <a:gd name="connsiteY5" fmla="*/ 1009836 h 1295400"/>
              <a:gd name="connsiteX6" fmla="*/ 121339 w 1174060"/>
              <a:gd name="connsiteY6" fmla="*/ 647700 h 1295400"/>
              <a:gd name="connsiteX7" fmla="*/ 10722 w 1174060"/>
              <a:gd name="connsiteY7" fmla="*/ 285565 h 1295400"/>
              <a:gd name="connsiteX8" fmla="*/ 0 w 1174060"/>
              <a:gd name="connsiteY8" fmla="*/ 272569 h 1295400"/>
              <a:gd name="connsiteX9" fmla="*/ 68367 w 1174060"/>
              <a:gd name="connsiteY9" fmla="*/ 189707 h 1295400"/>
              <a:gd name="connsiteX10" fmla="*/ 526360 w 1174060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060" h="1295400">
                <a:moveTo>
                  <a:pt x="526360" y="0"/>
                </a:moveTo>
                <a:cubicBezTo>
                  <a:pt x="884075" y="0"/>
                  <a:pt x="1174060" y="289985"/>
                  <a:pt x="1174060" y="647700"/>
                </a:cubicBezTo>
                <a:cubicBezTo>
                  <a:pt x="1174060" y="1005415"/>
                  <a:pt x="884075" y="1295400"/>
                  <a:pt x="526360" y="1295400"/>
                </a:cubicBezTo>
                <a:cubicBezTo>
                  <a:pt x="347503" y="1295400"/>
                  <a:pt x="185578" y="1222904"/>
                  <a:pt x="68367" y="1105693"/>
                </a:cubicBezTo>
                <a:lnTo>
                  <a:pt x="0" y="1022831"/>
                </a:lnTo>
                <a:lnTo>
                  <a:pt x="10722" y="1009836"/>
                </a:lnTo>
                <a:cubicBezTo>
                  <a:pt x="80560" y="906462"/>
                  <a:pt x="121339" y="781843"/>
                  <a:pt x="121339" y="647700"/>
                </a:cubicBezTo>
                <a:cubicBezTo>
                  <a:pt x="121339" y="513557"/>
                  <a:pt x="80560" y="388939"/>
                  <a:pt x="10722" y="285565"/>
                </a:cubicBezTo>
                <a:lnTo>
                  <a:pt x="0" y="272569"/>
                </a:lnTo>
                <a:lnTo>
                  <a:pt x="68367" y="189707"/>
                </a:lnTo>
                <a:cubicBezTo>
                  <a:pt x="185578" y="72497"/>
                  <a:pt x="347503" y="0"/>
                  <a:pt x="526360" y="0"/>
                </a:cubicBezTo>
                <a:close/>
              </a:path>
            </a:pathLst>
          </a:custGeom>
          <a:solidFill>
            <a:srgbClr val="F3BDB7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endParaRPr lang="zh-CN" altLang="zh-CN" sz="3600" dirty="0">
              <a:solidFill>
                <a:prstClr val="black"/>
              </a:solidFill>
              <a:latin typeface="Arial" panose="020B0604020202020204"/>
              <a:ea typeface="BatangChe" panose="02030609000101010101" pitchFamily="49" charset="-127"/>
            </a:endParaRPr>
          </a:p>
        </p:txBody>
      </p:sp>
      <p:cxnSp>
        <p:nvCxnSpPr>
          <p:cNvPr id="14" name="MH_Other_9">
            <a:extLst>
              <a:ext uri="{FF2B5EF4-FFF2-40B4-BE49-F238E27FC236}">
                <a16:creationId xmlns:a16="http://schemas.microsoft.com/office/drawing/2014/main" id="{C401ECA3-066D-4CFD-8221-66553B95953B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rot="5400000" flipH="1" flipV="1">
            <a:off x="5895160" y="2670572"/>
            <a:ext cx="559333" cy="4319"/>
          </a:xfrm>
          <a:prstGeom prst="line">
            <a:avLst/>
          </a:prstGeom>
          <a:noFill/>
          <a:ln w="25400">
            <a:solidFill>
              <a:srgbClr val="F3BDB7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MH_Other_10">
            <a:extLst>
              <a:ext uri="{FF2B5EF4-FFF2-40B4-BE49-F238E27FC236}">
                <a16:creationId xmlns:a16="http://schemas.microsoft.com/office/drawing/2014/main" id="{2F7CE462-1FC0-407C-A40B-14CE44101B69}"/>
              </a:ext>
            </a:extLst>
          </p:cNvPr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rot="5400000" flipH="1" flipV="1">
            <a:off x="2308091" y="2670572"/>
            <a:ext cx="559333" cy="4319"/>
          </a:xfrm>
          <a:prstGeom prst="line">
            <a:avLst/>
          </a:prstGeom>
          <a:noFill/>
          <a:ln w="25400">
            <a:solidFill>
              <a:srgbClr val="F3BDB7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499562-763E-451D-88A5-C6B8FC3A7E46}"/>
              </a:ext>
            </a:extLst>
          </p:cNvPr>
          <p:cNvSpPr txBox="1"/>
          <p:nvPr/>
        </p:nvSpPr>
        <p:spPr>
          <a:xfrm>
            <a:off x="1980304" y="36507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管理能力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893083-70DC-4261-9261-6CC44FB3443B}"/>
              </a:ext>
            </a:extLst>
          </p:cNvPr>
          <p:cNvSpPr txBox="1"/>
          <p:nvPr/>
        </p:nvSpPr>
        <p:spPr>
          <a:xfrm>
            <a:off x="3819189" y="36507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综合能力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332B89-50E9-4FC0-8056-3B653AA9CF27}"/>
              </a:ext>
            </a:extLst>
          </p:cNvPr>
          <p:cNvSpPr txBox="1"/>
          <p:nvPr/>
        </p:nvSpPr>
        <p:spPr>
          <a:xfrm>
            <a:off x="5573849" y="36572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团队协作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538041-C583-4DF5-A871-7FB1AC325E52}"/>
              </a:ext>
            </a:extLst>
          </p:cNvPr>
          <p:cNvSpPr txBox="1"/>
          <p:nvPr/>
        </p:nvSpPr>
        <p:spPr>
          <a:xfrm>
            <a:off x="7455672" y="36507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责任心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282417-975A-4237-9090-50FE4A77C460}"/>
              </a:ext>
            </a:extLst>
          </p:cNvPr>
          <p:cNvSpPr txBox="1"/>
          <p:nvPr/>
        </p:nvSpPr>
        <p:spPr>
          <a:xfrm>
            <a:off x="9078857" y="36507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仔细耐心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8B639C-E9D3-4061-A294-88F0007FB296}"/>
              </a:ext>
            </a:extLst>
          </p:cNvPr>
          <p:cNvSpPr txBox="1"/>
          <p:nvPr/>
        </p:nvSpPr>
        <p:spPr>
          <a:xfrm>
            <a:off x="1341658" y="1460763"/>
            <a:ext cx="2487880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41A1D4-CC62-4B99-8D43-B00F299E796C}"/>
              </a:ext>
            </a:extLst>
          </p:cNvPr>
          <p:cNvSpPr txBox="1"/>
          <p:nvPr/>
        </p:nvSpPr>
        <p:spPr>
          <a:xfrm>
            <a:off x="4928727" y="1460762"/>
            <a:ext cx="2487880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98016E-1F30-4FED-B171-8C3328623BCF}"/>
              </a:ext>
            </a:extLst>
          </p:cNvPr>
          <p:cNvSpPr txBox="1"/>
          <p:nvPr/>
        </p:nvSpPr>
        <p:spPr>
          <a:xfrm>
            <a:off x="8440209" y="1460762"/>
            <a:ext cx="2487880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DD7345-E93E-4F87-BBBE-57D67B1F193D}"/>
              </a:ext>
            </a:extLst>
          </p:cNvPr>
          <p:cNvSpPr txBox="1"/>
          <p:nvPr/>
        </p:nvSpPr>
        <p:spPr>
          <a:xfrm>
            <a:off x="3166506" y="5404571"/>
            <a:ext cx="2487880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742BC0-A630-44AE-907E-666B9EC87E5E}"/>
              </a:ext>
            </a:extLst>
          </p:cNvPr>
          <p:cNvSpPr txBox="1"/>
          <p:nvPr/>
        </p:nvSpPr>
        <p:spPr>
          <a:xfrm>
            <a:off x="6675828" y="5404571"/>
            <a:ext cx="2487880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01126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4" y="0"/>
            <a:ext cx="5521036" cy="6887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3" y="259770"/>
            <a:ext cx="11631175" cy="633846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171B01E-24A6-4F2F-A0F3-8DC349C874EE}"/>
              </a:ext>
            </a:extLst>
          </p:cNvPr>
          <p:cNvGrpSpPr/>
          <p:nvPr/>
        </p:nvGrpSpPr>
        <p:grpSpPr>
          <a:xfrm>
            <a:off x="6313611" y="2130422"/>
            <a:ext cx="1796700" cy="1976578"/>
            <a:chOff x="5987173" y="3044094"/>
            <a:chExt cx="1796700" cy="1976578"/>
          </a:xfrm>
        </p:grpSpPr>
        <p:sp>
          <p:nvSpPr>
            <p:cNvPr id="5" name="任意多边形 23">
              <a:extLst>
                <a:ext uri="{FF2B5EF4-FFF2-40B4-BE49-F238E27FC236}">
                  <a16:creationId xmlns:a16="http://schemas.microsoft.com/office/drawing/2014/main" id="{C5703835-2232-4EF4-96B0-73022E243965}"/>
                </a:ext>
              </a:extLst>
            </p:cNvPr>
            <p:cNvSpPr/>
            <p:nvPr/>
          </p:nvSpPr>
          <p:spPr>
            <a:xfrm>
              <a:off x="5987173" y="3044094"/>
              <a:ext cx="1796700" cy="1976578"/>
            </a:xfrm>
            <a:custGeom>
              <a:avLst/>
              <a:gdLst>
                <a:gd name="connsiteX0" fmla="*/ 898350 w 1796700"/>
                <a:gd name="connsiteY0" fmla="*/ 0 h 1976578"/>
                <a:gd name="connsiteX1" fmla="*/ 1796700 w 1796700"/>
                <a:gd name="connsiteY1" fmla="*/ 898350 h 1976578"/>
                <a:gd name="connsiteX2" fmla="*/ 1079399 w 1796700"/>
                <a:gd name="connsiteY2" fmla="*/ 1778449 h 1976578"/>
                <a:gd name="connsiteX3" fmla="*/ 1005825 w 1796700"/>
                <a:gd name="connsiteY3" fmla="*/ 1789678 h 1976578"/>
                <a:gd name="connsiteX4" fmla="*/ 910290 w 1796700"/>
                <a:gd name="connsiteY4" fmla="*/ 1976578 h 1976578"/>
                <a:gd name="connsiteX5" fmla="*/ 821270 w 1796700"/>
                <a:gd name="connsiteY5" fmla="*/ 1792808 h 1976578"/>
                <a:gd name="connsiteX6" fmla="*/ 806499 w 1796700"/>
                <a:gd name="connsiteY6" fmla="*/ 1792062 h 1976578"/>
                <a:gd name="connsiteX7" fmla="*/ 0 w 1796700"/>
                <a:gd name="connsiteY7" fmla="*/ 898350 h 1976578"/>
                <a:gd name="connsiteX8" fmla="*/ 898350 w 1796700"/>
                <a:gd name="connsiteY8" fmla="*/ 0 h 19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700" h="1976578">
                  <a:moveTo>
                    <a:pt x="898350" y="0"/>
                  </a:moveTo>
                  <a:cubicBezTo>
                    <a:pt x="1394495" y="0"/>
                    <a:pt x="1796700" y="402205"/>
                    <a:pt x="1796700" y="898350"/>
                  </a:cubicBezTo>
                  <a:cubicBezTo>
                    <a:pt x="1796700" y="1332477"/>
                    <a:pt x="1488762" y="1694681"/>
                    <a:pt x="1079399" y="1778449"/>
                  </a:cubicBezTo>
                  <a:lnTo>
                    <a:pt x="1005825" y="1789678"/>
                  </a:lnTo>
                  <a:lnTo>
                    <a:pt x="910290" y="1976578"/>
                  </a:lnTo>
                  <a:lnTo>
                    <a:pt x="821270" y="1792808"/>
                  </a:lnTo>
                  <a:lnTo>
                    <a:pt x="806499" y="1792062"/>
                  </a:lnTo>
                  <a:cubicBezTo>
                    <a:pt x="353501" y="1746058"/>
                    <a:pt x="0" y="1363486"/>
                    <a:pt x="0" y="898350"/>
                  </a:cubicBezTo>
                  <a:cubicBezTo>
                    <a:pt x="0" y="402205"/>
                    <a:pt x="402205" y="0"/>
                    <a:pt x="898350" y="0"/>
                  </a:cubicBezTo>
                  <a:close/>
                </a:path>
              </a:pathLst>
            </a:custGeom>
            <a:solidFill>
              <a:srgbClr val="F3BDB7">
                <a:alpha val="9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KSO_Shape">
              <a:extLst>
                <a:ext uri="{FF2B5EF4-FFF2-40B4-BE49-F238E27FC236}">
                  <a16:creationId xmlns:a16="http://schemas.microsoft.com/office/drawing/2014/main" id="{AE960937-3B8A-45BE-83C5-4FB5E1B78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272" y="3431336"/>
              <a:ext cx="453627" cy="453627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62">
              <a:extLst>
                <a:ext uri="{FF2B5EF4-FFF2-40B4-BE49-F238E27FC236}">
                  <a16:creationId xmlns:a16="http://schemas.microsoft.com/office/drawing/2014/main" id="{1BCEC258-F274-454A-B68A-D0352B14C145}"/>
                </a:ext>
              </a:extLst>
            </p:cNvPr>
            <p:cNvSpPr txBox="1"/>
            <p:nvPr/>
          </p:nvSpPr>
          <p:spPr>
            <a:xfrm>
              <a:off x="6277881" y="3989043"/>
              <a:ext cx="123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决策能力</a:t>
              </a: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091BF8-4A2A-4A77-825E-CEA3299B02FD}"/>
              </a:ext>
            </a:extLst>
          </p:cNvPr>
          <p:cNvCxnSpPr/>
          <p:nvPr/>
        </p:nvCxnSpPr>
        <p:spPr>
          <a:xfrm>
            <a:off x="1805209" y="4237317"/>
            <a:ext cx="8840202" cy="0"/>
          </a:xfrm>
          <a:prstGeom prst="line">
            <a:avLst/>
          </a:prstGeom>
          <a:ln>
            <a:solidFill>
              <a:srgbClr val="958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8A314BD-4BFB-4678-BA10-E2C55F456941}"/>
              </a:ext>
            </a:extLst>
          </p:cNvPr>
          <p:cNvSpPr/>
          <p:nvPr/>
        </p:nvSpPr>
        <p:spPr>
          <a:xfrm>
            <a:off x="1705099" y="4164117"/>
            <a:ext cx="146400" cy="146400"/>
          </a:xfrm>
          <a:prstGeom prst="ellipse">
            <a:avLst/>
          </a:prstGeom>
          <a:solidFill>
            <a:srgbClr val="95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F0B96CE-F8AA-4810-8287-46E9270648A7}"/>
              </a:ext>
            </a:extLst>
          </p:cNvPr>
          <p:cNvSpPr/>
          <p:nvPr/>
        </p:nvSpPr>
        <p:spPr>
          <a:xfrm>
            <a:off x="10572211" y="4164117"/>
            <a:ext cx="146400" cy="146400"/>
          </a:xfrm>
          <a:prstGeom prst="ellipse">
            <a:avLst/>
          </a:prstGeom>
          <a:solidFill>
            <a:srgbClr val="95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7809E0-315C-4704-A7C9-69D2C1E71072}"/>
              </a:ext>
            </a:extLst>
          </p:cNvPr>
          <p:cNvSpPr/>
          <p:nvPr/>
        </p:nvSpPr>
        <p:spPr>
          <a:xfrm>
            <a:off x="3123724" y="4164117"/>
            <a:ext cx="146400" cy="146400"/>
          </a:xfrm>
          <a:prstGeom prst="ellipse">
            <a:avLst/>
          </a:prstGeom>
          <a:solidFill>
            <a:srgbClr val="F3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4B455D4-1F26-42CF-8EF9-476DD558D220}"/>
              </a:ext>
            </a:extLst>
          </p:cNvPr>
          <p:cNvSpPr/>
          <p:nvPr/>
        </p:nvSpPr>
        <p:spPr>
          <a:xfrm>
            <a:off x="5121036" y="4164117"/>
            <a:ext cx="146400" cy="146400"/>
          </a:xfrm>
          <a:prstGeom prst="ellipse">
            <a:avLst/>
          </a:prstGeom>
          <a:solidFill>
            <a:srgbClr val="95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B8AE347-E289-4CAF-9066-9F8080DC0946}"/>
              </a:ext>
            </a:extLst>
          </p:cNvPr>
          <p:cNvSpPr/>
          <p:nvPr/>
        </p:nvSpPr>
        <p:spPr>
          <a:xfrm>
            <a:off x="7153659" y="4164117"/>
            <a:ext cx="146400" cy="146400"/>
          </a:xfrm>
          <a:prstGeom prst="ellipse">
            <a:avLst/>
          </a:prstGeom>
          <a:solidFill>
            <a:srgbClr val="F3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3E8ED2F-31EE-4901-AA6F-87A6C9CDBBB8}"/>
              </a:ext>
            </a:extLst>
          </p:cNvPr>
          <p:cNvSpPr/>
          <p:nvPr/>
        </p:nvSpPr>
        <p:spPr>
          <a:xfrm>
            <a:off x="8933134" y="4164117"/>
            <a:ext cx="146400" cy="146400"/>
          </a:xfrm>
          <a:prstGeom prst="ellipse">
            <a:avLst/>
          </a:prstGeom>
          <a:solidFill>
            <a:srgbClr val="F3B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BC8868-4216-48F7-99EA-2213D1231676}"/>
              </a:ext>
            </a:extLst>
          </p:cNvPr>
          <p:cNvGrpSpPr/>
          <p:nvPr/>
        </p:nvGrpSpPr>
        <p:grpSpPr>
          <a:xfrm>
            <a:off x="2425179" y="2358613"/>
            <a:ext cx="1575740" cy="1759852"/>
            <a:chOff x="2940476" y="3272285"/>
            <a:chExt cx="1575740" cy="1759852"/>
          </a:xfrm>
        </p:grpSpPr>
        <p:sp>
          <p:nvSpPr>
            <p:cNvPr id="18" name="任意多边形 34">
              <a:extLst>
                <a:ext uri="{FF2B5EF4-FFF2-40B4-BE49-F238E27FC236}">
                  <a16:creationId xmlns:a16="http://schemas.microsoft.com/office/drawing/2014/main" id="{98075436-D6E2-445C-A99E-08EBBAF2C791}"/>
                </a:ext>
              </a:extLst>
            </p:cNvPr>
            <p:cNvSpPr/>
            <p:nvPr/>
          </p:nvSpPr>
          <p:spPr>
            <a:xfrm>
              <a:off x="2940476" y="3272285"/>
              <a:ext cx="1575740" cy="1759852"/>
            </a:xfrm>
            <a:custGeom>
              <a:avLst/>
              <a:gdLst>
                <a:gd name="connsiteX0" fmla="*/ 787870 w 1575740"/>
                <a:gd name="connsiteY0" fmla="*/ 0 h 1759852"/>
                <a:gd name="connsiteX1" fmla="*/ 1575740 w 1575740"/>
                <a:gd name="connsiteY1" fmla="*/ 787870 h 1759852"/>
                <a:gd name="connsiteX2" fmla="*/ 946654 w 1575740"/>
                <a:gd name="connsiteY2" fmla="*/ 1559734 h 1759852"/>
                <a:gd name="connsiteX3" fmla="*/ 870324 w 1575740"/>
                <a:gd name="connsiteY3" fmla="*/ 1567428 h 1759852"/>
                <a:gd name="connsiteX4" fmla="*/ 771966 w 1575740"/>
                <a:gd name="connsiteY4" fmla="*/ 1759852 h 1759852"/>
                <a:gd name="connsiteX5" fmla="*/ 677385 w 1575740"/>
                <a:gd name="connsiteY5" fmla="*/ 1564602 h 1759852"/>
                <a:gd name="connsiteX6" fmla="*/ 629087 w 1575740"/>
                <a:gd name="connsiteY6" fmla="*/ 1559734 h 1759852"/>
                <a:gd name="connsiteX7" fmla="*/ 0 w 1575740"/>
                <a:gd name="connsiteY7" fmla="*/ 787870 h 1759852"/>
                <a:gd name="connsiteX8" fmla="*/ 787870 w 1575740"/>
                <a:gd name="connsiteY8" fmla="*/ 0 h 175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5740" h="1759852">
                  <a:moveTo>
                    <a:pt x="787870" y="0"/>
                  </a:moveTo>
                  <a:cubicBezTo>
                    <a:pt x="1222999" y="0"/>
                    <a:pt x="1575740" y="352741"/>
                    <a:pt x="1575740" y="787870"/>
                  </a:cubicBezTo>
                  <a:cubicBezTo>
                    <a:pt x="1575740" y="1168608"/>
                    <a:pt x="1305673" y="1486268"/>
                    <a:pt x="946654" y="1559734"/>
                  </a:cubicBezTo>
                  <a:lnTo>
                    <a:pt x="870324" y="1567428"/>
                  </a:lnTo>
                  <a:lnTo>
                    <a:pt x="771966" y="1759852"/>
                  </a:lnTo>
                  <a:lnTo>
                    <a:pt x="677385" y="1564602"/>
                  </a:lnTo>
                  <a:lnTo>
                    <a:pt x="629087" y="1559734"/>
                  </a:lnTo>
                  <a:cubicBezTo>
                    <a:pt x="270067" y="1486268"/>
                    <a:pt x="0" y="1168608"/>
                    <a:pt x="0" y="787870"/>
                  </a:cubicBezTo>
                  <a:cubicBezTo>
                    <a:pt x="0" y="352741"/>
                    <a:pt x="352741" y="0"/>
                    <a:pt x="787870" y="0"/>
                  </a:cubicBezTo>
                  <a:close/>
                </a:path>
              </a:pathLst>
            </a:custGeom>
            <a:solidFill>
              <a:srgbClr val="F3BDB7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KSO_Shape">
              <a:extLst>
                <a:ext uri="{FF2B5EF4-FFF2-40B4-BE49-F238E27FC236}">
                  <a16:creationId xmlns:a16="http://schemas.microsoft.com/office/drawing/2014/main" id="{81198C8E-6BF8-4EC1-A240-4E954C12D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033" y="3586933"/>
              <a:ext cx="430626" cy="439414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59">
              <a:extLst>
                <a:ext uri="{FF2B5EF4-FFF2-40B4-BE49-F238E27FC236}">
                  <a16:creationId xmlns:a16="http://schemas.microsoft.com/office/drawing/2014/main" id="{65FC00CA-9093-4CBA-B925-FC2ACC6F9776}"/>
                </a:ext>
              </a:extLst>
            </p:cNvPr>
            <p:cNvSpPr txBox="1"/>
            <p:nvPr/>
          </p:nvSpPr>
          <p:spPr>
            <a:xfrm>
              <a:off x="3032533" y="4129132"/>
              <a:ext cx="1357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组织能力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3E177D2-B47F-4BC6-AC03-EEDBF8E818D9}"/>
              </a:ext>
            </a:extLst>
          </p:cNvPr>
          <p:cNvGrpSpPr/>
          <p:nvPr/>
        </p:nvGrpSpPr>
        <p:grpSpPr>
          <a:xfrm>
            <a:off x="3966519" y="1564983"/>
            <a:ext cx="2369358" cy="2553482"/>
            <a:chOff x="4078604" y="2478655"/>
            <a:chExt cx="2369358" cy="2553482"/>
          </a:xfrm>
        </p:grpSpPr>
        <p:sp>
          <p:nvSpPr>
            <p:cNvPr id="22" name="任意多边形 38">
              <a:extLst>
                <a:ext uri="{FF2B5EF4-FFF2-40B4-BE49-F238E27FC236}">
                  <a16:creationId xmlns:a16="http://schemas.microsoft.com/office/drawing/2014/main" id="{B09BB490-D224-440F-BB05-E1A594AF5695}"/>
                </a:ext>
              </a:extLst>
            </p:cNvPr>
            <p:cNvSpPr/>
            <p:nvPr/>
          </p:nvSpPr>
          <p:spPr>
            <a:xfrm>
              <a:off x="4078604" y="2478655"/>
              <a:ext cx="2369358" cy="2553482"/>
            </a:xfrm>
            <a:custGeom>
              <a:avLst/>
              <a:gdLst>
                <a:gd name="connsiteX0" fmla="*/ 1184679 w 2369358"/>
                <a:gd name="connsiteY0" fmla="*/ 0 h 2553482"/>
                <a:gd name="connsiteX1" fmla="*/ 2369358 w 2369358"/>
                <a:gd name="connsiteY1" fmla="*/ 1184679 h 2553482"/>
                <a:gd name="connsiteX2" fmla="*/ 1423433 w 2369358"/>
                <a:gd name="connsiteY2" fmla="*/ 2345290 h 2553482"/>
                <a:gd name="connsiteX3" fmla="*/ 1321945 w 2369358"/>
                <a:gd name="connsiteY3" fmla="*/ 2360779 h 2553482"/>
                <a:gd name="connsiteX4" fmla="*/ 1223444 w 2369358"/>
                <a:gd name="connsiteY4" fmla="*/ 2553482 h 2553482"/>
                <a:gd name="connsiteX5" fmla="*/ 1132988 w 2369358"/>
                <a:gd name="connsiteY5" fmla="*/ 2366748 h 2553482"/>
                <a:gd name="connsiteX6" fmla="*/ 1063553 w 2369358"/>
                <a:gd name="connsiteY6" fmla="*/ 2363242 h 2553482"/>
                <a:gd name="connsiteX7" fmla="*/ 0 w 2369358"/>
                <a:gd name="connsiteY7" fmla="*/ 1184679 h 2553482"/>
                <a:gd name="connsiteX8" fmla="*/ 1184679 w 2369358"/>
                <a:gd name="connsiteY8" fmla="*/ 0 h 255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9358" h="2553482">
                  <a:moveTo>
                    <a:pt x="1184679" y="0"/>
                  </a:moveTo>
                  <a:cubicBezTo>
                    <a:pt x="1838959" y="0"/>
                    <a:pt x="2369358" y="530399"/>
                    <a:pt x="2369358" y="1184679"/>
                  </a:cubicBezTo>
                  <a:cubicBezTo>
                    <a:pt x="2369358" y="1757174"/>
                    <a:pt x="1963272" y="2234823"/>
                    <a:pt x="1423433" y="2345290"/>
                  </a:cubicBezTo>
                  <a:lnTo>
                    <a:pt x="1321945" y="2360779"/>
                  </a:lnTo>
                  <a:lnTo>
                    <a:pt x="1223444" y="2553482"/>
                  </a:lnTo>
                  <a:lnTo>
                    <a:pt x="1132988" y="2366748"/>
                  </a:lnTo>
                  <a:lnTo>
                    <a:pt x="1063553" y="2363242"/>
                  </a:lnTo>
                  <a:cubicBezTo>
                    <a:pt x="466171" y="2302574"/>
                    <a:pt x="0" y="1798067"/>
                    <a:pt x="0" y="1184679"/>
                  </a:cubicBezTo>
                  <a:cubicBezTo>
                    <a:pt x="0" y="530399"/>
                    <a:pt x="530399" y="0"/>
                    <a:pt x="1184679" y="0"/>
                  </a:cubicBezTo>
                  <a:close/>
                </a:path>
              </a:pathLst>
            </a:custGeom>
            <a:solidFill>
              <a:srgbClr val="9583A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1AB1BE8-81B4-47ED-8730-F296DB3D8730}"/>
                </a:ext>
              </a:extLst>
            </p:cNvPr>
            <p:cNvGrpSpPr/>
            <p:nvPr/>
          </p:nvGrpSpPr>
          <p:grpSpPr>
            <a:xfrm>
              <a:off x="4524894" y="3216313"/>
              <a:ext cx="1562853" cy="1063730"/>
              <a:chOff x="4627592" y="2569421"/>
              <a:chExt cx="1562853" cy="1063730"/>
            </a:xfrm>
          </p:grpSpPr>
          <p:sp>
            <p:nvSpPr>
              <p:cNvPr id="24" name="KSO_Shape">
                <a:extLst>
                  <a:ext uri="{FF2B5EF4-FFF2-40B4-BE49-F238E27FC236}">
                    <a16:creationId xmlns:a16="http://schemas.microsoft.com/office/drawing/2014/main" id="{661E95D6-D589-4FB3-BCB6-D99B830D2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8468" y="2569421"/>
                <a:ext cx="441100" cy="441836"/>
              </a:xfrm>
              <a:custGeom>
                <a:avLst/>
                <a:gdLst>
                  <a:gd name="T0" fmla="*/ 923363 w 1752600"/>
                  <a:gd name="T1" fmla="*/ 1417153 h 1754188"/>
                  <a:gd name="T2" fmla="*/ 958587 w 1752600"/>
                  <a:gd name="T3" fmla="*/ 1476612 h 1754188"/>
                  <a:gd name="T4" fmla="*/ 945181 w 1752600"/>
                  <a:gd name="T5" fmla="*/ 1530763 h 1754188"/>
                  <a:gd name="T6" fmla="*/ 886299 w 1752600"/>
                  <a:gd name="T7" fmla="*/ 1566067 h 1754188"/>
                  <a:gd name="T8" fmla="*/ 832675 w 1752600"/>
                  <a:gd name="T9" fmla="*/ 1552795 h 1754188"/>
                  <a:gd name="T10" fmla="*/ 797714 w 1752600"/>
                  <a:gd name="T11" fmla="*/ 1493335 h 1754188"/>
                  <a:gd name="T12" fmla="*/ 810857 w 1752600"/>
                  <a:gd name="T13" fmla="*/ 1439185 h 1754188"/>
                  <a:gd name="T14" fmla="*/ 869739 w 1752600"/>
                  <a:gd name="T15" fmla="*/ 1403616 h 1754188"/>
                  <a:gd name="T16" fmla="*/ 1526266 w 1752600"/>
                  <a:gd name="T17" fmla="*/ 809406 h 1754188"/>
                  <a:gd name="T18" fmla="*/ 1561836 w 1752600"/>
                  <a:gd name="T19" fmla="*/ 868866 h 1754188"/>
                  <a:gd name="T20" fmla="*/ 1548298 w 1752600"/>
                  <a:gd name="T21" fmla="*/ 923016 h 1754188"/>
                  <a:gd name="T22" fmla="*/ 1488839 w 1752600"/>
                  <a:gd name="T23" fmla="*/ 958586 h 1754188"/>
                  <a:gd name="T24" fmla="*/ 1434954 w 1752600"/>
                  <a:gd name="T25" fmla="*/ 945048 h 1754188"/>
                  <a:gd name="T26" fmla="*/ 1399385 w 1752600"/>
                  <a:gd name="T27" fmla="*/ 885589 h 1754188"/>
                  <a:gd name="T28" fmla="*/ 1412922 w 1752600"/>
                  <a:gd name="T29" fmla="*/ 831438 h 1754188"/>
                  <a:gd name="T30" fmla="*/ 1472116 w 1752600"/>
                  <a:gd name="T31" fmla="*/ 795869 h 1754188"/>
                  <a:gd name="T32" fmla="*/ 931422 w 1752600"/>
                  <a:gd name="T33" fmla="*/ 210375 h 1754188"/>
                  <a:gd name="T34" fmla="*/ 985331 w 1752600"/>
                  <a:gd name="T35" fmla="*/ 812351 h 1754188"/>
                  <a:gd name="T36" fmla="*/ 997223 w 1752600"/>
                  <a:gd name="T37" fmla="*/ 915108 h 1754188"/>
                  <a:gd name="T38" fmla="*/ 946749 w 1752600"/>
                  <a:gd name="T39" fmla="*/ 982906 h 1754188"/>
                  <a:gd name="T40" fmla="*/ 857693 w 1752600"/>
                  <a:gd name="T41" fmla="*/ 1003564 h 1754188"/>
                  <a:gd name="T42" fmla="*/ 763351 w 1752600"/>
                  <a:gd name="T43" fmla="*/ 937354 h 1754188"/>
                  <a:gd name="T44" fmla="*/ 353480 w 1752600"/>
                  <a:gd name="T45" fmla="*/ 893921 h 1754188"/>
                  <a:gd name="T46" fmla="*/ 383342 w 1752600"/>
                  <a:gd name="T47" fmla="*/ 820296 h 1754188"/>
                  <a:gd name="T48" fmla="*/ 815147 w 1752600"/>
                  <a:gd name="T49" fmla="*/ 764945 h 1754188"/>
                  <a:gd name="T50" fmla="*/ 858486 w 1752600"/>
                  <a:gd name="T51" fmla="*/ 180713 h 1754188"/>
                  <a:gd name="T52" fmla="*/ 670516 w 1752600"/>
                  <a:gd name="T53" fmla="*/ 152975 h 1754188"/>
                  <a:gd name="T54" fmla="*/ 441192 w 1752600"/>
                  <a:gd name="T55" fmla="*/ 263340 h 1754188"/>
                  <a:gd name="T56" fmla="*/ 263181 w 1752600"/>
                  <a:gd name="T57" fmla="*/ 441458 h 1754188"/>
                  <a:gd name="T58" fmla="*/ 152883 w 1752600"/>
                  <a:gd name="T59" fmla="*/ 670921 h 1754188"/>
                  <a:gd name="T60" fmla="*/ 126168 w 1752600"/>
                  <a:gd name="T61" fmla="*/ 934791 h 1754188"/>
                  <a:gd name="T62" fmla="*/ 190707 w 1752600"/>
                  <a:gd name="T63" fmla="*/ 1186485 h 1754188"/>
                  <a:gd name="T64" fmla="*/ 332216 w 1752600"/>
                  <a:gd name="T65" fmla="*/ 1396099 h 1754188"/>
                  <a:gd name="T66" fmla="*/ 534297 w 1752600"/>
                  <a:gd name="T67" fmla="*/ 1547221 h 1754188"/>
                  <a:gd name="T68" fmla="*/ 780550 w 1752600"/>
                  <a:gd name="T69" fmla="*/ 1623709 h 1754188"/>
                  <a:gd name="T70" fmla="*/ 1045847 w 1752600"/>
                  <a:gd name="T71" fmla="*/ 1610476 h 1754188"/>
                  <a:gd name="T72" fmla="*/ 1281255 w 1752600"/>
                  <a:gd name="T73" fmla="*/ 1511227 h 1754188"/>
                  <a:gd name="T74" fmla="*/ 1467730 w 1752600"/>
                  <a:gd name="T75" fmla="*/ 1341578 h 1754188"/>
                  <a:gd name="T76" fmla="*/ 1588873 w 1752600"/>
                  <a:gd name="T77" fmla="*/ 1118202 h 1754188"/>
                  <a:gd name="T78" fmla="*/ 1628019 w 1752600"/>
                  <a:gd name="T79" fmla="*/ 857509 h 1754188"/>
                  <a:gd name="T80" fmla="*/ 1576176 w 1752600"/>
                  <a:gd name="T81" fmla="*/ 601315 h 1754188"/>
                  <a:gd name="T82" fmla="*/ 1444718 w 1752600"/>
                  <a:gd name="T83" fmla="*/ 384820 h 1754188"/>
                  <a:gd name="T84" fmla="*/ 1250573 w 1752600"/>
                  <a:gd name="T85" fmla="*/ 224170 h 1754188"/>
                  <a:gd name="T86" fmla="*/ 1009345 w 1752600"/>
                  <a:gd name="T87" fmla="*/ 136037 h 1754188"/>
                  <a:gd name="T88" fmla="*/ 987656 w 1752600"/>
                  <a:gd name="T89" fmla="*/ 7146 h 1754188"/>
                  <a:gd name="T90" fmla="*/ 1274907 w 1752600"/>
                  <a:gd name="T91" fmla="*/ 96337 h 1754188"/>
                  <a:gd name="T92" fmla="*/ 1510315 w 1752600"/>
                  <a:gd name="T93" fmla="*/ 272074 h 1754188"/>
                  <a:gd name="T94" fmla="*/ 1675101 w 1752600"/>
                  <a:gd name="T95" fmla="*/ 516358 h 1754188"/>
                  <a:gd name="T96" fmla="*/ 1749955 w 1752600"/>
                  <a:gd name="T97" fmla="*/ 809605 h 1754188"/>
                  <a:gd name="T98" fmla="*/ 1719273 w 1752600"/>
                  <a:gd name="T99" fmla="*/ 1116879 h 1754188"/>
                  <a:gd name="T100" fmla="*/ 1590724 w 1752600"/>
                  <a:gd name="T101" fmla="*/ 1384453 h 1754188"/>
                  <a:gd name="T102" fmla="*/ 1383353 w 1752600"/>
                  <a:gd name="T103" fmla="*/ 1591949 h 1754188"/>
                  <a:gd name="T104" fmla="*/ 1115940 w 1752600"/>
                  <a:gd name="T105" fmla="*/ 1720576 h 1754188"/>
                  <a:gd name="T106" fmla="*/ 809116 w 1752600"/>
                  <a:gd name="T107" fmla="*/ 1751277 h 1754188"/>
                  <a:gd name="T108" fmla="*/ 516046 w 1752600"/>
                  <a:gd name="T109" fmla="*/ 1676377 h 1754188"/>
                  <a:gd name="T110" fmla="*/ 271909 w 1752600"/>
                  <a:gd name="T111" fmla="*/ 1511492 h 1754188"/>
                  <a:gd name="T112" fmla="*/ 95750 w 1752600"/>
                  <a:gd name="T113" fmla="*/ 1275941 h 1754188"/>
                  <a:gd name="T114" fmla="*/ 6877 w 1752600"/>
                  <a:gd name="T115" fmla="*/ 988782 h 1754188"/>
                  <a:gd name="T116" fmla="*/ 22483 w 1752600"/>
                  <a:gd name="T117" fmla="*/ 679126 h 1754188"/>
                  <a:gd name="T118" fmla="*/ 138071 w 1752600"/>
                  <a:gd name="T119" fmla="*/ 404935 h 1754188"/>
                  <a:gd name="T120" fmla="*/ 335655 w 1752600"/>
                  <a:gd name="T121" fmla="*/ 187117 h 1754188"/>
                  <a:gd name="T122" fmla="*/ 595662 w 1752600"/>
                  <a:gd name="T123" fmla="*/ 46051 h 1754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52600" h="1754188">
                    <a:moveTo>
                      <a:pt x="873945" y="1403350"/>
                    </a:moveTo>
                    <a:lnTo>
                      <a:pt x="877888" y="1403350"/>
                    </a:lnTo>
                    <a:lnTo>
                      <a:pt x="882356" y="1403350"/>
                    </a:lnTo>
                    <a:lnTo>
                      <a:pt x="886299" y="1403616"/>
                    </a:lnTo>
                    <a:lnTo>
                      <a:pt x="890505" y="1404146"/>
                    </a:lnTo>
                    <a:lnTo>
                      <a:pt x="894448" y="1404943"/>
                    </a:lnTo>
                    <a:lnTo>
                      <a:pt x="898128" y="1405739"/>
                    </a:lnTo>
                    <a:lnTo>
                      <a:pt x="901808" y="1406801"/>
                    </a:lnTo>
                    <a:lnTo>
                      <a:pt x="906014" y="1408393"/>
                    </a:lnTo>
                    <a:lnTo>
                      <a:pt x="909432" y="1409455"/>
                    </a:lnTo>
                    <a:lnTo>
                      <a:pt x="913112" y="1411048"/>
                    </a:lnTo>
                    <a:lnTo>
                      <a:pt x="916529" y="1412906"/>
                    </a:lnTo>
                    <a:lnTo>
                      <a:pt x="919946" y="1415030"/>
                    </a:lnTo>
                    <a:lnTo>
                      <a:pt x="923363" y="1417153"/>
                    </a:lnTo>
                    <a:lnTo>
                      <a:pt x="929672" y="1421931"/>
                    </a:lnTo>
                    <a:lnTo>
                      <a:pt x="935192" y="1427240"/>
                    </a:lnTo>
                    <a:lnTo>
                      <a:pt x="940450" y="1432814"/>
                    </a:lnTo>
                    <a:lnTo>
                      <a:pt x="945181" y="1439185"/>
                    </a:lnTo>
                    <a:lnTo>
                      <a:pt x="947284" y="1442636"/>
                    </a:lnTo>
                    <a:lnTo>
                      <a:pt x="949124" y="1446086"/>
                    </a:lnTo>
                    <a:lnTo>
                      <a:pt x="951227" y="1449537"/>
                    </a:lnTo>
                    <a:lnTo>
                      <a:pt x="952804" y="1452988"/>
                    </a:lnTo>
                    <a:lnTo>
                      <a:pt x="953856" y="1456704"/>
                    </a:lnTo>
                    <a:lnTo>
                      <a:pt x="955433" y="1460420"/>
                    </a:lnTo>
                    <a:lnTo>
                      <a:pt x="956484" y="1464667"/>
                    </a:lnTo>
                    <a:lnTo>
                      <a:pt x="957273" y="1468384"/>
                    </a:lnTo>
                    <a:lnTo>
                      <a:pt x="958062" y="1472365"/>
                    </a:lnTo>
                    <a:lnTo>
                      <a:pt x="958587" y="1476612"/>
                    </a:lnTo>
                    <a:lnTo>
                      <a:pt x="958850" y="1480594"/>
                    </a:lnTo>
                    <a:lnTo>
                      <a:pt x="958850" y="1485107"/>
                    </a:lnTo>
                    <a:lnTo>
                      <a:pt x="958850" y="1489088"/>
                    </a:lnTo>
                    <a:lnTo>
                      <a:pt x="958587" y="1493335"/>
                    </a:lnTo>
                    <a:lnTo>
                      <a:pt x="958062" y="1497317"/>
                    </a:lnTo>
                    <a:lnTo>
                      <a:pt x="957273" y="1501299"/>
                    </a:lnTo>
                    <a:lnTo>
                      <a:pt x="956484" y="1505546"/>
                    </a:lnTo>
                    <a:lnTo>
                      <a:pt x="955433" y="1509262"/>
                    </a:lnTo>
                    <a:lnTo>
                      <a:pt x="953856" y="1512978"/>
                    </a:lnTo>
                    <a:lnTo>
                      <a:pt x="952804" y="1516694"/>
                    </a:lnTo>
                    <a:lnTo>
                      <a:pt x="951227" y="1520145"/>
                    </a:lnTo>
                    <a:lnTo>
                      <a:pt x="949124" y="1524127"/>
                    </a:lnTo>
                    <a:lnTo>
                      <a:pt x="947284" y="1527312"/>
                    </a:lnTo>
                    <a:lnTo>
                      <a:pt x="945181" y="1530763"/>
                    </a:lnTo>
                    <a:lnTo>
                      <a:pt x="940450" y="1536868"/>
                    </a:lnTo>
                    <a:lnTo>
                      <a:pt x="935192" y="1542973"/>
                    </a:lnTo>
                    <a:lnTo>
                      <a:pt x="929672" y="1548017"/>
                    </a:lnTo>
                    <a:lnTo>
                      <a:pt x="923363" y="1552795"/>
                    </a:lnTo>
                    <a:lnTo>
                      <a:pt x="919946" y="1554918"/>
                    </a:lnTo>
                    <a:lnTo>
                      <a:pt x="916529" y="1556776"/>
                    </a:lnTo>
                    <a:lnTo>
                      <a:pt x="913112" y="1558634"/>
                    </a:lnTo>
                    <a:lnTo>
                      <a:pt x="909432" y="1560227"/>
                    </a:lnTo>
                    <a:lnTo>
                      <a:pt x="906014" y="1561820"/>
                    </a:lnTo>
                    <a:lnTo>
                      <a:pt x="901808" y="1563147"/>
                    </a:lnTo>
                    <a:lnTo>
                      <a:pt x="898128" y="1564209"/>
                    </a:lnTo>
                    <a:lnTo>
                      <a:pt x="894448" y="1565005"/>
                    </a:lnTo>
                    <a:lnTo>
                      <a:pt x="890505" y="1565801"/>
                    </a:lnTo>
                    <a:lnTo>
                      <a:pt x="886299" y="1566067"/>
                    </a:lnTo>
                    <a:lnTo>
                      <a:pt x="882356" y="1566598"/>
                    </a:lnTo>
                    <a:lnTo>
                      <a:pt x="877888" y="1566863"/>
                    </a:lnTo>
                    <a:lnTo>
                      <a:pt x="873945" y="1566598"/>
                    </a:lnTo>
                    <a:lnTo>
                      <a:pt x="869739" y="1566067"/>
                    </a:lnTo>
                    <a:lnTo>
                      <a:pt x="865796" y="1565801"/>
                    </a:lnTo>
                    <a:lnTo>
                      <a:pt x="861853" y="1565005"/>
                    </a:lnTo>
                    <a:lnTo>
                      <a:pt x="857647" y="1564209"/>
                    </a:lnTo>
                    <a:lnTo>
                      <a:pt x="853967" y="1563147"/>
                    </a:lnTo>
                    <a:lnTo>
                      <a:pt x="850287" y="1561820"/>
                    </a:lnTo>
                    <a:lnTo>
                      <a:pt x="846607" y="1560227"/>
                    </a:lnTo>
                    <a:lnTo>
                      <a:pt x="842664" y="1558634"/>
                    </a:lnTo>
                    <a:lnTo>
                      <a:pt x="839247" y="1556776"/>
                    </a:lnTo>
                    <a:lnTo>
                      <a:pt x="835829" y="1554918"/>
                    </a:lnTo>
                    <a:lnTo>
                      <a:pt x="832675" y="1552795"/>
                    </a:lnTo>
                    <a:lnTo>
                      <a:pt x="826629" y="1548017"/>
                    </a:lnTo>
                    <a:lnTo>
                      <a:pt x="820583" y="1542973"/>
                    </a:lnTo>
                    <a:lnTo>
                      <a:pt x="815589" y="1536868"/>
                    </a:lnTo>
                    <a:lnTo>
                      <a:pt x="810857" y="1530763"/>
                    </a:lnTo>
                    <a:lnTo>
                      <a:pt x="808754" y="1527312"/>
                    </a:lnTo>
                    <a:lnTo>
                      <a:pt x="806914" y="1524127"/>
                    </a:lnTo>
                    <a:lnTo>
                      <a:pt x="805074" y="1520145"/>
                    </a:lnTo>
                    <a:lnTo>
                      <a:pt x="803497" y="1516694"/>
                    </a:lnTo>
                    <a:lnTo>
                      <a:pt x="801920" y="1512978"/>
                    </a:lnTo>
                    <a:lnTo>
                      <a:pt x="800605" y="1509262"/>
                    </a:lnTo>
                    <a:lnTo>
                      <a:pt x="799554" y="1505546"/>
                    </a:lnTo>
                    <a:lnTo>
                      <a:pt x="798765" y="1501299"/>
                    </a:lnTo>
                    <a:lnTo>
                      <a:pt x="797977" y="1497317"/>
                    </a:lnTo>
                    <a:lnTo>
                      <a:pt x="797714" y="1493335"/>
                    </a:lnTo>
                    <a:lnTo>
                      <a:pt x="797188" y="1489088"/>
                    </a:lnTo>
                    <a:lnTo>
                      <a:pt x="796925" y="1485107"/>
                    </a:lnTo>
                    <a:lnTo>
                      <a:pt x="797188" y="1480594"/>
                    </a:lnTo>
                    <a:lnTo>
                      <a:pt x="797714" y="1476612"/>
                    </a:lnTo>
                    <a:lnTo>
                      <a:pt x="797977" y="1472365"/>
                    </a:lnTo>
                    <a:lnTo>
                      <a:pt x="798765" y="1468384"/>
                    </a:lnTo>
                    <a:lnTo>
                      <a:pt x="799554" y="1464667"/>
                    </a:lnTo>
                    <a:lnTo>
                      <a:pt x="800605" y="1460420"/>
                    </a:lnTo>
                    <a:lnTo>
                      <a:pt x="801920" y="1456704"/>
                    </a:lnTo>
                    <a:lnTo>
                      <a:pt x="803497" y="1452988"/>
                    </a:lnTo>
                    <a:lnTo>
                      <a:pt x="805074" y="1449537"/>
                    </a:lnTo>
                    <a:lnTo>
                      <a:pt x="806914" y="1446086"/>
                    </a:lnTo>
                    <a:lnTo>
                      <a:pt x="808754" y="1442636"/>
                    </a:lnTo>
                    <a:lnTo>
                      <a:pt x="810857" y="1439185"/>
                    </a:lnTo>
                    <a:lnTo>
                      <a:pt x="815589" y="1432814"/>
                    </a:lnTo>
                    <a:lnTo>
                      <a:pt x="820583" y="1427240"/>
                    </a:lnTo>
                    <a:lnTo>
                      <a:pt x="826629" y="1421931"/>
                    </a:lnTo>
                    <a:lnTo>
                      <a:pt x="832675" y="1417153"/>
                    </a:lnTo>
                    <a:lnTo>
                      <a:pt x="835829" y="1415030"/>
                    </a:lnTo>
                    <a:lnTo>
                      <a:pt x="839247" y="1412906"/>
                    </a:lnTo>
                    <a:lnTo>
                      <a:pt x="842664" y="1411048"/>
                    </a:lnTo>
                    <a:lnTo>
                      <a:pt x="846607" y="1409455"/>
                    </a:lnTo>
                    <a:lnTo>
                      <a:pt x="850287" y="1408393"/>
                    </a:lnTo>
                    <a:lnTo>
                      <a:pt x="853967" y="1406801"/>
                    </a:lnTo>
                    <a:lnTo>
                      <a:pt x="857647" y="1405739"/>
                    </a:lnTo>
                    <a:lnTo>
                      <a:pt x="861853" y="1404943"/>
                    </a:lnTo>
                    <a:lnTo>
                      <a:pt x="865796" y="1404146"/>
                    </a:lnTo>
                    <a:lnTo>
                      <a:pt x="869739" y="1403616"/>
                    </a:lnTo>
                    <a:lnTo>
                      <a:pt x="873945" y="1403350"/>
                    </a:lnTo>
                    <a:close/>
                    <a:moveTo>
                      <a:pt x="1480345" y="795338"/>
                    </a:moveTo>
                    <a:lnTo>
                      <a:pt x="1484857" y="795603"/>
                    </a:lnTo>
                    <a:lnTo>
                      <a:pt x="1488839" y="795869"/>
                    </a:lnTo>
                    <a:lnTo>
                      <a:pt x="1493086" y="796134"/>
                    </a:lnTo>
                    <a:lnTo>
                      <a:pt x="1497068" y="797196"/>
                    </a:lnTo>
                    <a:lnTo>
                      <a:pt x="1500784" y="797727"/>
                    </a:lnTo>
                    <a:lnTo>
                      <a:pt x="1505031" y="799054"/>
                    </a:lnTo>
                    <a:lnTo>
                      <a:pt x="1508747" y="800381"/>
                    </a:lnTo>
                    <a:lnTo>
                      <a:pt x="1512198" y="801974"/>
                    </a:lnTo>
                    <a:lnTo>
                      <a:pt x="1515914" y="803567"/>
                    </a:lnTo>
                    <a:lnTo>
                      <a:pt x="1519365" y="805425"/>
                    </a:lnTo>
                    <a:lnTo>
                      <a:pt x="1522816" y="807283"/>
                    </a:lnTo>
                    <a:lnTo>
                      <a:pt x="1526266" y="809406"/>
                    </a:lnTo>
                    <a:lnTo>
                      <a:pt x="1532637" y="814184"/>
                    </a:lnTo>
                    <a:lnTo>
                      <a:pt x="1538211" y="819228"/>
                    </a:lnTo>
                    <a:lnTo>
                      <a:pt x="1543520" y="825068"/>
                    </a:lnTo>
                    <a:lnTo>
                      <a:pt x="1548298" y="831438"/>
                    </a:lnTo>
                    <a:lnTo>
                      <a:pt x="1550422" y="834624"/>
                    </a:lnTo>
                    <a:lnTo>
                      <a:pt x="1552545" y="838074"/>
                    </a:lnTo>
                    <a:lnTo>
                      <a:pt x="1554403" y="841791"/>
                    </a:lnTo>
                    <a:lnTo>
                      <a:pt x="1555996" y="845241"/>
                    </a:lnTo>
                    <a:lnTo>
                      <a:pt x="1557589" y="848958"/>
                    </a:lnTo>
                    <a:lnTo>
                      <a:pt x="1558650" y="852939"/>
                    </a:lnTo>
                    <a:lnTo>
                      <a:pt x="1559712" y="856655"/>
                    </a:lnTo>
                    <a:lnTo>
                      <a:pt x="1560509" y="860637"/>
                    </a:lnTo>
                    <a:lnTo>
                      <a:pt x="1561305" y="864884"/>
                    </a:lnTo>
                    <a:lnTo>
                      <a:pt x="1561836" y="868866"/>
                    </a:lnTo>
                    <a:lnTo>
                      <a:pt x="1562101" y="872847"/>
                    </a:lnTo>
                    <a:lnTo>
                      <a:pt x="1562101" y="877094"/>
                    </a:lnTo>
                    <a:lnTo>
                      <a:pt x="1562101" y="881342"/>
                    </a:lnTo>
                    <a:lnTo>
                      <a:pt x="1561836" y="885589"/>
                    </a:lnTo>
                    <a:lnTo>
                      <a:pt x="1561305" y="889570"/>
                    </a:lnTo>
                    <a:lnTo>
                      <a:pt x="1560509" y="893817"/>
                    </a:lnTo>
                    <a:lnTo>
                      <a:pt x="1559712" y="897534"/>
                    </a:lnTo>
                    <a:lnTo>
                      <a:pt x="1558650" y="901515"/>
                    </a:lnTo>
                    <a:lnTo>
                      <a:pt x="1557589" y="905497"/>
                    </a:lnTo>
                    <a:lnTo>
                      <a:pt x="1555996" y="908948"/>
                    </a:lnTo>
                    <a:lnTo>
                      <a:pt x="1554403" y="912664"/>
                    </a:lnTo>
                    <a:lnTo>
                      <a:pt x="1552545" y="916115"/>
                    </a:lnTo>
                    <a:lnTo>
                      <a:pt x="1550422" y="919565"/>
                    </a:lnTo>
                    <a:lnTo>
                      <a:pt x="1548298" y="923016"/>
                    </a:lnTo>
                    <a:lnTo>
                      <a:pt x="1543520" y="929387"/>
                    </a:lnTo>
                    <a:lnTo>
                      <a:pt x="1538211" y="934961"/>
                    </a:lnTo>
                    <a:lnTo>
                      <a:pt x="1532637" y="940270"/>
                    </a:lnTo>
                    <a:lnTo>
                      <a:pt x="1526266" y="945048"/>
                    </a:lnTo>
                    <a:lnTo>
                      <a:pt x="1522816" y="947171"/>
                    </a:lnTo>
                    <a:lnTo>
                      <a:pt x="1519365" y="949030"/>
                    </a:lnTo>
                    <a:lnTo>
                      <a:pt x="1515914" y="950888"/>
                    </a:lnTo>
                    <a:lnTo>
                      <a:pt x="1512198" y="952480"/>
                    </a:lnTo>
                    <a:lnTo>
                      <a:pt x="1508747" y="953808"/>
                    </a:lnTo>
                    <a:lnTo>
                      <a:pt x="1505031" y="955400"/>
                    </a:lnTo>
                    <a:lnTo>
                      <a:pt x="1500784" y="956197"/>
                    </a:lnTo>
                    <a:lnTo>
                      <a:pt x="1497068" y="957258"/>
                    </a:lnTo>
                    <a:lnTo>
                      <a:pt x="1493086" y="957789"/>
                    </a:lnTo>
                    <a:lnTo>
                      <a:pt x="1488839" y="958586"/>
                    </a:lnTo>
                    <a:lnTo>
                      <a:pt x="1484857" y="958851"/>
                    </a:lnTo>
                    <a:lnTo>
                      <a:pt x="1480345" y="958851"/>
                    </a:lnTo>
                    <a:lnTo>
                      <a:pt x="1476363" y="958851"/>
                    </a:lnTo>
                    <a:lnTo>
                      <a:pt x="1472116" y="958586"/>
                    </a:lnTo>
                    <a:lnTo>
                      <a:pt x="1468134" y="957789"/>
                    </a:lnTo>
                    <a:lnTo>
                      <a:pt x="1464153" y="957258"/>
                    </a:lnTo>
                    <a:lnTo>
                      <a:pt x="1459906" y="956197"/>
                    </a:lnTo>
                    <a:lnTo>
                      <a:pt x="1456189" y="955400"/>
                    </a:lnTo>
                    <a:lnTo>
                      <a:pt x="1452473" y="953808"/>
                    </a:lnTo>
                    <a:lnTo>
                      <a:pt x="1448757" y="952480"/>
                    </a:lnTo>
                    <a:lnTo>
                      <a:pt x="1445306" y="950888"/>
                    </a:lnTo>
                    <a:lnTo>
                      <a:pt x="1441325" y="949030"/>
                    </a:lnTo>
                    <a:lnTo>
                      <a:pt x="1437874" y="947171"/>
                    </a:lnTo>
                    <a:lnTo>
                      <a:pt x="1434954" y="945048"/>
                    </a:lnTo>
                    <a:lnTo>
                      <a:pt x="1428583" y="940270"/>
                    </a:lnTo>
                    <a:lnTo>
                      <a:pt x="1422478" y="934961"/>
                    </a:lnTo>
                    <a:lnTo>
                      <a:pt x="1417435" y="929387"/>
                    </a:lnTo>
                    <a:lnTo>
                      <a:pt x="1412922" y="923016"/>
                    </a:lnTo>
                    <a:lnTo>
                      <a:pt x="1410533" y="919565"/>
                    </a:lnTo>
                    <a:lnTo>
                      <a:pt x="1408675" y="916115"/>
                    </a:lnTo>
                    <a:lnTo>
                      <a:pt x="1406817" y="912664"/>
                    </a:lnTo>
                    <a:lnTo>
                      <a:pt x="1405224" y="908948"/>
                    </a:lnTo>
                    <a:lnTo>
                      <a:pt x="1403632" y="905497"/>
                    </a:lnTo>
                    <a:lnTo>
                      <a:pt x="1402304" y="901515"/>
                    </a:lnTo>
                    <a:lnTo>
                      <a:pt x="1401243" y="897534"/>
                    </a:lnTo>
                    <a:lnTo>
                      <a:pt x="1400446" y="893817"/>
                    </a:lnTo>
                    <a:lnTo>
                      <a:pt x="1399650" y="889570"/>
                    </a:lnTo>
                    <a:lnTo>
                      <a:pt x="1399385" y="885589"/>
                    </a:lnTo>
                    <a:lnTo>
                      <a:pt x="1398854" y="881342"/>
                    </a:lnTo>
                    <a:lnTo>
                      <a:pt x="1398588" y="877094"/>
                    </a:lnTo>
                    <a:lnTo>
                      <a:pt x="1398854" y="872847"/>
                    </a:lnTo>
                    <a:lnTo>
                      <a:pt x="1399385" y="868866"/>
                    </a:lnTo>
                    <a:lnTo>
                      <a:pt x="1399650" y="864884"/>
                    </a:lnTo>
                    <a:lnTo>
                      <a:pt x="1400446" y="860637"/>
                    </a:lnTo>
                    <a:lnTo>
                      <a:pt x="1401243" y="856655"/>
                    </a:lnTo>
                    <a:lnTo>
                      <a:pt x="1402304" y="852939"/>
                    </a:lnTo>
                    <a:lnTo>
                      <a:pt x="1403632" y="848958"/>
                    </a:lnTo>
                    <a:lnTo>
                      <a:pt x="1405224" y="845241"/>
                    </a:lnTo>
                    <a:lnTo>
                      <a:pt x="1406817" y="841791"/>
                    </a:lnTo>
                    <a:lnTo>
                      <a:pt x="1408675" y="838074"/>
                    </a:lnTo>
                    <a:lnTo>
                      <a:pt x="1410533" y="834624"/>
                    </a:lnTo>
                    <a:lnTo>
                      <a:pt x="1412922" y="831438"/>
                    </a:lnTo>
                    <a:lnTo>
                      <a:pt x="1417435" y="825068"/>
                    </a:lnTo>
                    <a:lnTo>
                      <a:pt x="1422478" y="819228"/>
                    </a:lnTo>
                    <a:lnTo>
                      <a:pt x="1428583" y="814184"/>
                    </a:lnTo>
                    <a:lnTo>
                      <a:pt x="1434954" y="809406"/>
                    </a:lnTo>
                    <a:lnTo>
                      <a:pt x="1437874" y="807283"/>
                    </a:lnTo>
                    <a:lnTo>
                      <a:pt x="1441325" y="805425"/>
                    </a:lnTo>
                    <a:lnTo>
                      <a:pt x="1445306" y="803567"/>
                    </a:lnTo>
                    <a:lnTo>
                      <a:pt x="1448757" y="801974"/>
                    </a:lnTo>
                    <a:lnTo>
                      <a:pt x="1452473" y="800381"/>
                    </a:lnTo>
                    <a:lnTo>
                      <a:pt x="1456189" y="799054"/>
                    </a:lnTo>
                    <a:lnTo>
                      <a:pt x="1459906" y="797727"/>
                    </a:lnTo>
                    <a:lnTo>
                      <a:pt x="1464153" y="797196"/>
                    </a:lnTo>
                    <a:lnTo>
                      <a:pt x="1468134" y="796134"/>
                    </a:lnTo>
                    <a:lnTo>
                      <a:pt x="1472116" y="795869"/>
                    </a:lnTo>
                    <a:lnTo>
                      <a:pt x="1476363" y="795603"/>
                    </a:lnTo>
                    <a:lnTo>
                      <a:pt x="1480345" y="795338"/>
                    </a:lnTo>
                    <a:close/>
                    <a:moveTo>
                      <a:pt x="876984" y="177800"/>
                    </a:moveTo>
                    <a:lnTo>
                      <a:pt x="883326" y="178065"/>
                    </a:lnTo>
                    <a:lnTo>
                      <a:pt x="889669" y="179124"/>
                    </a:lnTo>
                    <a:lnTo>
                      <a:pt x="895482" y="180713"/>
                    </a:lnTo>
                    <a:lnTo>
                      <a:pt x="901032" y="182832"/>
                    </a:lnTo>
                    <a:lnTo>
                      <a:pt x="906581" y="185215"/>
                    </a:lnTo>
                    <a:lnTo>
                      <a:pt x="911867" y="188393"/>
                    </a:lnTo>
                    <a:lnTo>
                      <a:pt x="916359" y="191836"/>
                    </a:lnTo>
                    <a:lnTo>
                      <a:pt x="920851" y="196074"/>
                    </a:lnTo>
                    <a:lnTo>
                      <a:pt x="924815" y="200311"/>
                    </a:lnTo>
                    <a:lnTo>
                      <a:pt x="928251" y="205078"/>
                    </a:lnTo>
                    <a:lnTo>
                      <a:pt x="931422" y="210375"/>
                    </a:lnTo>
                    <a:lnTo>
                      <a:pt x="934065" y="215672"/>
                    </a:lnTo>
                    <a:lnTo>
                      <a:pt x="936179" y="221498"/>
                    </a:lnTo>
                    <a:lnTo>
                      <a:pt x="937764" y="227325"/>
                    </a:lnTo>
                    <a:lnTo>
                      <a:pt x="938821" y="233681"/>
                    </a:lnTo>
                    <a:lnTo>
                      <a:pt x="939086" y="240037"/>
                    </a:lnTo>
                    <a:lnTo>
                      <a:pt x="939086" y="766534"/>
                    </a:lnTo>
                    <a:lnTo>
                      <a:pt x="945956" y="770772"/>
                    </a:lnTo>
                    <a:lnTo>
                      <a:pt x="952827" y="775539"/>
                    </a:lnTo>
                    <a:lnTo>
                      <a:pt x="959169" y="780835"/>
                    </a:lnTo>
                    <a:lnTo>
                      <a:pt x="964983" y="786397"/>
                    </a:lnTo>
                    <a:lnTo>
                      <a:pt x="971061" y="792488"/>
                    </a:lnTo>
                    <a:lnTo>
                      <a:pt x="976082" y="798844"/>
                    </a:lnTo>
                    <a:lnTo>
                      <a:pt x="980839" y="805465"/>
                    </a:lnTo>
                    <a:lnTo>
                      <a:pt x="985331" y="812351"/>
                    </a:lnTo>
                    <a:lnTo>
                      <a:pt x="989295" y="819502"/>
                    </a:lnTo>
                    <a:lnTo>
                      <a:pt x="992995" y="826917"/>
                    </a:lnTo>
                    <a:lnTo>
                      <a:pt x="995902" y="834862"/>
                    </a:lnTo>
                    <a:lnTo>
                      <a:pt x="998545" y="843072"/>
                    </a:lnTo>
                    <a:lnTo>
                      <a:pt x="1000394" y="851282"/>
                    </a:lnTo>
                    <a:lnTo>
                      <a:pt x="1001980" y="859757"/>
                    </a:lnTo>
                    <a:lnTo>
                      <a:pt x="1002773" y="868497"/>
                    </a:lnTo>
                    <a:lnTo>
                      <a:pt x="1003301" y="877236"/>
                    </a:lnTo>
                    <a:lnTo>
                      <a:pt x="1002773" y="883857"/>
                    </a:lnTo>
                    <a:lnTo>
                      <a:pt x="1002244" y="889948"/>
                    </a:lnTo>
                    <a:lnTo>
                      <a:pt x="1001716" y="896569"/>
                    </a:lnTo>
                    <a:lnTo>
                      <a:pt x="1000394" y="902925"/>
                    </a:lnTo>
                    <a:lnTo>
                      <a:pt x="999073" y="909017"/>
                    </a:lnTo>
                    <a:lnTo>
                      <a:pt x="997223" y="915108"/>
                    </a:lnTo>
                    <a:lnTo>
                      <a:pt x="995373" y="921199"/>
                    </a:lnTo>
                    <a:lnTo>
                      <a:pt x="993259" y="926761"/>
                    </a:lnTo>
                    <a:lnTo>
                      <a:pt x="990352" y="932322"/>
                    </a:lnTo>
                    <a:lnTo>
                      <a:pt x="987445" y="938149"/>
                    </a:lnTo>
                    <a:lnTo>
                      <a:pt x="984803" y="943446"/>
                    </a:lnTo>
                    <a:lnTo>
                      <a:pt x="981367" y="948478"/>
                    </a:lnTo>
                    <a:lnTo>
                      <a:pt x="977932" y="953509"/>
                    </a:lnTo>
                    <a:lnTo>
                      <a:pt x="973968" y="958541"/>
                    </a:lnTo>
                    <a:lnTo>
                      <a:pt x="970004" y="962779"/>
                    </a:lnTo>
                    <a:lnTo>
                      <a:pt x="965512" y="967281"/>
                    </a:lnTo>
                    <a:lnTo>
                      <a:pt x="961284" y="971783"/>
                    </a:lnTo>
                    <a:lnTo>
                      <a:pt x="956527" y="975756"/>
                    </a:lnTo>
                    <a:lnTo>
                      <a:pt x="951770" y="979464"/>
                    </a:lnTo>
                    <a:lnTo>
                      <a:pt x="946749" y="982906"/>
                    </a:lnTo>
                    <a:lnTo>
                      <a:pt x="941728" y="986349"/>
                    </a:lnTo>
                    <a:lnTo>
                      <a:pt x="936443" y="989527"/>
                    </a:lnTo>
                    <a:lnTo>
                      <a:pt x="930893" y="992441"/>
                    </a:lnTo>
                    <a:lnTo>
                      <a:pt x="925344" y="994824"/>
                    </a:lnTo>
                    <a:lnTo>
                      <a:pt x="919530" y="996943"/>
                    </a:lnTo>
                    <a:lnTo>
                      <a:pt x="913716" y="999062"/>
                    </a:lnTo>
                    <a:lnTo>
                      <a:pt x="907374" y="1000915"/>
                    </a:lnTo>
                    <a:lnTo>
                      <a:pt x="901560" y="1001975"/>
                    </a:lnTo>
                    <a:lnTo>
                      <a:pt x="895218" y="1003299"/>
                    </a:lnTo>
                    <a:lnTo>
                      <a:pt x="888611" y="1004358"/>
                    </a:lnTo>
                    <a:lnTo>
                      <a:pt x="882269" y="1004623"/>
                    </a:lnTo>
                    <a:lnTo>
                      <a:pt x="875663" y="1004888"/>
                    </a:lnTo>
                    <a:lnTo>
                      <a:pt x="866678" y="1004623"/>
                    </a:lnTo>
                    <a:lnTo>
                      <a:pt x="857693" y="1003564"/>
                    </a:lnTo>
                    <a:lnTo>
                      <a:pt x="849236" y="1001975"/>
                    </a:lnTo>
                    <a:lnTo>
                      <a:pt x="840780" y="999856"/>
                    </a:lnTo>
                    <a:lnTo>
                      <a:pt x="832324" y="997473"/>
                    </a:lnTo>
                    <a:lnTo>
                      <a:pt x="824396" y="994030"/>
                    </a:lnTo>
                    <a:lnTo>
                      <a:pt x="816732" y="990587"/>
                    </a:lnTo>
                    <a:lnTo>
                      <a:pt x="809333" y="986084"/>
                    </a:lnTo>
                    <a:lnTo>
                      <a:pt x="802198" y="981317"/>
                    </a:lnTo>
                    <a:lnTo>
                      <a:pt x="795591" y="976286"/>
                    </a:lnTo>
                    <a:lnTo>
                      <a:pt x="788984" y="970724"/>
                    </a:lnTo>
                    <a:lnTo>
                      <a:pt x="783170" y="964633"/>
                    </a:lnTo>
                    <a:lnTo>
                      <a:pt x="777357" y="958541"/>
                    </a:lnTo>
                    <a:lnTo>
                      <a:pt x="772600" y="951920"/>
                    </a:lnTo>
                    <a:lnTo>
                      <a:pt x="767843" y="944770"/>
                    </a:lnTo>
                    <a:lnTo>
                      <a:pt x="763351" y="937354"/>
                    </a:lnTo>
                    <a:lnTo>
                      <a:pt x="413204" y="937354"/>
                    </a:lnTo>
                    <a:lnTo>
                      <a:pt x="406597" y="937090"/>
                    </a:lnTo>
                    <a:lnTo>
                      <a:pt x="400519" y="936295"/>
                    </a:lnTo>
                    <a:lnTo>
                      <a:pt x="394705" y="934706"/>
                    </a:lnTo>
                    <a:lnTo>
                      <a:pt x="388627" y="932322"/>
                    </a:lnTo>
                    <a:lnTo>
                      <a:pt x="383342" y="929939"/>
                    </a:lnTo>
                    <a:lnTo>
                      <a:pt x="378321" y="926761"/>
                    </a:lnTo>
                    <a:lnTo>
                      <a:pt x="373564" y="923053"/>
                    </a:lnTo>
                    <a:lnTo>
                      <a:pt x="368808" y="919345"/>
                    </a:lnTo>
                    <a:lnTo>
                      <a:pt x="365108" y="914843"/>
                    </a:lnTo>
                    <a:lnTo>
                      <a:pt x="361408" y="909811"/>
                    </a:lnTo>
                    <a:lnTo>
                      <a:pt x="358237" y="904779"/>
                    </a:lnTo>
                    <a:lnTo>
                      <a:pt x="355859" y="899483"/>
                    </a:lnTo>
                    <a:lnTo>
                      <a:pt x="353480" y="893921"/>
                    </a:lnTo>
                    <a:lnTo>
                      <a:pt x="352159" y="887830"/>
                    </a:lnTo>
                    <a:lnTo>
                      <a:pt x="351102" y="881474"/>
                    </a:lnTo>
                    <a:lnTo>
                      <a:pt x="350838" y="875382"/>
                    </a:lnTo>
                    <a:lnTo>
                      <a:pt x="351102" y="868761"/>
                    </a:lnTo>
                    <a:lnTo>
                      <a:pt x="352159" y="862670"/>
                    </a:lnTo>
                    <a:lnTo>
                      <a:pt x="353480" y="856844"/>
                    </a:lnTo>
                    <a:lnTo>
                      <a:pt x="355859" y="850752"/>
                    </a:lnTo>
                    <a:lnTo>
                      <a:pt x="358237" y="845456"/>
                    </a:lnTo>
                    <a:lnTo>
                      <a:pt x="361408" y="840424"/>
                    </a:lnTo>
                    <a:lnTo>
                      <a:pt x="365108" y="835392"/>
                    </a:lnTo>
                    <a:lnTo>
                      <a:pt x="368808" y="831154"/>
                    </a:lnTo>
                    <a:lnTo>
                      <a:pt x="373564" y="827447"/>
                    </a:lnTo>
                    <a:lnTo>
                      <a:pt x="378321" y="823474"/>
                    </a:lnTo>
                    <a:lnTo>
                      <a:pt x="383342" y="820296"/>
                    </a:lnTo>
                    <a:lnTo>
                      <a:pt x="388627" y="817913"/>
                    </a:lnTo>
                    <a:lnTo>
                      <a:pt x="394705" y="815794"/>
                    </a:lnTo>
                    <a:lnTo>
                      <a:pt x="400519" y="814205"/>
                    </a:lnTo>
                    <a:lnTo>
                      <a:pt x="406597" y="813146"/>
                    </a:lnTo>
                    <a:lnTo>
                      <a:pt x="413204" y="812881"/>
                    </a:lnTo>
                    <a:lnTo>
                      <a:pt x="765465" y="812881"/>
                    </a:lnTo>
                    <a:lnTo>
                      <a:pt x="770222" y="805730"/>
                    </a:lnTo>
                    <a:lnTo>
                      <a:pt x="775507" y="798579"/>
                    </a:lnTo>
                    <a:lnTo>
                      <a:pt x="780792" y="791959"/>
                    </a:lnTo>
                    <a:lnTo>
                      <a:pt x="786870" y="785602"/>
                    </a:lnTo>
                    <a:lnTo>
                      <a:pt x="793477" y="779511"/>
                    </a:lnTo>
                    <a:lnTo>
                      <a:pt x="800348" y="774214"/>
                    </a:lnTo>
                    <a:lnTo>
                      <a:pt x="807483" y="769183"/>
                    </a:lnTo>
                    <a:lnTo>
                      <a:pt x="815147" y="764945"/>
                    </a:lnTo>
                    <a:lnTo>
                      <a:pt x="815147" y="240037"/>
                    </a:lnTo>
                    <a:lnTo>
                      <a:pt x="815411" y="233681"/>
                    </a:lnTo>
                    <a:lnTo>
                      <a:pt x="816204" y="227325"/>
                    </a:lnTo>
                    <a:lnTo>
                      <a:pt x="817789" y="221498"/>
                    </a:lnTo>
                    <a:lnTo>
                      <a:pt x="819639" y="215672"/>
                    </a:lnTo>
                    <a:lnTo>
                      <a:pt x="822546" y="210375"/>
                    </a:lnTo>
                    <a:lnTo>
                      <a:pt x="825717" y="205078"/>
                    </a:lnTo>
                    <a:lnTo>
                      <a:pt x="829153" y="200311"/>
                    </a:lnTo>
                    <a:lnTo>
                      <a:pt x="833116" y="196074"/>
                    </a:lnTo>
                    <a:lnTo>
                      <a:pt x="837609" y="191836"/>
                    </a:lnTo>
                    <a:lnTo>
                      <a:pt x="842366" y="188393"/>
                    </a:lnTo>
                    <a:lnTo>
                      <a:pt x="847387" y="185215"/>
                    </a:lnTo>
                    <a:lnTo>
                      <a:pt x="852936" y="182832"/>
                    </a:lnTo>
                    <a:lnTo>
                      <a:pt x="858486" y="180713"/>
                    </a:lnTo>
                    <a:lnTo>
                      <a:pt x="864564" y="179124"/>
                    </a:lnTo>
                    <a:lnTo>
                      <a:pt x="870642" y="178065"/>
                    </a:lnTo>
                    <a:lnTo>
                      <a:pt x="876984" y="177800"/>
                    </a:lnTo>
                    <a:close/>
                    <a:moveTo>
                      <a:pt x="856991" y="124392"/>
                    </a:moveTo>
                    <a:lnTo>
                      <a:pt x="837683" y="125450"/>
                    </a:lnTo>
                    <a:lnTo>
                      <a:pt x="818374" y="126774"/>
                    </a:lnTo>
                    <a:lnTo>
                      <a:pt x="799594" y="128362"/>
                    </a:lnTo>
                    <a:lnTo>
                      <a:pt x="780550" y="130479"/>
                    </a:lnTo>
                    <a:lnTo>
                      <a:pt x="762034" y="132861"/>
                    </a:lnTo>
                    <a:lnTo>
                      <a:pt x="743255" y="136037"/>
                    </a:lnTo>
                    <a:lnTo>
                      <a:pt x="725004" y="139478"/>
                    </a:lnTo>
                    <a:lnTo>
                      <a:pt x="706489" y="143712"/>
                    </a:lnTo>
                    <a:lnTo>
                      <a:pt x="688502" y="147947"/>
                    </a:lnTo>
                    <a:lnTo>
                      <a:pt x="670516" y="152975"/>
                    </a:lnTo>
                    <a:lnTo>
                      <a:pt x="653059" y="158269"/>
                    </a:lnTo>
                    <a:lnTo>
                      <a:pt x="635337" y="164091"/>
                    </a:lnTo>
                    <a:lnTo>
                      <a:pt x="617880" y="169914"/>
                    </a:lnTo>
                    <a:lnTo>
                      <a:pt x="600687" y="176530"/>
                    </a:lnTo>
                    <a:lnTo>
                      <a:pt x="583759" y="183412"/>
                    </a:lnTo>
                    <a:lnTo>
                      <a:pt x="567095" y="191087"/>
                    </a:lnTo>
                    <a:lnTo>
                      <a:pt x="550432" y="198762"/>
                    </a:lnTo>
                    <a:lnTo>
                      <a:pt x="534297" y="206967"/>
                    </a:lnTo>
                    <a:lnTo>
                      <a:pt x="517898" y="215436"/>
                    </a:lnTo>
                    <a:lnTo>
                      <a:pt x="502292" y="224170"/>
                    </a:lnTo>
                    <a:lnTo>
                      <a:pt x="486686" y="233698"/>
                    </a:lnTo>
                    <a:lnTo>
                      <a:pt x="471345" y="242961"/>
                    </a:lnTo>
                    <a:lnTo>
                      <a:pt x="456268" y="253018"/>
                    </a:lnTo>
                    <a:lnTo>
                      <a:pt x="441192" y="263340"/>
                    </a:lnTo>
                    <a:lnTo>
                      <a:pt x="426379" y="274191"/>
                    </a:lnTo>
                    <a:lnTo>
                      <a:pt x="412361" y="285042"/>
                    </a:lnTo>
                    <a:lnTo>
                      <a:pt x="398342" y="296423"/>
                    </a:lnTo>
                    <a:lnTo>
                      <a:pt x="384588" y="308333"/>
                    </a:lnTo>
                    <a:lnTo>
                      <a:pt x="371098" y="320243"/>
                    </a:lnTo>
                    <a:lnTo>
                      <a:pt x="357608" y="332417"/>
                    </a:lnTo>
                    <a:lnTo>
                      <a:pt x="344648" y="344856"/>
                    </a:lnTo>
                    <a:lnTo>
                      <a:pt x="332216" y="358089"/>
                    </a:lnTo>
                    <a:lnTo>
                      <a:pt x="319784" y="371323"/>
                    </a:lnTo>
                    <a:lnTo>
                      <a:pt x="307617" y="384820"/>
                    </a:lnTo>
                    <a:lnTo>
                      <a:pt x="295979" y="398583"/>
                    </a:lnTo>
                    <a:lnTo>
                      <a:pt x="284870" y="412610"/>
                    </a:lnTo>
                    <a:lnTo>
                      <a:pt x="273761" y="427167"/>
                    </a:lnTo>
                    <a:lnTo>
                      <a:pt x="263181" y="441458"/>
                    </a:lnTo>
                    <a:lnTo>
                      <a:pt x="252865" y="456544"/>
                    </a:lnTo>
                    <a:lnTo>
                      <a:pt x="242814" y="471630"/>
                    </a:lnTo>
                    <a:lnTo>
                      <a:pt x="233027" y="486980"/>
                    </a:lnTo>
                    <a:lnTo>
                      <a:pt x="224034" y="502596"/>
                    </a:lnTo>
                    <a:lnTo>
                      <a:pt x="215041" y="518740"/>
                    </a:lnTo>
                    <a:lnTo>
                      <a:pt x="206577" y="534620"/>
                    </a:lnTo>
                    <a:lnTo>
                      <a:pt x="198377" y="551029"/>
                    </a:lnTo>
                    <a:lnTo>
                      <a:pt x="190707" y="567438"/>
                    </a:lnTo>
                    <a:lnTo>
                      <a:pt x="183301" y="584112"/>
                    </a:lnTo>
                    <a:lnTo>
                      <a:pt x="176424" y="601315"/>
                    </a:lnTo>
                    <a:lnTo>
                      <a:pt x="169811" y="618253"/>
                    </a:lnTo>
                    <a:lnTo>
                      <a:pt x="163992" y="635986"/>
                    </a:lnTo>
                    <a:lnTo>
                      <a:pt x="157908" y="653454"/>
                    </a:lnTo>
                    <a:lnTo>
                      <a:pt x="152883" y="670921"/>
                    </a:lnTo>
                    <a:lnTo>
                      <a:pt x="147857" y="689183"/>
                    </a:lnTo>
                    <a:lnTo>
                      <a:pt x="143625" y="707180"/>
                    </a:lnTo>
                    <a:lnTo>
                      <a:pt x="139393" y="725707"/>
                    </a:lnTo>
                    <a:lnTo>
                      <a:pt x="135955" y="743704"/>
                    </a:lnTo>
                    <a:lnTo>
                      <a:pt x="132781" y="762495"/>
                    </a:lnTo>
                    <a:lnTo>
                      <a:pt x="130400" y="781551"/>
                    </a:lnTo>
                    <a:lnTo>
                      <a:pt x="128019" y="800342"/>
                    </a:lnTo>
                    <a:lnTo>
                      <a:pt x="126168" y="819133"/>
                    </a:lnTo>
                    <a:lnTo>
                      <a:pt x="125110" y="838189"/>
                    </a:lnTo>
                    <a:lnTo>
                      <a:pt x="124316" y="857509"/>
                    </a:lnTo>
                    <a:lnTo>
                      <a:pt x="124052" y="877094"/>
                    </a:lnTo>
                    <a:lnTo>
                      <a:pt x="124316" y="896414"/>
                    </a:lnTo>
                    <a:lnTo>
                      <a:pt x="125110" y="915735"/>
                    </a:lnTo>
                    <a:lnTo>
                      <a:pt x="126168" y="934791"/>
                    </a:lnTo>
                    <a:lnTo>
                      <a:pt x="128019" y="953846"/>
                    </a:lnTo>
                    <a:lnTo>
                      <a:pt x="130400" y="972637"/>
                    </a:lnTo>
                    <a:lnTo>
                      <a:pt x="132781" y="991428"/>
                    </a:lnTo>
                    <a:lnTo>
                      <a:pt x="135955" y="1009955"/>
                    </a:lnTo>
                    <a:lnTo>
                      <a:pt x="139393" y="1028481"/>
                    </a:lnTo>
                    <a:lnTo>
                      <a:pt x="143625" y="1046743"/>
                    </a:lnTo>
                    <a:lnTo>
                      <a:pt x="147857" y="1065005"/>
                    </a:lnTo>
                    <a:lnTo>
                      <a:pt x="152883" y="1082737"/>
                    </a:lnTo>
                    <a:lnTo>
                      <a:pt x="157908" y="1100734"/>
                    </a:lnTo>
                    <a:lnTo>
                      <a:pt x="163992" y="1118202"/>
                    </a:lnTo>
                    <a:lnTo>
                      <a:pt x="169811" y="1135405"/>
                    </a:lnTo>
                    <a:lnTo>
                      <a:pt x="176424" y="1152608"/>
                    </a:lnTo>
                    <a:lnTo>
                      <a:pt x="183301" y="1169547"/>
                    </a:lnTo>
                    <a:lnTo>
                      <a:pt x="190707" y="1186485"/>
                    </a:lnTo>
                    <a:lnTo>
                      <a:pt x="198377" y="1203159"/>
                    </a:lnTo>
                    <a:lnTo>
                      <a:pt x="206577" y="1219568"/>
                    </a:lnTo>
                    <a:lnTo>
                      <a:pt x="215041" y="1235448"/>
                    </a:lnTo>
                    <a:lnTo>
                      <a:pt x="224034" y="1251592"/>
                    </a:lnTo>
                    <a:lnTo>
                      <a:pt x="233027" y="1267208"/>
                    </a:lnTo>
                    <a:lnTo>
                      <a:pt x="242814" y="1282558"/>
                    </a:lnTo>
                    <a:lnTo>
                      <a:pt x="252865" y="1297644"/>
                    </a:lnTo>
                    <a:lnTo>
                      <a:pt x="263181" y="1312200"/>
                    </a:lnTo>
                    <a:lnTo>
                      <a:pt x="273761" y="1327021"/>
                    </a:lnTo>
                    <a:lnTo>
                      <a:pt x="284870" y="1341578"/>
                    </a:lnTo>
                    <a:lnTo>
                      <a:pt x="295979" y="1355605"/>
                    </a:lnTo>
                    <a:lnTo>
                      <a:pt x="307617" y="1369368"/>
                    </a:lnTo>
                    <a:lnTo>
                      <a:pt x="319784" y="1382865"/>
                    </a:lnTo>
                    <a:lnTo>
                      <a:pt x="332216" y="1396099"/>
                    </a:lnTo>
                    <a:lnTo>
                      <a:pt x="344648" y="1408803"/>
                    </a:lnTo>
                    <a:lnTo>
                      <a:pt x="357608" y="1421771"/>
                    </a:lnTo>
                    <a:lnTo>
                      <a:pt x="371098" y="1433946"/>
                    </a:lnTo>
                    <a:lnTo>
                      <a:pt x="384588" y="1445855"/>
                    </a:lnTo>
                    <a:lnTo>
                      <a:pt x="398342" y="1457501"/>
                    </a:lnTo>
                    <a:lnTo>
                      <a:pt x="412361" y="1469146"/>
                    </a:lnTo>
                    <a:lnTo>
                      <a:pt x="426379" y="1479997"/>
                    </a:lnTo>
                    <a:lnTo>
                      <a:pt x="441192" y="1490848"/>
                    </a:lnTo>
                    <a:lnTo>
                      <a:pt x="456268" y="1501170"/>
                    </a:lnTo>
                    <a:lnTo>
                      <a:pt x="471345" y="1511227"/>
                    </a:lnTo>
                    <a:lnTo>
                      <a:pt x="486686" y="1520490"/>
                    </a:lnTo>
                    <a:lnTo>
                      <a:pt x="502292" y="1530018"/>
                    </a:lnTo>
                    <a:lnTo>
                      <a:pt x="517898" y="1538752"/>
                    </a:lnTo>
                    <a:lnTo>
                      <a:pt x="534297" y="1547221"/>
                    </a:lnTo>
                    <a:lnTo>
                      <a:pt x="550432" y="1555426"/>
                    </a:lnTo>
                    <a:lnTo>
                      <a:pt x="567095" y="1563101"/>
                    </a:lnTo>
                    <a:lnTo>
                      <a:pt x="583759" y="1570512"/>
                    </a:lnTo>
                    <a:lnTo>
                      <a:pt x="600687" y="1577393"/>
                    </a:lnTo>
                    <a:lnTo>
                      <a:pt x="617880" y="1583745"/>
                    </a:lnTo>
                    <a:lnTo>
                      <a:pt x="635337" y="1590097"/>
                    </a:lnTo>
                    <a:lnTo>
                      <a:pt x="653059" y="1595655"/>
                    </a:lnTo>
                    <a:lnTo>
                      <a:pt x="670516" y="1601213"/>
                    </a:lnTo>
                    <a:lnTo>
                      <a:pt x="688502" y="1605712"/>
                    </a:lnTo>
                    <a:lnTo>
                      <a:pt x="706489" y="1610476"/>
                    </a:lnTo>
                    <a:lnTo>
                      <a:pt x="725004" y="1614181"/>
                    </a:lnTo>
                    <a:lnTo>
                      <a:pt x="743255" y="1618151"/>
                    </a:lnTo>
                    <a:lnTo>
                      <a:pt x="762034" y="1620798"/>
                    </a:lnTo>
                    <a:lnTo>
                      <a:pt x="780550" y="1623709"/>
                    </a:lnTo>
                    <a:lnTo>
                      <a:pt x="799594" y="1625826"/>
                    </a:lnTo>
                    <a:lnTo>
                      <a:pt x="818374" y="1627414"/>
                    </a:lnTo>
                    <a:lnTo>
                      <a:pt x="837683" y="1628738"/>
                    </a:lnTo>
                    <a:lnTo>
                      <a:pt x="856991" y="1629267"/>
                    </a:lnTo>
                    <a:lnTo>
                      <a:pt x="876300" y="1629532"/>
                    </a:lnTo>
                    <a:lnTo>
                      <a:pt x="895873" y="1629267"/>
                    </a:lnTo>
                    <a:lnTo>
                      <a:pt x="914918" y="1628738"/>
                    </a:lnTo>
                    <a:lnTo>
                      <a:pt x="933962" y="1627414"/>
                    </a:lnTo>
                    <a:lnTo>
                      <a:pt x="953271" y="1625826"/>
                    </a:lnTo>
                    <a:lnTo>
                      <a:pt x="972050" y="1623709"/>
                    </a:lnTo>
                    <a:lnTo>
                      <a:pt x="990830" y="1620798"/>
                    </a:lnTo>
                    <a:lnTo>
                      <a:pt x="1009345" y="1618151"/>
                    </a:lnTo>
                    <a:lnTo>
                      <a:pt x="1027861" y="1614181"/>
                    </a:lnTo>
                    <a:lnTo>
                      <a:pt x="1045847" y="1610476"/>
                    </a:lnTo>
                    <a:lnTo>
                      <a:pt x="1064098" y="1605712"/>
                    </a:lnTo>
                    <a:lnTo>
                      <a:pt x="1082084" y="1601213"/>
                    </a:lnTo>
                    <a:lnTo>
                      <a:pt x="1099806" y="1595655"/>
                    </a:lnTo>
                    <a:lnTo>
                      <a:pt x="1117263" y="1590097"/>
                    </a:lnTo>
                    <a:lnTo>
                      <a:pt x="1134720" y="1583745"/>
                    </a:lnTo>
                    <a:lnTo>
                      <a:pt x="1151913" y="1577393"/>
                    </a:lnTo>
                    <a:lnTo>
                      <a:pt x="1168841" y="1570512"/>
                    </a:lnTo>
                    <a:lnTo>
                      <a:pt x="1185769" y="1563101"/>
                    </a:lnTo>
                    <a:lnTo>
                      <a:pt x="1201904" y="1555426"/>
                    </a:lnTo>
                    <a:lnTo>
                      <a:pt x="1218568" y="1547221"/>
                    </a:lnTo>
                    <a:lnTo>
                      <a:pt x="1234702" y="1538752"/>
                    </a:lnTo>
                    <a:lnTo>
                      <a:pt x="1250573" y="1530018"/>
                    </a:lnTo>
                    <a:lnTo>
                      <a:pt x="1265914" y="1520490"/>
                    </a:lnTo>
                    <a:lnTo>
                      <a:pt x="1281255" y="1511227"/>
                    </a:lnTo>
                    <a:lnTo>
                      <a:pt x="1296596" y="1501170"/>
                    </a:lnTo>
                    <a:lnTo>
                      <a:pt x="1311408" y="1490848"/>
                    </a:lnTo>
                    <a:lnTo>
                      <a:pt x="1325956" y="1479997"/>
                    </a:lnTo>
                    <a:lnTo>
                      <a:pt x="1340504" y="1469146"/>
                    </a:lnTo>
                    <a:lnTo>
                      <a:pt x="1354522" y="1457501"/>
                    </a:lnTo>
                    <a:lnTo>
                      <a:pt x="1368277" y="1445855"/>
                    </a:lnTo>
                    <a:lnTo>
                      <a:pt x="1381766" y="1433946"/>
                    </a:lnTo>
                    <a:lnTo>
                      <a:pt x="1394991" y="1421771"/>
                    </a:lnTo>
                    <a:lnTo>
                      <a:pt x="1407952" y="1408803"/>
                    </a:lnTo>
                    <a:lnTo>
                      <a:pt x="1420384" y="1396099"/>
                    </a:lnTo>
                    <a:lnTo>
                      <a:pt x="1432815" y="1382865"/>
                    </a:lnTo>
                    <a:lnTo>
                      <a:pt x="1444718" y="1369368"/>
                    </a:lnTo>
                    <a:lnTo>
                      <a:pt x="1456356" y="1355605"/>
                    </a:lnTo>
                    <a:lnTo>
                      <a:pt x="1467730" y="1341578"/>
                    </a:lnTo>
                    <a:lnTo>
                      <a:pt x="1479104" y="1327021"/>
                    </a:lnTo>
                    <a:lnTo>
                      <a:pt x="1489684" y="1312200"/>
                    </a:lnTo>
                    <a:lnTo>
                      <a:pt x="1499735" y="1297644"/>
                    </a:lnTo>
                    <a:lnTo>
                      <a:pt x="1509786" y="1282558"/>
                    </a:lnTo>
                    <a:lnTo>
                      <a:pt x="1519308" y="1267208"/>
                    </a:lnTo>
                    <a:lnTo>
                      <a:pt x="1528830" y="1251592"/>
                    </a:lnTo>
                    <a:lnTo>
                      <a:pt x="1537559" y="1235448"/>
                    </a:lnTo>
                    <a:lnTo>
                      <a:pt x="1546023" y="1219568"/>
                    </a:lnTo>
                    <a:lnTo>
                      <a:pt x="1554223" y="1203159"/>
                    </a:lnTo>
                    <a:lnTo>
                      <a:pt x="1561893" y="1186485"/>
                    </a:lnTo>
                    <a:lnTo>
                      <a:pt x="1569299" y="1169547"/>
                    </a:lnTo>
                    <a:lnTo>
                      <a:pt x="1576176" y="1152608"/>
                    </a:lnTo>
                    <a:lnTo>
                      <a:pt x="1582789" y="1135405"/>
                    </a:lnTo>
                    <a:lnTo>
                      <a:pt x="1588873" y="1118202"/>
                    </a:lnTo>
                    <a:lnTo>
                      <a:pt x="1594692" y="1100734"/>
                    </a:lnTo>
                    <a:lnTo>
                      <a:pt x="1599982" y="1082737"/>
                    </a:lnTo>
                    <a:lnTo>
                      <a:pt x="1604743" y="1065005"/>
                    </a:lnTo>
                    <a:lnTo>
                      <a:pt x="1608975" y="1046743"/>
                    </a:lnTo>
                    <a:lnTo>
                      <a:pt x="1613207" y="1028481"/>
                    </a:lnTo>
                    <a:lnTo>
                      <a:pt x="1616645" y="1009955"/>
                    </a:lnTo>
                    <a:lnTo>
                      <a:pt x="1619555" y="991428"/>
                    </a:lnTo>
                    <a:lnTo>
                      <a:pt x="1622464" y="972637"/>
                    </a:lnTo>
                    <a:lnTo>
                      <a:pt x="1624581" y="953846"/>
                    </a:lnTo>
                    <a:lnTo>
                      <a:pt x="1626168" y="934791"/>
                    </a:lnTo>
                    <a:lnTo>
                      <a:pt x="1627490" y="915735"/>
                    </a:lnTo>
                    <a:lnTo>
                      <a:pt x="1628019" y="896414"/>
                    </a:lnTo>
                    <a:lnTo>
                      <a:pt x="1628548" y="877094"/>
                    </a:lnTo>
                    <a:lnTo>
                      <a:pt x="1628019" y="857509"/>
                    </a:lnTo>
                    <a:lnTo>
                      <a:pt x="1627490" y="838189"/>
                    </a:lnTo>
                    <a:lnTo>
                      <a:pt x="1626168" y="819133"/>
                    </a:lnTo>
                    <a:lnTo>
                      <a:pt x="1624581" y="800342"/>
                    </a:lnTo>
                    <a:lnTo>
                      <a:pt x="1622464" y="781551"/>
                    </a:lnTo>
                    <a:lnTo>
                      <a:pt x="1619555" y="762495"/>
                    </a:lnTo>
                    <a:lnTo>
                      <a:pt x="1616645" y="743704"/>
                    </a:lnTo>
                    <a:lnTo>
                      <a:pt x="1613207" y="725707"/>
                    </a:lnTo>
                    <a:lnTo>
                      <a:pt x="1608975" y="707180"/>
                    </a:lnTo>
                    <a:lnTo>
                      <a:pt x="1604743" y="689183"/>
                    </a:lnTo>
                    <a:lnTo>
                      <a:pt x="1599982" y="670921"/>
                    </a:lnTo>
                    <a:lnTo>
                      <a:pt x="1594692" y="653454"/>
                    </a:lnTo>
                    <a:lnTo>
                      <a:pt x="1588873" y="635986"/>
                    </a:lnTo>
                    <a:lnTo>
                      <a:pt x="1582789" y="618253"/>
                    </a:lnTo>
                    <a:lnTo>
                      <a:pt x="1576176" y="601315"/>
                    </a:lnTo>
                    <a:lnTo>
                      <a:pt x="1569299" y="584112"/>
                    </a:lnTo>
                    <a:lnTo>
                      <a:pt x="1561893" y="567438"/>
                    </a:lnTo>
                    <a:lnTo>
                      <a:pt x="1554223" y="551029"/>
                    </a:lnTo>
                    <a:lnTo>
                      <a:pt x="1546023" y="534620"/>
                    </a:lnTo>
                    <a:lnTo>
                      <a:pt x="1537559" y="518740"/>
                    </a:lnTo>
                    <a:lnTo>
                      <a:pt x="1528830" y="502596"/>
                    </a:lnTo>
                    <a:lnTo>
                      <a:pt x="1519308" y="486980"/>
                    </a:lnTo>
                    <a:lnTo>
                      <a:pt x="1509786" y="471630"/>
                    </a:lnTo>
                    <a:lnTo>
                      <a:pt x="1499735" y="456544"/>
                    </a:lnTo>
                    <a:lnTo>
                      <a:pt x="1489684" y="441458"/>
                    </a:lnTo>
                    <a:lnTo>
                      <a:pt x="1479104" y="427167"/>
                    </a:lnTo>
                    <a:lnTo>
                      <a:pt x="1467730" y="412610"/>
                    </a:lnTo>
                    <a:lnTo>
                      <a:pt x="1456356" y="398583"/>
                    </a:lnTo>
                    <a:lnTo>
                      <a:pt x="1444718" y="384820"/>
                    </a:lnTo>
                    <a:lnTo>
                      <a:pt x="1432815" y="371323"/>
                    </a:lnTo>
                    <a:lnTo>
                      <a:pt x="1420384" y="358089"/>
                    </a:lnTo>
                    <a:lnTo>
                      <a:pt x="1407952" y="344856"/>
                    </a:lnTo>
                    <a:lnTo>
                      <a:pt x="1394991" y="332417"/>
                    </a:lnTo>
                    <a:lnTo>
                      <a:pt x="1381766" y="320243"/>
                    </a:lnTo>
                    <a:lnTo>
                      <a:pt x="1368277" y="308333"/>
                    </a:lnTo>
                    <a:lnTo>
                      <a:pt x="1354522" y="296423"/>
                    </a:lnTo>
                    <a:lnTo>
                      <a:pt x="1340504" y="285042"/>
                    </a:lnTo>
                    <a:lnTo>
                      <a:pt x="1325956" y="274191"/>
                    </a:lnTo>
                    <a:lnTo>
                      <a:pt x="1311408" y="263340"/>
                    </a:lnTo>
                    <a:lnTo>
                      <a:pt x="1296596" y="253018"/>
                    </a:lnTo>
                    <a:lnTo>
                      <a:pt x="1281255" y="242961"/>
                    </a:lnTo>
                    <a:lnTo>
                      <a:pt x="1265914" y="233698"/>
                    </a:lnTo>
                    <a:lnTo>
                      <a:pt x="1250573" y="224170"/>
                    </a:lnTo>
                    <a:lnTo>
                      <a:pt x="1234702" y="215436"/>
                    </a:lnTo>
                    <a:lnTo>
                      <a:pt x="1218568" y="206967"/>
                    </a:lnTo>
                    <a:lnTo>
                      <a:pt x="1201904" y="198762"/>
                    </a:lnTo>
                    <a:lnTo>
                      <a:pt x="1185769" y="191087"/>
                    </a:lnTo>
                    <a:lnTo>
                      <a:pt x="1168841" y="183412"/>
                    </a:lnTo>
                    <a:lnTo>
                      <a:pt x="1151913" y="176530"/>
                    </a:lnTo>
                    <a:lnTo>
                      <a:pt x="1134720" y="169914"/>
                    </a:lnTo>
                    <a:lnTo>
                      <a:pt x="1117263" y="164091"/>
                    </a:lnTo>
                    <a:lnTo>
                      <a:pt x="1099806" y="158269"/>
                    </a:lnTo>
                    <a:lnTo>
                      <a:pt x="1082084" y="152975"/>
                    </a:lnTo>
                    <a:lnTo>
                      <a:pt x="1064098" y="147947"/>
                    </a:lnTo>
                    <a:lnTo>
                      <a:pt x="1045847" y="143712"/>
                    </a:lnTo>
                    <a:lnTo>
                      <a:pt x="1027861" y="139478"/>
                    </a:lnTo>
                    <a:lnTo>
                      <a:pt x="1009345" y="136037"/>
                    </a:lnTo>
                    <a:lnTo>
                      <a:pt x="990830" y="132861"/>
                    </a:lnTo>
                    <a:lnTo>
                      <a:pt x="972050" y="130479"/>
                    </a:lnTo>
                    <a:lnTo>
                      <a:pt x="953271" y="128362"/>
                    </a:lnTo>
                    <a:lnTo>
                      <a:pt x="933962" y="126774"/>
                    </a:lnTo>
                    <a:lnTo>
                      <a:pt x="914918" y="125450"/>
                    </a:lnTo>
                    <a:lnTo>
                      <a:pt x="895873" y="124392"/>
                    </a:lnTo>
                    <a:lnTo>
                      <a:pt x="876300" y="124392"/>
                    </a:lnTo>
                    <a:lnTo>
                      <a:pt x="856991" y="124392"/>
                    </a:lnTo>
                    <a:close/>
                    <a:moveTo>
                      <a:pt x="876300" y="0"/>
                    </a:moveTo>
                    <a:lnTo>
                      <a:pt x="899048" y="265"/>
                    </a:lnTo>
                    <a:lnTo>
                      <a:pt x="921266" y="1323"/>
                    </a:lnTo>
                    <a:lnTo>
                      <a:pt x="943749" y="2382"/>
                    </a:lnTo>
                    <a:lnTo>
                      <a:pt x="965702" y="4764"/>
                    </a:lnTo>
                    <a:lnTo>
                      <a:pt x="987656" y="7146"/>
                    </a:lnTo>
                    <a:lnTo>
                      <a:pt x="1009610" y="10057"/>
                    </a:lnTo>
                    <a:lnTo>
                      <a:pt x="1031299" y="13763"/>
                    </a:lnTo>
                    <a:lnTo>
                      <a:pt x="1052724" y="17997"/>
                    </a:lnTo>
                    <a:lnTo>
                      <a:pt x="1074149" y="22496"/>
                    </a:lnTo>
                    <a:lnTo>
                      <a:pt x="1095045" y="27525"/>
                    </a:lnTo>
                    <a:lnTo>
                      <a:pt x="1115940" y="33348"/>
                    </a:lnTo>
                    <a:lnTo>
                      <a:pt x="1136572" y="39435"/>
                    </a:lnTo>
                    <a:lnTo>
                      <a:pt x="1157203" y="46051"/>
                    </a:lnTo>
                    <a:lnTo>
                      <a:pt x="1177305" y="53197"/>
                    </a:lnTo>
                    <a:lnTo>
                      <a:pt x="1197407" y="60873"/>
                    </a:lnTo>
                    <a:lnTo>
                      <a:pt x="1216981" y="69077"/>
                    </a:lnTo>
                    <a:lnTo>
                      <a:pt x="1236818" y="77811"/>
                    </a:lnTo>
                    <a:lnTo>
                      <a:pt x="1255863" y="86545"/>
                    </a:lnTo>
                    <a:lnTo>
                      <a:pt x="1274907" y="96337"/>
                    </a:lnTo>
                    <a:lnTo>
                      <a:pt x="1293687" y="105865"/>
                    </a:lnTo>
                    <a:lnTo>
                      <a:pt x="1312202" y="116452"/>
                    </a:lnTo>
                    <a:lnTo>
                      <a:pt x="1330453" y="127303"/>
                    </a:lnTo>
                    <a:lnTo>
                      <a:pt x="1348439" y="138154"/>
                    </a:lnTo>
                    <a:lnTo>
                      <a:pt x="1365896" y="149799"/>
                    </a:lnTo>
                    <a:lnTo>
                      <a:pt x="1383353" y="162239"/>
                    </a:lnTo>
                    <a:lnTo>
                      <a:pt x="1400282" y="174413"/>
                    </a:lnTo>
                    <a:lnTo>
                      <a:pt x="1416945" y="187117"/>
                    </a:lnTo>
                    <a:lnTo>
                      <a:pt x="1433609" y="200615"/>
                    </a:lnTo>
                    <a:lnTo>
                      <a:pt x="1449479" y="214113"/>
                    </a:lnTo>
                    <a:lnTo>
                      <a:pt x="1465085" y="228404"/>
                    </a:lnTo>
                    <a:lnTo>
                      <a:pt x="1480426" y="242432"/>
                    </a:lnTo>
                    <a:lnTo>
                      <a:pt x="1495503" y="257253"/>
                    </a:lnTo>
                    <a:lnTo>
                      <a:pt x="1510315" y="272074"/>
                    </a:lnTo>
                    <a:lnTo>
                      <a:pt x="1524863" y="287424"/>
                    </a:lnTo>
                    <a:lnTo>
                      <a:pt x="1538881" y="303569"/>
                    </a:lnTo>
                    <a:lnTo>
                      <a:pt x="1552371" y="319449"/>
                    </a:lnTo>
                    <a:lnTo>
                      <a:pt x="1565596" y="335858"/>
                    </a:lnTo>
                    <a:lnTo>
                      <a:pt x="1578292" y="352796"/>
                    </a:lnTo>
                    <a:lnTo>
                      <a:pt x="1590724" y="369735"/>
                    </a:lnTo>
                    <a:lnTo>
                      <a:pt x="1602627" y="386938"/>
                    </a:lnTo>
                    <a:lnTo>
                      <a:pt x="1614265" y="404935"/>
                    </a:lnTo>
                    <a:lnTo>
                      <a:pt x="1625639" y="422667"/>
                    </a:lnTo>
                    <a:lnTo>
                      <a:pt x="1636219" y="440929"/>
                    </a:lnTo>
                    <a:lnTo>
                      <a:pt x="1646534" y="459455"/>
                    </a:lnTo>
                    <a:lnTo>
                      <a:pt x="1656585" y="478247"/>
                    </a:lnTo>
                    <a:lnTo>
                      <a:pt x="1666108" y="497038"/>
                    </a:lnTo>
                    <a:lnTo>
                      <a:pt x="1675101" y="516358"/>
                    </a:lnTo>
                    <a:lnTo>
                      <a:pt x="1683565" y="535943"/>
                    </a:lnTo>
                    <a:lnTo>
                      <a:pt x="1691764" y="555528"/>
                    </a:lnTo>
                    <a:lnTo>
                      <a:pt x="1699170" y="575643"/>
                    </a:lnTo>
                    <a:lnTo>
                      <a:pt x="1706577" y="596022"/>
                    </a:lnTo>
                    <a:lnTo>
                      <a:pt x="1712925" y="616401"/>
                    </a:lnTo>
                    <a:lnTo>
                      <a:pt x="1719273" y="637309"/>
                    </a:lnTo>
                    <a:lnTo>
                      <a:pt x="1725092" y="658218"/>
                    </a:lnTo>
                    <a:lnTo>
                      <a:pt x="1730382" y="679126"/>
                    </a:lnTo>
                    <a:lnTo>
                      <a:pt x="1734614" y="700564"/>
                    </a:lnTo>
                    <a:lnTo>
                      <a:pt x="1739111" y="721737"/>
                    </a:lnTo>
                    <a:lnTo>
                      <a:pt x="1742549" y="743439"/>
                    </a:lnTo>
                    <a:lnTo>
                      <a:pt x="1745723" y="765406"/>
                    </a:lnTo>
                    <a:lnTo>
                      <a:pt x="1748104" y="787373"/>
                    </a:lnTo>
                    <a:lnTo>
                      <a:pt x="1749955" y="809605"/>
                    </a:lnTo>
                    <a:lnTo>
                      <a:pt x="1751542" y="831837"/>
                    </a:lnTo>
                    <a:lnTo>
                      <a:pt x="1752336" y="854598"/>
                    </a:lnTo>
                    <a:lnTo>
                      <a:pt x="1752600" y="877094"/>
                    </a:lnTo>
                    <a:lnTo>
                      <a:pt x="1752336" y="899590"/>
                    </a:lnTo>
                    <a:lnTo>
                      <a:pt x="1751542" y="922351"/>
                    </a:lnTo>
                    <a:lnTo>
                      <a:pt x="1749955" y="944583"/>
                    </a:lnTo>
                    <a:lnTo>
                      <a:pt x="1748104" y="966550"/>
                    </a:lnTo>
                    <a:lnTo>
                      <a:pt x="1745723" y="988782"/>
                    </a:lnTo>
                    <a:lnTo>
                      <a:pt x="1742549" y="1010220"/>
                    </a:lnTo>
                    <a:lnTo>
                      <a:pt x="1739111" y="1031922"/>
                    </a:lnTo>
                    <a:lnTo>
                      <a:pt x="1734614" y="1053624"/>
                    </a:lnTo>
                    <a:lnTo>
                      <a:pt x="1730382" y="1075062"/>
                    </a:lnTo>
                    <a:lnTo>
                      <a:pt x="1725092" y="1095970"/>
                    </a:lnTo>
                    <a:lnTo>
                      <a:pt x="1719273" y="1116879"/>
                    </a:lnTo>
                    <a:lnTo>
                      <a:pt x="1712925" y="1137523"/>
                    </a:lnTo>
                    <a:lnTo>
                      <a:pt x="1706577" y="1157902"/>
                    </a:lnTo>
                    <a:lnTo>
                      <a:pt x="1699170" y="1178016"/>
                    </a:lnTo>
                    <a:lnTo>
                      <a:pt x="1691764" y="1198130"/>
                    </a:lnTo>
                    <a:lnTo>
                      <a:pt x="1683565" y="1217980"/>
                    </a:lnTo>
                    <a:lnTo>
                      <a:pt x="1675101" y="1237565"/>
                    </a:lnTo>
                    <a:lnTo>
                      <a:pt x="1666108" y="1256886"/>
                    </a:lnTo>
                    <a:lnTo>
                      <a:pt x="1656585" y="1275941"/>
                    </a:lnTo>
                    <a:lnTo>
                      <a:pt x="1646534" y="1294733"/>
                    </a:lnTo>
                    <a:lnTo>
                      <a:pt x="1636219" y="1313259"/>
                    </a:lnTo>
                    <a:lnTo>
                      <a:pt x="1625639" y="1331521"/>
                    </a:lnTo>
                    <a:lnTo>
                      <a:pt x="1614265" y="1349253"/>
                    </a:lnTo>
                    <a:lnTo>
                      <a:pt x="1602627" y="1366986"/>
                    </a:lnTo>
                    <a:lnTo>
                      <a:pt x="1590724" y="1384453"/>
                    </a:lnTo>
                    <a:lnTo>
                      <a:pt x="1578292" y="1401392"/>
                    </a:lnTo>
                    <a:lnTo>
                      <a:pt x="1565596" y="1418066"/>
                    </a:lnTo>
                    <a:lnTo>
                      <a:pt x="1552371" y="1434475"/>
                    </a:lnTo>
                    <a:lnTo>
                      <a:pt x="1538881" y="1450619"/>
                    </a:lnTo>
                    <a:lnTo>
                      <a:pt x="1524863" y="1466234"/>
                    </a:lnTo>
                    <a:lnTo>
                      <a:pt x="1510315" y="1481585"/>
                    </a:lnTo>
                    <a:lnTo>
                      <a:pt x="1495503" y="1496671"/>
                    </a:lnTo>
                    <a:lnTo>
                      <a:pt x="1480426" y="1511492"/>
                    </a:lnTo>
                    <a:lnTo>
                      <a:pt x="1465085" y="1525784"/>
                    </a:lnTo>
                    <a:lnTo>
                      <a:pt x="1449479" y="1540075"/>
                    </a:lnTo>
                    <a:lnTo>
                      <a:pt x="1433609" y="1553573"/>
                    </a:lnTo>
                    <a:lnTo>
                      <a:pt x="1416945" y="1566542"/>
                    </a:lnTo>
                    <a:lnTo>
                      <a:pt x="1400282" y="1579510"/>
                    </a:lnTo>
                    <a:lnTo>
                      <a:pt x="1383353" y="1591949"/>
                    </a:lnTo>
                    <a:lnTo>
                      <a:pt x="1365896" y="1603859"/>
                    </a:lnTo>
                    <a:lnTo>
                      <a:pt x="1348439" y="1615505"/>
                    </a:lnTo>
                    <a:lnTo>
                      <a:pt x="1330453" y="1626885"/>
                    </a:lnTo>
                    <a:lnTo>
                      <a:pt x="1312202" y="1637472"/>
                    </a:lnTo>
                    <a:lnTo>
                      <a:pt x="1293687" y="1647793"/>
                    </a:lnTo>
                    <a:lnTo>
                      <a:pt x="1274907" y="1657851"/>
                    </a:lnTo>
                    <a:lnTo>
                      <a:pt x="1255863" y="1667379"/>
                    </a:lnTo>
                    <a:lnTo>
                      <a:pt x="1236818" y="1676377"/>
                    </a:lnTo>
                    <a:lnTo>
                      <a:pt x="1216981" y="1684846"/>
                    </a:lnTo>
                    <a:lnTo>
                      <a:pt x="1197407" y="1693051"/>
                    </a:lnTo>
                    <a:lnTo>
                      <a:pt x="1177305" y="1700726"/>
                    </a:lnTo>
                    <a:lnTo>
                      <a:pt x="1157203" y="1707607"/>
                    </a:lnTo>
                    <a:lnTo>
                      <a:pt x="1136572" y="1714753"/>
                    </a:lnTo>
                    <a:lnTo>
                      <a:pt x="1115940" y="1720576"/>
                    </a:lnTo>
                    <a:lnTo>
                      <a:pt x="1095045" y="1726134"/>
                    </a:lnTo>
                    <a:lnTo>
                      <a:pt x="1074149" y="1731427"/>
                    </a:lnTo>
                    <a:lnTo>
                      <a:pt x="1052724" y="1736191"/>
                    </a:lnTo>
                    <a:lnTo>
                      <a:pt x="1031299" y="1740426"/>
                    </a:lnTo>
                    <a:lnTo>
                      <a:pt x="1009610" y="1743866"/>
                    </a:lnTo>
                    <a:lnTo>
                      <a:pt x="987656" y="1747042"/>
                    </a:lnTo>
                    <a:lnTo>
                      <a:pt x="965702" y="1749424"/>
                    </a:lnTo>
                    <a:lnTo>
                      <a:pt x="943749" y="1751277"/>
                    </a:lnTo>
                    <a:lnTo>
                      <a:pt x="921266" y="1752865"/>
                    </a:lnTo>
                    <a:lnTo>
                      <a:pt x="899048" y="1753923"/>
                    </a:lnTo>
                    <a:lnTo>
                      <a:pt x="876300" y="1754188"/>
                    </a:lnTo>
                    <a:lnTo>
                      <a:pt x="853817" y="1753923"/>
                    </a:lnTo>
                    <a:lnTo>
                      <a:pt x="831335" y="1752865"/>
                    </a:lnTo>
                    <a:lnTo>
                      <a:pt x="809116" y="1751277"/>
                    </a:lnTo>
                    <a:lnTo>
                      <a:pt x="786898" y="1749424"/>
                    </a:lnTo>
                    <a:lnTo>
                      <a:pt x="764944" y="1747042"/>
                    </a:lnTo>
                    <a:lnTo>
                      <a:pt x="742990" y="1743866"/>
                    </a:lnTo>
                    <a:lnTo>
                      <a:pt x="721301" y="1740426"/>
                    </a:lnTo>
                    <a:lnTo>
                      <a:pt x="699876" y="1736191"/>
                    </a:lnTo>
                    <a:lnTo>
                      <a:pt x="678716" y="1731427"/>
                    </a:lnTo>
                    <a:lnTo>
                      <a:pt x="657820" y="1726134"/>
                    </a:lnTo>
                    <a:lnTo>
                      <a:pt x="636660" y="1720576"/>
                    </a:lnTo>
                    <a:lnTo>
                      <a:pt x="616028" y="1714753"/>
                    </a:lnTo>
                    <a:lnTo>
                      <a:pt x="595662" y="1707607"/>
                    </a:lnTo>
                    <a:lnTo>
                      <a:pt x="575295" y="1700726"/>
                    </a:lnTo>
                    <a:lnTo>
                      <a:pt x="555193" y="1693051"/>
                    </a:lnTo>
                    <a:lnTo>
                      <a:pt x="535619" y="1684846"/>
                    </a:lnTo>
                    <a:lnTo>
                      <a:pt x="516046" y="1676377"/>
                    </a:lnTo>
                    <a:lnTo>
                      <a:pt x="496737" y="1667379"/>
                    </a:lnTo>
                    <a:lnTo>
                      <a:pt x="477958" y="1657851"/>
                    </a:lnTo>
                    <a:lnTo>
                      <a:pt x="458913" y="1647793"/>
                    </a:lnTo>
                    <a:lnTo>
                      <a:pt x="440663" y="1637472"/>
                    </a:lnTo>
                    <a:lnTo>
                      <a:pt x="422412" y="1626885"/>
                    </a:lnTo>
                    <a:lnTo>
                      <a:pt x="404161" y="1615505"/>
                    </a:lnTo>
                    <a:lnTo>
                      <a:pt x="386704" y="1603859"/>
                    </a:lnTo>
                    <a:lnTo>
                      <a:pt x="369511" y="1591949"/>
                    </a:lnTo>
                    <a:lnTo>
                      <a:pt x="352318" y="1579510"/>
                    </a:lnTo>
                    <a:lnTo>
                      <a:pt x="335655" y="1566542"/>
                    </a:lnTo>
                    <a:lnTo>
                      <a:pt x="319255" y="1553573"/>
                    </a:lnTo>
                    <a:lnTo>
                      <a:pt x="303121" y="1540075"/>
                    </a:lnTo>
                    <a:lnTo>
                      <a:pt x="287251" y="1525784"/>
                    </a:lnTo>
                    <a:lnTo>
                      <a:pt x="271909" y="1511492"/>
                    </a:lnTo>
                    <a:lnTo>
                      <a:pt x="256833" y="1496671"/>
                    </a:lnTo>
                    <a:lnTo>
                      <a:pt x="242285" y="1481585"/>
                    </a:lnTo>
                    <a:lnTo>
                      <a:pt x="227737" y="1466234"/>
                    </a:lnTo>
                    <a:lnTo>
                      <a:pt x="213983" y="1450619"/>
                    </a:lnTo>
                    <a:lnTo>
                      <a:pt x="200229" y="1434475"/>
                    </a:lnTo>
                    <a:lnTo>
                      <a:pt x="187004" y="1418066"/>
                    </a:lnTo>
                    <a:lnTo>
                      <a:pt x="174308" y="1401392"/>
                    </a:lnTo>
                    <a:lnTo>
                      <a:pt x="161876" y="1384453"/>
                    </a:lnTo>
                    <a:lnTo>
                      <a:pt x="149709" y="1366986"/>
                    </a:lnTo>
                    <a:lnTo>
                      <a:pt x="138071" y="1349253"/>
                    </a:lnTo>
                    <a:lnTo>
                      <a:pt x="126961" y="1331521"/>
                    </a:lnTo>
                    <a:lnTo>
                      <a:pt x="116117" y="1313259"/>
                    </a:lnTo>
                    <a:lnTo>
                      <a:pt x="105801" y="1294733"/>
                    </a:lnTo>
                    <a:lnTo>
                      <a:pt x="95750" y="1275941"/>
                    </a:lnTo>
                    <a:lnTo>
                      <a:pt x="86492" y="1256886"/>
                    </a:lnTo>
                    <a:lnTo>
                      <a:pt x="77499" y="1237565"/>
                    </a:lnTo>
                    <a:lnTo>
                      <a:pt x="69035" y="1217980"/>
                    </a:lnTo>
                    <a:lnTo>
                      <a:pt x="60836" y="1198130"/>
                    </a:lnTo>
                    <a:lnTo>
                      <a:pt x="53165" y="1178016"/>
                    </a:lnTo>
                    <a:lnTo>
                      <a:pt x="46023" y="1157902"/>
                    </a:lnTo>
                    <a:lnTo>
                      <a:pt x="39411" y="1137523"/>
                    </a:lnTo>
                    <a:lnTo>
                      <a:pt x="33327" y="1116879"/>
                    </a:lnTo>
                    <a:lnTo>
                      <a:pt x="27508" y="1095970"/>
                    </a:lnTo>
                    <a:lnTo>
                      <a:pt x="22483" y="1075062"/>
                    </a:lnTo>
                    <a:lnTo>
                      <a:pt x="17721" y="1053624"/>
                    </a:lnTo>
                    <a:lnTo>
                      <a:pt x="13754" y="1031922"/>
                    </a:lnTo>
                    <a:lnTo>
                      <a:pt x="10051" y="1010220"/>
                    </a:lnTo>
                    <a:lnTo>
                      <a:pt x="6877" y="988782"/>
                    </a:lnTo>
                    <a:lnTo>
                      <a:pt x="4496" y="966550"/>
                    </a:lnTo>
                    <a:lnTo>
                      <a:pt x="2380" y="944583"/>
                    </a:lnTo>
                    <a:lnTo>
                      <a:pt x="1322" y="922351"/>
                    </a:lnTo>
                    <a:lnTo>
                      <a:pt x="264" y="899590"/>
                    </a:lnTo>
                    <a:lnTo>
                      <a:pt x="0" y="877094"/>
                    </a:lnTo>
                    <a:lnTo>
                      <a:pt x="264" y="854598"/>
                    </a:lnTo>
                    <a:lnTo>
                      <a:pt x="1322" y="831837"/>
                    </a:lnTo>
                    <a:lnTo>
                      <a:pt x="2380" y="809605"/>
                    </a:lnTo>
                    <a:lnTo>
                      <a:pt x="4496" y="787373"/>
                    </a:lnTo>
                    <a:lnTo>
                      <a:pt x="6877" y="765406"/>
                    </a:lnTo>
                    <a:lnTo>
                      <a:pt x="10051" y="743439"/>
                    </a:lnTo>
                    <a:lnTo>
                      <a:pt x="13754" y="721737"/>
                    </a:lnTo>
                    <a:lnTo>
                      <a:pt x="17721" y="700564"/>
                    </a:lnTo>
                    <a:lnTo>
                      <a:pt x="22483" y="679126"/>
                    </a:lnTo>
                    <a:lnTo>
                      <a:pt x="27508" y="658218"/>
                    </a:lnTo>
                    <a:lnTo>
                      <a:pt x="33327" y="637309"/>
                    </a:lnTo>
                    <a:lnTo>
                      <a:pt x="39411" y="616401"/>
                    </a:lnTo>
                    <a:lnTo>
                      <a:pt x="46023" y="596022"/>
                    </a:lnTo>
                    <a:lnTo>
                      <a:pt x="53165" y="575643"/>
                    </a:lnTo>
                    <a:lnTo>
                      <a:pt x="60836" y="555528"/>
                    </a:lnTo>
                    <a:lnTo>
                      <a:pt x="69035" y="535943"/>
                    </a:lnTo>
                    <a:lnTo>
                      <a:pt x="77499" y="516358"/>
                    </a:lnTo>
                    <a:lnTo>
                      <a:pt x="86492" y="497038"/>
                    </a:lnTo>
                    <a:lnTo>
                      <a:pt x="95750" y="478247"/>
                    </a:lnTo>
                    <a:lnTo>
                      <a:pt x="105801" y="459455"/>
                    </a:lnTo>
                    <a:lnTo>
                      <a:pt x="116117" y="440929"/>
                    </a:lnTo>
                    <a:lnTo>
                      <a:pt x="126961" y="422667"/>
                    </a:lnTo>
                    <a:lnTo>
                      <a:pt x="138071" y="404935"/>
                    </a:lnTo>
                    <a:lnTo>
                      <a:pt x="149709" y="386938"/>
                    </a:lnTo>
                    <a:lnTo>
                      <a:pt x="161876" y="369735"/>
                    </a:lnTo>
                    <a:lnTo>
                      <a:pt x="174308" y="352796"/>
                    </a:lnTo>
                    <a:lnTo>
                      <a:pt x="187004" y="335858"/>
                    </a:lnTo>
                    <a:lnTo>
                      <a:pt x="200229" y="319449"/>
                    </a:lnTo>
                    <a:lnTo>
                      <a:pt x="213983" y="303569"/>
                    </a:lnTo>
                    <a:lnTo>
                      <a:pt x="227737" y="287424"/>
                    </a:lnTo>
                    <a:lnTo>
                      <a:pt x="242285" y="272074"/>
                    </a:lnTo>
                    <a:lnTo>
                      <a:pt x="256833" y="257253"/>
                    </a:lnTo>
                    <a:lnTo>
                      <a:pt x="271909" y="242432"/>
                    </a:lnTo>
                    <a:lnTo>
                      <a:pt x="287251" y="228404"/>
                    </a:lnTo>
                    <a:lnTo>
                      <a:pt x="303121" y="214113"/>
                    </a:lnTo>
                    <a:lnTo>
                      <a:pt x="319255" y="200615"/>
                    </a:lnTo>
                    <a:lnTo>
                      <a:pt x="335655" y="187117"/>
                    </a:lnTo>
                    <a:lnTo>
                      <a:pt x="352318" y="174413"/>
                    </a:lnTo>
                    <a:lnTo>
                      <a:pt x="369511" y="162239"/>
                    </a:lnTo>
                    <a:lnTo>
                      <a:pt x="386704" y="149799"/>
                    </a:lnTo>
                    <a:lnTo>
                      <a:pt x="404161" y="138154"/>
                    </a:lnTo>
                    <a:lnTo>
                      <a:pt x="422412" y="127303"/>
                    </a:lnTo>
                    <a:lnTo>
                      <a:pt x="440663" y="116452"/>
                    </a:lnTo>
                    <a:lnTo>
                      <a:pt x="458913" y="105865"/>
                    </a:lnTo>
                    <a:lnTo>
                      <a:pt x="477958" y="96337"/>
                    </a:lnTo>
                    <a:lnTo>
                      <a:pt x="496737" y="86545"/>
                    </a:lnTo>
                    <a:lnTo>
                      <a:pt x="516046" y="77811"/>
                    </a:lnTo>
                    <a:lnTo>
                      <a:pt x="535619" y="69077"/>
                    </a:lnTo>
                    <a:lnTo>
                      <a:pt x="555193" y="60873"/>
                    </a:lnTo>
                    <a:lnTo>
                      <a:pt x="575295" y="53197"/>
                    </a:lnTo>
                    <a:lnTo>
                      <a:pt x="595662" y="46051"/>
                    </a:lnTo>
                    <a:lnTo>
                      <a:pt x="616028" y="39435"/>
                    </a:lnTo>
                    <a:lnTo>
                      <a:pt x="636660" y="33348"/>
                    </a:lnTo>
                    <a:lnTo>
                      <a:pt x="657820" y="27525"/>
                    </a:lnTo>
                    <a:lnTo>
                      <a:pt x="678716" y="22496"/>
                    </a:lnTo>
                    <a:lnTo>
                      <a:pt x="699876" y="17997"/>
                    </a:lnTo>
                    <a:lnTo>
                      <a:pt x="721301" y="13763"/>
                    </a:lnTo>
                    <a:lnTo>
                      <a:pt x="742990" y="10057"/>
                    </a:lnTo>
                    <a:lnTo>
                      <a:pt x="764944" y="7146"/>
                    </a:lnTo>
                    <a:lnTo>
                      <a:pt x="786898" y="4764"/>
                    </a:lnTo>
                    <a:lnTo>
                      <a:pt x="809116" y="2382"/>
                    </a:lnTo>
                    <a:lnTo>
                      <a:pt x="831335" y="1323"/>
                    </a:lnTo>
                    <a:lnTo>
                      <a:pt x="853817" y="265"/>
                    </a:lnTo>
                    <a:lnTo>
                      <a:pt x="8763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2000">
                  <a:solidFill>
                    <a:srgbClr val="5C6D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60">
                <a:extLst>
                  <a:ext uri="{FF2B5EF4-FFF2-40B4-BE49-F238E27FC236}">
                    <a16:creationId xmlns:a16="http://schemas.microsoft.com/office/drawing/2014/main" id="{EE02C207-75EC-42E4-AA22-66D035FE6967}"/>
                  </a:ext>
                </a:extLst>
              </p:cNvPr>
              <p:cNvSpPr txBox="1"/>
              <p:nvPr/>
            </p:nvSpPr>
            <p:spPr>
              <a:xfrm>
                <a:off x="4627592" y="3233041"/>
                <a:ext cx="15628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457200">
                  <a:defRPr/>
                </a:pPr>
                <a:r>
                  <a:rPr lang="zh-CN" altLang="en-US" sz="20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管理领导力</a:t>
                </a:r>
                <a:endParaRPr lang="fr-FR" altLang="zh-CN" sz="20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543466B-3DB2-4336-95EC-1600F4C882A7}"/>
              </a:ext>
            </a:extLst>
          </p:cNvPr>
          <p:cNvGrpSpPr/>
          <p:nvPr/>
        </p:nvGrpSpPr>
        <p:grpSpPr>
          <a:xfrm>
            <a:off x="8079085" y="2113837"/>
            <a:ext cx="1834926" cy="1997677"/>
            <a:chOff x="7567273" y="3027509"/>
            <a:chExt cx="1834926" cy="1997677"/>
          </a:xfrm>
        </p:grpSpPr>
        <p:sp>
          <p:nvSpPr>
            <p:cNvPr id="27" name="任意多边形 43">
              <a:extLst>
                <a:ext uri="{FF2B5EF4-FFF2-40B4-BE49-F238E27FC236}">
                  <a16:creationId xmlns:a16="http://schemas.microsoft.com/office/drawing/2014/main" id="{1D50116F-F86F-4EA8-882D-0D789BAD709C}"/>
                </a:ext>
              </a:extLst>
            </p:cNvPr>
            <p:cNvSpPr/>
            <p:nvPr/>
          </p:nvSpPr>
          <p:spPr>
            <a:xfrm>
              <a:off x="7567273" y="3027509"/>
              <a:ext cx="1834926" cy="1997677"/>
            </a:xfrm>
            <a:custGeom>
              <a:avLst/>
              <a:gdLst>
                <a:gd name="connsiteX0" fmla="*/ 917463 w 1834926"/>
                <a:gd name="connsiteY0" fmla="*/ 0 h 1997677"/>
                <a:gd name="connsiteX1" fmla="*/ 1834926 w 1834926"/>
                <a:gd name="connsiteY1" fmla="*/ 917463 h 1997677"/>
                <a:gd name="connsiteX2" fmla="*/ 1102364 w 1834926"/>
                <a:gd name="connsiteY2" fmla="*/ 1816287 h 1997677"/>
                <a:gd name="connsiteX3" fmla="*/ 1016983 w 1834926"/>
                <a:gd name="connsiteY3" fmla="*/ 1829317 h 1997677"/>
                <a:gd name="connsiteX4" fmla="*/ 930925 w 1834926"/>
                <a:gd name="connsiteY4" fmla="*/ 1997677 h 1997677"/>
                <a:gd name="connsiteX5" fmla="*/ 850447 w 1834926"/>
                <a:gd name="connsiteY5" fmla="*/ 1831542 h 1997677"/>
                <a:gd name="connsiteX6" fmla="*/ 823658 w 1834926"/>
                <a:gd name="connsiteY6" fmla="*/ 1830189 h 1997677"/>
                <a:gd name="connsiteX7" fmla="*/ 0 w 1834926"/>
                <a:gd name="connsiteY7" fmla="*/ 917463 h 1997677"/>
                <a:gd name="connsiteX8" fmla="*/ 917463 w 1834926"/>
                <a:gd name="connsiteY8" fmla="*/ 0 h 199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4926" h="1997677">
                  <a:moveTo>
                    <a:pt x="917463" y="0"/>
                  </a:moveTo>
                  <a:cubicBezTo>
                    <a:pt x="1424164" y="0"/>
                    <a:pt x="1834926" y="410762"/>
                    <a:pt x="1834926" y="917463"/>
                  </a:cubicBezTo>
                  <a:cubicBezTo>
                    <a:pt x="1834926" y="1360827"/>
                    <a:pt x="1520436" y="1730737"/>
                    <a:pt x="1102364" y="1816287"/>
                  </a:cubicBezTo>
                  <a:lnTo>
                    <a:pt x="1016983" y="1829317"/>
                  </a:lnTo>
                  <a:lnTo>
                    <a:pt x="930925" y="1997677"/>
                  </a:lnTo>
                  <a:lnTo>
                    <a:pt x="850447" y="1831542"/>
                  </a:lnTo>
                  <a:lnTo>
                    <a:pt x="823658" y="1830189"/>
                  </a:lnTo>
                  <a:cubicBezTo>
                    <a:pt x="361022" y="1783206"/>
                    <a:pt x="0" y="1392495"/>
                    <a:pt x="0" y="917463"/>
                  </a:cubicBezTo>
                  <a:cubicBezTo>
                    <a:pt x="0" y="410762"/>
                    <a:pt x="410762" y="0"/>
                    <a:pt x="917463" y="0"/>
                  </a:cubicBezTo>
                  <a:close/>
                </a:path>
              </a:pathLst>
            </a:custGeom>
            <a:solidFill>
              <a:srgbClr val="F3BDB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KSO_Shape">
              <a:extLst>
                <a:ext uri="{FF2B5EF4-FFF2-40B4-BE49-F238E27FC236}">
                  <a16:creationId xmlns:a16="http://schemas.microsoft.com/office/drawing/2014/main" id="{B17452D7-C6C6-4829-B099-82921CD79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88" y="3431336"/>
              <a:ext cx="520284" cy="433570"/>
            </a:xfrm>
            <a:custGeom>
              <a:avLst/>
              <a:gdLst>
                <a:gd name="T0" fmla="*/ 2147483646 w 282"/>
                <a:gd name="T1" fmla="*/ 2147483646 h 235"/>
                <a:gd name="T2" fmla="*/ 2147483646 w 282"/>
                <a:gd name="T3" fmla="*/ 2147483646 h 235"/>
                <a:gd name="T4" fmla="*/ 2147483646 w 282"/>
                <a:gd name="T5" fmla="*/ 2147483646 h 235"/>
                <a:gd name="T6" fmla="*/ 2147483646 w 282"/>
                <a:gd name="T7" fmla="*/ 2147483646 h 235"/>
                <a:gd name="T8" fmla="*/ 2147483646 w 282"/>
                <a:gd name="T9" fmla="*/ 2147483646 h 235"/>
                <a:gd name="T10" fmla="*/ 2147483646 w 282"/>
                <a:gd name="T11" fmla="*/ 2147483646 h 235"/>
                <a:gd name="T12" fmla="*/ 2147483646 w 282"/>
                <a:gd name="T13" fmla="*/ 2147483646 h 235"/>
                <a:gd name="T14" fmla="*/ 2147483646 w 282"/>
                <a:gd name="T15" fmla="*/ 2147483646 h 235"/>
                <a:gd name="T16" fmla="*/ 2147483646 w 282"/>
                <a:gd name="T17" fmla="*/ 2147483646 h 235"/>
                <a:gd name="T18" fmla="*/ 2147483646 w 282"/>
                <a:gd name="T19" fmla="*/ 2147483646 h 235"/>
                <a:gd name="T20" fmla="*/ 2147483646 w 282"/>
                <a:gd name="T21" fmla="*/ 2147483646 h 235"/>
                <a:gd name="T22" fmla="*/ 2147483646 w 282"/>
                <a:gd name="T23" fmla="*/ 2147483646 h 235"/>
                <a:gd name="T24" fmla="*/ 2147483646 w 282"/>
                <a:gd name="T25" fmla="*/ 2147483646 h 235"/>
                <a:gd name="T26" fmla="*/ 2147483646 w 282"/>
                <a:gd name="T27" fmla="*/ 2147483646 h 235"/>
                <a:gd name="T28" fmla="*/ 2147483646 w 282"/>
                <a:gd name="T29" fmla="*/ 2147483646 h 235"/>
                <a:gd name="T30" fmla="*/ 2147483646 w 282"/>
                <a:gd name="T31" fmla="*/ 2147483646 h 235"/>
                <a:gd name="T32" fmla="*/ 2147483646 w 282"/>
                <a:gd name="T33" fmla="*/ 2147483646 h 235"/>
                <a:gd name="T34" fmla="*/ 2147483646 w 282"/>
                <a:gd name="T35" fmla="*/ 2147483646 h 235"/>
                <a:gd name="T36" fmla="*/ 2147483646 w 282"/>
                <a:gd name="T37" fmla="*/ 2147483646 h 235"/>
                <a:gd name="T38" fmla="*/ 2147483646 w 282"/>
                <a:gd name="T39" fmla="*/ 2147483646 h 235"/>
                <a:gd name="T40" fmla="*/ 2147483646 w 282"/>
                <a:gd name="T41" fmla="*/ 2147483646 h 235"/>
                <a:gd name="T42" fmla="*/ 2147483646 w 282"/>
                <a:gd name="T43" fmla="*/ 2147483646 h 235"/>
                <a:gd name="T44" fmla="*/ 2147483646 w 282"/>
                <a:gd name="T45" fmla="*/ 2147483646 h 235"/>
                <a:gd name="T46" fmla="*/ 2147483646 w 282"/>
                <a:gd name="T47" fmla="*/ 2147483646 h 235"/>
                <a:gd name="T48" fmla="*/ 2147483646 w 282"/>
                <a:gd name="T49" fmla="*/ 2147483646 h 235"/>
                <a:gd name="T50" fmla="*/ 2147483646 w 282"/>
                <a:gd name="T51" fmla="*/ 2147483646 h 235"/>
                <a:gd name="T52" fmla="*/ 2147483646 w 282"/>
                <a:gd name="T53" fmla="*/ 2147483646 h 235"/>
                <a:gd name="T54" fmla="*/ 2147483646 w 282"/>
                <a:gd name="T55" fmla="*/ 2147483646 h 235"/>
                <a:gd name="T56" fmla="*/ 2147483646 w 282"/>
                <a:gd name="T57" fmla="*/ 2147483646 h 235"/>
                <a:gd name="T58" fmla="*/ 2147483646 w 282"/>
                <a:gd name="T59" fmla="*/ 2147483646 h 235"/>
                <a:gd name="T60" fmla="*/ 2147483646 w 282"/>
                <a:gd name="T61" fmla="*/ 2147483646 h 235"/>
                <a:gd name="T62" fmla="*/ 2147483646 w 282"/>
                <a:gd name="T63" fmla="*/ 2147483646 h 235"/>
                <a:gd name="T64" fmla="*/ 2147483646 w 282"/>
                <a:gd name="T65" fmla="*/ 2147483646 h 235"/>
                <a:gd name="T66" fmla="*/ 2147483646 w 282"/>
                <a:gd name="T67" fmla="*/ 2147483646 h 235"/>
                <a:gd name="T68" fmla="*/ 2147483646 w 282"/>
                <a:gd name="T69" fmla="*/ 2147483646 h 235"/>
                <a:gd name="T70" fmla="*/ 2147483646 w 282"/>
                <a:gd name="T71" fmla="*/ 2147483646 h 235"/>
                <a:gd name="T72" fmla="*/ 2147483646 w 282"/>
                <a:gd name="T73" fmla="*/ 2147483646 h 235"/>
                <a:gd name="T74" fmla="*/ 2147483646 w 282"/>
                <a:gd name="T75" fmla="*/ 2147483646 h 235"/>
                <a:gd name="T76" fmla="*/ 2147483646 w 282"/>
                <a:gd name="T77" fmla="*/ 2147483646 h 235"/>
                <a:gd name="T78" fmla="*/ 2147483646 w 282"/>
                <a:gd name="T79" fmla="*/ 2147483646 h 235"/>
                <a:gd name="T80" fmla="*/ 2147483646 w 282"/>
                <a:gd name="T81" fmla="*/ 2147483646 h 235"/>
                <a:gd name="T82" fmla="*/ 2147483646 w 282"/>
                <a:gd name="T83" fmla="*/ 2147483646 h 235"/>
                <a:gd name="T84" fmla="*/ 2147483646 w 282"/>
                <a:gd name="T85" fmla="*/ 2147483646 h 235"/>
                <a:gd name="T86" fmla="*/ 2147483646 w 282"/>
                <a:gd name="T87" fmla="*/ 2147483646 h 235"/>
                <a:gd name="T88" fmla="*/ 2147483646 w 282"/>
                <a:gd name="T89" fmla="*/ 2147483646 h 235"/>
                <a:gd name="T90" fmla="*/ 2147483646 w 282"/>
                <a:gd name="T91" fmla="*/ 2147483646 h 235"/>
                <a:gd name="T92" fmla="*/ 2147483646 w 282"/>
                <a:gd name="T93" fmla="*/ 2147483646 h 235"/>
                <a:gd name="T94" fmla="*/ 2147483646 w 282"/>
                <a:gd name="T95" fmla="*/ 2147483646 h 235"/>
                <a:gd name="T96" fmla="*/ 2147483646 w 282"/>
                <a:gd name="T97" fmla="*/ 2147483646 h 235"/>
                <a:gd name="T98" fmla="*/ 2147483646 w 282"/>
                <a:gd name="T99" fmla="*/ 2147483646 h 235"/>
                <a:gd name="T100" fmla="*/ 2147483646 w 282"/>
                <a:gd name="T101" fmla="*/ 2147483646 h 235"/>
                <a:gd name="T102" fmla="*/ 0 w 282"/>
                <a:gd name="T103" fmla="*/ 2147483646 h 235"/>
                <a:gd name="T104" fmla="*/ 0 w 282"/>
                <a:gd name="T105" fmla="*/ 2147483646 h 235"/>
                <a:gd name="T106" fmla="*/ 2147483646 w 282"/>
                <a:gd name="T107" fmla="*/ 2147483646 h 235"/>
                <a:gd name="T108" fmla="*/ 2147483646 w 282"/>
                <a:gd name="T109" fmla="*/ 2147483646 h 235"/>
                <a:gd name="T110" fmla="*/ 2147483646 w 282"/>
                <a:gd name="T111" fmla="*/ 2147483646 h 235"/>
                <a:gd name="T112" fmla="*/ 2147483646 w 282"/>
                <a:gd name="T113" fmla="*/ 2147483646 h 235"/>
                <a:gd name="T114" fmla="*/ 2147483646 w 282"/>
                <a:gd name="T115" fmla="*/ 2147483646 h 235"/>
                <a:gd name="T116" fmla="*/ 2147483646 w 282"/>
                <a:gd name="T117" fmla="*/ 2147483646 h 235"/>
                <a:gd name="T118" fmla="*/ 2147483646 w 282"/>
                <a:gd name="T119" fmla="*/ 2147483646 h 235"/>
                <a:gd name="T120" fmla="*/ 2147483646 w 282"/>
                <a:gd name="T121" fmla="*/ 2147483646 h 235"/>
                <a:gd name="T122" fmla="*/ 2147483646 w 282"/>
                <a:gd name="T123" fmla="*/ 2147483646 h 2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82" h="235">
                  <a:moveTo>
                    <a:pt x="28" y="131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44"/>
                    <a:pt x="36" y="36"/>
                    <a:pt x="46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36" y="148"/>
                    <a:pt x="28" y="140"/>
                    <a:pt x="28" y="131"/>
                  </a:cubicBezTo>
                  <a:close/>
                  <a:moveTo>
                    <a:pt x="214" y="131"/>
                  </a:moveTo>
                  <a:cubicBezTo>
                    <a:pt x="214" y="53"/>
                    <a:pt x="214" y="53"/>
                    <a:pt x="214" y="53"/>
                  </a:cubicBezTo>
                  <a:cubicBezTo>
                    <a:pt x="214" y="44"/>
                    <a:pt x="207" y="36"/>
                    <a:pt x="197" y="3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97" y="148"/>
                    <a:pt x="197" y="148"/>
                    <a:pt x="197" y="148"/>
                  </a:cubicBezTo>
                  <a:cubicBezTo>
                    <a:pt x="207" y="148"/>
                    <a:pt x="214" y="140"/>
                    <a:pt x="214" y="131"/>
                  </a:cubicBezTo>
                  <a:close/>
                  <a:moveTo>
                    <a:pt x="154" y="36"/>
                  </a:moveTo>
                  <a:cubicBezTo>
                    <a:pt x="152" y="21"/>
                    <a:pt x="143" y="13"/>
                    <a:pt x="131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00" y="13"/>
                    <a:pt x="91" y="21"/>
                    <a:pt x="89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36"/>
                    <a:pt x="166" y="36"/>
                    <a:pt x="166" y="36"/>
                  </a:cubicBezTo>
                  <a:lnTo>
                    <a:pt x="154" y="36"/>
                  </a:lnTo>
                  <a:close/>
                  <a:moveTo>
                    <a:pt x="101" y="36"/>
                  </a:moveTo>
                  <a:cubicBezTo>
                    <a:pt x="102" y="23"/>
                    <a:pt x="110" y="23"/>
                    <a:pt x="112" y="23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3"/>
                    <a:pt x="141" y="27"/>
                    <a:pt x="142" y="36"/>
                  </a:cubicBezTo>
                  <a:lnTo>
                    <a:pt x="101" y="36"/>
                  </a:lnTo>
                  <a:close/>
                  <a:moveTo>
                    <a:pt x="42" y="187"/>
                  </a:moveTo>
                  <a:cubicBezTo>
                    <a:pt x="28" y="187"/>
                    <a:pt x="17" y="198"/>
                    <a:pt x="17" y="211"/>
                  </a:cubicBezTo>
                  <a:cubicBezTo>
                    <a:pt x="17" y="224"/>
                    <a:pt x="28" y="235"/>
                    <a:pt x="42" y="235"/>
                  </a:cubicBezTo>
                  <a:cubicBezTo>
                    <a:pt x="55" y="235"/>
                    <a:pt x="66" y="224"/>
                    <a:pt x="66" y="211"/>
                  </a:cubicBezTo>
                  <a:cubicBezTo>
                    <a:pt x="66" y="198"/>
                    <a:pt x="55" y="187"/>
                    <a:pt x="42" y="187"/>
                  </a:cubicBezTo>
                  <a:close/>
                  <a:moveTo>
                    <a:pt x="42" y="224"/>
                  </a:moveTo>
                  <a:cubicBezTo>
                    <a:pt x="34" y="224"/>
                    <a:pt x="29" y="218"/>
                    <a:pt x="29" y="211"/>
                  </a:cubicBezTo>
                  <a:cubicBezTo>
                    <a:pt x="29" y="204"/>
                    <a:pt x="34" y="198"/>
                    <a:pt x="42" y="198"/>
                  </a:cubicBezTo>
                  <a:cubicBezTo>
                    <a:pt x="49" y="198"/>
                    <a:pt x="54" y="204"/>
                    <a:pt x="54" y="211"/>
                  </a:cubicBezTo>
                  <a:cubicBezTo>
                    <a:pt x="54" y="218"/>
                    <a:pt x="49" y="224"/>
                    <a:pt x="42" y="224"/>
                  </a:cubicBezTo>
                  <a:close/>
                  <a:moveTo>
                    <a:pt x="202" y="187"/>
                  </a:moveTo>
                  <a:cubicBezTo>
                    <a:pt x="188" y="187"/>
                    <a:pt x="177" y="198"/>
                    <a:pt x="177" y="211"/>
                  </a:cubicBezTo>
                  <a:cubicBezTo>
                    <a:pt x="177" y="224"/>
                    <a:pt x="188" y="235"/>
                    <a:pt x="202" y="235"/>
                  </a:cubicBezTo>
                  <a:cubicBezTo>
                    <a:pt x="215" y="235"/>
                    <a:pt x="226" y="224"/>
                    <a:pt x="226" y="211"/>
                  </a:cubicBezTo>
                  <a:cubicBezTo>
                    <a:pt x="226" y="198"/>
                    <a:pt x="215" y="187"/>
                    <a:pt x="202" y="187"/>
                  </a:cubicBezTo>
                  <a:close/>
                  <a:moveTo>
                    <a:pt x="202" y="224"/>
                  </a:moveTo>
                  <a:cubicBezTo>
                    <a:pt x="194" y="224"/>
                    <a:pt x="189" y="218"/>
                    <a:pt x="189" y="211"/>
                  </a:cubicBezTo>
                  <a:cubicBezTo>
                    <a:pt x="189" y="204"/>
                    <a:pt x="194" y="198"/>
                    <a:pt x="202" y="198"/>
                  </a:cubicBezTo>
                  <a:cubicBezTo>
                    <a:pt x="209" y="198"/>
                    <a:pt x="214" y="204"/>
                    <a:pt x="214" y="211"/>
                  </a:cubicBezTo>
                  <a:cubicBezTo>
                    <a:pt x="214" y="218"/>
                    <a:pt x="209" y="224"/>
                    <a:pt x="202" y="224"/>
                  </a:cubicBezTo>
                  <a:close/>
                  <a:moveTo>
                    <a:pt x="275" y="20"/>
                  </a:moveTo>
                  <a:cubicBezTo>
                    <a:pt x="246" y="36"/>
                    <a:pt x="246" y="36"/>
                    <a:pt x="246" y="36"/>
                  </a:cubicBezTo>
                  <a:cubicBezTo>
                    <a:pt x="246" y="179"/>
                    <a:pt x="246" y="179"/>
                    <a:pt x="246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226" y="160"/>
                    <a:pt x="226" y="160"/>
                    <a:pt x="226" y="160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26" y="31"/>
                    <a:pt x="226" y="30"/>
                    <a:pt x="226" y="29"/>
                  </a:cubicBezTo>
                  <a:cubicBezTo>
                    <a:pt x="227" y="26"/>
                    <a:pt x="228" y="23"/>
                    <a:pt x="231" y="22"/>
                  </a:cubicBezTo>
                  <a:cubicBezTo>
                    <a:pt x="266" y="3"/>
                    <a:pt x="266" y="3"/>
                    <a:pt x="266" y="3"/>
                  </a:cubicBezTo>
                  <a:cubicBezTo>
                    <a:pt x="271" y="0"/>
                    <a:pt x="277" y="2"/>
                    <a:pt x="279" y="7"/>
                  </a:cubicBezTo>
                  <a:cubicBezTo>
                    <a:pt x="282" y="12"/>
                    <a:pt x="280" y="17"/>
                    <a:pt x="275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63">
              <a:extLst>
                <a:ext uri="{FF2B5EF4-FFF2-40B4-BE49-F238E27FC236}">
                  <a16:creationId xmlns:a16="http://schemas.microsoft.com/office/drawing/2014/main" id="{21D7AE9D-2671-4432-AAA7-039602D388B7}"/>
                </a:ext>
              </a:extLst>
            </p:cNvPr>
            <p:cNvSpPr txBox="1"/>
            <p:nvPr/>
          </p:nvSpPr>
          <p:spPr>
            <a:xfrm>
              <a:off x="7756005" y="4068678"/>
              <a:ext cx="1477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感召能力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AAE66C6-9AE8-4DF8-B012-3736150F8625}"/>
              </a:ext>
            </a:extLst>
          </p:cNvPr>
          <p:cNvSpPr txBox="1"/>
          <p:nvPr/>
        </p:nvSpPr>
        <p:spPr>
          <a:xfrm>
            <a:off x="2150211" y="4472173"/>
            <a:ext cx="18937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03B795E-4356-4766-8232-6724F5CF93FD}"/>
              </a:ext>
            </a:extLst>
          </p:cNvPr>
          <p:cNvSpPr txBox="1"/>
          <p:nvPr/>
        </p:nvSpPr>
        <p:spPr>
          <a:xfrm>
            <a:off x="4148597" y="4472173"/>
            <a:ext cx="18937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B5F647-9C69-4EE3-AA83-6CA3FB8918E7}"/>
              </a:ext>
            </a:extLst>
          </p:cNvPr>
          <p:cNvSpPr txBox="1"/>
          <p:nvPr/>
        </p:nvSpPr>
        <p:spPr>
          <a:xfrm>
            <a:off x="6188218" y="4472172"/>
            <a:ext cx="18937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F89EEF-41BF-4CC8-BADE-F2AC82972214}"/>
              </a:ext>
            </a:extLst>
          </p:cNvPr>
          <p:cNvSpPr txBox="1"/>
          <p:nvPr/>
        </p:nvSpPr>
        <p:spPr>
          <a:xfrm>
            <a:off x="8180822" y="4472171"/>
            <a:ext cx="18937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924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672</Words>
  <Application>Microsoft Office PowerPoint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BatangChe</vt:lpstr>
      <vt:lpstr>等线</vt:lpstr>
      <vt:lpstr>等线 Light</vt:lpstr>
      <vt:lpstr>微软雅黑</vt:lpstr>
      <vt:lpstr>微软雅黑 Light</vt:lpstr>
      <vt:lpstr>Arial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HEDY</dc:creator>
  <cp:lastModifiedBy>HEDY</cp:lastModifiedBy>
  <cp:revision>3</cp:revision>
  <dcterms:created xsi:type="dcterms:W3CDTF">2020-03-09T10:56:23Z</dcterms:created>
  <dcterms:modified xsi:type="dcterms:W3CDTF">2020-03-09T11:24:48Z</dcterms:modified>
</cp:coreProperties>
</file>